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8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6667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543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556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707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529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952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103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097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4562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4672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164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CD4EF-BF20-4158-A901-28152A9B7AB2}" type="datetimeFigureOut">
              <a:rPr lang="en-CA" smtClean="0"/>
              <a:t>2024-06-04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763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975886"/>
              </p:ext>
            </p:extLst>
          </p:nvPr>
        </p:nvGraphicFramePr>
        <p:xfrm>
          <a:off x="5493657" y="801309"/>
          <a:ext cx="1527629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629"/>
              </a:tblGrid>
              <a:tr h="33050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22097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78611" y="1196501"/>
            <a:ext cx="7674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anose="020B0609020204030204" pitchFamily="49" charset="0"/>
              </a:rPr>
              <a:t>[0]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[1]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[2]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[3]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[4]</a:t>
            </a:r>
          </a:p>
        </p:txBody>
      </p:sp>
      <p:sp>
        <p:nvSpPr>
          <p:cNvPr id="4" name="Rectangle 3"/>
          <p:cNvSpPr/>
          <p:nvPr/>
        </p:nvSpPr>
        <p:spPr>
          <a:xfrm>
            <a:off x="4878611" y="3012605"/>
            <a:ext cx="7892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nsolas" panose="020B0609020204030204" pitchFamily="49" charset="0"/>
              </a:rPr>
              <a:t>[5]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[6]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[7]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[8]</a:t>
            </a:r>
          </a:p>
        </p:txBody>
      </p:sp>
      <p:sp>
        <p:nvSpPr>
          <p:cNvPr id="5" name="Rectangle 4"/>
          <p:cNvSpPr/>
          <p:nvPr/>
        </p:nvSpPr>
        <p:spPr>
          <a:xfrm>
            <a:off x="4918525" y="4442304"/>
            <a:ext cx="78921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onsolas" panose="020B0609020204030204" pitchFamily="49" charset="0"/>
              </a:rPr>
              <a:t>[9]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9555" y="2029216"/>
            <a:ext cx="132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smallest</a:t>
            </a:r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>
            <a:off x="2022952" y="2029216"/>
            <a:ext cx="588724" cy="375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2119844" y="2010241"/>
            <a:ext cx="610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12</a:t>
            </a:r>
            <a:endParaRPr lang="en-CA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5882983" y="2163687"/>
            <a:ext cx="676405" cy="37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1833" y="3457419"/>
            <a:ext cx="40396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Access list elements: check</a:t>
            </a:r>
          </a:p>
          <a:p>
            <a:r>
              <a:rPr lang="en-US" dirty="0" smtClean="0"/>
              <a:t>Traverse list: check</a:t>
            </a:r>
          </a:p>
          <a:p>
            <a:r>
              <a:rPr lang="en-US" dirty="0" smtClean="0"/>
              <a:t>Compare list element vs smallest:</a:t>
            </a:r>
          </a:p>
          <a:p>
            <a:r>
              <a:rPr lang="en-US" dirty="0"/>
              <a:t> </a:t>
            </a:r>
            <a:r>
              <a:rPr lang="en-US" dirty="0" smtClean="0"/>
              <a:t>   branching, accessing list elements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4589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083685"/>
              </p:ext>
            </p:extLst>
          </p:nvPr>
        </p:nvGraphicFramePr>
        <p:xfrm>
          <a:off x="1869161" y="2360575"/>
          <a:ext cx="54186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/>
                <a:gridCol w="1354667"/>
                <a:gridCol w="1354667"/>
                <a:gridCol w="135466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*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342367" y="1991243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3734844" y="1991243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5066779" y="1991243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CA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708217" y="1283732"/>
            <a:ext cx="1" cy="713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41118" y="551145"/>
            <a:ext cx="141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Location 3</a:t>
            </a:r>
            <a:endParaRPr lang="en-CA" dirty="0"/>
          </a:p>
        </p:txBody>
      </p:sp>
      <p:sp>
        <p:nvSpPr>
          <p:cNvPr id="9" name="TextBox 8"/>
          <p:cNvSpPr txBox="1"/>
          <p:nvPr/>
        </p:nvSpPr>
        <p:spPr>
          <a:xfrm>
            <a:off x="6538586" y="19750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CA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7925329" y="1277655"/>
            <a:ext cx="1" cy="713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287829" y="884127"/>
            <a:ext cx="1433170" cy="256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Location + 1</a:t>
            </a:r>
            <a:endParaRPr lang="en-CA" dirty="0"/>
          </a:p>
        </p:txBody>
      </p:sp>
      <p:sp>
        <p:nvSpPr>
          <p:cNvPr id="12" name="TextBox 11"/>
          <p:cNvSpPr txBox="1"/>
          <p:nvPr/>
        </p:nvSpPr>
        <p:spPr>
          <a:xfrm>
            <a:off x="10196186" y="551145"/>
            <a:ext cx="1590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SIZE 4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4000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74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Consolas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Tam</dc:creator>
  <cp:lastModifiedBy>Work</cp:lastModifiedBy>
  <cp:revision>6</cp:revision>
  <dcterms:created xsi:type="dcterms:W3CDTF">2024-05-28T10:50:15Z</dcterms:created>
  <dcterms:modified xsi:type="dcterms:W3CDTF">2024-06-04T20:08:31Z</dcterms:modified>
</cp:coreProperties>
</file>