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 id="2147484700" r:id="rId2"/>
  </p:sldMasterIdLst>
  <p:notesMasterIdLst>
    <p:notesMasterId r:id="rId46"/>
  </p:notesMasterIdLst>
  <p:handoutMasterIdLst>
    <p:handoutMasterId r:id="rId47"/>
  </p:handoutMasterIdLst>
  <p:sldIdLst>
    <p:sldId id="1047" r:id="rId3"/>
    <p:sldId id="1026" r:id="rId4"/>
    <p:sldId id="869" r:id="rId5"/>
    <p:sldId id="870" r:id="rId6"/>
    <p:sldId id="871" r:id="rId7"/>
    <p:sldId id="872" r:id="rId8"/>
    <p:sldId id="1027" r:id="rId9"/>
    <p:sldId id="1038" r:id="rId10"/>
    <p:sldId id="1039" r:id="rId11"/>
    <p:sldId id="1040" r:id="rId12"/>
    <p:sldId id="1057" r:id="rId13"/>
    <p:sldId id="1058" r:id="rId14"/>
    <p:sldId id="873" r:id="rId15"/>
    <p:sldId id="876" r:id="rId16"/>
    <p:sldId id="877" r:id="rId17"/>
    <p:sldId id="1022" r:id="rId18"/>
    <p:sldId id="886" r:id="rId19"/>
    <p:sldId id="887" r:id="rId20"/>
    <p:sldId id="888" r:id="rId21"/>
    <p:sldId id="892" r:id="rId22"/>
    <p:sldId id="894" r:id="rId23"/>
    <p:sldId id="1050" r:id="rId24"/>
    <p:sldId id="895" r:id="rId25"/>
    <p:sldId id="896" r:id="rId26"/>
    <p:sldId id="897" r:id="rId27"/>
    <p:sldId id="1051" r:id="rId28"/>
    <p:sldId id="898" r:id="rId29"/>
    <p:sldId id="899" r:id="rId30"/>
    <p:sldId id="900" r:id="rId31"/>
    <p:sldId id="1055" r:id="rId32"/>
    <p:sldId id="1035" r:id="rId33"/>
    <p:sldId id="1031" r:id="rId34"/>
    <p:sldId id="902" r:id="rId35"/>
    <p:sldId id="903" r:id="rId36"/>
    <p:sldId id="1059" r:id="rId37"/>
    <p:sldId id="1060" r:id="rId38"/>
    <p:sldId id="1061" r:id="rId39"/>
    <p:sldId id="1062" r:id="rId40"/>
    <p:sldId id="1063" r:id="rId41"/>
    <p:sldId id="1064" r:id="rId42"/>
    <p:sldId id="1065" r:id="rId43"/>
    <p:sldId id="1066" r:id="rId44"/>
    <p:sldId id="1018" r:id="rId45"/>
  </p:sldIdLst>
  <p:sldSz cx="9144000" cy="6858000" type="screen4x3"/>
  <p:notesSz cx="7010400" cy="9296400"/>
  <p:defaultTextStyle>
    <a:defPPr>
      <a:defRPr lang="en-US"/>
    </a:defPPr>
    <a:lvl1pPr algn="l" rtl="0" fontAlgn="base">
      <a:spcBef>
        <a:spcPct val="0"/>
      </a:spcBef>
      <a:spcAft>
        <a:spcPct val="0"/>
      </a:spcAft>
      <a:defRPr sz="1400" kern="1200">
        <a:solidFill>
          <a:schemeClr val="tx1"/>
        </a:solidFill>
        <a:latin typeface="Arial" panose="020B0604020202020204" pitchFamily="34" charset="0"/>
        <a:ea typeface="ＭＳ Ｐゴシック" panose="020B0600070205080204" pitchFamily="34" charset="-128"/>
        <a:cs typeface="+mn-cs"/>
      </a:defRPr>
    </a:lvl1pPr>
    <a:lvl2pPr marL="457200" algn="l" rtl="0" fontAlgn="base">
      <a:spcBef>
        <a:spcPct val="0"/>
      </a:spcBef>
      <a:spcAft>
        <a:spcPct val="0"/>
      </a:spcAft>
      <a:defRPr sz="1400" kern="1200">
        <a:solidFill>
          <a:schemeClr val="tx1"/>
        </a:solidFill>
        <a:latin typeface="Arial" panose="020B0604020202020204" pitchFamily="34" charset="0"/>
        <a:ea typeface="ＭＳ Ｐゴシック" panose="020B0600070205080204" pitchFamily="34" charset="-128"/>
        <a:cs typeface="+mn-cs"/>
      </a:defRPr>
    </a:lvl2pPr>
    <a:lvl3pPr marL="914400" algn="l" rtl="0" fontAlgn="base">
      <a:spcBef>
        <a:spcPct val="0"/>
      </a:spcBef>
      <a:spcAft>
        <a:spcPct val="0"/>
      </a:spcAft>
      <a:defRPr sz="1400" kern="1200">
        <a:solidFill>
          <a:schemeClr val="tx1"/>
        </a:solidFill>
        <a:latin typeface="Arial" panose="020B0604020202020204" pitchFamily="34" charset="0"/>
        <a:ea typeface="ＭＳ Ｐゴシック" panose="020B0600070205080204" pitchFamily="34" charset="-128"/>
        <a:cs typeface="+mn-cs"/>
      </a:defRPr>
    </a:lvl3pPr>
    <a:lvl4pPr marL="1371600" algn="l" rtl="0" fontAlgn="base">
      <a:spcBef>
        <a:spcPct val="0"/>
      </a:spcBef>
      <a:spcAft>
        <a:spcPct val="0"/>
      </a:spcAft>
      <a:defRPr sz="1400" kern="1200">
        <a:solidFill>
          <a:schemeClr val="tx1"/>
        </a:solidFill>
        <a:latin typeface="Arial" panose="020B0604020202020204" pitchFamily="34" charset="0"/>
        <a:ea typeface="ＭＳ Ｐゴシック" panose="020B0600070205080204" pitchFamily="34" charset="-128"/>
        <a:cs typeface="+mn-cs"/>
      </a:defRPr>
    </a:lvl4pPr>
    <a:lvl5pPr marL="1828800" algn="l" rtl="0" fontAlgn="base">
      <a:spcBef>
        <a:spcPct val="0"/>
      </a:spcBef>
      <a:spcAft>
        <a:spcPct val="0"/>
      </a:spcAft>
      <a:defRPr sz="14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14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14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14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1400"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7">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mes Tam" initials="JT" lastIdx="3" clrIdx="0">
    <p:extLst>
      <p:ext uri="{19B8F6BF-5375-455C-9EA6-DF929625EA0E}">
        <p15:presenceInfo xmlns:p15="http://schemas.microsoft.com/office/powerpoint/2012/main" userId="James Tam"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clrMru>
    <a:srgbClr val="0066FF"/>
    <a:srgbClr val="FFFFFF"/>
    <a:srgbClr val="FCD5B5"/>
    <a:srgbClr val="FFFFCC"/>
    <a:srgbClr val="808000"/>
    <a:srgbClr val="66FFCC"/>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autoAdjust="0"/>
    <p:restoredTop sz="96076" autoAdjust="0"/>
  </p:normalViewPr>
  <p:slideViewPr>
    <p:cSldViewPr snapToGrid="0">
      <p:cViewPr varScale="1">
        <p:scale>
          <a:sx n="67" d="100"/>
          <a:sy n="67" d="100"/>
        </p:scale>
        <p:origin x="72" y="87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p:scale>
          <a:sx n="100" d="100"/>
          <a:sy n="100" d="100"/>
        </p:scale>
        <p:origin x="198" y="-1326"/>
      </p:cViewPr>
      <p:guideLst>
        <p:guide orient="horz" pos="2927"/>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handoutMaster" Target="handoutMasters/handoutMaster1.xml"/><Relationship Id="rId50"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commentAuthors" Target="commentAuthors.xml"/><Relationship Id="rId8" Type="http://schemas.openxmlformats.org/officeDocument/2006/relationships/slide" Target="slides/slide6.xml"/><Relationship Id="rId51"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38475" cy="463550"/>
          </a:xfrm>
          <a:prstGeom prst="rect">
            <a:avLst/>
          </a:prstGeom>
          <a:noFill/>
          <a:ln w="9525">
            <a:noFill/>
            <a:miter lim="800000"/>
            <a:headEnd/>
            <a:tailEnd/>
          </a:ln>
          <a:effectLst/>
        </p:spPr>
        <p:txBody>
          <a:bodyPr vert="horz" wrap="square" lIns="19084" tIns="0" rIns="19084" bIns="0" numCol="1" anchor="t" anchorCtr="0" compatLnSpc="1">
            <a:prstTxWarp prst="textNoShape">
              <a:avLst/>
            </a:prstTxWarp>
          </a:bodyPr>
          <a:lstStyle>
            <a:lvl1pPr defTabSz="952500" eaLnBrk="0" hangingPunct="0">
              <a:defRPr sz="1000" i="1">
                <a:latin typeface="Arial" charset="0"/>
                <a:ea typeface="+mn-ea"/>
                <a:cs typeface="+mn-cs"/>
              </a:defRPr>
            </a:lvl1pPr>
          </a:lstStyle>
          <a:p>
            <a:pPr>
              <a:defRPr/>
            </a:pPr>
            <a:endParaRPr lang="en-US" dirty="0"/>
          </a:p>
        </p:txBody>
      </p:sp>
      <p:sp>
        <p:nvSpPr>
          <p:cNvPr id="3075" name="Rectangle 3"/>
          <p:cNvSpPr>
            <a:spLocks noGrp="1" noChangeArrowheads="1"/>
          </p:cNvSpPr>
          <p:nvPr>
            <p:ph type="dt" sz="quarter" idx="1"/>
          </p:nvPr>
        </p:nvSpPr>
        <p:spPr bwMode="auto">
          <a:xfrm>
            <a:off x="3971925" y="0"/>
            <a:ext cx="3038475" cy="463550"/>
          </a:xfrm>
          <a:prstGeom prst="rect">
            <a:avLst/>
          </a:prstGeom>
          <a:noFill/>
          <a:ln w="9525">
            <a:noFill/>
            <a:miter lim="800000"/>
            <a:headEnd/>
            <a:tailEnd/>
          </a:ln>
          <a:effectLst/>
        </p:spPr>
        <p:txBody>
          <a:bodyPr vert="horz" wrap="square" lIns="19084" tIns="0" rIns="19084" bIns="0" numCol="1" anchor="t" anchorCtr="0" compatLnSpc="1">
            <a:prstTxWarp prst="textNoShape">
              <a:avLst/>
            </a:prstTxWarp>
          </a:bodyPr>
          <a:lstStyle>
            <a:lvl1pPr algn="r" defTabSz="952500" eaLnBrk="0" hangingPunct="0">
              <a:defRPr sz="1000" i="1">
                <a:latin typeface="Arial" charset="0"/>
                <a:ea typeface="+mn-ea"/>
                <a:cs typeface="+mn-cs"/>
              </a:defRPr>
            </a:lvl1pPr>
          </a:lstStyle>
          <a:p>
            <a:pPr>
              <a:defRPr/>
            </a:pPr>
            <a:endParaRPr lang="en-US" dirty="0"/>
          </a:p>
        </p:txBody>
      </p:sp>
      <p:sp>
        <p:nvSpPr>
          <p:cNvPr id="3076" name="Rectangle 4"/>
          <p:cNvSpPr>
            <a:spLocks noGrp="1" noChangeArrowheads="1"/>
          </p:cNvSpPr>
          <p:nvPr>
            <p:ph type="ftr" sz="quarter" idx="2"/>
          </p:nvPr>
        </p:nvSpPr>
        <p:spPr bwMode="auto">
          <a:xfrm>
            <a:off x="0" y="8831263"/>
            <a:ext cx="3038475" cy="463550"/>
          </a:xfrm>
          <a:prstGeom prst="rect">
            <a:avLst/>
          </a:prstGeom>
          <a:noFill/>
          <a:ln w="9525">
            <a:noFill/>
            <a:miter lim="800000"/>
            <a:headEnd/>
            <a:tailEnd/>
          </a:ln>
          <a:effectLst/>
        </p:spPr>
        <p:txBody>
          <a:bodyPr vert="horz" wrap="square" lIns="36000" tIns="0" rIns="19084" bIns="0" numCol="1" anchor="b" anchorCtr="0" compatLnSpc="1">
            <a:prstTxWarp prst="textNoShape">
              <a:avLst/>
            </a:prstTxWarp>
          </a:bodyPr>
          <a:lstStyle>
            <a:lvl1pPr defTabSz="952500" eaLnBrk="0" hangingPunct="0">
              <a:defRPr sz="1000" i="1" dirty="0" smtClean="0">
                <a:latin typeface="Arial" charset="0"/>
                <a:ea typeface="+mn-ea"/>
                <a:cs typeface="+mn-cs"/>
              </a:defRPr>
            </a:lvl1pPr>
          </a:lstStyle>
          <a:p>
            <a:pPr>
              <a:defRPr/>
            </a:pPr>
            <a:r>
              <a:rPr lang="en-US" dirty="0"/>
              <a:t>Branching </a:t>
            </a:r>
            <a:r>
              <a:rPr lang="en-US" dirty="0" smtClean="0"/>
              <a:t>structures/mechanisms</a:t>
            </a:r>
            <a:endParaRPr lang="en-US" dirty="0"/>
          </a:p>
        </p:txBody>
      </p:sp>
      <p:sp>
        <p:nvSpPr>
          <p:cNvPr id="3077" name="Rectangle 5"/>
          <p:cNvSpPr>
            <a:spLocks noGrp="1" noChangeArrowheads="1"/>
          </p:cNvSpPr>
          <p:nvPr>
            <p:ph type="sldNum" sz="quarter" idx="3"/>
          </p:nvPr>
        </p:nvSpPr>
        <p:spPr bwMode="auto">
          <a:xfrm>
            <a:off x="3971925" y="8831263"/>
            <a:ext cx="3038475" cy="463550"/>
          </a:xfrm>
          <a:prstGeom prst="rect">
            <a:avLst/>
          </a:prstGeom>
          <a:noFill/>
          <a:ln w="9525">
            <a:noFill/>
            <a:miter lim="800000"/>
            <a:headEnd/>
            <a:tailEnd/>
          </a:ln>
          <a:effectLst/>
        </p:spPr>
        <p:txBody>
          <a:bodyPr vert="horz" wrap="square" lIns="19084" tIns="0" rIns="19084" bIns="0" numCol="1" anchor="b" anchorCtr="0" compatLnSpc="1">
            <a:prstTxWarp prst="textNoShape">
              <a:avLst/>
            </a:prstTxWarp>
          </a:bodyPr>
          <a:lstStyle>
            <a:lvl1pPr algn="r" defTabSz="952500" eaLnBrk="0" hangingPunct="0">
              <a:defRPr sz="1000" i="1"/>
            </a:lvl1pPr>
          </a:lstStyle>
          <a:p>
            <a:fld id="{C4BD0D69-FD40-4614-8ED8-EC203C0DDE4E}" type="slidenum">
              <a:rPr lang="en-US" altLang="en-US"/>
              <a:pPr/>
              <a:t>‹#›</a:t>
            </a:fld>
            <a:endParaRPr lang="en-US" altLang="en-US" dirty="0"/>
          </a:p>
        </p:txBody>
      </p:sp>
    </p:spTree>
    <p:extLst>
      <p:ext uri="{BB962C8B-B14F-4D97-AF65-F5344CB8AC3E}">
        <p14:creationId xmlns:p14="http://schemas.microsoft.com/office/powerpoint/2010/main" val="119117103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3038475" cy="463550"/>
          </a:xfrm>
          <a:prstGeom prst="rect">
            <a:avLst/>
          </a:prstGeom>
          <a:noFill/>
          <a:ln w="9525">
            <a:noFill/>
            <a:miter lim="800000"/>
            <a:headEnd/>
            <a:tailEnd/>
          </a:ln>
          <a:effectLst/>
        </p:spPr>
        <p:txBody>
          <a:bodyPr vert="horz" wrap="square" lIns="19084" tIns="0" rIns="19084" bIns="0" numCol="1" anchor="t" anchorCtr="0" compatLnSpc="1">
            <a:prstTxWarp prst="textNoShape">
              <a:avLst/>
            </a:prstTxWarp>
          </a:bodyPr>
          <a:lstStyle>
            <a:lvl1pPr defTabSz="952500" eaLnBrk="0" hangingPunct="0">
              <a:defRPr sz="1000" i="1">
                <a:latin typeface="Times New Roman" pitchFamily="18" charset="0"/>
                <a:ea typeface="+mn-ea"/>
                <a:cs typeface="+mn-cs"/>
              </a:defRPr>
            </a:lvl1pPr>
          </a:lstStyle>
          <a:p>
            <a:pPr>
              <a:defRPr/>
            </a:pPr>
            <a:endParaRPr lang="en-US" dirty="0"/>
          </a:p>
        </p:txBody>
      </p:sp>
      <p:sp>
        <p:nvSpPr>
          <p:cNvPr id="2051" name="Rectangle 3"/>
          <p:cNvSpPr>
            <a:spLocks noGrp="1" noChangeArrowheads="1"/>
          </p:cNvSpPr>
          <p:nvPr>
            <p:ph type="dt" idx="1"/>
          </p:nvPr>
        </p:nvSpPr>
        <p:spPr bwMode="auto">
          <a:xfrm>
            <a:off x="3971925" y="0"/>
            <a:ext cx="3038475" cy="463550"/>
          </a:xfrm>
          <a:prstGeom prst="rect">
            <a:avLst/>
          </a:prstGeom>
          <a:noFill/>
          <a:ln w="9525">
            <a:noFill/>
            <a:miter lim="800000"/>
            <a:headEnd/>
            <a:tailEnd/>
          </a:ln>
          <a:effectLst/>
        </p:spPr>
        <p:txBody>
          <a:bodyPr vert="horz" wrap="square" lIns="19084" tIns="0" rIns="19084" bIns="0" numCol="1" anchor="t" anchorCtr="0" compatLnSpc="1">
            <a:prstTxWarp prst="textNoShape">
              <a:avLst/>
            </a:prstTxWarp>
          </a:bodyPr>
          <a:lstStyle>
            <a:lvl1pPr algn="r" defTabSz="952500" eaLnBrk="0" hangingPunct="0">
              <a:defRPr sz="1000" i="1">
                <a:latin typeface="Times New Roman" pitchFamily="18" charset="0"/>
                <a:ea typeface="+mn-ea"/>
                <a:cs typeface="+mn-cs"/>
              </a:defRPr>
            </a:lvl1pPr>
          </a:lstStyle>
          <a:p>
            <a:pPr>
              <a:defRPr/>
            </a:pPr>
            <a:endParaRPr lang="en-US" dirty="0"/>
          </a:p>
        </p:txBody>
      </p:sp>
      <p:sp>
        <p:nvSpPr>
          <p:cNvPr id="2052" name="Rectangle 4"/>
          <p:cNvSpPr>
            <a:spLocks noGrp="1" noChangeArrowheads="1"/>
          </p:cNvSpPr>
          <p:nvPr>
            <p:ph type="ftr" sz="quarter" idx="4"/>
          </p:nvPr>
        </p:nvSpPr>
        <p:spPr bwMode="auto">
          <a:xfrm>
            <a:off x="0" y="8831263"/>
            <a:ext cx="3038475" cy="463550"/>
          </a:xfrm>
          <a:prstGeom prst="rect">
            <a:avLst/>
          </a:prstGeom>
          <a:noFill/>
          <a:ln w="9525">
            <a:noFill/>
            <a:miter lim="800000"/>
            <a:headEnd/>
            <a:tailEnd/>
          </a:ln>
          <a:effectLst/>
        </p:spPr>
        <p:txBody>
          <a:bodyPr vert="horz" wrap="square" lIns="19084" tIns="0" rIns="19084" bIns="0" numCol="1" anchor="b" anchorCtr="0" compatLnSpc="1">
            <a:prstTxWarp prst="textNoShape">
              <a:avLst/>
            </a:prstTxWarp>
          </a:bodyPr>
          <a:lstStyle>
            <a:lvl1pPr defTabSz="952500" eaLnBrk="0" hangingPunct="0">
              <a:defRPr sz="1000" i="1">
                <a:latin typeface="Times New Roman" pitchFamily="18" charset="0"/>
                <a:ea typeface="+mn-ea"/>
                <a:cs typeface="+mn-cs"/>
              </a:defRPr>
            </a:lvl1pPr>
          </a:lstStyle>
          <a:p>
            <a:pPr>
              <a:defRPr/>
            </a:pPr>
            <a:endParaRPr lang="en-US" dirty="0"/>
          </a:p>
        </p:txBody>
      </p:sp>
      <p:sp>
        <p:nvSpPr>
          <p:cNvPr id="2053" name="Rectangle 5"/>
          <p:cNvSpPr>
            <a:spLocks noGrp="1" noChangeArrowheads="1"/>
          </p:cNvSpPr>
          <p:nvPr>
            <p:ph type="sldNum" sz="quarter" idx="5"/>
          </p:nvPr>
        </p:nvSpPr>
        <p:spPr bwMode="auto">
          <a:xfrm>
            <a:off x="3971925" y="8831263"/>
            <a:ext cx="3038475" cy="463550"/>
          </a:xfrm>
          <a:prstGeom prst="rect">
            <a:avLst/>
          </a:prstGeom>
          <a:noFill/>
          <a:ln w="9525">
            <a:noFill/>
            <a:miter lim="800000"/>
            <a:headEnd/>
            <a:tailEnd/>
          </a:ln>
          <a:effectLst/>
        </p:spPr>
        <p:txBody>
          <a:bodyPr vert="horz" wrap="square" lIns="19084" tIns="0" rIns="19084" bIns="0" numCol="1" anchor="b" anchorCtr="0" compatLnSpc="1">
            <a:prstTxWarp prst="textNoShape">
              <a:avLst/>
            </a:prstTxWarp>
          </a:bodyPr>
          <a:lstStyle>
            <a:lvl1pPr algn="r" defTabSz="952500" eaLnBrk="0" hangingPunct="0">
              <a:defRPr sz="1000" i="1">
                <a:latin typeface="Times New Roman" panose="02020603050405020304" pitchFamily="18" charset="0"/>
              </a:defRPr>
            </a:lvl1pPr>
          </a:lstStyle>
          <a:p>
            <a:fld id="{1EA6677B-2DAB-4DCC-A86A-F7F0F8DD4460}" type="slidenum">
              <a:rPr lang="en-US" altLang="en-US"/>
              <a:pPr/>
              <a:t>‹#›</a:t>
            </a:fld>
            <a:endParaRPr lang="en-US" altLang="en-US" dirty="0"/>
          </a:p>
        </p:txBody>
      </p:sp>
      <p:sp>
        <p:nvSpPr>
          <p:cNvPr id="14342" name="Rectangle 6"/>
          <p:cNvSpPr>
            <a:spLocks noChangeArrowheads="1"/>
          </p:cNvSpPr>
          <p:nvPr/>
        </p:nvSpPr>
        <p:spPr bwMode="auto">
          <a:xfrm>
            <a:off x="3136900" y="8853488"/>
            <a:ext cx="735013" cy="252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9064" tIns="46123" rIns="89064" bIns="46123">
            <a:spAutoFit/>
          </a:bodyPr>
          <a:lstStyle>
            <a:lvl1pPr defTabSz="901700" eaLnBrk="0" hangingPunct="0">
              <a:defRPr sz="1400">
                <a:solidFill>
                  <a:schemeClr val="tx1"/>
                </a:solidFill>
                <a:latin typeface="Arial" panose="020B0604020202020204" pitchFamily="34" charset="0"/>
                <a:ea typeface="ＭＳ Ｐゴシック" panose="020B0600070205080204" pitchFamily="34" charset="-128"/>
              </a:defRPr>
            </a:lvl1pPr>
            <a:lvl2pPr marL="742950" indent="-285750" defTabSz="901700" eaLnBrk="0" hangingPunct="0">
              <a:defRPr sz="1400">
                <a:solidFill>
                  <a:schemeClr val="tx1"/>
                </a:solidFill>
                <a:latin typeface="Arial" panose="020B0604020202020204" pitchFamily="34" charset="0"/>
                <a:ea typeface="ＭＳ Ｐゴシック" panose="020B0600070205080204" pitchFamily="34" charset="-128"/>
              </a:defRPr>
            </a:lvl2pPr>
            <a:lvl3pPr marL="1143000" indent="-228600" defTabSz="901700" eaLnBrk="0" hangingPunct="0">
              <a:defRPr sz="1400">
                <a:solidFill>
                  <a:schemeClr val="tx1"/>
                </a:solidFill>
                <a:latin typeface="Arial" panose="020B0604020202020204" pitchFamily="34" charset="0"/>
                <a:ea typeface="ＭＳ Ｐゴシック" panose="020B0600070205080204" pitchFamily="34" charset="-128"/>
              </a:defRPr>
            </a:lvl3pPr>
            <a:lvl4pPr marL="1600200" indent="-228600" defTabSz="901700" eaLnBrk="0" hangingPunct="0">
              <a:defRPr sz="1400">
                <a:solidFill>
                  <a:schemeClr val="tx1"/>
                </a:solidFill>
                <a:latin typeface="Arial" panose="020B0604020202020204" pitchFamily="34" charset="0"/>
                <a:ea typeface="ＭＳ Ｐゴシック" panose="020B0600070205080204" pitchFamily="34" charset="-128"/>
              </a:defRPr>
            </a:lvl4pPr>
            <a:lvl5pPr marL="2057400" indent="-228600" defTabSz="901700" eaLnBrk="0" hangingPunct="0">
              <a:defRPr sz="1400">
                <a:solidFill>
                  <a:schemeClr val="tx1"/>
                </a:solidFill>
                <a:latin typeface="Arial" panose="020B0604020202020204" pitchFamily="34" charset="0"/>
                <a:ea typeface="ＭＳ Ｐゴシック" panose="020B0600070205080204" pitchFamily="34" charset="-128"/>
              </a:defRPr>
            </a:lvl5pPr>
            <a:lvl6pPr marL="2514600" indent="-228600" defTabSz="901700" eaLnBrk="0" fontAlgn="base" hangingPunct="0">
              <a:spcBef>
                <a:spcPct val="0"/>
              </a:spcBef>
              <a:spcAft>
                <a:spcPct val="0"/>
              </a:spcAft>
              <a:defRPr sz="1400">
                <a:solidFill>
                  <a:schemeClr val="tx1"/>
                </a:solidFill>
                <a:latin typeface="Arial" panose="020B0604020202020204" pitchFamily="34" charset="0"/>
                <a:ea typeface="ＭＳ Ｐゴシック" panose="020B0600070205080204" pitchFamily="34" charset="-128"/>
              </a:defRPr>
            </a:lvl6pPr>
            <a:lvl7pPr marL="2971800" indent="-228600" defTabSz="901700" eaLnBrk="0" fontAlgn="base" hangingPunct="0">
              <a:spcBef>
                <a:spcPct val="0"/>
              </a:spcBef>
              <a:spcAft>
                <a:spcPct val="0"/>
              </a:spcAft>
              <a:defRPr sz="1400">
                <a:solidFill>
                  <a:schemeClr val="tx1"/>
                </a:solidFill>
                <a:latin typeface="Arial" panose="020B0604020202020204" pitchFamily="34" charset="0"/>
                <a:ea typeface="ＭＳ Ｐゴシック" panose="020B0600070205080204" pitchFamily="34" charset="-128"/>
              </a:defRPr>
            </a:lvl7pPr>
            <a:lvl8pPr marL="3429000" indent="-228600" defTabSz="901700" eaLnBrk="0" fontAlgn="base" hangingPunct="0">
              <a:spcBef>
                <a:spcPct val="0"/>
              </a:spcBef>
              <a:spcAft>
                <a:spcPct val="0"/>
              </a:spcAft>
              <a:defRPr sz="1400">
                <a:solidFill>
                  <a:schemeClr val="tx1"/>
                </a:solidFill>
                <a:latin typeface="Arial" panose="020B0604020202020204" pitchFamily="34" charset="0"/>
                <a:ea typeface="ＭＳ Ｐゴシック" panose="020B0600070205080204" pitchFamily="34" charset="-128"/>
              </a:defRPr>
            </a:lvl8pPr>
            <a:lvl9pPr marL="3886200" indent="-228600" defTabSz="901700" eaLnBrk="0" fontAlgn="base" hangingPunct="0">
              <a:spcBef>
                <a:spcPct val="0"/>
              </a:spcBef>
              <a:spcAft>
                <a:spcPct val="0"/>
              </a:spcAft>
              <a:defRPr sz="1400">
                <a:solidFill>
                  <a:schemeClr val="tx1"/>
                </a:solidFill>
                <a:latin typeface="Arial" panose="020B0604020202020204" pitchFamily="34" charset="0"/>
                <a:ea typeface="ＭＳ Ｐゴシック" panose="020B0600070205080204" pitchFamily="34" charset="-128"/>
              </a:defRPr>
            </a:lvl9pPr>
          </a:lstStyle>
          <a:p>
            <a:pPr algn="ctr">
              <a:lnSpc>
                <a:spcPct val="90000"/>
              </a:lnSpc>
            </a:pPr>
            <a:r>
              <a:rPr lang="en-US" altLang="en-US" sz="1200" dirty="0"/>
              <a:t>Page </a:t>
            </a:r>
            <a:fld id="{61724E73-F4A3-492F-94FF-9B4325E9C044}" type="slidenum">
              <a:rPr lang="en-US" altLang="en-US" sz="1200"/>
              <a:pPr algn="ctr">
                <a:lnSpc>
                  <a:spcPct val="90000"/>
                </a:lnSpc>
              </a:pPr>
              <a:t>‹#›</a:t>
            </a:fld>
            <a:endParaRPr lang="en-US" altLang="en-US" sz="1200" dirty="0"/>
          </a:p>
        </p:txBody>
      </p:sp>
      <p:sp>
        <p:nvSpPr>
          <p:cNvPr id="80903" name="Rectangle 7"/>
          <p:cNvSpPr>
            <a:spLocks noGrp="1" noRot="1" noChangeAspect="1" noChangeArrowheads="1" noTextEdit="1"/>
          </p:cNvSpPr>
          <p:nvPr>
            <p:ph type="sldImg" idx="2"/>
          </p:nvPr>
        </p:nvSpPr>
        <p:spPr bwMode="auto">
          <a:xfrm>
            <a:off x="1192213" y="703263"/>
            <a:ext cx="4629150" cy="3471862"/>
          </a:xfrm>
          <a:prstGeom prst="rect">
            <a:avLst/>
          </a:prstGeom>
          <a:noFill/>
          <a:ln w="12699">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6" name="Rectangle 8"/>
          <p:cNvSpPr>
            <a:spLocks noGrp="1" noChangeArrowheads="1"/>
          </p:cNvSpPr>
          <p:nvPr>
            <p:ph type="body" sz="quarter" idx="3"/>
          </p:nvPr>
        </p:nvSpPr>
        <p:spPr bwMode="auto">
          <a:xfrm>
            <a:off x="935038" y="4414838"/>
            <a:ext cx="5140325" cy="4183062"/>
          </a:xfrm>
          <a:prstGeom prst="rect">
            <a:avLst/>
          </a:prstGeom>
          <a:noFill/>
          <a:ln w="9525">
            <a:noFill/>
            <a:miter lim="800000"/>
            <a:headEnd/>
            <a:tailEnd/>
          </a:ln>
          <a:effectLst/>
        </p:spPr>
        <p:txBody>
          <a:bodyPr vert="horz" wrap="square" lIns="93836" tIns="47713" rIns="93836" bIns="47713" numCol="1" anchor="t" anchorCtr="0" compatLnSpc="1">
            <a:prstTxWarp prst="textNoShape">
              <a:avLst/>
            </a:prstTxWarp>
          </a:bodyPr>
          <a:lstStyle/>
          <a:p>
            <a:pPr lvl="0"/>
            <a:r>
              <a:rPr lang="en-US" noProof="0" smtClean="0"/>
              <a:t>Body Text</a:t>
            </a:r>
          </a:p>
          <a:p>
            <a:pPr lvl="0"/>
            <a:r>
              <a:rPr lang="en-US" noProof="0" smtClean="0"/>
              <a:t>Second Level</a:t>
            </a:r>
          </a:p>
          <a:p>
            <a:pPr lvl="0"/>
            <a:r>
              <a:rPr lang="en-US" noProof="0" smtClean="0"/>
              <a:t>Third Level</a:t>
            </a:r>
          </a:p>
          <a:p>
            <a:pPr lvl="0"/>
            <a:r>
              <a:rPr lang="en-US" noProof="0" smtClean="0"/>
              <a:t>Fourth Level</a:t>
            </a:r>
          </a:p>
          <a:p>
            <a:pPr lvl="0"/>
            <a:r>
              <a:rPr lang="en-US" noProof="0" smtClean="0"/>
              <a:t>Fifth Level</a:t>
            </a:r>
          </a:p>
        </p:txBody>
      </p:sp>
    </p:spTree>
    <p:extLst>
      <p:ext uri="{BB962C8B-B14F-4D97-AF65-F5344CB8AC3E}">
        <p14:creationId xmlns:p14="http://schemas.microsoft.com/office/powerpoint/2010/main" val="1349577669"/>
      </p:ext>
    </p:extLst>
  </p:cSld>
  <p:clrMap bg1="lt1" tx1="dk1" bg2="lt2" tx2="dk2" accent1="accent1" accent2="accent2" accent3="accent3" accent4="accent4" accent5="accent5" accent6="accent6" hlink="hlink" folHlink="folHlink"/>
  <p:hf hdr="0" ftr="0" dt="0"/>
  <p:notesStyle>
    <a:lvl1pPr algn="l" defTabSz="949325" rtl="0" eaLnBrk="0" fontAlgn="base" hangingPunct="0">
      <a:lnSpc>
        <a:spcPct val="90000"/>
      </a:lnSpc>
      <a:spcBef>
        <a:spcPct val="40000"/>
      </a:spcBef>
      <a:spcAft>
        <a:spcPct val="0"/>
      </a:spcAft>
      <a:defRPr sz="1200" kern="1200">
        <a:solidFill>
          <a:schemeClr val="tx1"/>
        </a:solidFill>
        <a:latin typeface="Arial" charset="0"/>
        <a:ea typeface="ＭＳ Ｐゴシック" charset="0"/>
        <a:cs typeface="ＭＳ Ｐゴシック" charset="0"/>
      </a:defRPr>
    </a:lvl1pPr>
    <a:lvl2pPr marL="742950" indent="-285750" algn="l" defTabSz="949325" rtl="0" eaLnBrk="0" fontAlgn="base" hangingPunct="0">
      <a:lnSpc>
        <a:spcPct val="90000"/>
      </a:lnSpc>
      <a:spcBef>
        <a:spcPct val="40000"/>
      </a:spcBef>
      <a:spcAft>
        <a:spcPct val="0"/>
      </a:spcAft>
      <a:defRPr sz="1200" kern="1200">
        <a:solidFill>
          <a:schemeClr val="tx1"/>
        </a:solidFill>
        <a:latin typeface="Arial" charset="0"/>
        <a:ea typeface="ＭＳ Ｐゴシック" charset="0"/>
        <a:cs typeface="+mn-cs"/>
      </a:defRPr>
    </a:lvl2pPr>
    <a:lvl3pPr marL="1143000" indent="-228600" algn="l" defTabSz="949325" rtl="0" eaLnBrk="0" fontAlgn="base" hangingPunct="0">
      <a:lnSpc>
        <a:spcPct val="90000"/>
      </a:lnSpc>
      <a:spcBef>
        <a:spcPct val="40000"/>
      </a:spcBef>
      <a:spcAft>
        <a:spcPct val="0"/>
      </a:spcAft>
      <a:defRPr sz="1200" kern="1200">
        <a:solidFill>
          <a:schemeClr val="tx1"/>
        </a:solidFill>
        <a:latin typeface="Arial" charset="0"/>
        <a:ea typeface="ＭＳ Ｐゴシック" charset="0"/>
        <a:cs typeface="+mn-cs"/>
      </a:defRPr>
    </a:lvl3pPr>
    <a:lvl4pPr marL="1600200" indent="-228600" algn="l" defTabSz="949325" rtl="0" eaLnBrk="0" fontAlgn="base" hangingPunct="0">
      <a:lnSpc>
        <a:spcPct val="90000"/>
      </a:lnSpc>
      <a:spcBef>
        <a:spcPct val="40000"/>
      </a:spcBef>
      <a:spcAft>
        <a:spcPct val="0"/>
      </a:spcAft>
      <a:defRPr sz="1200" kern="1200">
        <a:solidFill>
          <a:schemeClr val="tx1"/>
        </a:solidFill>
        <a:latin typeface="Arial" charset="0"/>
        <a:ea typeface="ＭＳ Ｐゴシック" charset="0"/>
        <a:cs typeface="+mn-cs"/>
      </a:defRPr>
    </a:lvl4pPr>
    <a:lvl5pPr marL="2057400" indent="-228600" algn="l" defTabSz="949325" rtl="0" eaLnBrk="0" fontAlgn="base" hangingPunct="0">
      <a:lnSpc>
        <a:spcPct val="90000"/>
      </a:lnSpc>
      <a:spcBef>
        <a:spcPct val="40000"/>
      </a:spcBef>
      <a:spcAft>
        <a:spcPct val="0"/>
      </a:spcAft>
      <a:defRPr sz="12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5"/>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spcBef>
                <a:spcPct val="30000"/>
              </a:spcBef>
              <a:defRPr sz="1200">
                <a:solidFill>
                  <a:schemeClr val="tx1"/>
                </a:solidFill>
                <a:latin typeface="Calibri" panose="020F0502020204030204" pitchFamily="34" charset="0"/>
              </a:defRPr>
            </a:lvl1pPr>
            <a:lvl2pPr marL="742950" indent="-285750" defTabSz="933450" eaLnBrk="0" hangingPunct="0">
              <a:spcBef>
                <a:spcPct val="30000"/>
              </a:spcBef>
              <a:defRPr sz="1200">
                <a:solidFill>
                  <a:schemeClr val="tx1"/>
                </a:solidFill>
                <a:latin typeface="Calibri" panose="020F0502020204030204" pitchFamily="34" charset="0"/>
              </a:defRPr>
            </a:lvl2pPr>
            <a:lvl3pPr marL="1143000" indent="-228600" defTabSz="933450" eaLnBrk="0" hangingPunct="0">
              <a:spcBef>
                <a:spcPct val="30000"/>
              </a:spcBef>
              <a:defRPr sz="1200">
                <a:solidFill>
                  <a:schemeClr val="tx1"/>
                </a:solidFill>
                <a:latin typeface="Calibri" panose="020F0502020204030204" pitchFamily="34" charset="0"/>
              </a:defRPr>
            </a:lvl3pPr>
            <a:lvl4pPr marL="1600200" indent="-228600" defTabSz="933450" eaLnBrk="0" hangingPunct="0">
              <a:spcBef>
                <a:spcPct val="30000"/>
              </a:spcBef>
              <a:defRPr sz="1200">
                <a:solidFill>
                  <a:schemeClr val="tx1"/>
                </a:solidFill>
                <a:latin typeface="Calibri" panose="020F0502020204030204" pitchFamily="34" charset="0"/>
              </a:defRPr>
            </a:lvl4pPr>
            <a:lvl5pPr marL="2057400" indent="-228600" defTabSz="933450" eaLnBrk="0" hangingPunct="0">
              <a:spcBef>
                <a:spcPct val="30000"/>
              </a:spcBef>
              <a:defRPr sz="1200">
                <a:solidFill>
                  <a:schemeClr val="tx1"/>
                </a:solidFill>
                <a:latin typeface="Calibri" panose="020F0502020204030204" pitchFamily="34" charset="0"/>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59B63E2-B383-4C3B-970E-029E8FB4CA89}" type="slidenum">
              <a:rPr lang="en-US" altLang="en-US" sz="1000">
                <a:latin typeface="Times New Roman" panose="02020603050405020304" pitchFamily="18" charset="0"/>
              </a:rPr>
              <a:pPr>
                <a:spcBef>
                  <a:spcPct val="0"/>
                </a:spcBef>
              </a:pPr>
              <a:t>1</a:t>
            </a:fld>
            <a:endParaRPr lang="en-US" altLang="en-US" sz="1000">
              <a:latin typeface="Times New Roman" panose="02020603050405020304" pitchFamily="18" charset="0"/>
            </a:endParaRPr>
          </a:p>
        </p:txBody>
      </p:sp>
      <p:sp>
        <p:nvSpPr>
          <p:cNvPr id="11264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4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dirty="0" smtClean="0"/>
          </a:p>
        </p:txBody>
      </p:sp>
    </p:spTree>
    <p:extLst>
      <p:ext uri="{BB962C8B-B14F-4D97-AF65-F5344CB8AC3E}">
        <p14:creationId xmlns:p14="http://schemas.microsoft.com/office/powerpoint/2010/main" val="19377865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Rot="1" noChangeAspect="1" noTextEdit="1"/>
          </p:cNvSpPr>
          <p:nvPr>
            <p:ph type="sldImg"/>
          </p:nvPr>
        </p:nvSpPr>
        <p:spPr>
          <a:xfrm>
            <a:off x="1193800" y="703263"/>
            <a:ext cx="4630738" cy="3471862"/>
          </a:xfrm>
          <a:ln/>
        </p:spPr>
      </p:sp>
      <p:sp>
        <p:nvSpPr>
          <p:cNvPr id="92163"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CA"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13752841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Rot="1" noChangeAspect="1" noTextEdit="1"/>
          </p:cNvSpPr>
          <p:nvPr>
            <p:ph type="sldImg"/>
          </p:nvPr>
        </p:nvSpPr>
        <p:spPr>
          <a:xfrm>
            <a:off x="1193800" y="703263"/>
            <a:ext cx="4630738" cy="3471862"/>
          </a:xfrm>
          <a:ln/>
        </p:spPr>
      </p:sp>
      <p:sp>
        <p:nvSpPr>
          <p:cNvPr id="93187"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CA"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27657006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Rot="1" noChangeAspect="1" noTextEdit="1"/>
          </p:cNvSpPr>
          <p:nvPr>
            <p:ph type="sldImg"/>
          </p:nvPr>
        </p:nvSpPr>
        <p:spPr>
          <a:xfrm>
            <a:off x="1193800" y="703263"/>
            <a:ext cx="4630738" cy="3471862"/>
          </a:xfrm>
          <a:ln/>
        </p:spPr>
      </p:sp>
      <p:sp>
        <p:nvSpPr>
          <p:cNvPr id="94211"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37757426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Rot="1" noChangeAspect="1" noTextEdit="1"/>
          </p:cNvSpPr>
          <p:nvPr>
            <p:ph type="sldImg"/>
          </p:nvPr>
        </p:nvSpPr>
        <p:spPr>
          <a:xfrm>
            <a:off x="1193800" y="703263"/>
            <a:ext cx="4630738" cy="3471862"/>
          </a:xfrm>
          <a:ln/>
        </p:spPr>
      </p:sp>
      <p:sp>
        <p:nvSpPr>
          <p:cNvPr id="97283"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28871968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5"/>
          <p:cNvSpPr txBox="1">
            <a:spLocks noGrp="1" noChangeArrowheads="1"/>
          </p:cNvSpPr>
          <p:nvPr/>
        </p:nvSpPr>
        <p:spPr bwMode="auto">
          <a:xfrm>
            <a:off x="3971925" y="8831263"/>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081" tIns="0" rIns="19081" bIns="0" anchor="b"/>
          <a:lstStyle>
            <a:lvl1pPr defTabSz="935038"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1pPr>
            <a:lvl2pPr marL="742950" indent="-285750" defTabSz="935038"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2pPr>
            <a:lvl3pPr marL="1143000" indent="-228600" defTabSz="935038"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3pPr>
            <a:lvl4pPr marL="1600200" indent="-228600" defTabSz="935038"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4pPr>
            <a:lvl5pPr marL="2057400" indent="-228600" defTabSz="935038"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5pPr>
            <a:lvl6pPr marL="2514600" indent="-228600" defTabSz="935038"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defTabSz="935038"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defTabSz="935038"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defTabSz="935038"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lgn="r">
              <a:lnSpc>
                <a:spcPct val="100000"/>
              </a:lnSpc>
              <a:spcBef>
                <a:spcPct val="0"/>
              </a:spcBef>
            </a:pPr>
            <a:fld id="{FF6B920B-78D6-44F6-A838-89E15C725BA9}" type="slidenum">
              <a:rPr lang="en-US" altLang="en-US" sz="1000" i="1">
                <a:latin typeface="Times New Roman" panose="02020603050405020304" pitchFamily="18" charset="0"/>
              </a:rPr>
              <a:pPr algn="r">
                <a:lnSpc>
                  <a:spcPct val="100000"/>
                </a:lnSpc>
                <a:spcBef>
                  <a:spcPct val="0"/>
                </a:spcBef>
              </a:pPr>
              <a:t>25</a:t>
            </a:fld>
            <a:endParaRPr lang="en-US" altLang="en-US" sz="1000" i="1" dirty="0">
              <a:latin typeface="Times New Roman" panose="02020603050405020304" pitchFamily="18" charset="0"/>
            </a:endParaRPr>
          </a:p>
        </p:txBody>
      </p:sp>
      <p:sp>
        <p:nvSpPr>
          <p:cNvPr id="99331" name="Rectangle 2"/>
          <p:cNvSpPr>
            <a:spLocks noGrp="1" noRot="1" noChangeAspect="1" noChangeArrowheads="1" noTextEdit="1"/>
          </p:cNvSpPr>
          <p:nvPr>
            <p:ph type="sldImg"/>
          </p:nvPr>
        </p:nvSpPr>
        <p:spPr>
          <a:xfrm>
            <a:off x="1192213" y="703263"/>
            <a:ext cx="4630737" cy="3471862"/>
          </a:xfrm>
          <a:ln/>
        </p:spPr>
      </p:sp>
      <p:sp>
        <p:nvSpPr>
          <p:cNvPr id="993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819" tIns="47706" rIns="93819" bIns="47706"/>
          <a:lstStyle/>
          <a:p>
            <a:pPr eaLnBrk="1" hangingPunct="1">
              <a:buFontTx/>
              <a:buNone/>
            </a:pPr>
            <a:endParaRPr lang="en-US"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3837987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a:ln/>
        </p:spPr>
      </p:sp>
      <p:sp>
        <p:nvSpPr>
          <p:cNvPr id="1034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ltLang="en-US" dirty="0"/>
          </a:p>
        </p:txBody>
      </p:sp>
      <p:sp>
        <p:nvSpPr>
          <p:cNvPr id="1034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4688" eaLnBrk="0" hangingPunct="0">
              <a:defRPr sz="1400">
                <a:solidFill>
                  <a:schemeClr val="tx1"/>
                </a:solidFill>
                <a:latin typeface="Arial" charset="0"/>
              </a:defRPr>
            </a:lvl1pPr>
            <a:lvl2pPr marL="729057" indent="-280406" defTabSz="934688" eaLnBrk="0" hangingPunct="0">
              <a:defRPr sz="1400">
                <a:solidFill>
                  <a:schemeClr val="tx1"/>
                </a:solidFill>
                <a:latin typeface="Arial" charset="0"/>
              </a:defRPr>
            </a:lvl2pPr>
            <a:lvl3pPr marL="1121626" indent="-224325" defTabSz="934688" eaLnBrk="0" hangingPunct="0">
              <a:defRPr sz="1400">
                <a:solidFill>
                  <a:schemeClr val="tx1"/>
                </a:solidFill>
                <a:latin typeface="Arial" charset="0"/>
              </a:defRPr>
            </a:lvl3pPr>
            <a:lvl4pPr marL="1570276" indent="-224325" defTabSz="934688" eaLnBrk="0" hangingPunct="0">
              <a:defRPr sz="1400">
                <a:solidFill>
                  <a:schemeClr val="tx1"/>
                </a:solidFill>
                <a:latin typeface="Arial" charset="0"/>
              </a:defRPr>
            </a:lvl4pPr>
            <a:lvl5pPr marL="2018927" indent="-224325" defTabSz="934688" eaLnBrk="0" hangingPunct="0">
              <a:defRPr sz="1400">
                <a:solidFill>
                  <a:schemeClr val="tx1"/>
                </a:solidFill>
                <a:latin typeface="Arial" charset="0"/>
              </a:defRPr>
            </a:lvl5pPr>
            <a:lvl6pPr marL="2467577" indent="-224325" defTabSz="934688" eaLnBrk="0" fontAlgn="base" hangingPunct="0">
              <a:spcBef>
                <a:spcPct val="0"/>
              </a:spcBef>
              <a:spcAft>
                <a:spcPct val="0"/>
              </a:spcAft>
              <a:defRPr sz="1400">
                <a:solidFill>
                  <a:schemeClr val="tx1"/>
                </a:solidFill>
                <a:latin typeface="Arial" charset="0"/>
              </a:defRPr>
            </a:lvl6pPr>
            <a:lvl7pPr marL="2916227" indent="-224325" defTabSz="934688" eaLnBrk="0" fontAlgn="base" hangingPunct="0">
              <a:spcBef>
                <a:spcPct val="0"/>
              </a:spcBef>
              <a:spcAft>
                <a:spcPct val="0"/>
              </a:spcAft>
              <a:defRPr sz="1400">
                <a:solidFill>
                  <a:schemeClr val="tx1"/>
                </a:solidFill>
                <a:latin typeface="Arial" charset="0"/>
              </a:defRPr>
            </a:lvl7pPr>
            <a:lvl8pPr marL="3364878" indent="-224325" defTabSz="934688" eaLnBrk="0" fontAlgn="base" hangingPunct="0">
              <a:spcBef>
                <a:spcPct val="0"/>
              </a:spcBef>
              <a:spcAft>
                <a:spcPct val="0"/>
              </a:spcAft>
              <a:defRPr sz="1400">
                <a:solidFill>
                  <a:schemeClr val="tx1"/>
                </a:solidFill>
                <a:latin typeface="Arial" charset="0"/>
              </a:defRPr>
            </a:lvl8pPr>
            <a:lvl9pPr marL="3813528" indent="-224325" defTabSz="934688" eaLnBrk="0" fontAlgn="base" hangingPunct="0">
              <a:spcBef>
                <a:spcPct val="0"/>
              </a:spcBef>
              <a:spcAft>
                <a:spcPct val="0"/>
              </a:spcAft>
              <a:defRPr sz="1400">
                <a:solidFill>
                  <a:schemeClr val="tx1"/>
                </a:solidFill>
                <a:latin typeface="Arial" charset="0"/>
              </a:defRPr>
            </a:lvl9pPr>
          </a:lstStyle>
          <a:p>
            <a:fld id="{1853E972-5D6B-4DF4-A8FE-FDD53B29F231}" type="slidenum">
              <a:rPr lang="en-US" altLang="en-US" sz="1000">
                <a:latin typeface="Times New Roman" pitchFamily="18" charset="0"/>
              </a:rPr>
              <a:pPr/>
              <a:t>26</a:t>
            </a:fld>
            <a:endParaRPr lang="en-US" altLang="en-US" sz="1000" dirty="0">
              <a:latin typeface="Times New Roman" pitchFamily="18" charset="0"/>
            </a:endParaRPr>
          </a:p>
        </p:txBody>
      </p:sp>
    </p:spTree>
    <p:extLst>
      <p:ext uri="{BB962C8B-B14F-4D97-AF65-F5344CB8AC3E}">
        <p14:creationId xmlns:p14="http://schemas.microsoft.com/office/powerpoint/2010/main" val="19083188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5"/>
          <p:cNvSpPr txBox="1">
            <a:spLocks noGrp="1" noChangeArrowheads="1"/>
          </p:cNvSpPr>
          <p:nvPr/>
        </p:nvSpPr>
        <p:spPr bwMode="auto">
          <a:xfrm>
            <a:off x="3971925" y="8831263"/>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081" tIns="0" rIns="19081" bIns="0" anchor="b"/>
          <a:lstStyle>
            <a:lvl1pPr defTabSz="935038"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1pPr>
            <a:lvl2pPr marL="742950" indent="-285750" defTabSz="935038"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2pPr>
            <a:lvl3pPr marL="1143000" indent="-228600" defTabSz="935038"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3pPr>
            <a:lvl4pPr marL="1600200" indent="-228600" defTabSz="935038"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4pPr>
            <a:lvl5pPr marL="2057400" indent="-228600" defTabSz="935038"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5pPr>
            <a:lvl6pPr marL="2514600" indent="-228600" defTabSz="935038"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defTabSz="935038"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defTabSz="935038"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defTabSz="935038"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lgn="r">
              <a:lnSpc>
                <a:spcPct val="100000"/>
              </a:lnSpc>
              <a:spcBef>
                <a:spcPct val="0"/>
              </a:spcBef>
            </a:pPr>
            <a:fld id="{9C86DF75-447F-475E-A29B-D061D38D783C}" type="slidenum">
              <a:rPr lang="en-US" altLang="en-US" sz="1000" i="1">
                <a:latin typeface="Times New Roman" panose="02020603050405020304" pitchFamily="18" charset="0"/>
              </a:rPr>
              <a:pPr algn="r">
                <a:lnSpc>
                  <a:spcPct val="100000"/>
                </a:lnSpc>
                <a:spcBef>
                  <a:spcPct val="0"/>
                </a:spcBef>
              </a:pPr>
              <a:t>29</a:t>
            </a:fld>
            <a:endParaRPr lang="en-US" altLang="en-US" sz="1000" i="1" dirty="0">
              <a:latin typeface="Times New Roman" panose="02020603050405020304" pitchFamily="18" charset="0"/>
            </a:endParaRPr>
          </a:p>
        </p:txBody>
      </p:sp>
      <p:sp>
        <p:nvSpPr>
          <p:cNvPr id="100355" name="Rectangle 2"/>
          <p:cNvSpPr>
            <a:spLocks noGrp="1" noRot="1" noChangeAspect="1" noChangeArrowheads="1" noTextEdit="1"/>
          </p:cNvSpPr>
          <p:nvPr>
            <p:ph type="sldImg"/>
          </p:nvPr>
        </p:nvSpPr>
        <p:spPr>
          <a:xfrm>
            <a:off x="1192213" y="703263"/>
            <a:ext cx="4630737" cy="3471862"/>
          </a:xfrm>
          <a:ln/>
        </p:spPr>
      </p:sp>
      <p:sp>
        <p:nvSpPr>
          <p:cNvPr id="1003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819" tIns="47706" rIns="93819" bIns="47706"/>
          <a:lstStyle/>
          <a:p>
            <a:pPr eaLnBrk="1" hangingPunct="1">
              <a:buFontTx/>
              <a:buNone/>
            </a:pPr>
            <a:endParaRPr lang="en-US"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5528344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5"/>
          <p:cNvSpPr txBox="1">
            <a:spLocks noGrp="1" noChangeArrowheads="1"/>
          </p:cNvSpPr>
          <p:nvPr/>
        </p:nvSpPr>
        <p:spPr bwMode="auto">
          <a:xfrm>
            <a:off x="3886200" y="8686800"/>
            <a:ext cx="297180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725" tIns="0" rIns="18725" bIns="0" anchor="b"/>
          <a:lstStyle>
            <a:lvl1pPr algn="l" defTabSz="935038" eaLnBrk="0" hangingPunct="0">
              <a:spcBef>
                <a:spcPct val="30000"/>
              </a:spcBef>
              <a:defRPr sz="1200">
                <a:solidFill>
                  <a:schemeClr val="tx1"/>
                </a:solidFill>
                <a:latin typeface="Calibri" panose="020F0502020204030204" pitchFamily="34" charset="0"/>
              </a:defRPr>
            </a:lvl1pPr>
            <a:lvl2pPr marL="742950" indent="-285750" algn="l" defTabSz="935038" eaLnBrk="0" hangingPunct="0">
              <a:spcBef>
                <a:spcPct val="30000"/>
              </a:spcBef>
              <a:defRPr sz="1200">
                <a:solidFill>
                  <a:schemeClr val="tx1"/>
                </a:solidFill>
                <a:latin typeface="Calibri" panose="020F0502020204030204" pitchFamily="34" charset="0"/>
              </a:defRPr>
            </a:lvl2pPr>
            <a:lvl3pPr marL="1143000" indent="-228600" algn="l" defTabSz="935038" eaLnBrk="0" hangingPunct="0">
              <a:spcBef>
                <a:spcPct val="30000"/>
              </a:spcBef>
              <a:defRPr sz="1200">
                <a:solidFill>
                  <a:schemeClr val="tx1"/>
                </a:solidFill>
                <a:latin typeface="Calibri" panose="020F0502020204030204" pitchFamily="34" charset="0"/>
              </a:defRPr>
            </a:lvl3pPr>
            <a:lvl4pPr marL="1600200" indent="-228600" algn="l" defTabSz="935038" eaLnBrk="0" hangingPunct="0">
              <a:spcBef>
                <a:spcPct val="30000"/>
              </a:spcBef>
              <a:defRPr sz="1200">
                <a:solidFill>
                  <a:schemeClr val="tx1"/>
                </a:solidFill>
                <a:latin typeface="Calibri" panose="020F0502020204030204" pitchFamily="34" charset="0"/>
              </a:defRPr>
            </a:lvl4pPr>
            <a:lvl5pPr marL="2057400" indent="-228600" algn="l" defTabSz="935038" eaLnBrk="0" hangingPunct="0">
              <a:spcBef>
                <a:spcPct val="30000"/>
              </a:spcBef>
              <a:defRPr sz="1200">
                <a:solidFill>
                  <a:schemeClr val="tx1"/>
                </a:solidFill>
                <a:latin typeface="Calibri" panose="020F0502020204030204" pitchFamily="34" charset="0"/>
              </a:defRPr>
            </a:lvl5pPr>
            <a:lvl6pPr marL="2514600" indent="-228600" defTabSz="935038"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5038"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5038"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5038" eaLnBrk="0" fontAlgn="base" hangingPunct="0">
              <a:spcBef>
                <a:spcPct val="30000"/>
              </a:spcBef>
              <a:spcAft>
                <a:spcPct val="0"/>
              </a:spcAft>
              <a:defRPr sz="1200">
                <a:solidFill>
                  <a:schemeClr val="tx1"/>
                </a:solidFill>
                <a:latin typeface="Calibri" panose="020F0502020204030204" pitchFamily="34" charset="0"/>
              </a:defRPr>
            </a:lvl9pPr>
          </a:lstStyle>
          <a:p>
            <a:pPr algn="r">
              <a:spcBef>
                <a:spcPct val="0"/>
              </a:spcBef>
            </a:pPr>
            <a:fld id="{EB2AAE39-7A9C-4EFA-B7CA-D084BD02602C}" type="slidenum">
              <a:rPr lang="en-US" altLang="en-US" sz="1000" i="1">
                <a:latin typeface="Times New Roman" panose="02020603050405020304" pitchFamily="18" charset="0"/>
              </a:rPr>
              <a:pPr algn="r">
                <a:spcBef>
                  <a:spcPct val="0"/>
                </a:spcBef>
              </a:pPr>
              <a:t>32</a:t>
            </a:fld>
            <a:endParaRPr lang="en-US" altLang="en-US" sz="1000" i="1" dirty="0">
              <a:latin typeface="Times New Roman" panose="02020603050405020304" pitchFamily="18" charset="0"/>
            </a:endParaRPr>
          </a:p>
        </p:txBody>
      </p:sp>
      <p:sp>
        <p:nvSpPr>
          <p:cNvPr id="111619" name="Rectangle 2"/>
          <p:cNvSpPr>
            <a:spLocks noGrp="1" noRot="1" noChangeAspect="1" noChangeArrowheads="1" noTextEdit="1"/>
          </p:cNvSpPr>
          <p:nvPr>
            <p:ph type="sldImg"/>
          </p:nvPr>
        </p:nvSpPr>
        <p:spPr bwMode="auto">
          <a:xfrm>
            <a:off x="1155700" y="692150"/>
            <a:ext cx="4551363" cy="34147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1620" name="Rectangle 3"/>
          <p:cNvSpPr>
            <a:spLocks noGrp="1" noChangeArrowheads="1"/>
          </p:cNvSpPr>
          <p:nvPr>
            <p:ph type="body" idx="1"/>
          </p:nvPr>
        </p:nvSpPr>
        <p:spPr bwMode="auto">
          <a:xfrm>
            <a:off x="914400" y="4341813"/>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070" tIns="46816" rIns="92070" bIns="46816" numCol="1" anchor="t" anchorCtr="0" compatLnSpc="1">
            <a:prstTxWarp prst="textNoShape">
              <a:avLst/>
            </a:prstTxWarp>
          </a:bodyPr>
          <a:lstStyle/>
          <a:p>
            <a:pPr marL="171450" marR="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endParaRPr lang="en-US" altLang="en-US" dirty="0" smtClean="0"/>
          </a:p>
        </p:txBody>
      </p:sp>
    </p:spTree>
    <p:extLst>
      <p:ext uri="{BB962C8B-B14F-4D97-AF65-F5344CB8AC3E}">
        <p14:creationId xmlns:p14="http://schemas.microsoft.com/office/powerpoint/2010/main" val="37671344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5"/>
          <p:cNvSpPr txBox="1">
            <a:spLocks noGrp="1" noChangeArrowheads="1"/>
          </p:cNvSpPr>
          <p:nvPr/>
        </p:nvSpPr>
        <p:spPr bwMode="auto">
          <a:xfrm>
            <a:off x="3971925" y="8831263"/>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081" tIns="0" rIns="19081" bIns="0" anchor="b"/>
          <a:lstStyle>
            <a:lvl1pPr defTabSz="935038"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1pPr>
            <a:lvl2pPr marL="742950" indent="-285750" defTabSz="935038"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2pPr>
            <a:lvl3pPr marL="1143000" indent="-228600" defTabSz="935038"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3pPr>
            <a:lvl4pPr marL="1600200" indent="-228600" defTabSz="935038"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4pPr>
            <a:lvl5pPr marL="2057400" indent="-228600" defTabSz="935038"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5pPr>
            <a:lvl6pPr marL="2514600" indent="-228600" defTabSz="935038"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defTabSz="935038"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defTabSz="935038"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defTabSz="935038"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lgn="r">
              <a:lnSpc>
                <a:spcPct val="100000"/>
              </a:lnSpc>
              <a:spcBef>
                <a:spcPct val="0"/>
              </a:spcBef>
            </a:pPr>
            <a:fld id="{A699CA7C-3518-404F-AF70-FBE0AD91DBA8}" type="slidenum">
              <a:rPr lang="en-US" altLang="en-US" sz="1000" i="1">
                <a:latin typeface="Times New Roman" panose="02020603050405020304" pitchFamily="18" charset="0"/>
              </a:rPr>
              <a:pPr algn="r">
                <a:lnSpc>
                  <a:spcPct val="100000"/>
                </a:lnSpc>
                <a:spcBef>
                  <a:spcPct val="0"/>
                </a:spcBef>
              </a:pPr>
              <a:t>33</a:t>
            </a:fld>
            <a:endParaRPr lang="en-US" altLang="en-US" sz="1000" i="1" dirty="0">
              <a:latin typeface="Times New Roman" panose="02020603050405020304" pitchFamily="18" charset="0"/>
            </a:endParaRPr>
          </a:p>
        </p:txBody>
      </p:sp>
      <p:sp>
        <p:nvSpPr>
          <p:cNvPr id="101379" name="Rectangle 2"/>
          <p:cNvSpPr>
            <a:spLocks noGrp="1" noRot="1" noChangeAspect="1" noChangeArrowheads="1" noTextEdit="1"/>
          </p:cNvSpPr>
          <p:nvPr>
            <p:ph type="sldImg"/>
          </p:nvPr>
        </p:nvSpPr>
        <p:spPr>
          <a:xfrm>
            <a:off x="1192213" y="703263"/>
            <a:ext cx="4630737" cy="3471862"/>
          </a:xfrm>
          <a:ln/>
        </p:spPr>
      </p:sp>
      <p:sp>
        <p:nvSpPr>
          <p:cNvPr id="1013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819" tIns="47706" rIns="93819" bIns="47706"/>
          <a:lstStyle/>
          <a:p>
            <a:pPr eaLnBrk="1" hangingPunct="1"/>
            <a:endParaRPr lang="en-US" altLang="en-US" dirty="0" smtClean="0">
              <a:latin typeface="Consolas" panose="020B0609020204030204" pitchFamily="49" charset="0"/>
              <a:ea typeface="ＭＳ Ｐゴシック" panose="020B0600070205080204" pitchFamily="34" charset="-128"/>
            </a:endParaRPr>
          </a:p>
          <a:p>
            <a:pPr eaLnBrk="1" hangingPunct="1"/>
            <a:r>
              <a:rPr lang="en-US" altLang="en-US" dirty="0" smtClean="0">
                <a:latin typeface="Consolas" panose="020B0609020204030204" pitchFamily="49" charset="0"/>
                <a:ea typeface="ＭＳ Ｐゴシック" panose="020B0600070205080204" pitchFamily="34" charset="-128"/>
              </a:rPr>
              <a:t>if True or False and False:</a:t>
            </a:r>
          </a:p>
          <a:p>
            <a:pPr eaLnBrk="1" hangingPunct="1"/>
            <a:r>
              <a:rPr lang="en-US" altLang="en-US" dirty="0" smtClean="0">
                <a:latin typeface="Consolas" panose="020B0609020204030204" pitchFamily="49" charset="0"/>
                <a:ea typeface="ＭＳ Ｐゴシック" panose="020B0600070205080204" pitchFamily="34" charset="-128"/>
              </a:rPr>
              <a:t>    print("And first")</a:t>
            </a:r>
          </a:p>
          <a:p>
            <a:pPr eaLnBrk="1" hangingPunct="1"/>
            <a:r>
              <a:rPr lang="en-US" altLang="en-US" dirty="0" smtClean="0">
                <a:latin typeface="Consolas" panose="020B0609020204030204" pitchFamily="49" charset="0"/>
                <a:ea typeface="ＭＳ Ｐゴシック" panose="020B0600070205080204" pitchFamily="34" charset="-128"/>
              </a:rPr>
              <a:t>else:</a:t>
            </a:r>
          </a:p>
          <a:p>
            <a:pPr eaLnBrk="1" hangingPunct="1"/>
            <a:r>
              <a:rPr lang="en-US" altLang="en-US" dirty="0" smtClean="0">
                <a:latin typeface="Consolas" panose="020B0609020204030204" pitchFamily="49" charset="0"/>
                <a:ea typeface="ＭＳ Ｐゴシック" panose="020B0600070205080204" pitchFamily="34" charset="-128"/>
              </a:rPr>
              <a:t>    print("And/Or equal")</a:t>
            </a:r>
          </a:p>
          <a:p>
            <a:pPr eaLnBrk="1" hangingPunct="1"/>
            <a:endParaRPr lang="en-US" altLang="en-US" dirty="0" smtClean="0">
              <a:latin typeface="Calibri" panose="020F0502020204030204" pitchFamily="34" charset="0"/>
              <a:ea typeface="ＭＳ Ｐゴシック" panose="020B0600070205080204" pitchFamily="34" charset="-128"/>
            </a:endParaRPr>
          </a:p>
          <a:p>
            <a:pPr eaLnBrk="1" hangingPunct="1"/>
            <a:endParaRPr lang="en-US"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34099595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a:extLst>
              <a:ext uri="{FF2B5EF4-FFF2-40B4-BE49-F238E27FC236}">
                <a16:creationId xmlns="" xmlns:a16="http://schemas.microsoft.com/office/drawing/2014/main" id="{60B0A481-6FE2-4B8B-8A8D-D59B35EF9816}"/>
              </a:ext>
            </a:extLst>
          </p:cNvPr>
          <p:cNvSpPr>
            <a:spLocks noGrp="1" noRot="1" noChangeAspect="1" noTextEdit="1"/>
          </p:cNvSpPr>
          <p:nvPr>
            <p:ph type="sldImg"/>
          </p:nvPr>
        </p:nvSpPr>
        <p:spPr bwMode="auto">
          <a:xfrm>
            <a:off x="5256213" y="439738"/>
            <a:ext cx="2927350" cy="219551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 xmlns:a16="http://schemas.microsoft.com/office/drawing/2014/main" id="{DA146B74-C06E-4270-9551-D9E762D0A16C}"/>
              </a:ext>
            </a:extLst>
          </p:cNvPr>
          <p:cNvSpPr>
            <a:spLocks noGrp="1"/>
          </p:cNvSpPr>
          <p:nvPr>
            <p:ph type="body" idx="1"/>
          </p:nvPr>
        </p:nvSpPr>
        <p:spPr/>
        <p:txBody>
          <a:bodyPr/>
          <a:lstStyle/>
          <a:p>
            <a:pPr>
              <a:defRPr/>
            </a:pPr>
            <a:endParaRPr lang="en-US" dirty="0"/>
          </a:p>
        </p:txBody>
      </p:sp>
      <p:sp>
        <p:nvSpPr>
          <p:cNvPr id="57348" name="Slide Number Placeholder 3">
            <a:extLst>
              <a:ext uri="{FF2B5EF4-FFF2-40B4-BE49-F238E27FC236}">
                <a16:creationId xmlns="" xmlns:a16="http://schemas.microsoft.com/office/drawing/2014/main" id="{6B111E28-F841-4A20-A2A4-2D9C223CCBC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300">
                <a:solidFill>
                  <a:schemeClr val="tx1"/>
                </a:solidFill>
                <a:latin typeface="Calibri" panose="020F0502020204030204" pitchFamily="34" charset="0"/>
              </a:defRPr>
            </a:lvl1pPr>
            <a:lvl2pPr marL="783625" indent="-300362">
              <a:spcBef>
                <a:spcPct val="30000"/>
              </a:spcBef>
              <a:defRPr sz="1300">
                <a:solidFill>
                  <a:schemeClr val="tx1"/>
                </a:solidFill>
                <a:latin typeface="Calibri" panose="020F0502020204030204" pitchFamily="34" charset="0"/>
              </a:defRPr>
            </a:lvl2pPr>
            <a:lvl3pPr marL="1206480" indent="-239954">
              <a:spcBef>
                <a:spcPct val="30000"/>
              </a:spcBef>
              <a:defRPr sz="1300">
                <a:solidFill>
                  <a:schemeClr val="tx1"/>
                </a:solidFill>
                <a:latin typeface="Calibri" panose="020F0502020204030204" pitchFamily="34" charset="0"/>
              </a:defRPr>
            </a:lvl3pPr>
            <a:lvl4pPr marL="1689743" indent="-239954">
              <a:spcBef>
                <a:spcPct val="30000"/>
              </a:spcBef>
              <a:defRPr sz="1300">
                <a:solidFill>
                  <a:schemeClr val="tx1"/>
                </a:solidFill>
                <a:latin typeface="Calibri" panose="020F0502020204030204" pitchFamily="34" charset="0"/>
              </a:defRPr>
            </a:lvl4pPr>
            <a:lvl5pPr marL="2173007" indent="-239954">
              <a:spcBef>
                <a:spcPct val="30000"/>
              </a:spcBef>
              <a:defRPr sz="1300">
                <a:solidFill>
                  <a:schemeClr val="tx1"/>
                </a:solidFill>
                <a:latin typeface="Calibri" panose="020F0502020204030204" pitchFamily="34" charset="0"/>
              </a:defRPr>
            </a:lvl5pPr>
            <a:lvl6pPr marL="2656269" indent="-239954" eaLnBrk="0" fontAlgn="base" hangingPunct="0">
              <a:spcBef>
                <a:spcPct val="30000"/>
              </a:spcBef>
              <a:spcAft>
                <a:spcPct val="0"/>
              </a:spcAft>
              <a:defRPr sz="1300">
                <a:solidFill>
                  <a:schemeClr val="tx1"/>
                </a:solidFill>
                <a:latin typeface="Calibri" panose="020F0502020204030204" pitchFamily="34" charset="0"/>
              </a:defRPr>
            </a:lvl6pPr>
            <a:lvl7pPr marL="3139532" indent="-239954" eaLnBrk="0" fontAlgn="base" hangingPunct="0">
              <a:spcBef>
                <a:spcPct val="30000"/>
              </a:spcBef>
              <a:spcAft>
                <a:spcPct val="0"/>
              </a:spcAft>
              <a:defRPr sz="1300">
                <a:solidFill>
                  <a:schemeClr val="tx1"/>
                </a:solidFill>
                <a:latin typeface="Calibri" panose="020F0502020204030204" pitchFamily="34" charset="0"/>
              </a:defRPr>
            </a:lvl7pPr>
            <a:lvl8pPr marL="3622795" indent="-239954" eaLnBrk="0" fontAlgn="base" hangingPunct="0">
              <a:spcBef>
                <a:spcPct val="30000"/>
              </a:spcBef>
              <a:spcAft>
                <a:spcPct val="0"/>
              </a:spcAft>
              <a:defRPr sz="1300">
                <a:solidFill>
                  <a:schemeClr val="tx1"/>
                </a:solidFill>
                <a:latin typeface="Calibri" panose="020F0502020204030204" pitchFamily="34" charset="0"/>
              </a:defRPr>
            </a:lvl8pPr>
            <a:lvl9pPr marL="4106058" indent="-239954" eaLnBrk="0" fontAlgn="base" hangingPunct="0">
              <a:spcBef>
                <a:spcPct val="30000"/>
              </a:spcBef>
              <a:spcAft>
                <a:spcPct val="0"/>
              </a:spcAft>
              <a:defRPr sz="1300">
                <a:solidFill>
                  <a:schemeClr val="tx1"/>
                </a:solidFill>
                <a:latin typeface="Calibri" panose="020F0502020204030204" pitchFamily="34" charset="0"/>
              </a:defRPr>
            </a:lvl9pPr>
          </a:lstStyle>
          <a:p>
            <a:pPr defTabSz="914400">
              <a:spcBef>
                <a:spcPct val="0"/>
              </a:spcBef>
              <a:defRPr/>
            </a:pPr>
            <a:fld id="{753DF196-D938-480B-87A2-E92CFC3E6EB1}" type="slidenum">
              <a:rPr lang="en-US" altLang="en-US" smtClean="0">
                <a:solidFill>
                  <a:prstClr val="black"/>
                </a:solidFill>
                <a:latin typeface="Arial" panose="020B0604020202020204" pitchFamily="34" charset="0"/>
              </a:rPr>
              <a:pPr defTabSz="914400">
                <a:spcBef>
                  <a:spcPct val="0"/>
                </a:spcBef>
                <a:defRPr/>
              </a:pPr>
              <a:t>37</a:t>
            </a:fld>
            <a:endParaRPr lang="en-US" altLang="en-US">
              <a:solidFill>
                <a:prstClr val="black"/>
              </a:solidFill>
              <a:latin typeface="Arial" panose="020B0604020202020204" pitchFamily="34" charset="0"/>
            </a:endParaRPr>
          </a:p>
        </p:txBody>
      </p:sp>
    </p:spTree>
    <p:extLst>
      <p:ext uri="{BB962C8B-B14F-4D97-AF65-F5344CB8AC3E}">
        <p14:creationId xmlns:p14="http://schemas.microsoft.com/office/powerpoint/2010/main" val="8718505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Rot="1" noChangeAspect="1" noTextEdit="1"/>
          </p:cNvSpPr>
          <p:nvPr>
            <p:ph type="sldImg"/>
          </p:nvPr>
        </p:nvSpPr>
        <p:spPr>
          <a:xfrm>
            <a:off x="1193800" y="703263"/>
            <a:ext cx="4630738" cy="3471862"/>
          </a:xfrm>
          <a:ln/>
        </p:spPr>
      </p:sp>
      <p:sp>
        <p:nvSpPr>
          <p:cNvPr id="82947"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CA"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386408220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a:extLst>
              <a:ext uri="{FF2B5EF4-FFF2-40B4-BE49-F238E27FC236}">
                <a16:creationId xmlns="" xmlns:a16="http://schemas.microsoft.com/office/drawing/2014/main" id="{60B0A481-6FE2-4B8B-8A8D-D59B35EF9816}"/>
              </a:ext>
            </a:extLst>
          </p:cNvPr>
          <p:cNvSpPr>
            <a:spLocks noGrp="1" noRot="1" noChangeAspect="1" noTextEdit="1"/>
          </p:cNvSpPr>
          <p:nvPr>
            <p:ph type="sldImg"/>
          </p:nvPr>
        </p:nvSpPr>
        <p:spPr bwMode="auto">
          <a:xfrm>
            <a:off x="5256213" y="439738"/>
            <a:ext cx="2927350" cy="219551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 xmlns:a16="http://schemas.microsoft.com/office/drawing/2014/main" id="{DA146B74-C06E-4270-9551-D9E762D0A16C}"/>
              </a:ext>
            </a:extLst>
          </p:cNvPr>
          <p:cNvSpPr>
            <a:spLocks noGrp="1"/>
          </p:cNvSpPr>
          <p:nvPr>
            <p:ph type="body" idx="1"/>
          </p:nvPr>
        </p:nvSpPr>
        <p:spPr/>
        <p:txBody>
          <a:bodyPr/>
          <a:lstStyle/>
          <a:p>
            <a:pPr>
              <a:defRPr/>
            </a:pPr>
            <a:endParaRPr lang="en-US" dirty="0"/>
          </a:p>
        </p:txBody>
      </p:sp>
      <p:sp>
        <p:nvSpPr>
          <p:cNvPr id="57348" name="Slide Number Placeholder 3">
            <a:extLst>
              <a:ext uri="{FF2B5EF4-FFF2-40B4-BE49-F238E27FC236}">
                <a16:creationId xmlns="" xmlns:a16="http://schemas.microsoft.com/office/drawing/2014/main" id="{6B111E28-F841-4A20-A2A4-2D9C223CCBC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300">
                <a:solidFill>
                  <a:schemeClr val="tx1"/>
                </a:solidFill>
                <a:latin typeface="Calibri" panose="020F0502020204030204" pitchFamily="34" charset="0"/>
              </a:defRPr>
            </a:lvl1pPr>
            <a:lvl2pPr marL="783625" indent="-300362">
              <a:spcBef>
                <a:spcPct val="30000"/>
              </a:spcBef>
              <a:defRPr sz="1300">
                <a:solidFill>
                  <a:schemeClr val="tx1"/>
                </a:solidFill>
                <a:latin typeface="Calibri" panose="020F0502020204030204" pitchFamily="34" charset="0"/>
              </a:defRPr>
            </a:lvl2pPr>
            <a:lvl3pPr marL="1206480" indent="-239954">
              <a:spcBef>
                <a:spcPct val="30000"/>
              </a:spcBef>
              <a:defRPr sz="1300">
                <a:solidFill>
                  <a:schemeClr val="tx1"/>
                </a:solidFill>
                <a:latin typeface="Calibri" panose="020F0502020204030204" pitchFamily="34" charset="0"/>
              </a:defRPr>
            </a:lvl3pPr>
            <a:lvl4pPr marL="1689743" indent="-239954">
              <a:spcBef>
                <a:spcPct val="30000"/>
              </a:spcBef>
              <a:defRPr sz="1300">
                <a:solidFill>
                  <a:schemeClr val="tx1"/>
                </a:solidFill>
                <a:latin typeface="Calibri" panose="020F0502020204030204" pitchFamily="34" charset="0"/>
              </a:defRPr>
            </a:lvl4pPr>
            <a:lvl5pPr marL="2173007" indent="-239954">
              <a:spcBef>
                <a:spcPct val="30000"/>
              </a:spcBef>
              <a:defRPr sz="1300">
                <a:solidFill>
                  <a:schemeClr val="tx1"/>
                </a:solidFill>
                <a:latin typeface="Calibri" panose="020F0502020204030204" pitchFamily="34" charset="0"/>
              </a:defRPr>
            </a:lvl5pPr>
            <a:lvl6pPr marL="2656269" indent="-239954" eaLnBrk="0" fontAlgn="base" hangingPunct="0">
              <a:spcBef>
                <a:spcPct val="30000"/>
              </a:spcBef>
              <a:spcAft>
                <a:spcPct val="0"/>
              </a:spcAft>
              <a:defRPr sz="1300">
                <a:solidFill>
                  <a:schemeClr val="tx1"/>
                </a:solidFill>
                <a:latin typeface="Calibri" panose="020F0502020204030204" pitchFamily="34" charset="0"/>
              </a:defRPr>
            </a:lvl6pPr>
            <a:lvl7pPr marL="3139532" indent="-239954" eaLnBrk="0" fontAlgn="base" hangingPunct="0">
              <a:spcBef>
                <a:spcPct val="30000"/>
              </a:spcBef>
              <a:spcAft>
                <a:spcPct val="0"/>
              </a:spcAft>
              <a:defRPr sz="1300">
                <a:solidFill>
                  <a:schemeClr val="tx1"/>
                </a:solidFill>
                <a:latin typeface="Calibri" panose="020F0502020204030204" pitchFamily="34" charset="0"/>
              </a:defRPr>
            </a:lvl7pPr>
            <a:lvl8pPr marL="3622795" indent="-239954" eaLnBrk="0" fontAlgn="base" hangingPunct="0">
              <a:spcBef>
                <a:spcPct val="30000"/>
              </a:spcBef>
              <a:spcAft>
                <a:spcPct val="0"/>
              </a:spcAft>
              <a:defRPr sz="1300">
                <a:solidFill>
                  <a:schemeClr val="tx1"/>
                </a:solidFill>
                <a:latin typeface="Calibri" panose="020F0502020204030204" pitchFamily="34" charset="0"/>
              </a:defRPr>
            </a:lvl8pPr>
            <a:lvl9pPr marL="4106058" indent="-239954" eaLnBrk="0" fontAlgn="base" hangingPunct="0">
              <a:spcBef>
                <a:spcPct val="30000"/>
              </a:spcBef>
              <a:spcAft>
                <a:spcPct val="0"/>
              </a:spcAft>
              <a:defRPr sz="1300">
                <a:solidFill>
                  <a:schemeClr val="tx1"/>
                </a:solidFill>
                <a:latin typeface="Calibri" panose="020F0502020204030204" pitchFamily="34" charset="0"/>
              </a:defRPr>
            </a:lvl9pPr>
          </a:lstStyle>
          <a:p>
            <a:pPr defTabSz="914400">
              <a:spcBef>
                <a:spcPct val="0"/>
              </a:spcBef>
              <a:defRPr/>
            </a:pPr>
            <a:fld id="{753DF196-D938-480B-87A2-E92CFC3E6EB1}" type="slidenum">
              <a:rPr lang="en-US" altLang="en-US" smtClean="0">
                <a:solidFill>
                  <a:prstClr val="black"/>
                </a:solidFill>
                <a:latin typeface="Arial" panose="020B0604020202020204" pitchFamily="34" charset="0"/>
              </a:rPr>
              <a:pPr defTabSz="914400">
                <a:spcBef>
                  <a:spcPct val="0"/>
                </a:spcBef>
                <a:defRPr/>
              </a:pPr>
              <a:t>38</a:t>
            </a:fld>
            <a:endParaRPr lang="en-US" altLang="en-US">
              <a:solidFill>
                <a:prstClr val="black"/>
              </a:solidFill>
              <a:latin typeface="Arial" panose="020B0604020202020204" pitchFamily="34" charset="0"/>
            </a:endParaRPr>
          </a:p>
        </p:txBody>
      </p:sp>
    </p:spTree>
    <p:extLst>
      <p:ext uri="{BB962C8B-B14F-4D97-AF65-F5344CB8AC3E}">
        <p14:creationId xmlns:p14="http://schemas.microsoft.com/office/powerpoint/2010/main" val="364784678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a:extLst>
              <a:ext uri="{FF2B5EF4-FFF2-40B4-BE49-F238E27FC236}">
                <a16:creationId xmlns="" xmlns:a16="http://schemas.microsoft.com/office/drawing/2014/main" id="{60B0A481-6FE2-4B8B-8A8D-D59B35EF9816}"/>
              </a:ext>
            </a:extLst>
          </p:cNvPr>
          <p:cNvSpPr>
            <a:spLocks noGrp="1" noRot="1" noChangeAspect="1" noTextEdit="1"/>
          </p:cNvSpPr>
          <p:nvPr>
            <p:ph type="sldImg"/>
          </p:nvPr>
        </p:nvSpPr>
        <p:spPr bwMode="auto">
          <a:xfrm>
            <a:off x="5256213" y="439738"/>
            <a:ext cx="2927350" cy="219551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 xmlns:a16="http://schemas.microsoft.com/office/drawing/2014/main" id="{DA146B74-C06E-4270-9551-D9E762D0A16C}"/>
              </a:ext>
            </a:extLst>
          </p:cNvPr>
          <p:cNvSpPr>
            <a:spLocks noGrp="1"/>
          </p:cNvSpPr>
          <p:nvPr>
            <p:ph type="body" idx="1"/>
          </p:nvPr>
        </p:nvSpPr>
        <p:spPr/>
        <p:txBody>
          <a:bodyPr/>
          <a:lstStyle/>
          <a:p>
            <a:pPr>
              <a:defRPr/>
            </a:pPr>
            <a:endParaRPr lang="en-US" dirty="0"/>
          </a:p>
        </p:txBody>
      </p:sp>
      <p:sp>
        <p:nvSpPr>
          <p:cNvPr id="57348" name="Slide Number Placeholder 3">
            <a:extLst>
              <a:ext uri="{FF2B5EF4-FFF2-40B4-BE49-F238E27FC236}">
                <a16:creationId xmlns="" xmlns:a16="http://schemas.microsoft.com/office/drawing/2014/main" id="{6B111E28-F841-4A20-A2A4-2D9C223CCBC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300">
                <a:solidFill>
                  <a:schemeClr val="tx1"/>
                </a:solidFill>
                <a:latin typeface="Calibri" panose="020F0502020204030204" pitchFamily="34" charset="0"/>
              </a:defRPr>
            </a:lvl1pPr>
            <a:lvl2pPr marL="783625" indent="-300362">
              <a:spcBef>
                <a:spcPct val="30000"/>
              </a:spcBef>
              <a:defRPr sz="1300">
                <a:solidFill>
                  <a:schemeClr val="tx1"/>
                </a:solidFill>
                <a:latin typeface="Calibri" panose="020F0502020204030204" pitchFamily="34" charset="0"/>
              </a:defRPr>
            </a:lvl2pPr>
            <a:lvl3pPr marL="1206480" indent="-239954">
              <a:spcBef>
                <a:spcPct val="30000"/>
              </a:spcBef>
              <a:defRPr sz="1300">
                <a:solidFill>
                  <a:schemeClr val="tx1"/>
                </a:solidFill>
                <a:latin typeface="Calibri" panose="020F0502020204030204" pitchFamily="34" charset="0"/>
              </a:defRPr>
            </a:lvl3pPr>
            <a:lvl4pPr marL="1689743" indent="-239954">
              <a:spcBef>
                <a:spcPct val="30000"/>
              </a:spcBef>
              <a:defRPr sz="1300">
                <a:solidFill>
                  <a:schemeClr val="tx1"/>
                </a:solidFill>
                <a:latin typeface="Calibri" panose="020F0502020204030204" pitchFamily="34" charset="0"/>
              </a:defRPr>
            </a:lvl4pPr>
            <a:lvl5pPr marL="2173007" indent="-239954">
              <a:spcBef>
                <a:spcPct val="30000"/>
              </a:spcBef>
              <a:defRPr sz="1300">
                <a:solidFill>
                  <a:schemeClr val="tx1"/>
                </a:solidFill>
                <a:latin typeface="Calibri" panose="020F0502020204030204" pitchFamily="34" charset="0"/>
              </a:defRPr>
            </a:lvl5pPr>
            <a:lvl6pPr marL="2656269" indent="-239954" eaLnBrk="0" fontAlgn="base" hangingPunct="0">
              <a:spcBef>
                <a:spcPct val="30000"/>
              </a:spcBef>
              <a:spcAft>
                <a:spcPct val="0"/>
              </a:spcAft>
              <a:defRPr sz="1300">
                <a:solidFill>
                  <a:schemeClr val="tx1"/>
                </a:solidFill>
                <a:latin typeface="Calibri" panose="020F0502020204030204" pitchFamily="34" charset="0"/>
              </a:defRPr>
            </a:lvl6pPr>
            <a:lvl7pPr marL="3139532" indent="-239954" eaLnBrk="0" fontAlgn="base" hangingPunct="0">
              <a:spcBef>
                <a:spcPct val="30000"/>
              </a:spcBef>
              <a:spcAft>
                <a:spcPct val="0"/>
              </a:spcAft>
              <a:defRPr sz="1300">
                <a:solidFill>
                  <a:schemeClr val="tx1"/>
                </a:solidFill>
                <a:latin typeface="Calibri" panose="020F0502020204030204" pitchFamily="34" charset="0"/>
              </a:defRPr>
            </a:lvl7pPr>
            <a:lvl8pPr marL="3622795" indent="-239954" eaLnBrk="0" fontAlgn="base" hangingPunct="0">
              <a:spcBef>
                <a:spcPct val="30000"/>
              </a:spcBef>
              <a:spcAft>
                <a:spcPct val="0"/>
              </a:spcAft>
              <a:defRPr sz="1300">
                <a:solidFill>
                  <a:schemeClr val="tx1"/>
                </a:solidFill>
                <a:latin typeface="Calibri" panose="020F0502020204030204" pitchFamily="34" charset="0"/>
              </a:defRPr>
            </a:lvl8pPr>
            <a:lvl9pPr marL="4106058" indent="-239954" eaLnBrk="0" fontAlgn="base" hangingPunct="0">
              <a:spcBef>
                <a:spcPct val="30000"/>
              </a:spcBef>
              <a:spcAft>
                <a:spcPct val="0"/>
              </a:spcAft>
              <a:defRPr sz="1300">
                <a:solidFill>
                  <a:schemeClr val="tx1"/>
                </a:solidFill>
                <a:latin typeface="Calibri" panose="020F0502020204030204" pitchFamily="34" charset="0"/>
              </a:defRPr>
            </a:lvl9pPr>
          </a:lstStyle>
          <a:p>
            <a:pPr defTabSz="914400">
              <a:spcBef>
                <a:spcPct val="0"/>
              </a:spcBef>
              <a:defRPr/>
            </a:pPr>
            <a:fld id="{753DF196-D938-480B-87A2-E92CFC3E6EB1}" type="slidenum">
              <a:rPr lang="en-US" altLang="en-US" smtClean="0">
                <a:solidFill>
                  <a:prstClr val="black"/>
                </a:solidFill>
                <a:latin typeface="Arial" panose="020B0604020202020204" pitchFamily="34" charset="0"/>
              </a:rPr>
              <a:pPr defTabSz="914400">
                <a:spcBef>
                  <a:spcPct val="0"/>
                </a:spcBef>
                <a:defRPr/>
              </a:pPr>
              <a:t>39</a:t>
            </a:fld>
            <a:endParaRPr lang="en-US" altLang="en-US">
              <a:solidFill>
                <a:prstClr val="black"/>
              </a:solidFill>
              <a:latin typeface="Arial" panose="020B0604020202020204" pitchFamily="34" charset="0"/>
            </a:endParaRPr>
          </a:p>
        </p:txBody>
      </p:sp>
    </p:spTree>
    <p:extLst>
      <p:ext uri="{BB962C8B-B14F-4D97-AF65-F5344CB8AC3E}">
        <p14:creationId xmlns:p14="http://schemas.microsoft.com/office/powerpoint/2010/main" val="5393902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a:extLst>
              <a:ext uri="{FF2B5EF4-FFF2-40B4-BE49-F238E27FC236}">
                <a16:creationId xmlns="" xmlns:a16="http://schemas.microsoft.com/office/drawing/2014/main" id="{60B0A481-6FE2-4B8B-8A8D-D59B35EF9816}"/>
              </a:ext>
            </a:extLst>
          </p:cNvPr>
          <p:cNvSpPr>
            <a:spLocks noGrp="1" noRot="1" noChangeAspect="1" noTextEdit="1"/>
          </p:cNvSpPr>
          <p:nvPr>
            <p:ph type="sldImg"/>
          </p:nvPr>
        </p:nvSpPr>
        <p:spPr bwMode="auto">
          <a:xfrm>
            <a:off x="5256213" y="439738"/>
            <a:ext cx="2927350" cy="219551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 xmlns:a16="http://schemas.microsoft.com/office/drawing/2014/main" id="{DA146B74-C06E-4270-9551-D9E762D0A16C}"/>
              </a:ext>
            </a:extLst>
          </p:cNvPr>
          <p:cNvSpPr>
            <a:spLocks noGrp="1"/>
          </p:cNvSpPr>
          <p:nvPr>
            <p:ph type="body" idx="1"/>
          </p:nvPr>
        </p:nvSpPr>
        <p:spPr/>
        <p:txBody>
          <a:bodyPr/>
          <a:lstStyle/>
          <a:p>
            <a:pPr>
              <a:defRPr/>
            </a:pPr>
            <a:endParaRPr lang="en-US" dirty="0"/>
          </a:p>
        </p:txBody>
      </p:sp>
      <p:sp>
        <p:nvSpPr>
          <p:cNvPr id="57348" name="Slide Number Placeholder 3">
            <a:extLst>
              <a:ext uri="{FF2B5EF4-FFF2-40B4-BE49-F238E27FC236}">
                <a16:creationId xmlns="" xmlns:a16="http://schemas.microsoft.com/office/drawing/2014/main" id="{6B111E28-F841-4A20-A2A4-2D9C223CCBC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300">
                <a:solidFill>
                  <a:schemeClr val="tx1"/>
                </a:solidFill>
                <a:latin typeface="Calibri" panose="020F0502020204030204" pitchFamily="34" charset="0"/>
              </a:defRPr>
            </a:lvl1pPr>
            <a:lvl2pPr marL="783625" indent="-300362">
              <a:spcBef>
                <a:spcPct val="30000"/>
              </a:spcBef>
              <a:defRPr sz="1300">
                <a:solidFill>
                  <a:schemeClr val="tx1"/>
                </a:solidFill>
                <a:latin typeface="Calibri" panose="020F0502020204030204" pitchFamily="34" charset="0"/>
              </a:defRPr>
            </a:lvl2pPr>
            <a:lvl3pPr marL="1206480" indent="-239954">
              <a:spcBef>
                <a:spcPct val="30000"/>
              </a:spcBef>
              <a:defRPr sz="1300">
                <a:solidFill>
                  <a:schemeClr val="tx1"/>
                </a:solidFill>
                <a:latin typeface="Calibri" panose="020F0502020204030204" pitchFamily="34" charset="0"/>
              </a:defRPr>
            </a:lvl3pPr>
            <a:lvl4pPr marL="1689743" indent="-239954">
              <a:spcBef>
                <a:spcPct val="30000"/>
              </a:spcBef>
              <a:defRPr sz="1300">
                <a:solidFill>
                  <a:schemeClr val="tx1"/>
                </a:solidFill>
                <a:latin typeface="Calibri" panose="020F0502020204030204" pitchFamily="34" charset="0"/>
              </a:defRPr>
            </a:lvl4pPr>
            <a:lvl5pPr marL="2173007" indent="-239954">
              <a:spcBef>
                <a:spcPct val="30000"/>
              </a:spcBef>
              <a:defRPr sz="1300">
                <a:solidFill>
                  <a:schemeClr val="tx1"/>
                </a:solidFill>
                <a:latin typeface="Calibri" panose="020F0502020204030204" pitchFamily="34" charset="0"/>
              </a:defRPr>
            </a:lvl5pPr>
            <a:lvl6pPr marL="2656269" indent="-239954" eaLnBrk="0" fontAlgn="base" hangingPunct="0">
              <a:spcBef>
                <a:spcPct val="30000"/>
              </a:spcBef>
              <a:spcAft>
                <a:spcPct val="0"/>
              </a:spcAft>
              <a:defRPr sz="1300">
                <a:solidFill>
                  <a:schemeClr val="tx1"/>
                </a:solidFill>
                <a:latin typeface="Calibri" panose="020F0502020204030204" pitchFamily="34" charset="0"/>
              </a:defRPr>
            </a:lvl6pPr>
            <a:lvl7pPr marL="3139532" indent="-239954" eaLnBrk="0" fontAlgn="base" hangingPunct="0">
              <a:spcBef>
                <a:spcPct val="30000"/>
              </a:spcBef>
              <a:spcAft>
                <a:spcPct val="0"/>
              </a:spcAft>
              <a:defRPr sz="1300">
                <a:solidFill>
                  <a:schemeClr val="tx1"/>
                </a:solidFill>
                <a:latin typeface="Calibri" panose="020F0502020204030204" pitchFamily="34" charset="0"/>
              </a:defRPr>
            </a:lvl7pPr>
            <a:lvl8pPr marL="3622795" indent="-239954" eaLnBrk="0" fontAlgn="base" hangingPunct="0">
              <a:spcBef>
                <a:spcPct val="30000"/>
              </a:spcBef>
              <a:spcAft>
                <a:spcPct val="0"/>
              </a:spcAft>
              <a:defRPr sz="1300">
                <a:solidFill>
                  <a:schemeClr val="tx1"/>
                </a:solidFill>
                <a:latin typeface="Calibri" panose="020F0502020204030204" pitchFamily="34" charset="0"/>
              </a:defRPr>
            </a:lvl8pPr>
            <a:lvl9pPr marL="4106058" indent="-239954" eaLnBrk="0" fontAlgn="base" hangingPunct="0">
              <a:spcBef>
                <a:spcPct val="30000"/>
              </a:spcBef>
              <a:spcAft>
                <a:spcPct val="0"/>
              </a:spcAft>
              <a:defRPr sz="1300">
                <a:solidFill>
                  <a:schemeClr val="tx1"/>
                </a:solidFill>
                <a:latin typeface="Calibri" panose="020F0502020204030204" pitchFamily="34" charset="0"/>
              </a:defRPr>
            </a:lvl9pPr>
          </a:lstStyle>
          <a:p>
            <a:pPr defTabSz="914400">
              <a:spcBef>
                <a:spcPct val="0"/>
              </a:spcBef>
              <a:defRPr/>
            </a:pPr>
            <a:fld id="{753DF196-D938-480B-87A2-E92CFC3E6EB1}" type="slidenum">
              <a:rPr lang="en-US" altLang="en-US" smtClean="0">
                <a:solidFill>
                  <a:prstClr val="black"/>
                </a:solidFill>
                <a:latin typeface="Arial" panose="020B0604020202020204" pitchFamily="34" charset="0"/>
              </a:rPr>
              <a:pPr defTabSz="914400">
                <a:spcBef>
                  <a:spcPct val="0"/>
                </a:spcBef>
                <a:defRPr/>
              </a:pPr>
              <a:t>40</a:t>
            </a:fld>
            <a:endParaRPr lang="en-US" altLang="en-US">
              <a:solidFill>
                <a:prstClr val="black"/>
              </a:solidFill>
              <a:latin typeface="Arial" panose="020B0604020202020204" pitchFamily="34" charset="0"/>
            </a:endParaRPr>
          </a:p>
        </p:txBody>
      </p:sp>
    </p:spTree>
    <p:extLst>
      <p:ext uri="{BB962C8B-B14F-4D97-AF65-F5344CB8AC3E}">
        <p14:creationId xmlns:p14="http://schemas.microsoft.com/office/powerpoint/2010/main" val="25850154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a:extLst>
              <a:ext uri="{FF2B5EF4-FFF2-40B4-BE49-F238E27FC236}">
                <a16:creationId xmlns="" xmlns:a16="http://schemas.microsoft.com/office/drawing/2014/main" id="{60B0A481-6FE2-4B8B-8A8D-D59B35EF9816}"/>
              </a:ext>
            </a:extLst>
          </p:cNvPr>
          <p:cNvSpPr>
            <a:spLocks noGrp="1" noRot="1" noChangeAspect="1" noTextEdit="1"/>
          </p:cNvSpPr>
          <p:nvPr>
            <p:ph type="sldImg"/>
          </p:nvPr>
        </p:nvSpPr>
        <p:spPr bwMode="auto">
          <a:xfrm>
            <a:off x="5256213" y="439738"/>
            <a:ext cx="2927350" cy="219551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 xmlns:a16="http://schemas.microsoft.com/office/drawing/2014/main" id="{DA146B74-C06E-4270-9551-D9E762D0A16C}"/>
              </a:ext>
            </a:extLst>
          </p:cNvPr>
          <p:cNvSpPr>
            <a:spLocks noGrp="1"/>
          </p:cNvSpPr>
          <p:nvPr>
            <p:ph type="body" idx="1"/>
          </p:nvPr>
        </p:nvSpPr>
        <p:spPr/>
        <p:txBody>
          <a:bodyPr/>
          <a:lstStyle/>
          <a:p>
            <a:pPr>
              <a:defRPr/>
            </a:pPr>
            <a:endParaRPr lang="en-US" dirty="0"/>
          </a:p>
        </p:txBody>
      </p:sp>
      <p:sp>
        <p:nvSpPr>
          <p:cNvPr id="57348" name="Slide Number Placeholder 3">
            <a:extLst>
              <a:ext uri="{FF2B5EF4-FFF2-40B4-BE49-F238E27FC236}">
                <a16:creationId xmlns="" xmlns:a16="http://schemas.microsoft.com/office/drawing/2014/main" id="{6B111E28-F841-4A20-A2A4-2D9C223CCBC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300">
                <a:solidFill>
                  <a:schemeClr val="tx1"/>
                </a:solidFill>
                <a:latin typeface="Calibri" panose="020F0502020204030204" pitchFamily="34" charset="0"/>
              </a:defRPr>
            </a:lvl1pPr>
            <a:lvl2pPr marL="783625" indent="-300362">
              <a:spcBef>
                <a:spcPct val="30000"/>
              </a:spcBef>
              <a:defRPr sz="1300">
                <a:solidFill>
                  <a:schemeClr val="tx1"/>
                </a:solidFill>
                <a:latin typeface="Calibri" panose="020F0502020204030204" pitchFamily="34" charset="0"/>
              </a:defRPr>
            </a:lvl2pPr>
            <a:lvl3pPr marL="1206480" indent="-239954">
              <a:spcBef>
                <a:spcPct val="30000"/>
              </a:spcBef>
              <a:defRPr sz="1300">
                <a:solidFill>
                  <a:schemeClr val="tx1"/>
                </a:solidFill>
                <a:latin typeface="Calibri" panose="020F0502020204030204" pitchFamily="34" charset="0"/>
              </a:defRPr>
            </a:lvl3pPr>
            <a:lvl4pPr marL="1689743" indent="-239954">
              <a:spcBef>
                <a:spcPct val="30000"/>
              </a:spcBef>
              <a:defRPr sz="1300">
                <a:solidFill>
                  <a:schemeClr val="tx1"/>
                </a:solidFill>
                <a:latin typeface="Calibri" panose="020F0502020204030204" pitchFamily="34" charset="0"/>
              </a:defRPr>
            </a:lvl4pPr>
            <a:lvl5pPr marL="2173007" indent="-239954">
              <a:spcBef>
                <a:spcPct val="30000"/>
              </a:spcBef>
              <a:defRPr sz="1300">
                <a:solidFill>
                  <a:schemeClr val="tx1"/>
                </a:solidFill>
                <a:latin typeface="Calibri" panose="020F0502020204030204" pitchFamily="34" charset="0"/>
              </a:defRPr>
            </a:lvl5pPr>
            <a:lvl6pPr marL="2656269" indent="-239954" eaLnBrk="0" fontAlgn="base" hangingPunct="0">
              <a:spcBef>
                <a:spcPct val="30000"/>
              </a:spcBef>
              <a:spcAft>
                <a:spcPct val="0"/>
              </a:spcAft>
              <a:defRPr sz="1300">
                <a:solidFill>
                  <a:schemeClr val="tx1"/>
                </a:solidFill>
                <a:latin typeface="Calibri" panose="020F0502020204030204" pitchFamily="34" charset="0"/>
              </a:defRPr>
            </a:lvl6pPr>
            <a:lvl7pPr marL="3139532" indent="-239954" eaLnBrk="0" fontAlgn="base" hangingPunct="0">
              <a:spcBef>
                <a:spcPct val="30000"/>
              </a:spcBef>
              <a:spcAft>
                <a:spcPct val="0"/>
              </a:spcAft>
              <a:defRPr sz="1300">
                <a:solidFill>
                  <a:schemeClr val="tx1"/>
                </a:solidFill>
                <a:latin typeface="Calibri" panose="020F0502020204030204" pitchFamily="34" charset="0"/>
              </a:defRPr>
            </a:lvl7pPr>
            <a:lvl8pPr marL="3622795" indent="-239954" eaLnBrk="0" fontAlgn="base" hangingPunct="0">
              <a:spcBef>
                <a:spcPct val="30000"/>
              </a:spcBef>
              <a:spcAft>
                <a:spcPct val="0"/>
              </a:spcAft>
              <a:defRPr sz="1300">
                <a:solidFill>
                  <a:schemeClr val="tx1"/>
                </a:solidFill>
                <a:latin typeface="Calibri" panose="020F0502020204030204" pitchFamily="34" charset="0"/>
              </a:defRPr>
            </a:lvl8pPr>
            <a:lvl9pPr marL="4106058" indent="-239954" eaLnBrk="0" fontAlgn="base" hangingPunct="0">
              <a:spcBef>
                <a:spcPct val="30000"/>
              </a:spcBef>
              <a:spcAft>
                <a:spcPct val="0"/>
              </a:spcAft>
              <a:defRPr sz="1300">
                <a:solidFill>
                  <a:schemeClr val="tx1"/>
                </a:solidFill>
                <a:latin typeface="Calibri" panose="020F0502020204030204" pitchFamily="34" charset="0"/>
              </a:defRPr>
            </a:lvl9pPr>
          </a:lstStyle>
          <a:p>
            <a:pPr defTabSz="914400">
              <a:spcBef>
                <a:spcPct val="0"/>
              </a:spcBef>
              <a:defRPr/>
            </a:pPr>
            <a:fld id="{753DF196-D938-480B-87A2-E92CFC3E6EB1}" type="slidenum">
              <a:rPr lang="en-US" altLang="en-US" smtClean="0">
                <a:solidFill>
                  <a:prstClr val="black"/>
                </a:solidFill>
                <a:latin typeface="Arial" panose="020B0604020202020204" pitchFamily="34" charset="0"/>
              </a:rPr>
              <a:pPr defTabSz="914400">
                <a:spcBef>
                  <a:spcPct val="0"/>
                </a:spcBef>
                <a:defRPr/>
              </a:pPr>
              <a:t>41</a:t>
            </a:fld>
            <a:endParaRPr lang="en-US" altLang="en-US">
              <a:solidFill>
                <a:prstClr val="black"/>
              </a:solidFill>
              <a:latin typeface="Arial" panose="020B0604020202020204" pitchFamily="34" charset="0"/>
            </a:endParaRPr>
          </a:p>
        </p:txBody>
      </p:sp>
    </p:spTree>
    <p:extLst>
      <p:ext uri="{BB962C8B-B14F-4D97-AF65-F5344CB8AC3E}">
        <p14:creationId xmlns:p14="http://schemas.microsoft.com/office/powerpoint/2010/main" val="9239109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Rot="1" noChangeAspect="1" noTextEdit="1"/>
          </p:cNvSpPr>
          <p:nvPr>
            <p:ph type="sldImg"/>
          </p:nvPr>
        </p:nvSpPr>
        <p:spPr>
          <a:xfrm>
            <a:off x="1193800" y="703263"/>
            <a:ext cx="4630738" cy="3471862"/>
          </a:xfrm>
          <a:ln/>
        </p:spPr>
      </p:sp>
      <p:sp>
        <p:nvSpPr>
          <p:cNvPr id="83971"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31157413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1EA6677B-2DAB-4DCC-A86A-F7F0F8DD4460}" type="slidenum">
              <a:rPr lang="en-US" altLang="en-US" smtClean="0"/>
              <a:pPr/>
              <a:t>7</a:t>
            </a:fld>
            <a:endParaRPr lang="en-US" altLang="en-US" dirty="0"/>
          </a:p>
        </p:txBody>
      </p:sp>
    </p:spTree>
    <p:extLst>
      <p:ext uri="{BB962C8B-B14F-4D97-AF65-F5344CB8AC3E}">
        <p14:creationId xmlns:p14="http://schemas.microsoft.com/office/powerpoint/2010/main" val="33978773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TextEdit="1"/>
          </p:cNvSpPr>
          <p:nvPr>
            <p:ph type="sldImg"/>
          </p:nvPr>
        </p:nvSpPr>
        <p:spPr>
          <a:xfrm>
            <a:off x="1193800" y="703263"/>
            <a:ext cx="4630738" cy="3471862"/>
          </a:xfrm>
          <a:ln/>
        </p:spPr>
      </p:sp>
      <p:sp>
        <p:nvSpPr>
          <p:cNvPr id="87043"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CA"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7279393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TextEdit="1"/>
          </p:cNvSpPr>
          <p:nvPr>
            <p:ph type="sldImg"/>
          </p:nvPr>
        </p:nvSpPr>
        <p:spPr>
          <a:xfrm>
            <a:off x="1193800" y="703263"/>
            <a:ext cx="4630738" cy="3471862"/>
          </a:xfrm>
          <a:ln/>
        </p:spPr>
      </p:sp>
      <p:sp>
        <p:nvSpPr>
          <p:cNvPr id="88067"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CA"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40805659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TextEdit="1"/>
          </p:cNvSpPr>
          <p:nvPr>
            <p:ph type="sldImg"/>
          </p:nvPr>
        </p:nvSpPr>
        <p:spPr>
          <a:xfrm>
            <a:off x="1193800" y="703263"/>
            <a:ext cx="4630738" cy="3471862"/>
          </a:xfrm>
          <a:ln/>
        </p:spPr>
      </p:sp>
      <p:sp>
        <p:nvSpPr>
          <p:cNvPr id="84995"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CA"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25547617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Rot="1" noChangeAspect="1" noTextEdit="1"/>
          </p:cNvSpPr>
          <p:nvPr>
            <p:ph type="sldImg"/>
          </p:nvPr>
        </p:nvSpPr>
        <p:spPr>
          <a:xfrm>
            <a:off x="1190625" y="701675"/>
            <a:ext cx="4630738" cy="3473450"/>
          </a:xfrm>
          <a:ln/>
        </p:spPr>
      </p:sp>
      <p:sp>
        <p:nvSpPr>
          <p:cNvPr id="86019"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FontTx/>
              <a:buNone/>
            </a:pPr>
            <a:endParaRPr lang="en-US"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35203828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ln/>
        </p:spPr>
      </p:sp>
      <p:sp>
        <p:nvSpPr>
          <p:cNvPr id="911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a typeface="ＭＳ Ｐゴシック" panose="020B0600070205080204" pitchFamily="34" charset="-128"/>
            </a:endParaRPr>
          </a:p>
        </p:txBody>
      </p:sp>
      <p:sp>
        <p:nvSpPr>
          <p:cNvPr id="911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2500"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1pPr>
            <a:lvl2pPr marL="742950" indent="-285750" defTabSz="952500"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2pPr>
            <a:lvl3pPr marL="1143000" indent="-228600" defTabSz="952500"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3pPr>
            <a:lvl4pPr marL="1600200" indent="-228600" defTabSz="952500"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4pPr>
            <a:lvl5pPr marL="2057400" indent="-228600" defTabSz="952500" eaLnBrk="0" hangingPunct="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5pPr>
            <a:lvl6pPr marL="25146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lnSpc>
                <a:spcPct val="100000"/>
              </a:lnSpc>
              <a:spcBef>
                <a:spcPct val="0"/>
              </a:spcBef>
            </a:pPr>
            <a:fld id="{44B37AA0-36E7-40D6-8DBF-210E57E15E9D}" type="slidenum">
              <a:rPr lang="en-US" altLang="en-US" sz="1000">
                <a:latin typeface="Times New Roman" panose="02020603050405020304" pitchFamily="18" charset="0"/>
              </a:rPr>
              <a:pPr>
                <a:lnSpc>
                  <a:spcPct val="100000"/>
                </a:lnSpc>
                <a:spcBef>
                  <a:spcPct val="0"/>
                </a:spcBef>
              </a:pPr>
              <a:t>16</a:t>
            </a:fld>
            <a:endParaRPr lang="en-US" altLang="en-US" sz="1000" dirty="0">
              <a:latin typeface="Times New Roman" panose="02020603050405020304" pitchFamily="18" charset="0"/>
            </a:endParaRPr>
          </a:p>
        </p:txBody>
      </p:sp>
    </p:spTree>
    <p:extLst>
      <p:ext uri="{BB962C8B-B14F-4D97-AF65-F5344CB8AC3E}">
        <p14:creationId xmlns:p14="http://schemas.microsoft.com/office/powerpoint/2010/main" val="15416653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FFFFFF"/>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241300" y="139700"/>
            <a:ext cx="8775700" cy="655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a:defRPr/>
            </a:pPr>
            <a:endParaRPr lang="en-CA" altLang="en-US" dirty="0" smtClean="0">
              <a:ea typeface="+mn-ea"/>
            </a:endParaRPr>
          </a:p>
        </p:txBody>
      </p:sp>
      <p:sp>
        <p:nvSpPr>
          <p:cNvPr id="5" name="Rectangle 4"/>
          <p:cNvSpPr>
            <a:spLocks noChangeArrowheads="1"/>
          </p:cNvSpPr>
          <p:nvPr/>
        </p:nvSpPr>
        <p:spPr bwMode="auto">
          <a:xfrm>
            <a:off x="8232775" y="6629400"/>
            <a:ext cx="911225" cy="23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a:defRPr/>
            </a:pPr>
            <a:r>
              <a:rPr lang="en-US" altLang="en-US" sz="900" dirty="0" smtClean="0">
                <a:latin typeface="Garamond" panose="02020404030301010803" pitchFamily="18" charset="0"/>
                <a:ea typeface="+mn-ea"/>
              </a:rPr>
              <a:t>James Tam</a:t>
            </a:r>
          </a:p>
        </p:txBody>
      </p:sp>
      <p:sp>
        <p:nvSpPr>
          <p:cNvPr id="23555" name="Rectangle 3"/>
          <p:cNvSpPr>
            <a:spLocks noGrp="1" noChangeArrowheads="1"/>
          </p:cNvSpPr>
          <p:nvPr>
            <p:ph type="ctrTitle"/>
          </p:nvPr>
        </p:nvSpPr>
        <p:spPr>
          <a:xfrm>
            <a:off x="685800" y="2286000"/>
            <a:ext cx="7772400" cy="1143000"/>
          </a:xfrm>
        </p:spPr>
        <p:txBody>
          <a:bodyPr/>
          <a:lstStyle>
            <a:lvl1pPr>
              <a:defRPr sz="4800"/>
            </a:lvl1pPr>
          </a:lstStyle>
          <a:p>
            <a:r>
              <a:rPr lang="en-US" dirty="0"/>
              <a:t>Click to edit Master title style</a:t>
            </a:r>
          </a:p>
        </p:txBody>
      </p:sp>
      <p:sp>
        <p:nvSpPr>
          <p:cNvPr id="23556" name="Rectangle 4"/>
          <p:cNvSpPr>
            <a:spLocks noGrp="1" noChangeArrowheads="1"/>
          </p:cNvSpPr>
          <p:nvPr>
            <p:ph type="subTitle" idx="1"/>
          </p:nvPr>
        </p:nvSpPr>
        <p:spPr>
          <a:xfrm>
            <a:off x="1371600" y="3886200"/>
            <a:ext cx="6400800" cy="1752600"/>
          </a:xfrm>
        </p:spPr>
        <p:txBody>
          <a:bodyPr/>
          <a:lstStyle>
            <a:lvl1pPr algn="ctr">
              <a:defRPr sz="3200"/>
            </a:lvl1pPr>
          </a:lstStyle>
          <a:p>
            <a:r>
              <a:rPr lang="en-US" dirty="0"/>
              <a:t>Click to edit Master subtitle style</a:t>
            </a:r>
          </a:p>
        </p:txBody>
      </p:sp>
    </p:spTree>
    <p:extLst>
      <p:ext uri="{BB962C8B-B14F-4D97-AF65-F5344CB8AC3E}">
        <p14:creationId xmlns:p14="http://schemas.microsoft.com/office/powerpoint/2010/main" val="1810747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84950" y="303213"/>
            <a:ext cx="2051050" cy="61737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03213"/>
            <a:ext cx="6000750" cy="61737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016601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31800" y="303213"/>
            <a:ext cx="8166100" cy="522287"/>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108075"/>
            <a:ext cx="4013200" cy="53689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22800" y="1108075"/>
            <a:ext cx="4013200" cy="26082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22800" y="3868738"/>
            <a:ext cx="4013200" cy="26082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589904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1901B55-5C44-4398-9162-4AE21413BF14}" type="datetimeFigureOut">
              <a:rPr lang="en-CA" smtClean="0">
                <a:solidFill>
                  <a:prstClr val="black">
                    <a:tint val="75000"/>
                  </a:prstClr>
                </a:solidFill>
              </a:rPr>
              <a:pPr/>
              <a:t>2025-09-15</a:t>
            </a:fld>
            <a:endParaRPr lang="en-CA" dirty="0">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1A86EE64-8A7F-414F-8CBA-43297788D95B}" type="slidenum">
              <a:rPr lang="en-CA" smtClean="0">
                <a:solidFill>
                  <a:prstClr val="black"/>
                </a:solidFill>
              </a:rPr>
              <a:pPr/>
              <a:t>‹#›</a:t>
            </a:fld>
            <a:endParaRPr lang="en-CA" dirty="0">
              <a:solidFill>
                <a:prstClr val="black"/>
              </a:solidFill>
            </a:endParaRPr>
          </a:p>
        </p:txBody>
      </p:sp>
    </p:spTree>
    <p:extLst>
      <p:ext uri="{BB962C8B-B14F-4D97-AF65-F5344CB8AC3E}">
        <p14:creationId xmlns:p14="http://schemas.microsoft.com/office/powerpoint/2010/main" val="934317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74589"/>
          </a:xfrm>
        </p:spPr>
        <p:txBody>
          <a:bodyPr/>
          <a:lstStyle/>
          <a:p>
            <a:r>
              <a:rPr lang="en-US"/>
              <a:t>Click to edit Master title style</a:t>
            </a:r>
            <a:endParaRPr lang="en-US" dirty="0"/>
          </a:p>
        </p:txBody>
      </p:sp>
      <p:sp>
        <p:nvSpPr>
          <p:cNvPr id="3" name="Content Placeholder 2"/>
          <p:cNvSpPr>
            <a:spLocks noGrp="1"/>
          </p:cNvSpPr>
          <p:nvPr>
            <p:ph idx="1"/>
          </p:nvPr>
        </p:nvSpPr>
        <p:spPr>
          <a:xfrm>
            <a:off x="628650" y="1354015"/>
            <a:ext cx="7504235" cy="48229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901B55-5C44-4398-9162-4AE21413BF14}" type="datetimeFigureOut">
              <a:rPr lang="en-CA" smtClean="0">
                <a:solidFill>
                  <a:prstClr val="black">
                    <a:tint val="75000"/>
                  </a:prstClr>
                </a:solidFill>
              </a:rPr>
              <a:pPr/>
              <a:t>2025-09-15</a:t>
            </a:fld>
            <a:endParaRPr lang="en-CA"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CA"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8A5EA3E4-A905-45D3-95A8-2C967352C8DF}" type="slidenum">
              <a:rPr lang="en-CA" smtClean="0">
                <a:solidFill>
                  <a:prstClr val="black">
                    <a:tint val="75000"/>
                  </a:prstClr>
                </a:solidFill>
              </a:rPr>
              <a:pPr/>
              <a:t>‹#›</a:t>
            </a:fld>
            <a:endParaRPr lang="en-CA">
              <a:solidFill>
                <a:prstClr val="black">
                  <a:tint val="75000"/>
                </a:prstClr>
              </a:solidFill>
            </a:endParaRPr>
          </a:p>
        </p:txBody>
      </p:sp>
    </p:spTree>
    <p:extLst>
      <p:ext uri="{BB962C8B-B14F-4D97-AF65-F5344CB8AC3E}">
        <p14:creationId xmlns:p14="http://schemas.microsoft.com/office/powerpoint/2010/main" val="5593724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1901B55-5C44-4398-9162-4AE21413BF14}" type="datetimeFigureOut">
              <a:rPr lang="en-CA" smtClean="0">
                <a:solidFill>
                  <a:prstClr val="black">
                    <a:tint val="75000"/>
                  </a:prstClr>
                </a:solidFill>
              </a:rPr>
              <a:pPr/>
              <a:t>2025-09-15</a:t>
            </a:fld>
            <a:endParaRPr lang="en-CA">
              <a:solidFill>
                <a:prstClr val="black">
                  <a:tint val="75000"/>
                </a:prstClr>
              </a:solidFill>
            </a:endParaRPr>
          </a:p>
        </p:txBody>
      </p:sp>
      <p:sp>
        <p:nvSpPr>
          <p:cNvPr id="5" name="Footer Placeholder 4"/>
          <p:cNvSpPr>
            <a:spLocks noGrp="1"/>
          </p:cNvSpPr>
          <p:nvPr>
            <p:ph type="ftr" sz="quarter" idx="11"/>
          </p:nvPr>
        </p:nvSpPr>
        <p:spPr/>
        <p:txBody>
          <a:bodyPr/>
          <a:lstStyle/>
          <a:p>
            <a:endParaRPr lang="en-CA">
              <a:solidFill>
                <a:prstClr val="black">
                  <a:tint val="75000"/>
                </a:prstClr>
              </a:solidFill>
            </a:endParaRPr>
          </a:p>
        </p:txBody>
      </p:sp>
      <p:sp>
        <p:nvSpPr>
          <p:cNvPr id="6" name="Slide Number Placeholder 5"/>
          <p:cNvSpPr>
            <a:spLocks noGrp="1"/>
          </p:cNvSpPr>
          <p:nvPr>
            <p:ph type="sldNum" sz="quarter" idx="12"/>
          </p:nvPr>
        </p:nvSpPr>
        <p:spPr/>
        <p:txBody>
          <a:bodyPr/>
          <a:lstStyle/>
          <a:p>
            <a:fld id="{8A5EA3E4-A905-45D3-95A8-2C967352C8DF}" type="slidenum">
              <a:rPr lang="en-CA" smtClean="0">
                <a:solidFill>
                  <a:prstClr val="black">
                    <a:tint val="75000"/>
                  </a:prstClr>
                </a:solidFill>
              </a:rPr>
              <a:pPr/>
              <a:t>‹#›</a:t>
            </a:fld>
            <a:endParaRPr lang="en-CA">
              <a:solidFill>
                <a:prstClr val="black">
                  <a:tint val="75000"/>
                </a:prstClr>
              </a:solidFill>
            </a:endParaRPr>
          </a:p>
        </p:txBody>
      </p:sp>
    </p:spTree>
    <p:extLst>
      <p:ext uri="{BB962C8B-B14F-4D97-AF65-F5344CB8AC3E}">
        <p14:creationId xmlns:p14="http://schemas.microsoft.com/office/powerpoint/2010/main" val="21003383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570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310054"/>
            <a:ext cx="3886200" cy="48669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310054"/>
            <a:ext cx="3886200" cy="48669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1901B55-5C44-4398-9162-4AE21413BF14}" type="datetimeFigureOut">
              <a:rPr lang="en-CA" smtClean="0">
                <a:solidFill>
                  <a:prstClr val="black">
                    <a:tint val="75000"/>
                  </a:prstClr>
                </a:solidFill>
              </a:rPr>
              <a:pPr/>
              <a:t>2025-09-15</a:t>
            </a:fld>
            <a:endParaRPr lang="en-CA">
              <a:solidFill>
                <a:prstClr val="black">
                  <a:tint val="75000"/>
                </a:prstClr>
              </a:solidFill>
            </a:endParaRPr>
          </a:p>
        </p:txBody>
      </p:sp>
      <p:sp>
        <p:nvSpPr>
          <p:cNvPr id="6" name="Footer Placeholder 5"/>
          <p:cNvSpPr>
            <a:spLocks noGrp="1"/>
          </p:cNvSpPr>
          <p:nvPr>
            <p:ph type="ftr" sz="quarter" idx="11"/>
          </p:nvPr>
        </p:nvSpPr>
        <p:spPr/>
        <p:txBody>
          <a:bodyPr/>
          <a:lstStyle/>
          <a:p>
            <a:endParaRPr lang="en-CA">
              <a:solidFill>
                <a:prstClr val="black">
                  <a:tint val="75000"/>
                </a:prstClr>
              </a:solidFill>
            </a:endParaRPr>
          </a:p>
        </p:txBody>
      </p:sp>
      <p:sp>
        <p:nvSpPr>
          <p:cNvPr id="7" name="Slide Number Placeholder 6"/>
          <p:cNvSpPr>
            <a:spLocks noGrp="1"/>
          </p:cNvSpPr>
          <p:nvPr>
            <p:ph type="sldNum" sz="quarter" idx="12"/>
          </p:nvPr>
        </p:nvSpPr>
        <p:spPr/>
        <p:txBody>
          <a:bodyPr/>
          <a:lstStyle/>
          <a:p>
            <a:fld id="{8A5EA3E4-A905-45D3-95A8-2C967352C8DF}" type="slidenum">
              <a:rPr lang="en-CA" smtClean="0">
                <a:solidFill>
                  <a:prstClr val="black">
                    <a:tint val="75000"/>
                  </a:prstClr>
                </a:solidFill>
              </a:rPr>
              <a:pPr/>
              <a:t>‹#›</a:t>
            </a:fld>
            <a:endParaRPr lang="en-CA">
              <a:solidFill>
                <a:prstClr val="black">
                  <a:tint val="75000"/>
                </a:prstClr>
              </a:solidFill>
            </a:endParaRPr>
          </a:p>
        </p:txBody>
      </p:sp>
    </p:spTree>
    <p:extLst>
      <p:ext uri="{BB962C8B-B14F-4D97-AF65-F5344CB8AC3E}">
        <p14:creationId xmlns:p14="http://schemas.microsoft.com/office/powerpoint/2010/main" val="16857515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1901B55-5C44-4398-9162-4AE21413BF14}" type="datetimeFigureOut">
              <a:rPr lang="en-CA" smtClean="0">
                <a:solidFill>
                  <a:prstClr val="black">
                    <a:tint val="75000"/>
                  </a:prstClr>
                </a:solidFill>
              </a:rPr>
              <a:pPr/>
              <a:t>2025-09-15</a:t>
            </a:fld>
            <a:endParaRPr lang="en-CA">
              <a:solidFill>
                <a:prstClr val="black">
                  <a:tint val="75000"/>
                </a:prstClr>
              </a:solidFill>
            </a:endParaRPr>
          </a:p>
        </p:txBody>
      </p:sp>
      <p:sp>
        <p:nvSpPr>
          <p:cNvPr id="8" name="Footer Placeholder 7"/>
          <p:cNvSpPr>
            <a:spLocks noGrp="1"/>
          </p:cNvSpPr>
          <p:nvPr>
            <p:ph type="ftr" sz="quarter" idx="11"/>
          </p:nvPr>
        </p:nvSpPr>
        <p:spPr/>
        <p:txBody>
          <a:bodyPr/>
          <a:lstStyle/>
          <a:p>
            <a:endParaRPr lang="en-CA">
              <a:solidFill>
                <a:prstClr val="black">
                  <a:tint val="75000"/>
                </a:prstClr>
              </a:solidFill>
            </a:endParaRPr>
          </a:p>
        </p:txBody>
      </p:sp>
      <p:sp>
        <p:nvSpPr>
          <p:cNvPr id="9" name="Slide Number Placeholder 8"/>
          <p:cNvSpPr>
            <a:spLocks noGrp="1"/>
          </p:cNvSpPr>
          <p:nvPr>
            <p:ph type="sldNum" sz="quarter" idx="12"/>
          </p:nvPr>
        </p:nvSpPr>
        <p:spPr/>
        <p:txBody>
          <a:bodyPr/>
          <a:lstStyle/>
          <a:p>
            <a:fld id="{8A5EA3E4-A905-45D3-95A8-2C967352C8DF}" type="slidenum">
              <a:rPr lang="en-CA" smtClean="0">
                <a:solidFill>
                  <a:prstClr val="black">
                    <a:tint val="75000"/>
                  </a:prstClr>
                </a:solidFill>
              </a:rPr>
              <a:pPr/>
              <a:t>‹#›</a:t>
            </a:fld>
            <a:endParaRPr lang="en-CA">
              <a:solidFill>
                <a:prstClr val="black">
                  <a:tint val="75000"/>
                </a:prstClr>
              </a:solidFill>
            </a:endParaRPr>
          </a:p>
        </p:txBody>
      </p:sp>
    </p:spTree>
    <p:extLst>
      <p:ext uri="{BB962C8B-B14F-4D97-AF65-F5344CB8AC3E}">
        <p14:creationId xmlns:p14="http://schemas.microsoft.com/office/powerpoint/2010/main" val="19240913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980097"/>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901B55-5C44-4398-9162-4AE21413BF14}" type="datetimeFigureOut">
              <a:rPr lang="en-CA" smtClean="0">
                <a:solidFill>
                  <a:prstClr val="black">
                    <a:tint val="75000"/>
                  </a:prstClr>
                </a:solidFill>
              </a:rPr>
              <a:pPr/>
              <a:t>2025-09-15</a:t>
            </a:fld>
            <a:endParaRPr lang="en-CA">
              <a:solidFill>
                <a:prstClr val="black">
                  <a:tint val="75000"/>
                </a:prstClr>
              </a:solidFill>
            </a:endParaRPr>
          </a:p>
        </p:txBody>
      </p:sp>
      <p:sp>
        <p:nvSpPr>
          <p:cNvPr id="4" name="Footer Placeholder 3"/>
          <p:cNvSpPr>
            <a:spLocks noGrp="1"/>
          </p:cNvSpPr>
          <p:nvPr>
            <p:ph type="ftr" sz="quarter" idx="11"/>
          </p:nvPr>
        </p:nvSpPr>
        <p:spPr/>
        <p:txBody>
          <a:bodyPr/>
          <a:lstStyle/>
          <a:p>
            <a:endParaRPr lang="en-CA">
              <a:solidFill>
                <a:prstClr val="black">
                  <a:tint val="75000"/>
                </a:prstClr>
              </a:solidFill>
            </a:endParaRPr>
          </a:p>
        </p:txBody>
      </p:sp>
      <p:sp>
        <p:nvSpPr>
          <p:cNvPr id="5" name="Slide Number Placeholder 4"/>
          <p:cNvSpPr>
            <a:spLocks noGrp="1"/>
          </p:cNvSpPr>
          <p:nvPr>
            <p:ph type="sldNum" sz="quarter" idx="12"/>
          </p:nvPr>
        </p:nvSpPr>
        <p:spPr/>
        <p:txBody>
          <a:bodyPr/>
          <a:lstStyle/>
          <a:p>
            <a:fld id="{8A5EA3E4-A905-45D3-95A8-2C967352C8DF}" type="slidenum">
              <a:rPr lang="en-CA" smtClean="0">
                <a:solidFill>
                  <a:prstClr val="black">
                    <a:tint val="75000"/>
                  </a:prstClr>
                </a:solidFill>
              </a:rPr>
              <a:pPr/>
              <a:t>‹#›</a:t>
            </a:fld>
            <a:endParaRPr lang="en-CA">
              <a:solidFill>
                <a:prstClr val="black">
                  <a:tint val="75000"/>
                </a:prstClr>
              </a:solidFill>
            </a:endParaRPr>
          </a:p>
        </p:txBody>
      </p:sp>
    </p:spTree>
    <p:extLst>
      <p:ext uri="{BB962C8B-B14F-4D97-AF65-F5344CB8AC3E}">
        <p14:creationId xmlns:p14="http://schemas.microsoft.com/office/powerpoint/2010/main" val="176273528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901B55-5C44-4398-9162-4AE21413BF14}" type="datetimeFigureOut">
              <a:rPr lang="en-CA" smtClean="0">
                <a:solidFill>
                  <a:prstClr val="black">
                    <a:tint val="75000"/>
                  </a:prstClr>
                </a:solidFill>
              </a:rPr>
              <a:pPr/>
              <a:t>2025-09-15</a:t>
            </a:fld>
            <a:endParaRPr lang="en-CA">
              <a:solidFill>
                <a:prstClr val="black">
                  <a:tint val="75000"/>
                </a:prstClr>
              </a:solidFill>
            </a:endParaRPr>
          </a:p>
        </p:txBody>
      </p:sp>
      <p:sp>
        <p:nvSpPr>
          <p:cNvPr id="3" name="Footer Placeholder 2"/>
          <p:cNvSpPr>
            <a:spLocks noGrp="1"/>
          </p:cNvSpPr>
          <p:nvPr>
            <p:ph type="ftr" sz="quarter" idx="11"/>
          </p:nvPr>
        </p:nvSpPr>
        <p:spPr/>
        <p:txBody>
          <a:bodyPr/>
          <a:lstStyle/>
          <a:p>
            <a:endParaRPr lang="en-CA">
              <a:solidFill>
                <a:prstClr val="black">
                  <a:tint val="75000"/>
                </a:prstClr>
              </a:solidFill>
            </a:endParaRPr>
          </a:p>
        </p:txBody>
      </p:sp>
      <p:sp>
        <p:nvSpPr>
          <p:cNvPr id="4" name="Slide Number Placeholder 3"/>
          <p:cNvSpPr>
            <a:spLocks noGrp="1"/>
          </p:cNvSpPr>
          <p:nvPr>
            <p:ph type="sldNum" sz="quarter" idx="12"/>
          </p:nvPr>
        </p:nvSpPr>
        <p:spPr/>
        <p:txBody>
          <a:bodyPr/>
          <a:lstStyle/>
          <a:p>
            <a:fld id="{8A5EA3E4-A905-45D3-95A8-2C967352C8DF}" type="slidenum">
              <a:rPr lang="en-CA" smtClean="0">
                <a:solidFill>
                  <a:prstClr val="black">
                    <a:tint val="75000"/>
                  </a:prstClr>
                </a:solidFill>
              </a:rPr>
              <a:pPr/>
              <a:t>‹#›</a:t>
            </a:fld>
            <a:endParaRPr lang="en-CA">
              <a:solidFill>
                <a:prstClr val="black">
                  <a:tint val="75000"/>
                </a:prstClr>
              </a:solidFill>
            </a:endParaRPr>
          </a:p>
        </p:txBody>
      </p:sp>
    </p:spTree>
    <p:extLst>
      <p:ext uri="{BB962C8B-B14F-4D97-AF65-F5344CB8AC3E}">
        <p14:creationId xmlns:p14="http://schemas.microsoft.com/office/powerpoint/2010/main" val="25261302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1901B55-5C44-4398-9162-4AE21413BF14}" type="datetimeFigureOut">
              <a:rPr lang="en-CA" smtClean="0">
                <a:solidFill>
                  <a:prstClr val="black">
                    <a:tint val="75000"/>
                  </a:prstClr>
                </a:solidFill>
              </a:rPr>
              <a:pPr/>
              <a:t>2025-09-15</a:t>
            </a:fld>
            <a:endParaRPr lang="en-CA">
              <a:solidFill>
                <a:prstClr val="black">
                  <a:tint val="75000"/>
                </a:prstClr>
              </a:solidFill>
            </a:endParaRPr>
          </a:p>
        </p:txBody>
      </p:sp>
      <p:sp>
        <p:nvSpPr>
          <p:cNvPr id="6" name="Footer Placeholder 5"/>
          <p:cNvSpPr>
            <a:spLocks noGrp="1"/>
          </p:cNvSpPr>
          <p:nvPr>
            <p:ph type="ftr" sz="quarter" idx="11"/>
          </p:nvPr>
        </p:nvSpPr>
        <p:spPr/>
        <p:txBody>
          <a:bodyPr/>
          <a:lstStyle/>
          <a:p>
            <a:endParaRPr lang="en-CA">
              <a:solidFill>
                <a:prstClr val="black">
                  <a:tint val="75000"/>
                </a:prstClr>
              </a:solidFill>
            </a:endParaRPr>
          </a:p>
        </p:txBody>
      </p:sp>
      <p:sp>
        <p:nvSpPr>
          <p:cNvPr id="7" name="Slide Number Placeholder 6"/>
          <p:cNvSpPr>
            <a:spLocks noGrp="1"/>
          </p:cNvSpPr>
          <p:nvPr>
            <p:ph type="sldNum" sz="quarter" idx="12"/>
          </p:nvPr>
        </p:nvSpPr>
        <p:spPr/>
        <p:txBody>
          <a:bodyPr/>
          <a:lstStyle/>
          <a:p>
            <a:fld id="{8A5EA3E4-A905-45D3-95A8-2C967352C8DF}" type="slidenum">
              <a:rPr lang="en-CA" smtClean="0">
                <a:solidFill>
                  <a:prstClr val="black">
                    <a:tint val="75000"/>
                  </a:prstClr>
                </a:solidFill>
              </a:rPr>
              <a:pPr/>
              <a:t>‹#›</a:t>
            </a:fld>
            <a:endParaRPr lang="en-CA">
              <a:solidFill>
                <a:prstClr val="black">
                  <a:tint val="75000"/>
                </a:prstClr>
              </a:solidFill>
            </a:endParaRPr>
          </a:p>
        </p:txBody>
      </p:sp>
    </p:spTree>
    <p:extLst>
      <p:ext uri="{BB962C8B-B14F-4D97-AF65-F5344CB8AC3E}">
        <p14:creationId xmlns:p14="http://schemas.microsoft.com/office/powerpoint/2010/main" val="4605463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marL="185738" indent="-185738">
              <a:defRPr/>
            </a:lvl1pPr>
            <a:lvl2pPr marL="357188" indent="-171450">
              <a:defRPr/>
            </a:lvl2pPr>
            <a:lvl3pPr marL="542925" indent="-185738">
              <a:defRPr/>
            </a:lvl3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413924782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1901B55-5C44-4398-9162-4AE21413BF14}" type="datetimeFigureOut">
              <a:rPr lang="en-CA" smtClean="0">
                <a:solidFill>
                  <a:prstClr val="black">
                    <a:tint val="75000"/>
                  </a:prstClr>
                </a:solidFill>
              </a:rPr>
              <a:pPr/>
              <a:t>2025-09-15</a:t>
            </a:fld>
            <a:endParaRPr lang="en-CA">
              <a:solidFill>
                <a:prstClr val="black">
                  <a:tint val="75000"/>
                </a:prstClr>
              </a:solidFill>
            </a:endParaRPr>
          </a:p>
        </p:txBody>
      </p:sp>
      <p:sp>
        <p:nvSpPr>
          <p:cNvPr id="6" name="Footer Placeholder 5"/>
          <p:cNvSpPr>
            <a:spLocks noGrp="1"/>
          </p:cNvSpPr>
          <p:nvPr>
            <p:ph type="ftr" sz="quarter" idx="11"/>
          </p:nvPr>
        </p:nvSpPr>
        <p:spPr/>
        <p:txBody>
          <a:bodyPr/>
          <a:lstStyle/>
          <a:p>
            <a:endParaRPr lang="en-CA">
              <a:solidFill>
                <a:prstClr val="black">
                  <a:tint val="75000"/>
                </a:prstClr>
              </a:solidFill>
            </a:endParaRPr>
          </a:p>
        </p:txBody>
      </p:sp>
      <p:sp>
        <p:nvSpPr>
          <p:cNvPr id="7" name="Slide Number Placeholder 6"/>
          <p:cNvSpPr>
            <a:spLocks noGrp="1"/>
          </p:cNvSpPr>
          <p:nvPr>
            <p:ph type="sldNum" sz="quarter" idx="12"/>
          </p:nvPr>
        </p:nvSpPr>
        <p:spPr/>
        <p:txBody>
          <a:bodyPr/>
          <a:lstStyle/>
          <a:p>
            <a:fld id="{8A5EA3E4-A905-45D3-95A8-2C967352C8DF}" type="slidenum">
              <a:rPr lang="en-CA" smtClean="0">
                <a:solidFill>
                  <a:prstClr val="black">
                    <a:tint val="75000"/>
                  </a:prstClr>
                </a:solidFill>
              </a:rPr>
              <a:pPr/>
              <a:t>‹#›</a:t>
            </a:fld>
            <a:endParaRPr lang="en-CA">
              <a:solidFill>
                <a:prstClr val="black">
                  <a:tint val="75000"/>
                </a:prstClr>
              </a:solidFill>
            </a:endParaRPr>
          </a:p>
        </p:txBody>
      </p:sp>
    </p:spTree>
    <p:extLst>
      <p:ext uri="{BB962C8B-B14F-4D97-AF65-F5344CB8AC3E}">
        <p14:creationId xmlns:p14="http://schemas.microsoft.com/office/powerpoint/2010/main" val="29411672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901B55-5C44-4398-9162-4AE21413BF14}" type="datetimeFigureOut">
              <a:rPr lang="en-CA" smtClean="0">
                <a:solidFill>
                  <a:prstClr val="black">
                    <a:tint val="75000"/>
                  </a:prstClr>
                </a:solidFill>
              </a:rPr>
              <a:pPr/>
              <a:t>2025-09-15</a:t>
            </a:fld>
            <a:endParaRPr lang="en-CA">
              <a:solidFill>
                <a:prstClr val="black">
                  <a:tint val="75000"/>
                </a:prstClr>
              </a:solidFill>
            </a:endParaRPr>
          </a:p>
        </p:txBody>
      </p:sp>
      <p:sp>
        <p:nvSpPr>
          <p:cNvPr id="5" name="Footer Placeholder 4"/>
          <p:cNvSpPr>
            <a:spLocks noGrp="1"/>
          </p:cNvSpPr>
          <p:nvPr>
            <p:ph type="ftr" sz="quarter" idx="11"/>
          </p:nvPr>
        </p:nvSpPr>
        <p:spPr/>
        <p:txBody>
          <a:bodyPr/>
          <a:lstStyle/>
          <a:p>
            <a:endParaRPr lang="en-CA">
              <a:solidFill>
                <a:prstClr val="black">
                  <a:tint val="75000"/>
                </a:prstClr>
              </a:solidFill>
            </a:endParaRPr>
          </a:p>
        </p:txBody>
      </p:sp>
      <p:sp>
        <p:nvSpPr>
          <p:cNvPr id="6" name="Slide Number Placeholder 5"/>
          <p:cNvSpPr>
            <a:spLocks noGrp="1"/>
          </p:cNvSpPr>
          <p:nvPr>
            <p:ph type="sldNum" sz="quarter" idx="12"/>
          </p:nvPr>
        </p:nvSpPr>
        <p:spPr/>
        <p:txBody>
          <a:bodyPr/>
          <a:lstStyle/>
          <a:p>
            <a:fld id="{8A5EA3E4-A905-45D3-95A8-2C967352C8DF}" type="slidenum">
              <a:rPr lang="en-CA" smtClean="0">
                <a:solidFill>
                  <a:prstClr val="black">
                    <a:tint val="75000"/>
                  </a:prstClr>
                </a:solidFill>
              </a:rPr>
              <a:pPr/>
              <a:t>‹#›</a:t>
            </a:fld>
            <a:endParaRPr lang="en-CA">
              <a:solidFill>
                <a:prstClr val="black">
                  <a:tint val="75000"/>
                </a:prstClr>
              </a:solidFill>
            </a:endParaRPr>
          </a:p>
        </p:txBody>
      </p:sp>
    </p:spTree>
    <p:extLst>
      <p:ext uri="{BB962C8B-B14F-4D97-AF65-F5344CB8AC3E}">
        <p14:creationId xmlns:p14="http://schemas.microsoft.com/office/powerpoint/2010/main" val="34510961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901B55-5C44-4398-9162-4AE21413BF14}" type="datetimeFigureOut">
              <a:rPr lang="en-CA" smtClean="0">
                <a:solidFill>
                  <a:prstClr val="black">
                    <a:tint val="75000"/>
                  </a:prstClr>
                </a:solidFill>
              </a:rPr>
              <a:pPr/>
              <a:t>2025-09-15</a:t>
            </a:fld>
            <a:endParaRPr lang="en-CA">
              <a:solidFill>
                <a:prstClr val="black">
                  <a:tint val="75000"/>
                </a:prstClr>
              </a:solidFill>
            </a:endParaRPr>
          </a:p>
        </p:txBody>
      </p:sp>
      <p:sp>
        <p:nvSpPr>
          <p:cNvPr id="5" name="Footer Placeholder 4"/>
          <p:cNvSpPr>
            <a:spLocks noGrp="1"/>
          </p:cNvSpPr>
          <p:nvPr>
            <p:ph type="ftr" sz="quarter" idx="11"/>
          </p:nvPr>
        </p:nvSpPr>
        <p:spPr/>
        <p:txBody>
          <a:bodyPr/>
          <a:lstStyle/>
          <a:p>
            <a:endParaRPr lang="en-CA">
              <a:solidFill>
                <a:prstClr val="black">
                  <a:tint val="75000"/>
                </a:prstClr>
              </a:solidFill>
            </a:endParaRPr>
          </a:p>
        </p:txBody>
      </p:sp>
      <p:sp>
        <p:nvSpPr>
          <p:cNvPr id="6" name="Slide Number Placeholder 5"/>
          <p:cNvSpPr>
            <a:spLocks noGrp="1"/>
          </p:cNvSpPr>
          <p:nvPr>
            <p:ph type="sldNum" sz="quarter" idx="12"/>
          </p:nvPr>
        </p:nvSpPr>
        <p:spPr/>
        <p:txBody>
          <a:bodyPr/>
          <a:lstStyle/>
          <a:p>
            <a:fld id="{8A5EA3E4-A905-45D3-95A8-2C967352C8DF}" type="slidenum">
              <a:rPr lang="en-CA" smtClean="0">
                <a:solidFill>
                  <a:prstClr val="black">
                    <a:tint val="75000"/>
                  </a:prstClr>
                </a:solidFill>
              </a:rPr>
              <a:pPr/>
              <a:t>‹#›</a:t>
            </a:fld>
            <a:endParaRPr lang="en-CA">
              <a:solidFill>
                <a:prstClr val="black">
                  <a:tint val="75000"/>
                </a:prstClr>
              </a:solidFill>
            </a:endParaRPr>
          </a:p>
        </p:txBody>
      </p:sp>
    </p:spTree>
    <p:extLst>
      <p:ext uri="{BB962C8B-B14F-4D97-AF65-F5344CB8AC3E}">
        <p14:creationId xmlns:p14="http://schemas.microsoft.com/office/powerpoint/2010/main" val="28554502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108075"/>
            <a:ext cx="4013200" cy="5368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2800" y="1108075"/>
            <a:ext cx="4013200" cy="5368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696899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99802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9297350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033323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44794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995200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677057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title"/>
          </p:nvPr>
        </p:nvSpPr>
        <p:spPr bwMode="auto">
          <a:xfrm>
            <a:off x="431800" y="303213"/>
            <a:ext cx="816610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en-US" smtClean="0"/>
              <a:t>Slide Title</a:t>
            </a:r>
          </a:p>
        </p:txBody>
      </p:sp>
      <p:sp>
        <p:nvSpPr>
          <p:cNvPr id="1027" name="Rectangle 4"/>
          <p:cNvSpPr>
            <a:spLocks noGrp="1" noChangeArrowheads="1"/>
          </p:cNvSpPr>
          <p:nvPr>
            <p:ph type="body" idx="1"/>
          </p:nvPr>
        </p:nvSpPr>
        <p:spPr bwMode="auto">
          <a:xfrm>
            <a:off x="465138" y="1100138"/>
            <a:ext cx="8178800" cy="536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smtClean="0"/>
              <a:t>Body Text</a:t>
            </a:r>
          </a:p>
          <a:p>
            <a:pPr lvl="1"/>
            <a:r>
              <a:rPr lang="en-US" altLang="en-US" smtClean="0"/>
              <a:t>Second Level</a:t>
            </a:r>
          </a:p>
          <a:p>
            <a:pPr lvl="2"/>
            <a:r>
              <a:rPr lang="en-US" altLang="en-US" smtClean="0"/>
              <a:t>Third Level</a:t>
            </a:r>
          </a:p>
          <a:p>
            <a:pPr lvl="3"/>
            <a:r>
              <a:rPr lang="en-US" altLang="en-US" smtClean="0"/>
              <a:t>Fourth Level</a:t>
            </a:r>
          </a:p>
        </p:txBody>
      </p:sp>
      <p:sp>
        <p:nvSpPr>
          <p:cNvPr id="1029" name="Rectangle 6"/>
          <p:cNvSpPr>
            <a:spLocks noChangeArrowheads="1"/>
          </p:cNvSpPr>
          <p:nvPr/>
        </p:nvSpPr>
        <p:spPr bwMode="auto">
          <a:xfrm>
            <a:off x="8164513" y="6629400"/>
            <a:ext cx="911225" cy="23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a:defRPr/>
            </a:pPr>
            <a:r>
              <a:rPr lang="en-US" altLang="en-US" sz="900" dirty="0" smtClean="0">
                <a:latin typeface="Garamond" panose="02020404030301010803" pitchFamily="18" charset="0"/>
                <a:ea typeface="+mn-ea"/>
              </a:rPr>
              <a:t>James Tam</a:t>
            </a:r>
          </a:p>
        </p:txBody>
      </p:sp>
    </p:spTree>
  </p:cSld>
  <p:clrMap bg1="lt1" tx1="dk1" bg2="lt2" tx2="dk2" accent1="accent1" accent2="accent2" accent3="accent3" accent4="accent4" accent5="accent5" accent6="accent6" hlink="hlink" folHlink="folHlink"/>
  <p:sldLayoutIdLst>
    <p:sldLayoutId id="2147484699" r:id="rId1"/>
    <p:sldLayoutId id="2147484689" r:id="rId2"/>
    <p:sldLayoutId id="2147484690" r:id="rId3"/>
    <p:sldLayoutId id="2147484691" r:id="rId4"/>
    <p:sldLayoutId id="2147484692" r:id="rId5"/>
    <p:sldLayoutId id="2147484693" r:id="rId6"/>
    <p:sldLayoutId id="2147484694" r:id="rId7"/>
    <p:sldLayoutId id="2147484695" r:id="rId8"/>
    <p:sldLayoutId id="2147484696" r:id="rId9"/>
    <p:sldLayoutId id="2147484697" r:id="rId10"/>
    <p:sldLayoutId id="2147484698" r:id="rId11"/>
  </p:sldLayoutIdLst>
  <p:timing>
    <p:tnLst>
      <p:par>
        <p:cTn id="1" dur="indefinite" restart="never" nodeType="tmRoot"/>
      </p:par>
    </p:tnLst>
  </p:timing>
  <p:hf hdr="0" ftr="0" dt="0"/>
  <p:txStyles>
    <p:titleStyle>
      <a:lvl1pPr algn="ctr" rtl="0" eaLnBrk="0" fontAlgn="base" hangingPunct="0">
        <a:lnSpc>
          <a:spcPct val="90000"/>
        </a:lnSpc>
        <a:spcBef>
          <a:spcPct val="0"/>
        </a:spcBef>
        <a:spcAft>
          <a:spcPct val="0"/>
        </a:spcAft>
        <a:defRPr sz="3200" b="1" u="sng">
          <a:solidFill>
            <a:schemeClr val="tx2"/>
          </a:solidFill>
          <a:latin typeface="Calibri" panose="020F0502020204030204" pitchFamily="34" charset="0"/>
          <a:ea typeface="ＭＳ Ｐゴシック" charset="0"/>
          <a:cs typeface="ＭＳ Ｐゴシック" charset="0"/>
        </a:defRPr>
      </a:lvl1pPr>
      <a:lvl2pPr algn="ctr" rtl="0" eaLnBrk="0" fontAlgn="base" hangingPunct="0">
        <a:lnSpc>
          <a:spcPct val="90000"/>
        </a:lnSpc>
        <a:spcBef>
          <a:spcPct val="0"/>
        </a:spcBef>
        <a:spcAft>
          <a:spcPct val="0"/>
        </a:spcAft>
        <a:defRPr sz="3200" b="1" u="sng">
          <a:solidFill>
            <a:schemeClr val="tx2"/>
          </a:solidFill>
          <a:latin typeface="Calibri" pitchFamily="34" charset="0"/>
          <a:ea typeface="ＭＳ Ｐゴシック" charset="0"/>
          <a:cs typeface="ＭＳ Ｐゴシック" charset="0"/>
        </a:defRPr>
      </a:lvl2pPr>
      <a:lvl3pPr algn="ctr" rtl="0" eaLnBrk="0" fontAlgn="base" hangingPunct="0">
        <a:lnSpc>
          <a:spcPct val="90000"/>
        </a:lnSpc>
        <a:spcBef>
          <a:spcPct val="0"/>
        </a:spcBef>
        <a:spcAft>
          <a:spcPct val="0"/>
        </a:spcAft>
        <a:defRPr sz="3200" b="1" u="sng">
          <a:solidFill>
            <a:schemeClr val="tx2"/>
          </a:solidFill>
          <a:latin typeface="Calibri" pitchFamily="34" charset="0"/>
          <a:ea typeface="ＭＳ Ｐゴシック" charset="0"/>
          <a:cs typeface="ＭＳ Ｐゴシック" charset="0"/>
        </a:defRPr>
      </a:lvl3pPr>
      <a:lvl4pPr algn="ctr" rtl="0" eaLnBrk="0" fontAlgn="base" hangingPunct="0">
        <a:lnSpc>
          <a:spcPct val="90000"/>
        </a:lnSpc>
        <a:spcBef>
          <a:spcPct val="0"/>
        </a:spcBef>
        <a:spcAft>
          <a:spcPct val="0"/>
        </a:spcAft>
        <a:defRPr sz="3200" b="1" u="sng">
          <a:solidFill>
            <a:schemeClr val="tx2"/>
          </a:solidFill>
          <a:latin typeface="Calibri" pitchFamily="34" charset="0"/>
          <a:ea typeface="ＭＳ Ｐゴシック" charset="0"/>
          <a:cs typeface="ＭＳ Ｐゴシック" charset="0"/>
        </a:defRPr>
      </a:lvl4pPr>
      <a:lvl5pPr algn="ctr" rtl="0" eaLnBrk="0" fontAlgn="base" hangingPunct="0">
        <a:lnSpc>
          <a:spcPct val="90000"/>
        </a:lnSpc>
        <a:spcBef>
          <a:spcPct val="0"/>
        </a:spcBef>
        <a:spcAft>
          <a:spcPct val="0"/>
        </a:spcAft>
        <a:defRPr sz="3200" b="1" u="sng">
          <a:solidFill>
            <a:schemeClr val="tx2"/>
          </a:solidFill>
          <a:latin typeface="Calibri" pitchFamily="34" charset="0"/>
          <a:ea typeface="ＭＳ Ｐゴシック" charset="0"/>
          <a:cs typeface="ＭＳ Ｐゴシック" charset="0"/>
        </a:defRPr>
      </a:lvl5pPr>
      <a:lvl6pPr marL="457200" algn="ctr" rtl="0" eaLnBrk="0" fontAlgn="base" hangingPunct="0">
        <a:lnSpc>
          <a:spcPct val="90000"/>
        </a:lnSpc>
        <a:spcBef>
          <a:spcPct val="0"/>
        </a:spcBef>
        <a:spcAft>
          <a:spcPct val="0"/>
        </a:spcAft>
        <a:defRPr sz="2800" b="1" u="sng">
          <a:solidFill>
            <a:schemeClr val="tx2"/>
          </a:solidFill>
          <a:latin typeface="Times New Roman" pitchFamily="18" charset="0"/>
        </a:defRPr>
      </a:lvl6pPr>
      <a:lvl7pPr marL="914400" algn="ctr" rtl="0" eaLnBrk="0" fontAlgn="base" hangingPunct="0">
        <a:lnSpc>
          <a:spcPct val="90000"/>
        </a:lnSpc>
        <a:spcBef>
          <a:spcPct val="0"/>
        </a:spcBef>
        <a:spcAft>
          <a:spcPct val="0"/>
        </a:spcAft>
        <a:defRPr sz="2800" b="1" u="sng">
          <a:solidFill>
            <a:schemeClr val="tx2"/>
          </a:solidFill>
          <a:latin typeface="Times New Roman" pitchFamily="18" charset="0"/>
        </a:defRPr>
      </a:lvl7pPr>
      <a:lvl8pPr marL="1371600" algn="ctr" rtl="0" eaLnBrk="0" fontAlgn="base" hangingPunct="0">
        <a:lnSpc>
          <a:spcPct val="90000"/>
        </a:lnSpc>
        <a:spcBef>
          <a:spcPct val="0"/>
        </a:spcBef>
        <a:spcAft>
          <a:spcPct val="0"/>
        </a:spcAft>
        <a:defRPr sz="2800" b="1" u="sng">
          <a:solidFill>
            <a:schemeClr val="tx2"/>
          </a:solidFill>
          <a:latin typeface="Times New Roman" pitchFamily="18" charset="0"/>
        </a:defRPr>
      </a:lvl8pPr>
      <a:lvl9pPr marL="1828800" algn="ctr" rtl="0" eaLnBrk="0" fontAlgn="base" hangingPunct="0">
        <a:lnSpc>
          <a:spcPct val="90000"/>
        </a:lnSpc>
        <a:spcBef>
          <a:spcPct val="0"/>
        </a:spcBef>
        <a:spcAft>
          <a:spcPct val="0"/>
        </a:spcAft>
        <a:defRPr sz="2800" b="1" u="sng">
          <a:solidFill>
            <a:schemeClr val="tx2"/>
          </a:solidFill>
          <a:latin typeface="Times New Roman" pitchFamily="18" charset="0"/>
        </a:defRPr>
      </a:lvl9pPr>
    </p:titleStyle>
    <p:bodyStyle>
      <a:lvl1pPr marL="111125" indent="-111125" algn="l" rtl="0" eaLnBrk="0" fontAlgn="base" hangingPunct="0">
        <a:spcBef>
          <a:spcPct val="30000"/>
        </a:spcBef>
        <a:spcAft>
          <a:spcPct val="0"/>
        </a:spcAft>
        <a:buChar char="•"/>
        <a:defRPr sz="2400">
          <a:solidFill>
            <a:schemeClr val="tx1"/>
          </a:solidFill>
          <a:latin typeface="Calibri" panose="020F0502020204030204" pitchFamily="34" charset="0"/>
          <a:ea typeface="ＭＳ Ｐゴシック" charset="0"/>
          <a:cs typeface="ＭＳ Ｐゴシック" charset="0"/>
        </a:defRPr>
      </a:lvl1pPr>
      <a:lvl2pPr marL="346075" indent="-120650" algn="l" rtl="0" eaLnBrk="0" fontAlgn="base" hangingPunct="0">
        <a:spcBef>
          <a:spcPct val="10000"/>
        </a:spcBef>
        <a:spcAft>
          <a:spcPct val="0"/>
        </a:spcAft>
        <a:buSzPct val="100000"/>
        <a:buFont typeface="Times New Roman" panose="02020603050405020304" pitchFamily="18" charset="0"/>
        <a:buChar char="-"/>
        <a:defRPr sz="2000">
          <a:solidFill>
            <a:schemeClr val="tx1"/>
          </a:solidFill>
          <a:latin typeface="Calibri" panose="020F0502020204030204" pitchFamily="34" charset="0"/>
          <a:ea typeface="ＭＳ Ｐゴシック" charset="0"/>
        </a:defRPr>
      </a:lvl2pPr>
      <a:lvl3pPr marL="568325" indent="-107950" algn="l" rtl="0" eaLnBrk="0" fontAlgn="base" hangingPunct="0">
        <a:lnSpc>
          <a:spcPct val="90000"/>
        </a:lnSpc>
        <a:spcBef>
          <a:spcPct val="10000"/>
        </a:spcBef>
        <a:spcAft>
          <a:spcPct val="0"/>
        </a:spcAft>
        <a:buSzPct val="100000"/>
        <a:buChar char="•"/>
        <a:defRPr>
          <a:solidFill>
            <a:schemeClr val="tx1"/>
          </a:solidFill>
          <a:latin typeface="Calibri" panose="020F0502020204030204" pitchFamily="34" charset="0"/>
          <a:ea typeface="ＭＳ Ｐゴシック" charset="0"/>
        </a:defRPr>
      </a:lvl3pPr>
      <a:lvl4pPr marL="800100" indent="-114300" algn="l" rtl="0" eaLnBrk="0" fontAlgn="base" hangingPunct="0">
        <a:spcBef>
          <a:spcPct val="10000"/>
        </a:spcBef>
        <a:spcAft>
          <a:spcPct val="0"/>
        </a:spcAft>
        <a:defRPr>
          <a:solidFill>
            <a:schemeClr val="tx1"/>
          </a:solidFill>
          <a:latin typeface="Calibri" panose="020F0502020204030204" pitchFamily="34" charset="0"/>
          <a:ea typeface="ＭＳ Ｐゴシック" charset="0"/>
        </a:defRPr>
      </a:lvl4pPr>
      <a:lvl5pPr marL="1028700" indent="-114300" algn="l" rtl="0" eaLnBrk="0" fontAlgn="base" hangingPunct="0">
        <a:spcBef>
          <a:spcPct val="10000"/>
        </a:spcBef>
        <a:spcAft>
          <a:spcPct val="0"/>
        </a:spcAft>
        <a:defRPr>
          <a:solidFill>
            <a:schemeClr val="tx1"/>
          </a:solidFill>
          <a:latin typeface="Calibri" panose="020F0502020204030204" pitchFamily="34" charset="0"/>
          <a:ea typeface="ＭＳ Ｐゴシック" charset="0"/>
        </a:defRPr>
      </a:lvl5pPr>
      <a:lvl6pPr marL="1485900" indent="-114300" algn="l" rtl="0" eaLnBrk="0" fontAlgn="base" hangingPunct="0">
        <a:spcBef>
          <a:spcPct val="10000"/>
        </a:spcBef>
        <a:spcAft>
          <a:spcPct val="0"/>
        </a:spcAft>
        <a:defRPr>
          <a:solidFill>
            <a:schemeClr val="tx1"/>
          </a:solidFill>
          <a:latin typeface="+mn-lt"/>
        </a:defRPr>
      </a:lvl6pPr>
      <a:lvl7pPr marL="1943100" indent="-114300" algn="l" rtl="0" eaLnBrk="0" fontAlgn="base" hangingPunct="0">
        <a:spcBef>
          <a:spcPct val="10000"/>
        </a:spcBef>
        <a:spcAft>
          <a:spcPct val="0"/>
        </a:spcAft>
        <a:defRPr>
          <a:solidFill>
            <a:schemeClr val="tx1"/>
          </a:solidFill>
          <a:latin typeface="+mn-lt"/>
        </a:defRPr>
      </a:lvl7pPr>
      <a:lvl8pPr marL="2400300" indent="-114300" algn="l" rtl="0" eaLnBrk="0" fontAlgn="base" hangingPunct="0">
        <a:spcBef>
          <a:spcPct val="10000"/>
        </a:spcBef>
        <a:spcAft>
          <a:spcPct val="0"/>
        </a:spcAft>
        <a:defRPr>
          <a:solidFill>
            <a:schemeClr val="tx1"/>
          </a:solidFill>
          <a:latin typeface="+mn-lt"/>
        </a:defRPr>
      </a:lvl8pPr>
      <a:lvl9pPr marL="2857500" indent="-114300" algn="l" rtl="0" eaLnBrk="0" fontAlgn="base" hangingPunct="0">
        <a:spcBef>
          <a:spcPct val="10000"/>
        </a:spcBef>
        <a:spcAft>
          <a:spcPct val="0"/>
        </a:spcAft>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539404"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fontAlgn="auto">
              <a:spcBef>
                <a:spcPts val="0"/>
              </a:spcBef>
              <a:spcAft>
                <a:spcPts val="0"/>
              </a:spcAft>
            </a:pPr>
            <a:fld id="{E1901B55-5C44-4398-9162-4AE21413BF14}" type="datetimeFigureOut">
              <a:rPr lang="en-CA" smtClean="0">
                <a:solidFill>
                  <a:prstClr val="black">
                    <a:tint val="75000"/>
                  </a:prstClr>
                </a:solidFill>
                <a:latin typeface="Calibri" panose="020F0502020204030204"/>
                <a:ea typeface="+mn-ea"/>
              </a:rPr>
              <a:pPr defTabSz="457200" fontAlgn="auto">
                <a:spcBef>
                  <a:spcPts val="0"/>
                </a:spcBef>
                <a:spcAft>
                  <a:spcPts val="0"/>
                </a:spcAft>
              </a:pPr>
              <a:t>2025-09-15</a:t>
            </a:fld>
            <a:endParaRPr lang="en-CA">
              <a:solidFill>
                <a:prstClr val="black">
                  <a:tint val="75000"/>
                </a:prstClr>
              </a:solidFill>
              <a:latin typeface="Calibri" panose="020F0502020204030204"/>
              <a:ea typeface="+mn-ea"/>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fontAlgn="auto">
              <a:spcBef>
                <a:spcPts val="0"/>
              </a:spcBef>
              <a:spcAft>
                <a:spcPts val="0"/>
              </a:spcAft>
            </a:pPr>
            <a:endParaRPr lang="en-CA">
              <a:solidFill>
                <a:prstClr val="black">
                  <a:tint val="75000"/>
                </a:prstClr>
              </a:solidFill>
              <a:latin typeface="Calibri" panose="020F0502020204030204"/>
              <a:ea typeface="+mn-ea"/>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fontAlgn="auto">
              <a:spcBef>
                <a:spcPts val="0"/>
              </a:spcBef>
              <a:spcAft>
                <a:spcPts val="0"/>
              </a:spcAft>
            </a:pPr>
            <a:fld id="{8A5EA3E4-A905-45D3-95A8-2C967352C8DF}" type="slidenum">
              <a:rPr lang="en-CA" smtClean="0">
                <a:solidFill>
                  <a:prstClr val="black">
                    <a:tint val="75000"/>
                  </a:prstClr>
                </a:solidFill>
                <a:latin typeface="Calibri" panose="020F0502020204030204"/>
                <a:ea typeface="+mn-ea"/>
              </a:rPr>
              <a:pPr defTabSz="457200" fontAlgn="auto">
                <a:spcBef>
                  <a:spcPts val="0"/>
                </a:spcBef>
                <a:spcAft>
                  <a:spcPts val="0"/>
                </a:spcAft>
              </a:pPr>
              <a:t>‹#›</a:t>
            </a:fld>
            <a:endParaRPr lang="en-CA">
              <a:solidFill>
                <a:prstClr val="black">
                  <a:tint val="75000"/>
                </a:prstClr>
              </a:solidFill>
              <a:latin typeface="Calibri" panose="020F0502020204030204"/>
              <a:ea typeface="+mn-ea"/>
            </a:endParaRPr>
          </a:p>
        </p:txBody>
      </p:sp>
      <p:pic>
        <p:nvPicPr>
          <p:cNvPr id="7" name="Picture 6">
            <a:extLst>
              <a:ext uri="{FF2B5EF4-FFF2-40B4-BE49-F238E27FC236}">
                <a16:creationId xmlns="" xmlns:a16="http://schemas.microsoft.com/office/drawing/2014/main" id="{E83129D6-7947-9151-341E-3F745D7FD00C}"/>
              </a:ext>
            </a:extLst>
          </p:cNvPr>
          <p:cNvPicPr>
            <a:picLocks noChangeAspect="1"/>
          </p:cNvPicPr>
          <p:nvPr userDrawn="1"/>
        </p:nvPicPr>
        <p:blipFill>
          <a:blip r:embed="rId13"/>
          <a:stretch>
            <a:fillRect/>
          </a:stretch>
        </p:blipFill>
        <p:spPr>
          <a:xfrm>
            <a:off x="162659" y="6325108"/>
            <a:ext cx="1586018" cy="546101"/>
          </a:xfrm>
          <a:prstGeom prst="rect">
            <a:avLst/>
          </a:prstGeom>
        </p:spPr>
      </p:pic>
      <p:sp>
        <p:nvSpPr>
          <p:cNvPr id="8" name="TextBox 7">
            <a:extLst>
              <a:ext uri="{FF2B5EF4-FFF2-40B4-BE49-F238E27FC236}">
                <a16:creationId xmlns="" xmlns:a16="http://schemas.microsoft.com/office/drawing/2014/main" id="{F5718B92-B977-C3C8-827D-341163B7897F}"/>
              </a:ext>
            </a:extLst>
          </p:cNvPr>
          <p:cNvSpPr txBox="1"/>
          <p:nvPr userDrawn="1"/>
        </p:nvSpPr>
        <p:spPr>
          <a:xfrm>
            <a:off x="2307980" y="6532293"/>
            <a:ext cx="5688624" cy="276999"/>
          </a:xfrm>
          <a:prstGeom prst="rect">
            <a:avLst/>
          </a:prstGeom>
          <a:noFill/>
        </p:spPr>
        <p:txBody>
          <a:bodyPr wrap="square">
            <a:spAutoFit/>
          </a:bodyPr>
          <a:lstStyle/>
          <a:p>
            <a:pPr defTabSz="457200" fontAlgn="auto">
              <a:spcBef>
                <a:spcPts val="0"/>
              </a:spcBef>
              <a:spcAft>
                <a:spcPts val="0"/>
              </a:spcAft>
            </a:pPr>
            <a:r>
              <a:rPr lang="en-CA" sz="1200" i="1" dirty="0">
                <a:solidFill>
                  <a:prstClr val="black"/>
                </a:solidFill>
                <a:ea typeface="+mn-ea"/>
              </a:rPr>
              <a:t>Copyright © 2024. Do not distribute outside of the CPSC 231 Fall 2024 class.</a:t>
            </a:r>
            <a:endParaRPr lang="en-US" sz="1200" dirty="0">
              <a:solidFill>
                <a:prstClr val="black"/>
              </a:solidFill>
              <a:latin typeface="Calibri" panose="020F0502020204030204"/>
              <a:ea typeface="+mn-ea"/>
            </a:endParaRPr>
          </a:p>
        </p:txBody>
      </p:sp>
    </p:spTree>
    <p:extLst>
      <p:ext uri="{BB962C8B-B14F-4D97-AF65-F5344CB8AC3E}">
        <p14:creationId xmlns:p14="http://schemas.microsoft.com/office/powerpoint/2010/main" val="4011754339"/>
      </p:ext>
    </p:extLst>
  </p:cSld>
  <p:clrMap bg1="lt1" tx1="dk1" bg2="lt2" tx2="dk2" accent1="accent1" accent2="accent2" accent3="accent3" accent4="accent4" accent5="accent5" accent6="accent6" hlink="hlink" folHlink="folHlink"/>
  <p:sldLayoutIdLst>
    <p:sldLayoutId id="2147484701" r:id="rId1"/>
    <p:sldLayoutId id="2147484702" r:id="rId2"/>
    <p:sldLayoutId id="2147484703" r:id="rId3"/>
    <p:sldLayoutId id="2147484704" r:id="rId4"/>
    <p:sldLayoutId id="2147484705" r:id="rId5"/>
    <p:sldLayoutId id="2147484706" r:id="rId6"/>
    <p:sldLayoutId id="2147484707" r:id="rId7"/>
    <p:sldLayoutId id="2147484708" r:id="rId8"/>
    <p:sldLayoutId id="2147484709" r:id="rId9"/>
    <p:sldLayoutId id="2147484710" r:id="rId10"/>
    <p:sldLayoutId id="214748471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CD5B5"/>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609600" y="381000"/>
            <a:ext cx="7772400" cy="1470025"/>
          </a:xfrm>
        </p:spPr>
        <p:txBody>
          <a:bodyPr/>
          <a:lstStyle/>
          <a:p>
            <a:pPr eaLnBrk="1" hangingPunct="1"/>
            <a:r>
              <a:rPr lang="en-US" altLang="en-US" sz="4000" dirty="0"/>
              <a:t>Branching In Python: Part 1</a:t>
            </a:r>
            <a:endParaRPr lang="en-US" altLang="en-US" sz="4000" b="1" dirty="0" smtClean="0"/>
          </a:p>
        </p:txBody>
      </p:sp>
      <p:sp>
        <p:nvSpPr>
          <p:cNvPr id="13315" name="Text Box 4"/>
          <p:cNvSpPr txBox="1">
            <a:spLocks noChangeArrowheads="1"/>
          </p:cNvSpPr>
          <p:nvPr/>
        </p:nvSpPr>
        <p:spPr bwMode="auto">
          <a:xfrm>
            <a:off x="842963" y="5815013"/>
            <a:ext cx="7100887"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type="none" w="sm" len="sm"/>
                <a:tailEnd type="none" w="sm" len="sm"/>
              </a14:hiddenLine>
            </a:ext>
          </a:extLst>
        </p:spPr>
        <p:txBody>
          <a:bodyPr lIns="92075" tIns="46038" rIns="92075" bIns="46038">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endParaRPr lang="en-CA" altLang="en-US" sz="1800" baseline="30000">
              <a:latin typeface="Arial" panose="020B0604020202020204" pitchFamily="34" charset="0"/>
            </a:endParaRPr>
          </a:p>
        </p:txBody>
      </p:sp>
      <p:sp>
        <p:nvSpPr>
          <p:cNvPr id="13316" name="Text Box 9"/>
          <p:cNvSpPr txBox="1">
            <a:spLocks noChangeArrowheads="1"/>
          </p:cNvSpPr>
          <p:nvPr/>
        </p:nvSpPr>
        <p:spPr bwMode="auto">
          <a:xfrm>
            <a:off x="1295400" y="2362200"/>
            <a:ext cx="6769100" cy="22474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type="none" w="sm" len="sm"/>
                <a:tailEnd type="none" w="sm" len="sm"/>
              </a14:hiddenLine>
            </a:ext>
          </a:extLst>
        </p:spPr>
        <p:txBody>
          <a:bodyPr lIns="92075" tIns="46038" rIns="92075" bIns="46038">
            <a:spAutoFit/>
          </a:bodyPr>
          <a:lstStyle>
            <a:lvl1pPr marL="114300" indent="-114300"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342900" indent="-342900">
              <a:spcBef>
                <a:spcPct val="50000"/>
              </a:spcBef>
              <a:defRPr/>
            </a:pPr>
            <a:r>
              <a:rPr lang="en-US" sz="2800" dirty="0">
                <a:solidFill>
                  <a:srgbClr val="000000"/>
                </a:solidFill>
                <a:latin typeface="Consolas" panose="020B0609020204030204" pitchFamily="49" charset="0"/>
                <a:cs typeface="Calibri" panose="020F0502020204030204" pitchFamily="34" charset="0"/>
              </a:rPr>
              <a:t>IF</a:t>
            </a:r>
          </a:p>
          <a:p>
            <a:pPr marL="342900" indent="-342900">
              <a:spcBef>
                <a:spcPct val="50000"/>
              </a:spcBef>
              <a:defRPr/>
            </a:pPr>
            <a:r>
              <a:rPr lang="en-US" sz="2800" dirty="0">
                <a:solidFill>
                  <a:srgbClr val="000000"/>
                </a:solidFill>
                <a:latin typeface="Consolas" panose="020B0609020204030204" pitchFamily="49" charset="0"/>
                <a:cs typeface="Calibri" panose="020F0502020204030204" pitchFamily="34" charset="0"/>
              </a:rPr>
              <a:t>IF</a:t>
            </a:r>
            <a:r>
              <a:rPr lang="en-US" sz="2800" dirty="0">
                <a:solidFill>
                  <a:srgbClr val="000000"/>
                </a:solidFill>
                <a:cs typeface="Calibri" panose="020F0502020204030204" pitchFamily="34" charset="0"/>
              </a:rPr>
              <a:t>-</a:t>
            </a:r>
            <a:r>
              <a:rPr lang="en-US" sz="2800" dirty="0">
                <a:solidFill>
                  <a:srgbClr val="000000"/>
                </a:solidFill>
                <a:latin typeface="Consolas" panose="020B0609020204030204" pitchFamily="49" charset="0"/>
                <a:cs typeface="Calibri" panose="020F0502020204030204" pitchFamily="34" charset="0"/>
              </a:rPr>
              <a:t>ELSE</a:t>
            </a:r>
          </a:p>
          <a:p>
            <a:pPr marL="342900" indent="-342900">
              <a:spcBef>
                <a:spcPct val="50000"/>
              </a:spcBef>
              <a:defRPr/>
            </a:pPr>
            <a:r>
              <a:rPr lang="en-US" sz="2800" dirty="0">
                <a:solidFill>
                  <a:srgbClr val="000000"/>
                </a:solidFill>
                <a:cs typeface="Calibri" panose="020F0502020204030204" pitchFamily="34" charset="0"/>
              </a:rPr>
              <a:t>Logic: AND, OR, </a:t>
            </a:r>
            <a:r>
              <a:rPr lang="en-US" sz="2800" dirty="0" smtClean="0">
                <a:solidFill>
                  <a:srgbClr val="000000"/>
                </a:solidFill>
                <a:cs typeface="Calibri" panose="020F0502020204030204" pitchFamily="34" charset="0"/>
              </a:rPr>
              <a:t>NOT (conceptual and Google search examples)</a:t>
            </a:r>
            <a:endParaRPr lang="en-US" sz="2800" dirty="0">
              <a:solidFill>
                <a:srgbClr val="000000"/>
              </a:solidFill>
              <a:cs typeface="Calibri" panose="020F0502020204030204" pitchFamily="34" charset="0"/>
            </a:endParaRPr>
          </a:p>
        </p:txBody>
      </p:sp>
    </p:spTree>
    <p:extLst>
      <p:ext uri="{BB962C8B-B14F-4D97-AF65-F5344CB8AC3E}">
        <p14:creationId xmlns:p14="http://schemas.microsoft.com/office/powerpoint/2010/main" val="5047016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idx="4294967295"/>
          </p:nvPr>
        </p:nvSpPr>
        <p:spPr/>
        <p:txBody>
          <a:bodyPr/>
          <a:lstStyle/>
          <a:p>
            <a:pPr eaLnBrk="1" hangingPunct="1"/>
            <a:r>
              <a:rPr lang="en-CA" altLang="en-US" dirty="0" smtClean="0">
                <a:ea typeface="ＭＳ Ｐゴシック" panose="020B0600070205080204" pitchFamily="34" charset="-128"/>
              </a:rPr>
              <a:t>Allowable </a:t>
            </a:r>
            <a:r>
              <a:rPr lang="en-CA" altLang="en-US" dirty="0" smtClean="0">
                <a:solidFill>
                  <a:srgbClr val="FF0000"/>
                </a:solidFill>
                <a:ea typeface="ＭＳ Ｐゴシック" panose="020B0600070205080204" pitchFamily="34" charset="-128"/>
              </a:rPr>
              <a:t>Relational Operators</a:t>
            </a:r>
            <a:r>
              <a:rPr lang="en-CA" altLang="en-US" dirty="0" smtClean="0">
                <a:ea typeface="ＭＳ Ｐゴシック" panose="020B0600070205080204" pitchFamily="34" charset="-128"/>
              </a:rPr>
              <a:t> For Boolean Expressions</a:t>
            </a:r>
          </a:p>
        </p:txBody>
      </p:sp>
      <p:sp>
        <p:nvSpPr>
          <p:cNvPr id="14339" name="Rectangle 3"/>
          <p:cNvSpPr>
            <a:spLocks noGrp="1"/>
          </p:cNvSpPr>
          <p:nvPr>
            <p:ph type="body" idx="4294967295"/>
          </p:nvPr>
        </p:nvSpPr>
        <p:spPr/>
        <p:txBody>
          <a:bodyPr/>
          <a:lstStyle/>
          <a:p>
            <a:pPr eaLnBrk="1" hangingPunct="1">
              <a:lnSpc>
                <a:spcPct val="75000"/>
              </a:lnSpc>
              <a:spcBef>
                <a:spcPct val="80000"/>
              </a:spcBef>
              <a:buFontTx/>
              <a:buNone/>
              <a:tabLst>
                <a:tab pos="6629400" algn="l"/>
              </a:tabLst>
            </a:pPr>
            <a:r>
              <a:rPr lang="en-CA" altLang="en-US" sz="2000" dirty="0" smtClean="0">
                <a:latin typeface="Consolas" panose="020B0609020204030204" pitchFamily="49" charset="0"/>
                <a:ea typeface="ＭＳ Ｐゴシック" panose="020B0600070205080204" pitchFamily="34" charset="-128"/>
              </a:rPr>
              <a:t>if (operand    </a:t>
            </a:r>
            <a:r>
              <a:rPr lang="en-CA" altLang="en-US" sz="2000" i="1" dirty="0" smtClean="0">
                <a:latin typeface="Consolas" panose="020B0609020204030204" pitchFamily="49" charset="0"/>
                <a:ea typeface="ＭＳ Ｐゴシック" panose="020B0600070205080204" pitchFamily="34" charset="-128"/>
              </a:rPr>
              <a:t> </a:t>
            </a:r>
            <a:r>
              <a:rPr lang="en-CA" altLang="en-US" sz="2000" b="1" dirty="0" smtClean="0">
                <a:solidFill>
                  <a:srgbClr val="FF0000"/>
                </a:solidFill>
                <a:latin typeface="Consolas" panose="020B0609020204030204" pitchFamily="49" charset="0"/>
                <a:ea typeface="ＭＳ Ｐゴシック" panose="020B0600070205080204" pitchFamily="34" charset="-128"/>
              </a:rPr>
              <a:t>relational operator</a:t>
            </a:r>
            <a:r>
              <a:rPr lang="en-CA" altLang="en-US" sz="2000" dirty="0" smtClean="0">
                <a:latin typeface="Consolas" panose="020B0609020204030204" pitchFamily="49" charset="0"/>
                <a:ea typeface="ＭＳ Ｐゴシック" panose="020B0600070205080204" pitchFamily="34" charset="-128"/>
              </a:rPr>
              <a:t>    operand) then</a:t>
            </a:r>
          </a:p>
          <a:p>
            <a:pPr eaLnBrk="1" hangingPunct="1">
              <a:lnSpc>
                <a:spcPct val="75000"/>
              </a:lnSpc>
              <a:spcBef>
                <a:spcPct val="80000"/>
              </a:spcBef>
              <a:tabLst>
                <a:tab pos="6629400" algn="l"/>
              </a:tabLst>
            </a:pPr>
            <a:endParaRPr lang="en-CA" altLang="en-US" sz="2000" dirty="0" smtClean="0">
              <a:latin typeface="Arial" panose="020B0604020202020204" pitchFamily="34" charset="0"/>
              <a:ea typeface="ＭＳ Ｐゴシック" panose="020B0600070205080204" pitchFamily="34" charset="-128"/>
            </a:endParaRPr>
          </a:p>
          <a:p>
            <a:pPr eaLnBrk="1" hangingPunct="1">
              <a:spcBef>
                <a:spcPct val="50000"/>
              </a:spcBef>
              <a:buFontTx/>
              <a:buNone/>
              <a:tabLst>
                <a:tab pos="6629400" algn="l"/>
              </a:tabLst>
            </a:pPr>
            <a:r>
              <a:rPr lang="en-CA" altLang="en-US" sz="1800" dirty="0" smtClean="0">
                <a:latin typeface="Arial" panose="020B0604020202020204" pitchFamily="34" charset="0"/>
                <a:ea typeface="ＭＳ Ｐゴシック" panose="020B0600070205080204" pitchFamily="34" charset="-128"/>
              </a:rPr>
              <a:t>Python                 Mathematical               </a:t>
            </a:r>
          </a:p>
          <a:p>
            <a:pPr eaLnBrk="1" hangingPunct="1">
              <a:spcBef>
                <a:spcPct val="50000"/>
              </a:spcBef>
              <a:buFontTx/>
              <a:buNone/>
              <a:tabLst>
                <a:tab pos="6629400" algn="l"/>
              </a:tabLst>
            </a:pPr>
            <a:r>
              <a:rPr lang="en-CA" altLang="en-US" sz="1800" u="sng" dirty="0" smtClean="0">
                <a:latin typeface="Arial" panose="020B0604020202020204" pitchFamily="34" charset="0"/>
                <a:ea typeface="ＭＳ Ｐゴシック" panose="020B0600070205080204" pitchFamily="34" charset="-128"/>
              </a:rPr>
              <a:t>operator               equivalent              Meaning                               Example                                      </a:t>
            </a:r>
          </a:p>
          <a:p>
            <a:pPr eaLnBrk="1" hangingPunct="1">
              <a:lnSpc>
                <a:spcPct val="70000"/>
              </a:lnSpc>
              <a:spcBef>
                <a:spcPct val="70000"/>
              </a:spcBef>
              <a:buFontTx/>
              <a:buNone/>
              <a:tabLst>
                <a:tab pos="6629400" algn="l"/>
              </a:tabLst>
            </a:pPr>
            <a:r>
              <a:rPr lang="en-CA" altLang="en-US" sz="1800" b="1" dirty="0" smtClean="0">
                <a:solidFill>
                  <a:srgbClr val="FF0000"/>
                </a:solidFill>
                <a:latin typeface="Arial" panose="020B0604020202020204" pitchFamily="34" charset="0"/>
                <a:ea typeface="ＭＳ Ｐゴシック" panose="020B0600070205080204" pitchFamily="34" charset="-128"/>
              </a:rPr>
              <a:t>&lt;</a:t>
            </a:r>
            <a:r>
              <a:rPr lang="en-CA" altLang="en-US" sz="1800" dirty="0" smtClean="0">
                <a:solidFill>
                  <a:srgbClr val="FF0000"/>
                </a:solidFill>
                <a:latin typeface="Arial" panose="020B0604020202020204" pitchFamily="34" charset="0"/>
                <a:ea typeface="ＭＳ Ｐゴシック" panose="020B0600070205080204" pitchFamily="34" charset="-128"/>
              </a:rPr>
              <a:t> </a:t>
            </a:r>
            <a:r>
              <a:rPr lang="en-CA" altLang="en-US" sz="1800" dirty="0" smtClean="0">
                <a:latin typeface="Arial" panose="020B0604020202020204" pitchFamily="34" charset="0"/>
                <a:ea typeface="ＭＳ Ｐゴシック" panose="020B0600070205080204" pitchFamily="34" charset="-128"/>
              </a:rPr>
              <a:t>                         &lt;                             Less than	5 </a:t>
            </a:r>
            <a:r>
              <a:rPr lang="en-CA" altLang="en-US" sz="1800" b="1" dirty="0" smtClean="0">
                <a:solidFill>
                  <a:srgbClr val="FF0000"/>
                </a:solidFill>
                <a:latin typeface="Arial" panose="020B0604020202020204" pitchFamily="34" charset="0"/>
                <a:ea typeface="ＭＳ Ｐゴシック" panose="020B0600070205080204" pitchFamily="34" charset="-128"/>
              </a:rPr>
              <a:t>&lt;</a:t>
            </a:r>
            <a:r>
              <a:rPr lang="en-CA" altLang="en-US" sz="1800" dirty="0" smtClean="0">
                <a:latin typeface="Arial" panose="020B0604020202020204" pitchFamily="34" charset="0"/>
                <a:ea typeface="ＭＳ Ｐゴシック" panose="020B0600070205080204" pitchFamily="34" charset="-128"/>
              </a:rPr>
              <a:t> 3</a:t>
            </a:r>
          </a:p>
          <a:p>
            <a:pPr eaLnBrk="1" hangingPunct="1">
              <a:lnSpc>
                <a:spcPct val="70000"/>
              </a:lnSpc>
              <a:spcBef>
                <a:spcPct val="70000"/>
              </a:spcBef>
              <a:buFont typeface="Wingdings" panose="05000000000000000000" pitchFamily="2" charset="2"/>
              <a:buNone/>
              <a:tabLst>
                <a:tab pos="6629400" algn="l"/>
              </a:tabLst>
            </a:pPr>
            <a:r>
              <a:rPr lang="en-CA" altLang="en-US" sz="1800" b="1" dirty="0" smtClean="0">
                <a:solidFill>
                  <a:srgbClr val="FF0000"/>
                </a:solidFill>
                <a:latin typeface="Arial" panose="020B0604020202020204" pitchFamily="34" charset="0"/>
                <a:ea typeface="ＭＳ Ｐゴシック" panose="020B0600070205080204" pitchFamily="34" charset="-128"/>
              </a:rPr>
              <a:t>&gt;</a:t>
            </a:r>
            <a:r>
              <a:rPr lang="en-CA" altLang="en-US" sz="1800" dirty="0" smtClean="0">
                <a:solidFill>
                  <a:srgbClr val="FF0000"/>
                </a:solidFill>
                <a:latin typeface="Arial" panose="020B0604020202020204" pitchFamily="34" charset="0"/>
                <a:ea typeface="ＭＳ Ｐゴシック" panose="020B0600070205080204" pitchFamily="34" charset="-128"/>
              </a:rPr>
              <a:t> </a:t>
            </a:r>
            <a:r>
              <a:rPr lang="en-CA" altLang="en-US" sz="1800" dirty="0" smtClean="0">
                <a:latin typeface="Arial" panose="020B0604020202020204" pitchFamily="34" charset="0"/>
                <a:ea typeface="ＭＳ Ｐゴシック" panose="020B0600070205080204" pitchFamily="34" charset="-128"/>
              </a:rPr>
              <a:t>                         &gt;                             Greater than	5 </a:t>
            </a:r>
            <a:r>
              <a:rPr lang="en-CA" altLang="en-US" sz="1800" b="1" dirty="0" smtClean="0">
                <a:solidFill>
                  <a:srgbClr val="FF0000"/>
                </a:solidFill>
                <a:latin typeface="Arial" panose="020B0604020202020204" pitchFamily="34" charset="0"/>
                <a:ea typeface="ＭＳ Ｐゴシック" panose="020B0600070205080204" pitchFamily="34" charset="-128"/>
              </a:rPr>
              <a:t>&gt;</a:t>
            </a:r>
            <a:r>
              <a:rPr lang="en-CA" altLang="en-US" sz="1800" dirty="0" smtClean="0">
                <a:latin typeface="Arial" panose="020B0604020202020204" pitchFamily="34" charset="0"/>
                <a:ea typeface="ＭＳ Ｐゴシック" panose="020B0600070205080204" pitchFamily="34" charset="-128"/>
              </a:rPr>
              <a:t> 3</a:t>
            </a:r>
          </a:p>
          <a:p>
            <a:pPr eaLnBrk="1" hangingPunct="1">
              <a:lnSpc>
                <a:spcPct val="70000"/>
              </a:lnSpc>
              <a:spcBef>
                <a:spcPct val="70000"/>
              </a:spcBef>
              <a:buFont typeface="Wingdings" panose="05000000000000000000" pitchFamily="2" charset="2"/>
              <a:buNone/>
              <a:tabLst>
                <a:tab pos="6629400" algn="l"/>
              </a:tabLst>
            </a:pPr>
            <a:r>
              <a:rPr lang="en-CA" altLang="en-US" sz="1800" b="1" dirty="0" smtClean="0">
                <a:solidFill>
                  <a:srgbClr val="FF0000"/>
                </a:solidFill>
                <a:latin typeface="Arial" panose="020B0604020202020204" pitchFamily="34" charset="0"/>
                <a:ea typeface="ＭＳ Ｐゴシック" panose="020B0600070205080204" pitchFamily="34" charset="-128"/>
              </a:rPr>
              <a:t>==</a:t>
            </a:r>
            <a:r>
              <a:rPr lang="en-CA" altLang="en-US" sz="1800" dirty="0" smtClean="0">
                <a:solidFill>
                  <a:srgbClr val="FF0000"/>
                </a:solidFill>
                <a:latin typeface="Arial" panose="020B0604020202020204" pitchFamily="34" charset="0"/>
                <a:ea typeface="ＭＳ Ｐゴシック" panose="020B0600070205080204" pitchFamily="34" charset="-128"/>
              </a:rPr>
              <a:t>  </a:t>
            </a:r>
            <a:r>
              <a:rPr lang="en-CA" altLang="en-US" sz="1800" dirty="0" smtClean="0">
                <a:latin typeface="Arial" panose="020B0604020202020204" pitchFamily="34" charset="0"/>
                <a:ea typeface="ＭＳ Ｐゴシック" panose="020B0600070205080204" pitchFamily="34" charset="-128"/>
              </a:rPr>
              <a:t>                      =                             Equal to	5 </a:t>
            </a:r>
            <a:r>
              <a:rPr lang="en-CA" altLang="en-US" sz="1800" b="1" dirty="0" smtClean="0">
                <a:solidFill>
                  <a:srgbClr val="FF0000"/>
                </a:solidFill>
                <a:latin typeface="Arial" panose="020B0604020202020204" pitchFamily="34" charset="0"/>
                <a:ea typeface="ＭＳ Ｐゴシック" panose="020B0600070205080204" pitchFamily="34" charset="-128"/>
              </a:rPr>
              <a:t>==</a:t>
            </a:r>
            <a:r>
              <a:rPr lang="en-CA" altLang="en-US" sz="1800" dirty="0" smtClean="0">
                <a:latin typeface="Arial" panose="020B0604020202020204" pitchFamily="34" charset="0"/>
                <a:ea typeface="ＭＳ Ｐゴシック" panose="020B0600070205080204" pitchFamily="34" charset="-128"/>
              </a:rPr>
              <a:t> 3</a:t>
            </a:r>
          </a:p>
          <a:p>
            <a:pPr eaLnBrk="1" hangingPunct="1">
              <a:lnSpc>
                <a:spcPct val="70000"/>
              </a:lnSpc>
              <a:spcBef>
                <a:spcPct val="70000"/>
              </a:spcBef>
              <a:buFont typeface="Wingdings" panose="05000000000000000000" pitchFamily="2" charset="2"/>
              <a:buNone/>
              <a:tabLst>
                <a:tab pos="6629400" algn="l"/>
              </a:tabLst>
            </a:pPr>
            <a:r>
              <a:rPr lang="en-CA" altLang="en-US" sz="1800" b="1" dirty="0" smtClean="0">
                <a:solidFill>
                  <a:srgbClr val="FF0000"/>
                </a:solidFill>
                <a:latin typeface="Arial" panose="020B0604020202020204" pitchFamily="34" charset="0"/>
                <a:ea typeface="ＭＳ Ｐゴシック" panose="020B0600070205080204" pitchFamily="34" charset="-128"/>
                <a:cs typeface="Times New Roman" panose="02020603050405020304" pitchFamily="18" charset="0"/>
              </a:rPr>
              <a:t>&lt;=</a:t>
            </a:r>
            <a:r>
              <a:rPr lang="en-CA" altLang="en-US" sz="1800" dirty="0" smtClean="0">
                <a:latin typeface="Arial" panose="020B0604020202020204" pitchFamily="34" charset="0"/>
                <a:ea typeface="ＭＳ Ｐゴシック" panose="020B0600070205080204" pitchFamily="34" charset="-128"/>
                <a:cs typeface="Times New Roman" panose="02020603050405020304" pitchFamily="18" charset="0"/>
              </a:rPr>
              <a:t>                        ≤                             Less than or equal to	5 </a:t>
            </a:r>
            <a:r>
              <a:rPr lang="en-CA" altLang="en-US" sz="1800" b="1" dirty="0" smtClean="0">
                <a:solidFill>
                  <a:srgbClr val="FF0000"/>
                </a:solidFill>
                <a:latin typeface="Arial" panose="020B0604020202020204" pitchFamily="34" charset="0"/>
                <a:ea typeface="ＭＳ Ｐゴシック" panose="020B0600070205080204" pitchFamily="34" charset="-128"/>
                <a:cs typeface="Times New Roman" panose="02020603050405020304" pitchFamily="18" charset="0"/>
              </a:rPr>
              <a:t>&lt;=</a:t>
            </a:r>
            <a:r>
              <a:rPr lang="en-CA" altLang="en-US" sz="1800" dirty="0" smtClean="0">
                <a:solidFill>
                  <a:srgbClr val="FF0000"/>
                </a:solidFill>
                <a:latin typeface="Arial" panose="020B0604020202020204" pitchFamily="34" charset="0"/>
                <a:ea typeface="ＭＳ Ｐゴシック" panose="020B0600070205080204" pitchFamily="34" charset="-128"/>
                <a:cs typeface="Times New Roman" panose="02020603050405020304" pitchFamily="18" charset="0"/>
              </a:rPr>
              <a:t> </a:t>
            </a:r>
            <a:r>
              <a:rPr lang="en-CA" altLang="en-US" sz="1800" dirty="0" smtClean="0">
                <a:latin typeface="Arial" panose="020B0604020202020204" pitchFamily="34" charset="0"/>
                <a:ea typeface="ＭＳ Ｐゴシック" panose="020B0600070205080204" pitchFamily="34" charset="-128"/>
                <a:cs typeface="Times New Roman" panose="02020603050405020304" pitchFamily="18" charset="0"/>
              </a:rPr>
              <a:t>5</a:t>
            </a:r>
          </a:p>
          <a:p>
            <a:pPr eaLnBrk="1" hangingPunct="1">
              <a:lnSpc>
                <a:spcPct val="70000"/>
              </a:lnSpc>
              <a:spcBef>
                <a:spcPct val="70000"/>
              </a:spcBef>
              <a:buFont typeface="Wingdings" panose="05000000000000000000" pitchFamily="2" charset="2"/>
              <a:buNone/>
              <a:tabLst>
                <a:tab pos="6629400" algn="l"/>
              </a:tabLst>
            </a:pPr>
            <a:r>
              <a:rPr lang="en-CA" altLang="en-US" sz="1800" b="1" dirty="0" smtClean="0">
                <a:solidFill>
                  <a:srgbClr val="FF0000"/>
                </a:solidFill>
                <a:latin typeface="Arial" panose="020B0604020202020204" pitchFamily="34" charset="0"/>
                <a:ea typeface="ＭＳ Ｐゴシック" panose="020B0600070205080204" pitchFamily="34" charset="-128"/>
                <a:cs typeface="Times New Roman" panose="02020603050405020304" pitchFamily="18" charset="0"/>
              </a:rPr>
              <a:t>&gt;=</a:t>
            </a:r>
            <a:r>
              <a:rPr lang="en-CA" altLang="en-US" sz="1800" dirty="0" smtClean="0">
                <a:solidFill>
                  <a:srgbClr val="FF0000"/>
                </a:solidFill>
                <a:latin typeface="Arial" panose="020B0604020202020204" pitchFamily="34" charset="0"/>
                <a:ea typeface="ＭＳ Ｐゴシック" panose="020B0600070205080204" pitchFamily="34" charset="-128"/>
                <a:cs typeface="Times New Roman" panose="02020603050405020304" pitchFamily="18" charset="0"/>
              </a:rPr>
              <a:t> </a:t>
            </a:r>
            <a:r>
              <a:rPr lang="en-CA" altLang="en-US" sz="1800" dirty="0" smtClean="0">
                <a:latin typeface="Arial" panose="020B0604020202020204" pitchFamily="34" charset="0"/>
                <a:ea typeface="ＭＳ Ｐゴシック" panose="020B0600070205080204" pitchFamily="34" charset="-128"/>
                <a:cs typeface="Times New Roman" panose="02020603050405020304" pitchFamily="18" charset="0"/>
              </a:rPr>
              <a:t>                       ≥                             Greater than or equal to	5 </a:t>
            </a:r>
            <a:r>
              <a:rPr lang="en-CA" altLang="en-US" sz="1800" b="1" dirty="0" smtClean="0">
                <a:solidFill>
                  <a:srgbClr val="FF0000"/>
                </a:solidFill>
                <a:latin typeface="Arial" panose="020B0604020202020204" pitchFamily="34" charset="0"/>
                <a:ea typeface="ＭＳ Ｐゴシック" panose="020B0600070205080204" pitchFamily="34" charset="-128"/>
                <a:cs typeface="Times New Roman" panose="02020603050405020304" pitchFamily="18" charset="0"/>
              </a:rPr>
              <a:t>&gt;=</a:t>
            </a:r>
            <a:r>
              <a:rPr lang="en-CA" altLang="en-US" sz="1800" dirty="0" smtClean="0">
                <a:latin typeface="Arial" panose="020B0604020202020204" pitchFamily="34" charset="0"/>
                <a:ea typeface="ＭＳ Ｐゴシック" panose="020B0600070205080204" pitchFamily="34" charset="-128"/>
                <a:cs typeface="Times New Roman" panose="02020603050405020304" pitchFamily="18" charset="0"/>
              </a:rPr>
              <a:t> 4</a:t>
            </a:r>
          </a:p>
          <a:p>
            <a:pPr eaLnBrk="1" hangingPunct="1">
              <a:lnSpc>
                <a:spcPct val="70000"/>
              </a:lnSpc>
              <a:spcBef>
                <a:spcPct val="70000"/>
              </a:spcBef>
              <a:buFont typeface="Wingdings" panose="05000000000000000000" pitchFamily="2" charset="2"/>
              <a:buNone/>
              <a:tabLst>
                <a:tab pos="6629400" algn="l"/>
              </a:tabLst>
            </a:pPr>
            <a:r>
              <a:rPr lang="en-CA" altLang="en-US" sz="1800" b="1" dirty="0" smtClean="0">
                <a:solidFill>
                  <a:srgbClr val="FF0000"/>
                </a:solidFill>
                <a:latin typeface="Arial" panose="020B0604020202020204" pitchFamily="34" charset="0"/>
                <a:ea typeface="ＭＳ Ｐゴシック" panose="020B0600070205080204" pitchFamily="34" charset="-128"/>
                <a:cs typeface="Times New Roman" panose="02020603050405020304" pitchFamily="18" charset="0"/>
              </a:rPr>
              <a:t>!=</a:t>
            </a:r>
            <a:r>
              <a:rPr lang="en-CA" altLang="en-US" sz="1800" dirty="0" smtClean="0">
                <a:solidFill>
                  <a:srgbClr val="FF0000"/>
                </a:solidFill>
                <a:latin typeface="Arial" panose="020B0604020202020204" pitchFamily="34" charset="0"/>
                <a:ea typeface="ＭＳ Ｐゴシック" panose="020B0600070205080204" pitchFamily="34" charset="-128"/>
                <a:cs typeface="Times New Roman" panose="02020603050405020304" pitchFamily="18" charset="0"/>
              </a:rPr>
              <a:t> </a:t>
            </a:r>
            <a:r>
              <a:rPr lang="en-CA" altLang="en-US" sz="1800" dirty="0" smtClean="0">
                <a:latin typeface="Arial" panose="020B0604020202020204" pitchFamily="34" charset="0"/>
                <a:ea typeface="ＭＳ Ｐゴシック" panose="020B0600070205080204" pitchFamily="34" charset="-128"/>
                <a:cs typeface="Times New Roman" panose="02020603050405020304" pitchFamily="18" charset="0"/>
              </a:rPr>
              <a:t>                        ≠                             Not equal to	x </a:t>
            </a:r>
            <a:r>
              <a:rPr lang="en-CA" altLang="en-US" sz="1800" b="1" dirty="0" smtClean="0">
                <a:solidFill>
                  <a:srgbClr val="FF0000"/>
                </a:solidFill>
                <a:latin typeface="Arial" panose="020B0604020202020204" pitchFamily="34" charset="0"/>
                <a:ea typeface="ＭＳ Ｐゴシック" panose="020B0600070205080204" pitchFamily="34" charset="-128"/>
                <a:cs typeface="Times New Roman" panose="02020603050405020304" pitchFamily="18" charset="0"/>
              </a:rPr>
              <a:t>!=</a:t>
            </a:r>
            <a:r>
              <a:rPr lang="en-CA" altLang="en-US" sz="1800" dirty="0" smtClean="0">
                <a:latin typeface="Arial" panose="020B0604020202020204" pitchFamily="34" charset="0"/>
                <a:ea typeface="ＭＳ Ｐゴシック" panose="020B0600070205080204" pitchFamily="34" charset="-128"/>
                <a:cs typeface="Times New Roman" panose="02020603050405020304" pitchFamily="18" charset="0"/>
              </a:rPr>
              <a:t> 5</a:t>
            </a:r>
          </a:p>
        </p:txBody>
      </p:sp>
    </p:spTree>
    <p:extLst>
      <p:ext uri="{BB962C8B-B14F-4D97-AF65-F5344CB8AC3E}">
        <p14:creationId xmlns:p14="http://schemas.microsoft.com/office/powerpoint/2010/main" val="23809919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altLang="en-US" dirty="0" smtClean="0">
                <a:ea typeface="ＭＳ Ｐゴシック" panose="020B0600070205080204" pitchFamily="34" charset="-128"/>
              </a:rPr>
              <a:t>Note On Indenting</a:t>
            </a:r>
          </a:p>
        </p:txBody>
      </p:sp>
      <p:sp>
        <p:nvSpPr>
          <p:cNvPr id="16387" name="Content Placeholder 2"/>
          <p:cNvSpPr>
            <a:spLocks noGrp="1"/>
          </p:cNvSpPr>
          <p:nvPr>
            <p:ph idx="1"/>
          </p:nvPr>
        </p:nvSpPr>
        <p:spPr/>
        <p:txBody>
          <a:bodyPr/>
          <a:lstStyle/>
          <a:p>
            <a:r>
              <a:rPr lang="en-US" altLang="en-US" dirty="0" smtClean="0">
                <a:ea typeface="ＭＳ Ｐゴシック" panose="020B0600070205080204" pitchFamily="34" charset="-128"/>
              </a:rPr>
              <a:t>In Python indenting is mandatory in order to determine which statements are part of a body (</a:t>
            </a:r>
            <a:r>
              <a:rPr lang="en-US" altLang="en-US" b="1" dirty="0" smtClean="0">
                <a:ea typeface="ＭＳ Ｐゴシック" panose="020B0600070205080204" pitchFamily="34" charset="-128"/>
              </a:rPr>
              <a:t>syntactically required </a:t>
            </a:r>
            <a:r>
              <a:rPr lang="en-US" altLang="en-US" dirty="0" smtClean="0">
                <a:ea typeface="ＭＳ Ｐゴシック" panose="020B0600070205080204" pitchFamily="34" charset="-128"/>
              </a:rPr>
              <a:t>in Python).</a:t>
            </a:r>
          </a:p>
          <a:p>
            <a:r>
              <a:rPr lang="en-US" altLang="en-US" dirty="0" smtClean="0">
                <a:ea typeface="ＭＳ Ｐゴシック" panose="020B0600070205080204" pitchFamily="34" charset="-128"/>
              </a:rPr>
              <a:t>A body with multiple instructions simply requires all those statements to be indented.</a:t>
            </a:r>
          </a:p>
          <a:p>
            <a:pPr lvl="1"/>
            <a:r>
              <a:rPr lang="en-US" altLang="en-US" dirty="0" smtClean="0">
                <a:ea typeface="ＭＳ Ｐゴシック" panose="020B0600070205080204" pitchFamily="34" charset="-128"/>
              </a:rPr>
              <a:t>Typical style requirements specify indenting of 4 spaces.</a:t>
            </a:r>
          </a:p>
          <a:p>
            <a:r>
              <a:rPr lang="en-US" altLang="en-US" dirty="0" smtClean="0">
                <a:ea typeface="ＭＳ Ｐゴシック" panose="020B0600070205080204" pitchFamily="34" charset="-128"/>
              </a:rPr>
              <a:t>Single statement body</a:t>
            </a:r>
          </a:p>
          <a:p>
            <a:pPr marL="225425" lvl="1" indent="0">
              <a:buNone/>
            </a:pPr>
            <a:r>
              <a:rPr lang="en-US" altLang="en-US" sz="1800" dirty="0" smtClean="0">
                <a:latin typeface="Consolas" panose="020B0609020204030204" pitchFamily="49" charset="0"/>
                <a:ea typeface="ＭＳ Ｐゴシック" panose="020B0600070205080204" pitchFamily="34" charset="-128"/>
              </a:rPr>
              <a:t>if(age </a:t>
            </a:r>
            <a:r>
              <a:rPr lang="en-US" altLang="en-US" sz="1800" dirty="0">
                <a:latin typeface="Consolas" panose="020B0609020204030204" pitchFamily="49" charset="0"/>
                <a:ea typeface="ＭＳ Ｐゴシック" panose="020B0600070205080204" pitchFamily="34" charset="-128"/>
              </a:rPr>
              <a:t>== 0):</a:t>
            </a:r>
          </a:p>
          <a:p>
            <a:pPr marL="225425" lvl="1" indent="0">
              <a:buNone/>
            </a:pPr>
            <a:r>
              <a:rPr lang="en-US" altLang="en-US" sz="1800" dirty="0">
                <a:latin typeface="Consolas" panose="020B0609020204030204" pitchFamily="49" charset="0"/>
                <a:ea typeface="ＭＳ Ｐゴシック" panose="020B0600070205080204" pitchFamily="34" charset="-128"/>
              </a:rPr>
              <a:t>    print("'Gratz' it's your birthday!")</a:t>
            </a:r>
            <a:endParaRPr lang="en-US" altLang="en-US" sz="1800" dirty="0" smtClean="0">
              <a:latin typeface="Consolas" panose="020B0609020204030204" pitchFamily="49" charset="0"/>
              <a:ea typeface="ＭＳ Ｐゴシック" panose="020B0600070205080204" pitchFamily="34" charset="-128"/>
            </a:endParaRPr>
          </a:p>
          <a:p>
            <a:r>
              <a:rPr lang="en-US" altLang="en-US" dirty="0" smtClean="0">
                <a:ea typeface="ＭＳ Ｐゴシック" panose="020B0600070205080204" pitchFamily="34" charset="-128"/>
              </a:rPr>
              <a:t>Multi-statement body</a:t>
            </a:r>
          </a:p>
          <a:p>
            <a:pPr marL="225425" lvl="1" indent="0">
              <a:buNone/>
            </a:pPr>
            <a:r>
              <a:rPr lang="en-US" altLang="en-US" sz="1800" dirty="0" smtClean="0">
                <a:latin typeface="Consolas" panose="020B0609020204030204" pitchFamily="49" charset="0"/>
                <a:ea typeface="ＭＳ Ｐゴシック" panose="020B0600070205080204" pitchFamily="34" charset="-128"/>
              </a:rPr>
              <a:t>if(age </a:t>
            </a:r>
            <a:r>
              <a:rPr lang="en-US" altLang="en-US" sz="1800" dirty="0">
                <a:latin typeface="Consolas" panose="020B0609020204030204" pitchFamily="49" charset="0"/>
                <a:ea typeface="ＭＳ Ｐゴシック" panose="020B0600070205080204" pitchFamily="34" charset="-128"/>
              </a:rPr>
              <a:t>== 0):</a:t>
            </a:r>
          </a:p>
          <a:p>
            <a:pPr marL="225425" lvl="1" indent="0">
              <a:buNone/>
            </a:pPr>
            <a:r>
              <a:rPr lang="en-US" altLang="en-US" sz="1800" dirty="0">
                <a:latin typeface="Consolas" panose="020B0609020204030204" pitchFamily="49" charset="0"/>
                <a:ea typeface="ＭＳ Ｐゴシック" panose="020B0600070205080204" pitchFamily="34" charset="-128"/>
              </a:rPr>
              <a:t>    print("'Gratz' it's your birthday!")</a:t>
            </a:r>
          </a:p>
          <a:p>
            <a:pPr marL="225425" lvl="1" indent="0">
              <a:buNone/>
            </a:pPr>
            <a:r>
              <a:rPr lang="en-US" altLang="en-US" sz="1800" dirty="0">
                <a:latin typeface="Consolas" panose="020B0609020204030204" pitchFamily="49" charset="0"/>
                <a:ea typeface="ＭＳ Ｐゴシック" panose="020B0600070205080204" pitchFamily="34" charset="-128"/>
              </a:rPr>
              <a:t>    print("Many happy returns.")</a:t>
            </a:r>
            <a:endParaRPr lang="en-US" altLang="en-US" sz="1800" dirty="0" smtClean="0">
              <a:latin typeface="Consolas" panose="020B0609020204030204" pitchFamily="49" charset="0"/>
              <a:ea typeface="ＭＳ Ｐゴシック" panose="020B0600070205080204" pitchFamily="34" charset="-128"/>
            </a:endParaRPr>
          </a:p>
          <a:p>
            <a:endParaRPr lang="en-US" altLang="en-US" dirty="0" smtClean="0">
              <a:ea typeface="ＭＳ Ｐゴシック" panose="020B0600070205080204" pitchFamily="34" charset="-128"/>
            </a:endParaRPr>
          </a:p>
          <a:p>
            <a:endParaRPr lang="en-US" altLang="en-US" dirty="0" smtClean="0">
              <a:ea typeface="ＭＳ Ｐゴシック" panose="020B0600070205080204" pitchFamily="34" charset="-128"/>
            </a:endParaRPr>
          </a:p>
        </p:txBody>
      </p:sp>
    </p:spTree>
    <p:extLst>
      <p:ext uri="{BB962C8B-B14F-4D97-AF65-F5344CB8AC3E}">
        <p14:creationId xmlns:p14="http://schemas.microsoft.com/office/powerpoint/2010/main" val="1707573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387">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387">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387">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387">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387">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6387">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387">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387">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38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ea typeface="ＭＳ Ｐゴシック" panose="020B0600070205080204" pitchFamily="34" charset="-128"/>
              </a:rPr>
              <a:t>Note On Indenting </a:t>
            </a:r>
            <a:r>
              <a:rPr lang="en-US" altLang="en-US" dirty="0" smtClean="0">
                <a:ea typeface="ＭＳ Ｐゴシック" panose="020B0600070205080204" pitchFamily="34" charset="-128"/>
              </a:rPr>
              <a:t>(2)</a:t>
            </a:r>
            <a:endParaRPr lang="en-US" dirty="0"/>
          </a:p>
        </p:txBody>
      </p:sp>
      <p:sp>
        <p:nvSpPr>
          <p:cNvPr id="3" name="Content Placeholder 2"/>
          <p:cNvSpPr>
            <a:spLocks noGrp="1"/>
          </p:cNvSpPr>
          <p:nvPr>
            <p:ph idx="1"/>
          </p:nvPr>
        </p:nvSpPr>
        <p:spPr/>
        <p:txBody>
          <a:bodyPr/>
          <a:lstStyle/>
          <a:p>
            <a:r>
              <a:rPr lang="en-US" dirty="0"/>
              <a:t>A “sub-body” (</a:t>
            </a:r>
            <a:r>
              <a:rPr lang="en-US" dirty="0">
                <a:latin typeface="Consolas" panose="020B0609020204030204" pitchFamily="49" charset="0"/>
              </a:rPr>
              <a:t>IF</a:t>
            </a:r>
            <a:r>
              <a:rPr lang="en-US" dirty="0"/>
              <a:t>-branch) is indented by an additional 4 spaces (8 or more spaces) </a:t>
            </a:r>
            <a:r>
              <a:rPr lang="en-US" dirty="0" smtClean="0"/>
              <a:t>if one </a:t>
            </a:r>
            <a:r>
              <a:rPr lang="en-US" dirty="0" smtClean="0">
                <a:latin typeface="Consolas" panose="020B0609020204030204" pitchFamily="49" charset="0"/>
              </a:rPr>
              <a:t>IF</a:t>
            </a:r>
            <a:r>
              <a:rPr lang="en-US" dirty="0" smtClean="0"/>
              <a:t>-branch is inside the body of another </a:t>
            </a:r>
            <a:r>
              <a:rPr lang="en-US" dirty="0" smtClean="0">
                <a:latin typeface="Consolas" panose="020B0609020204030204" pitchFamily="49" charset="0"/>
              </a:rPr>
              <a:t>IF</a:t>
            </a:r>
            <a:r>
              <a:rPr lang="en-US" dirty="0" smtClean="0">
                <a:cs typeface="Calibri" panose="020F0502020204030204" pitchFamily="34" charset="0"/>
              </a:rPr>
              <a:t>-</a:t>
            </a:r>
            <a:r>
              <a:rPr lang="en-US" dirty="0" smtClean="0"/>
              <a:t>branch (this is called ‘nesting’ – more details later).</a:t>
            </a:r>
          </a:p>
          <a:p>
            <a:pPr lvl="1"/>
            <a:r>
              <a:rPr lang="en-US" dirty="0" smtClean="0"/>
              <a:t>Example (just for reference for now, details come later)</a:t>
            </a:r>
          </a:p>
          <a:p>
            <a:pPr marL="225425" lvl="1" indent="0">
              <a:buNone/>
            </a:pPr>
            <a:r>
              <a:rPr lang="en-US" sz="1800" dirty="0">
                <a:latin typeface="Consolas" panose="020B0609020204030204" pitchFamily="49" charset="0"/>
              </a:rPr>
              <a:t>i</a:t>
            </a:r>
            <a:r>
              <a:rPr lang="en-US" sz="1800" dirty="0" smtClean="0">
                <a:latin typeface="Consolas" panose="020B0609020204030204" pitchFamily="49" charset="0"/>
              </a:rPr>
              <a:t>f(BE </a:t>
            </a:r>
            <a:r>
              <a:rPr lang="en-US" sz="1800" dirty="0" smtClean="0">
                <a:latin typeface="Consolas" panose="020B0609020204030204" pitchFamily="49" charset="0"/>
              </a:rPr>
              <a:t>1):</a:t>
            </a:r>
          </a:p>
          <a:p>
            <a:pPr marL="225425" lvl="1" indent="0">
              <a:buNone/>
            </a:pPr>
            <a:r>
              <a:rPr lang="en-US" sz="1800" dirty="0">
                <a:latin typeface="Consolas" panose="020B0609020204030204" pitchFamily="49" charset="0"/>
              </a:rPr>
              <a:t> </a:t>
            </a:r>
            <a:r>
              <a:rPr lang="en-US" sz="1800" dirty="0" smtClean="0">
                <a:latin typeface="Consolas" panose="020B0609020204030204" pitchFamily="49" charset="0"/>
              </a:rPr>
              <a:t>   first body </a:t>
            </a:r>
            <a:r>
              <a:rPr lang="en-US" sz="1800" dirty="0" smtClean="0">
                <a:solidFill>
                  <a:srgbClr val="0066FF"/>
                </a:solidFill>
                <a:latin typeface="Consolas" panose="020B0609020204030204" pitchFamily="49" charset="0"/>
              </a:rPr>
              <a:t>#4 spaces</a:t>
            </a:r>
          </a:p>
          <a:p>
            <a:pPr marL="225425" lvl="1" indent="0">
              <a:buNone/>
            </a:pPr>
            <a:r>
              <a:rPr lang="en-US" sz="1800" dirty="0">
                <a:latin typeface="Consolas" panose="020B0609020204030204" pitchFamily="49" charset="0"/>
              </a:rPr>
              <a:t> </a:t>
            </a:r>
            <a:r>
              <a:rPr lang="en-US" sz="1800" dirty="0" smtClean="0">
                <a:latin typeface="Consolas" panose="020B0609020204030204" pitchFamily="49" charset="0"/>
              </a:rPr>
              <a:t>   </a:t>
            </a:r>
            <a:r>
              <a:rPr lang="en-US" sz="1800" dirty="0" smtClean="0">
                <a:latin typeface="Consolas" panose="020B0609020204030204" pitchFamily="49" charset="0"/>
              </a:rPr>
              <a:t>if(BE2</a:t>
            </a:r>
            <a:r>
              <a:rPr lang="en-US" sz="1800" dirty="0" smtClean="0">
                <a:latin typeface="Consolas" panose="020B0609020204030204" pitchFamily="49" charset="0"/>
              </a:rPr>
              <a:t>):</a:t>
            </a:r>
          </a:p>
          <a:p>
            <a:pPr marL="225425" lvl="1" indent="0">
              <a:buNone/>
            </a:pPr>
            <a:r>
              <a:rPr lang="en-US" sz="1800" dirty="0">
                <a:latin typeface="Consolas" panose="020B0609020204030204" pitchFamily="49" charset="0"/>
              </a:rPr>
              <a:t> </a:t>
            </a:r>
            <a:r>
              <a:rPr lang="en-US" sz="1800" dirty="0" smtClean="0">
                <a:latin typeface="Consolas" panose="020B0609020204030204" pitchFamily="49" charset="0"/>
              </a:rPr>
              <a:t>       second (nested body) </a:t>
            </a:r>
            <a:r>
              <a:rPr lang="en-US" sz="1800" dirty="0">
                <a:solidFill>
                  <a:srgbClr val="0066FF"/>
                </a:solidFill>
                <a:latin typeface="Consolas" panose="020B0609020204030204" pitchFamily="49" charset="0"/>
              </a:rPr>
              <a:t>#4 </a:t>
            </a:r>
            <a:r>
              <a:rPr lang="en-US" sz="1800" dirty="0" smtClean="0">
                <a:solidFill>
                  <a:srgbClr val="0066FF"/>
                </a:solidFill>
                <a:latin typeface="Consolas" panose="020B0609020204030204" pitchFamily="49" charset="0"/>
              </a:rPr>
              <a:t>spaces + 4 spaces </a:t>
            </a:r>
            <a:endParaRPr lang="en-US" sz="1800" dirty="0" smtClean="0">
              <a:latin typeface="Consolas" panose="020B0609020204030204" pitchFamily="49" charset="0"/>
            </a:endParaRPr>
          </a:p>
          <a:p>
            <a:r>
              <a:rPr lang="en-US" dirty="0" smtClean="0"/>
              <a:t>Again you should </a:t>
            </a:r>
            <a:r>
              <a:rPr lang="en-US" b="1" dirty="0" smtClean="0"/>
              <a:t>NOT use tabs </a:t>
            </a:r>
            <a:r>
              <a:rPr lang="en-US" dirty="0" smtClean="0"/>
              <a:t>for indenting what looks neatly and consistently indented with one editor or operating system could be a mess in other cases:</a:t>
            </a:r>
          </a:p>
          <a:p>
            <a:pPr lvl="1"/>
            <a:r>
              <a:rPr lang="en-US" dirty="0"/>
              <a:t>I</a:t>
            </a:r>
            <a:r>
              <a:rPr lang="en-US" dirty="0" smtClean="0"/>
              <a:t>f you write programs on different platforms (e.g. using a UNIX editor in the lab and Notepad at home).</a:t>
            </a:r>
          </a:p>
          <a:p>
            <a:pPr lvl="1"/>
            <a:r>
              <a:rPr lang="en-US" dirty="0" smtClean="0"/>
              <a:t>When your marker views your assignment or project.</a:t>
            </a:r>
            <a:endParaRPr lang="en-US" dirty="0"/>
          </a:p>
        </p:txBody>
      </p:sp>
    </p:spTree>
    <p:extLst>
      <p:ext uri="{BB962C8B-B14F-4D97-AF65-F5344CB8AC3E}">
        <p14:creationId xmlns:p14="http://schemas.microsoft.com/office/powerpoint/2010/main" val="2460168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idx="4294967295"/>
          </p:nvPr>
        </p:nvSpPr>
        <p:spPr/>
        <p:txBody>
          <a:bodyPr/>
          <a:lstStyle/>
          <a:p>
            <a:pPr eaLnBrk="1" hangingPunct="1"/>
            <a:r>
              <a:rPr lang="en-US" altLang="en-US" dirty="0" smtClean="0">
                <a:ea typeface="ＭＳ Ｐゴシック" panose="020B0600070205080204" pitchFamily="34" charset="-128"/>
              </a:rPr>
              <a:t>Branching With An ‘</a:t>
            </a:r>
            <a:r>
              <a:rPr lang="en-US" altLang="ja-JP" dirty="0" smtClean="0">
                <a:solidFill>
                  <a:srgbClr val="FF0000"/>
                </a:solidFill>
                <a:latin typeface="Consolas" panose="020B0609020204030204" pitchFamily="49" charset="0"/>
                <a:ea typeface="ＭＳ Ｐゴシック" panose="020B0600070205080204" pitchFamily="34" charset="-128"/>
              </a:rPr>
              <a:t>If</a:t>
            </a:r>
            <a:r>
              <a:rPr lang="en-US" altLang="en-US" dirty="0" smtClean="0">
                <a:ea typeface="ＭＳ Ｐゴシック" panose="020B0600070205080204" pitchFamily="34" charset="-128"/>
              </a:rPr>
              <a:t>’</a:t>
            </a:r>
          </a:p>
        </p:txBody>
      </p:sp>
      <p:sp>
        <p:nvSpPr>
          <p:cNvPr id="115715" name="AutoShape 3"/>
          <p:cNvSpPr>
            <a:spLocks noChangeArrowheads="1"/>
          </p:cNvSpPr>
          <p:nvPr/>
        </p:nvSpPr>
        <p:spPr bwMode="auto">
          <a:xfrm>
            <a:off x="869950" y="1676400"/>
            <a:ext cx="2641600" cy="736600"/>
          </a:xfrm>
          <a:prstGeom prst="diamond">
            <a:avLst/>
          </a:prstGeom>
          <a:noFill/>
          <a:ln w="381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lIns="93600" tIns="46800" rIns="93600" bIns="46800" anchor="ctr">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en-US" altLang="en-US" sz="1400" b="1" dirty="0">
                <a:solidFill>
                  <a:srgbClr val="FF0000"/>
                </a:solidFill>
                <a:latin typeface="Arial" panose="020B0604020202020204" pitchFamily="34" charset="0"/>
              </a:rPr>
              <a:t>Question?</a:t>
            </a:r>
          </a:p>
        </p:txBody>
      </p:sp>
      <p:grpSp>
        <p:nvGrpSpPr>
          <p:cNvPr id="5" name="Group 4"/>
          <p:cNvGrpSpPr>
            <a:grpSpLocks/>
          </p:cNvGrpSpPr>
          <p:nvPr/>
        </p:nvGrpSpPr>
        <p:grpSpPr bwMode="auto">
          <a:xfrm>
            <a:off x="3535363" y="1773238"/>
            <a:ext cx="3255985" cy="599250"/>
            <a:chOff x="3534809" y="1773238"/>
            <a:chExt cx="3255985" cy="599250"/>
          </a:xfrm>
        </p:grpSpPr>
        <p:sp>
          <p:nvSpPr>
            <p:cNvPr id="8206" name="Line 5"/>
            <p:cNvSpPr>
              <a:spLocks noChangeShapeType="1"/>
            </p:cNvSpPr>
            <p:nvPr/>
          </p:nvSpPr>
          <p:spPr bwMode="auto">
            <a:xfrm>
              <a:off x="3534809" y="2041526"/>
              <a:ext cx="1454150" cy="1588"/>
            </a:xfrm>
            <a:prstGeom prst="line">
              <a:avLst/>
            </a:prstGeom>
            <a:noFill/>
            <a:ln w="508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sp>
          <p:nvSpPr>
            <p:cNvPr id="8207" name="Rectangle 6"/>
            <p:cNvSpPr>
              <a:spLocks noChangeArrowheads="1"/>
            </p:cNvSpPr>
            <p:nvPr/>
          </p:nvSpPr>
          <p:spPr bwMode="auto">
            <a:xfrm>
              <a:off x="4969909" y="1847087"/>
              <a:ext cx="1820885" cy="525401"/>
            </a:xfrm>
            <a:prstGeom prst="rect">
              <a:avLst/>
            </a:prstGeom>
            <a:noFill/>
            <a:ln w="381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lIns="93600" tIns="46800" rIns="93600" bIns="46800" anchor="ctr">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en-US" altLang="en-US" sz="1400" dirty="0">
                  <a:latin typeface="Arial" panose="020B0604020202020204" pitchFamily="34" charset="0"/>
                </a:rPr>
                <a:t>Execute a statement</a:t>
              </a:r>
            </a:p>
            <a:p>
              <a:pPr>
                <a:spcBef>
                  <a:spcPct val="0"/>
                </a:spcBef>
                <a:buFontTx/>
                <a:buNone/>
              </a:pPr>
              <a:r>
                <a:rPr lang="en-US" altLang="en-US" sz="1400" dirty="0">
                  <a:latin typeface="Arial" panose="020B0604020202020204" pitchFamily="34" charset="0"/>
                </a:rPr>
                <a:t>or </a:t>
              </a:r>
              <a:r>
                <a:rPr lang="en-US" altLang="en-US" sz="1400" dirty="0" smtClean="0">
                  <a:latin typeface="Arial" panose="020B0604020202020204" pitchFamily="34" charset="0"/>
                </a:rPr>
                <a:t>statements (body)</a:t>
              </a:r>
              <a:endParaRPr lang="en-US" altLang="en-US" sz="1400" dirty="0">
                <a:latin typeface="Arial" panose="020B0604020202020204" pitchFamily="34" charset="0"/>
              </a:endParaRPr>
            </a:p>
          </p:txBody>
        </p:sp>
        <p:sp>
          <p:nvSpPr>
            <p:cNvPr id="8208" name="Text Box 7"/>
            <p:cNvSpPr txBox="1">
              <a:spLocks noChangeArrowheads="1"/>
            </p:cNvSpPr>
            <p:nvPr/>
          </p:nvSpPr>
          <p:spPr bwMode="auto">
            <a:xfrm>
              <a:off x="3979309" y="1773238"/>
              <a:ext cx="5080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US" altLang="en-US" sz="1200" dirty="0">
                  <a:latin typeface="Arial" panose="020B0604020202020204" pitchFamily="34" charset="0"/>
                </a:rPr>
                <a:t>True</a:t>
              </a:r>
            </a:p>
          </p:txBody>
        </p:sp>
      </p:grpSp>
      <p:grpSp>
        <p:nvGrpSpPr>
          <p:cNvPr id="7" name="Group 6"/>
          <p:cNvGrpSpPr>
            <a:grpSpLocks/>
          </p:cNvGrpSpPr>
          <p:nvPr/>
        </p:nvGrpSpPr>
        <p:grpSpPr bwMode="auto">
          <a:xfrm>
            <a:off x="1655763" y="2400300"/>
            <a:ext cx="558800" cy="927100"/>
            <a:chOff x="1656270" y="2400300"/>
            <a:chExt cx="558800" cy="927100"/>
          </a:xfrm>
        </p:grpSpPr>
        <p:sp>
          <p:nvSpPr>
            <p:cNvPr id="8204" name="Line 9"/>
            <p:cNvSpPr>
              <a:spLocks noChangeShapeType="1"/>
            </p:cNvSpPr>
            <p:nvPr/>
          </p:nvSpPr>
          <p:spPr bwMode="auto">
            <a:xfrm flipH="1">
              <a:off x="2185988" y="2400300"/>
              <a:ext cx="4763" cy="927100"/>
            </a:xfrm>
            <a:prstGeom prst="line">
              <a:avLst/>
            </a:prstGeom>
            <a:noFill/>
            <a:ln w="508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sp>
          <p:nvSpPr>
            <p:cNvPr id="8205" name="Text Box 10"/>
            <p:cNvSpPr txBox="1">
              <a:spLocks noChangeArrowheads="1"/>
            </p:cNvSpPr>
            <p:nvPr/>
          </p:nvSpPr>
          <p:spPr bwMode="auto">
            <a:xfrm>
              <a:off x="1656270" y="2755900"/>
              <a:ext cx="5588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US" altLang="en-US" sz="1200" dirty="0">
                  <a:latin typeface="Arial" panose="020B0604020202020204" pitchFamily="34" charset="0"/>
                </a:rPr>
                <a:t>False</a:t>
              </a:r>
            </a:p>
          </p:txBody>
        </p:sp>
      </p:grpSp>
      <p:grpSp>
        <p:nvGrpSpPr>
          <p:cNvPr id="6" name="Group 5"/>
          <p:cNvGrpSpPr>
            <a:grpSpLocks/>
          </p:cNvGrpSpPr>
          <p:nvPr/>
        </p:nvGrpSpPr>
        <p:grpSpPr bwMode="auto">
          <a:xfrm>
            <a:off x="1327150" y="2449513"/>
            <a:ext cx="4535488" cy="1579562"/>
            <a:chOff x="1327150" y="2449513"/>
            <a:chExt cx="4535488" cy="1579562"/>
          </a:xfrm>
        </p:grpSpPr>
        <p:sp>
          <p:nvSpPr>
            <p:cNvPr id="8200" name="Rectangle 12"/>
            <p:cNvSpPr>
              <a:spLocks noChangeArrowheads="1"/>
            </p:cNvSpPr>
            <p:nvPr/>
          </p:nvSpPr>
          <p:spPr bwMode="auto">
            <a:xfrm>
              <a:off x="1327150" y="3349625"/>
              <a:ext cx="1660525" cy="679450"/>
            </a:xfrm>
            <a:prstGeom prst="rect">
              <a:avLst/>
            </a:prstGeom>
            <a:noFill/>
            <a:ln w="381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lIns="93600" tIns="46800" rIns="93600" bIns="46800" anchor="ctr">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en-US" altLang="en-US" sz="1400" dirty="0">
                  <a:latin typeface="Arial" panose="020B0604020202020204" pitchFamily="34" charset="0"/>
                </a:rPr>
                <a:t>Remainder of </a:t>
              </a:r>
            </a:p>
            <a:p>
              <a:pPr>
                <a:spcBef>
                  <a:spcPct val="0"/>
                </a:spcBef>
                <a:buFontTx/>
                <a:buNone/>
              </a:pPr>
              <a:r>
                <a:rPr lang="en-US" altLang="en-US" sz="1400" dirty="0">
                  <a:latin typeface="Arial" panose="020B0604020202020204" pitchFamily="34" charset="0"/>
                </a:rPr>
                <a:t>the program</a:t>
              </a:r>
            </a:p>
          </p:txBody>
        </p:sp>
        <p:grpSp>
          <p:nvGrpSpPr>
            <p:cNvPr id="8201" name="Group 13"/>
            <p:cNvGrpSpPr>
              <a:grpSpLocks/>
            </p:cNvGrpSpPr>
            <p:nvPr/>
          </p:nvGrpSpPr>
          <p:grpSpPr bwMode="auto">
            <a:xfrm>
              <a:off x="2979738" y="2449513"/>
              <a:ext cx="2882900" cy="1257300"/>
              <a:chOff x="1920" y="1544"/>
              <a:chExt cx="1816" cy="792"/>
            </a:xfrm>
          </p:grpSpPr>
          <p:sp>
            <p:nvSpPr>
              <p:cNvPr id="8202" name="Line 14"/>
              <p:cNvSpPr>
                <a:spLocks noChangeShapeType="1"/>
              </p:cNvSpPr>
              <p:nvPr/>
            </p:nvSpPr>
            <p:spPr bwMode="auto">
              <a:xfrm flipH="1">
                <a:off x="1920" y="2328"/>
                <a:ext cx="1816" cy="8"/>
              </a:xfrm>
              <a:prstGeom prst="line">
                <a:avLst/>
              </a:prstGeom>
              <a:noFill/>
              <a:ln w="508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sp>
            <p:nvSpPr>
              <p:cNvPr id="8203" name="Line 15"/>
              <p:cNvSpPr>
                <a:spLocks noChangeShapeType="1"/>
              </p:cNvSpPr>
              <p:nvPr/>
            </p:nvSpPr>
            <p:spPr bwMode="auto">
              <a:xfrm>
                <a:off x="3728" y="1544"/>
                <a:ext cx="0" cy="792"/>
              </a:xfrm>
              <a:prstGeom prst="line">
                <a:avLst/>
              </a:prstGeom>
              <a:noFill/>
              <a:ln w="508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571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71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idx="4294967295"/>
          </p:nvPr>
        </p:nvSpPr>
        <p:spPr/>
        <p:txBody>
          <a:bodyPr/>
          <a:lstStyle/>
          <a:p>
            <a:pPr eaLnBrk="1" hangingPunct="1"/>
            <a:r>
              <a:rPr lang="en-US" altLang="en-US" dirty="0" smtClean="0">
                <a:ea typeface="ＭＳ Ｐゴシック" panose="020B0600070205080204" pitchFamily="34" charset="-128"/>
              </a:rPr>
              <a:t>The ‘</a:t>
            </a:r>
            <a:r>
              <a:rPr lang="en-US" altLang="ja-JP" sz="2800" dirty="0" smtClean="0">
                <a:latin typeface="Consolas" panose="020B0609020204030204" pitchFamily="49" charset="0"/>
                <a:ea typeface="ＭＳ Ｐゴシック" panose="020B0600070205080204" pitchFamily="34" charset="-128"/>
              </a:rPr>
              <a:t>If</a:t>
            </a:r>
            <a:r>
              <a:rPr lang="en-US" altLang="en-US" dirty="0" smtClean="0">
                <a:ea typeface="ＭＳ Ｐゴシック" panose="020B0600070205080204" pitchFamily="34" charset="-128"/>
              </a:rPr>
              <a:t>’</a:t>
            </a:r>
            <a:r>
              <a:rPr lang="en-US" altLang="ja-JP" dirty="0" smtClean="0">
                <a:ea typeface="ＭＳ Ｐゴシック" panose="020B0600070205080204" pitchFamily="34" charset="-128"/>
              </a:rPr>
              <a:t> Structure</a:t>
            </a:r>
            <a:endParaRPr lang="en-US" altLang="en-US" dirty="0" smtClean="0">
              <a:ea typeface="ＭＳ Ｐゴシック" panose="020B0600070205080204" pitchFamily="34" charset="-128"/>
            </a:endParaRPr>
          </a:p>
        </p:txBody>
      </p:sp>
      <p:sp>
        <p:nvSpPr>
          <p:cNvPr id="11267" name="Rectangle 3"/>
          <p:cNvSpPr>
            <a:spLocks noGrp="1"/>
          </p:cNvSpPr>
          <p:nvPr>
            <p:ph type="body" idx="4294967295"/>
          </p:nvPr>
        </p:nvSpPr>
        <p:spPr/>
        <p:txBody>
          <a:bodyPr/>
          <a:lstStyle/>
          <a:p>
            <a:pPr eaLnBrk="1" hangingPunct="1"/>
            <a:r>
              <a:rPr lang="en-US" altLang="en-US" dirty="0" smtClean="0">
                <a:ea typeface="ＭＳ Ｐゴシック" panose="020B0600070205080204" pitchFamily="34" charset="-128"/>
              </a:rPr>
              <a:t>Branching: checking if a condition is true (in which case something should be done).</a:t>
            </a:r>
          </a:p>
          <a:p>
            <a:pPr eaLnBrk="1" hangingPunct="1"/>
            <a:r>
              <a:rPr lang="en-US" altLang="en-US" b="1" dirty="0" smtClean="0">
                <a:ea typeface="ＭＳ Ｐゴシック" panose="020B0600070205080204" pitchFamily="34" charset="-128"/>
              </a:rPr>
              <a:t>Format:</a:t>
            </a:r>
          </a:p>
          <a:p>
            <a:pPr eaLnBrk="1" hangingPunct="1">
              <a:buFontTx/>
              <a:buNone/>
            </a:pPr>
            <a:r>
              <a:rPr lang="en-US" altLang="en-US" sz="2000" dirty="0" smtClean="0">
                <a:latin typeface="Consolas" panose="020B0609020204030204" pitchFamily="49" charset="0"/>
                <a:ea typeface="ＭＳ Ｐゴシック" panose="020B0600070205080204" pitchFamily="34" charset="-128"/>
              </a:rPr>
              <a:t>   (General format)</a:t>
            </a:r>
          </a:p>
          <a:p>
            <a:pPr lvl="1" eaLnBrk="1" hangingPunct="1">
              <a:buFont typeface="Arial" panose="020B0604020202020204" pitchFamily="34" charset="0"/>
              <a:buNone/>
            </a:pPr>
            <a:r>
              <a:rPr lang="en-US" altLang="en-US" dirty="0" smtClean="0">
                <a:latin typeface="Consolas" panose="020B0609020204030204" pitchFamily="49" charset="0"/>
                <a:ea typeface="ＭＳ Ｐゴシック" panose="020B0600070205080204" pitchFamily="34" charset="-128"/>
              </a:rPr>
              <a:t>  </a:t>
            </a:r>
            <a:r>
              <a:rPr lang="en-US" altLang="en-US" dirty="0" smtClean="0">
                <a:latin typeface="Consolas" panose="020B0609020204030204" pitchFamily="49" charset="0"/>
                <a:ea typeface="ＭＳ Ｐゴシック" panose="020B0600070205080204" pitchFamily="34" charset="-128"/>
              </a:rPr>
              <a:t>if(</a:t>
            </a:r>
            <a:r>
              <a:rPr lang="en-US" altLang="en-US" i="1" dirty="0" smtClean="0">
                <a:latin typeface="Consolas" panose="020B0609020204030204" pitchFamily="49" charset="0"/>
                <a:ea typeface="ＭＳ Ｐゴシック" panose="020B0600070205080204" pitchFamily="34" charset="-128"/>
              </a:rPr>
              <a:t>Boolean </a:t>
            </a:r>
            <a:r>
              <a:rPr lang="en-US" altLang="en-US" i="1" dirty="0" smtClean="0">
                <a:latin typeface="Consolas" panose="020B0609020204030204" pitchFamily="49" charset="0"/>
                <a:ea typeface="ＭＳ Ｐゴシック" panose="020B0600070205080204" pitchFamily="34" charset="-128"/>
              </a:rPr>
              <a:t>expression</a:t>
            </a:r>
            <a:r>
              <a:rPr lang="en-US" altLang="en-US" dirty="0" smtClean="0">
                <a:latin typeface="Consolas" panose="020B0609020204030204" pitchFamily="49" charset="0"/>
                <a:ea typeface="ＭＳ Ｐゴシック" panose="020B0600070205080204" pitchFamily="34" charset="-128"/>
              </a:rPr>
              <a:t>):</a:t>
            </a:r>
          </a:p>
          <a:p>
            <a:pPr lvl="1" eaLnBrk="1" hangingPunct="1">
              <a:buFont typeface="Arial" panose="020B0604020202020204" pitchFamily="34" charset="0"/>
              <a:buNone/>
            </a:pPr>
            <a:r>
              <a:rPr lang="en-US" altLang="en-US" dirty="0" smtClean="0">
                <a:latin typeface="Consolas" panose="020B0609020204030204" pitchFamily="49" charset="0"/>
                <a:ea typeface="ＭＳ Ｐゴシック" panose="020B0600070205080204" pitchFamily="34" charset="-128"/>
              </a:rPr>
              <a:t>      </a:t>
            </a:r>
            <a:r>
              <a:rPr lang="en-US" altLang="en-US" i="1" dirty="0" smtClean="0">
                <a:latin typeface="Consolas" panose="020B0609020204030204" pitchFamily="49" charset="0"/>
                <a:ea typeface="ＭＳ Ｐゴシック" panose="020B0600070205080204" pitchFamily="34" charset="-128"/>
              </a:rPr>
              <a:t>body</a:t>
            </a:r>
          </a:p>
          <a:p>
            <a:pPr eaLnBrk="1" hangingPunct="1">
              <a:buFontTx/>
              <a:buNone/>
            </a:pPr>
            <a:r>
              <a:rPr lang="en-US" altLang="en-US" sz="2000" dirty="0" smtClean="0">
                <a:latin typeface="Consolas" panose="020B0609020204030204" pitchFamily="49" charset="0"/>
                <a:ea typeface="ＭＳ Ｐゴシック" panose="020B0600070205080204" pitchFamily="34" charset="-128"/>
              </a:rPr>
              <a:t>   (Detailed structure)</a:t>
            </a:r>
          </a:p>
          <a:p>
            <a:pPr eaLnBrk="1" hangingPunct="1">
              <a:buFontTx/>
              <a:buNone/>
            </a:pPr>
            <a:r>
              <a:rPr lang="en-US" altLang="en-US" sz="2000" dirty="0" smtClean="0">
                <a:latin typeface="Consolas" panose="020B0609020204030204" pitchFamily="49" charset="0"/>
                <a:ea typeface="ＭＳ Ｐゴシック" panose="020B0600070205080204" pitchFamily="34" charset="-128"/>
              </a:rPr>
              <a:t>   </a:t>
            </a:r>
            <a:r>
              <a:rPr lang="en-US" altLang="en-US" sz="2000" dirty="0" smtClean="0">
                <a:latin typeface="Consolas" panose="020B0609020204030204" pitchFamily="49" charset="0"/>
                <a:ea typeface="ＭＳ Ｐゴシック" panose="020B0600070205080204" pitchFamily="34" charset="-128"/>
              </a:rPr>
              <a:t>if(&lt;</a:t>
            </a:r>
            <a:r>
              <a:rPr lang="en-US" altLang="en-US" sz="2000" i="1" dirty="0" smtClean="0">
                <a:latin typeface="Consolas" panose="020B0609020204030204" pitchFamily="49" charset="0"/>
                <a:ea typeface="ＭＳ Ｐゴシック" panose="020B0600070205080204" pitchFamily="34" charset="-128"/>
              </a:rPr>
              <a:t>operand&gt; &lt;relational operator&gt; &lt;operand&gt;</a:t>
            </a:r>
            <a:r>
              <a:rPr lang="en-US" altLang="en-US" sz="2000" dirty="0" smtClean="0">
                <a:latin typeface="Consolas" panose="020B0609020204030204" pitchFamily="49" charset="0"/>
                <a:ea typeface="ＭＳ Ｐゴシック" panose="020B0600070205080204" pitchFamily="34" charset="-128"/>
              </a:rPr>
              <a:t>):</a:t>
            </a:r>
          </a:p>
          <a:p>
            <a:pPr eaLnBrk="1" hangingPunct="1">
              <a:spcBef>
                <a:spcPct val="10000"/>
              </a:spcBef>
              <a:buFontTx/>
              <a:buNone/>
            </a:pPr>
            <a:r>
              <a:rPr lang="en-US" altLang="en-US" sz="2000" dirty="0" smtClean="0">
                <a:latin typeface="Consolas" panose="020B0609020204030204" pitchFamily="49" charset="0"/>
                <a:ea typeface="ＭＳ Ｐゴシック" panose="020B0600070205080204" pitchFamily="34" charset="-128"/>
              </a:rPr>
              <a:t>        </a:t>
            </a:r>
            <a:r>
              <a:rPr lang="en-US" altLang="en-US" sz="2000" i="1" dirty="0" smtClean="0">
                <a:latin typeface="Consolas" panose="020B0609020204030204" pitchFamily="49" charset="0"/>
                <a:ea typeface="ＭＳ Ｐゴシック" panose="020B0600070205080204" pitchFamily="34" charset="-128"/>
              </a:rPr>
              <a:t>body</a:t>
            </a:r>
          </a:p>
        </p:txBody>
      </p:sp>
      <p:grpSp>
        <p:nvGrpSpPr>
          <p:cNvPr id="5" name="Group 4"/>
          <p:cNvGrpSpPr>
            <a:grpSpLocks/>
          </p:cNvGrpSpPr>
          <p:nvPr/>
        </p:nvGrpSpPr>
        <p:grpSpPr bwMode="auto">
          <a:xfrm>
            <a:off x="1066800" y="4597400"/>
            <a:ext cx="2727325" cy="1254582"/>
            <a:chOff x="1066800" y="4953000"/>
            <a:chExt cx="2727325" cy="1254969"/>
          </a:xfrm>
        </p:grpSpPr>
        <p:sp>
          <p:nvSpPr>
            <p:cNvPr id="11276" name="Line 10"/>
            <p:cNvSpPr>
              <a:spLocks noChangeShapeType="1"/>
            </p:cNvSpPr>
            <p:nvPr/>
          </p:nvSpPr>
          <p:spPr bwMode="auto">
            <a:xfrm flipV="1">
              <a:off x="1438275" y="4953000"/>
              <a:ext cx="390525" cy="757238"/>
            </a:xfrm>
            <a:prstGeom prst="line">
              <a:avLst/>
            </a:prstGeom>
            <a:noFill/>
            <a:ln w="25400">
              <a:solidFill>
                <a:srgbClr val="FF0000"/>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sp>
          <p:nvSpPr>
            <p:cNvPr id="11277" name="Rectangle 11"/>
            <p:cNvSpPr>
              <a:spLocks noChangeArrowheads="1"/>
            </p:cNvSpPr>
            <p:nvPr/>
          </p:nvSpPr>
          <p:spPr bwMode="auto">
            <a:xfrm>
              <a:off x="1066800" y="5682406"/>
              <a:ext cx="2727325" cy="5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nchor="ctr">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en-CA" altLang="en-US" sz="1400" b="1" dirty="0" smtClean="0">
                  <a:solidFill>
                    <a:srgbClr val="FF0000"/>
                  </a:solidFill>
                  <a:latin typeface="Arial" panose="020B0604020202020204" pitchFamily="34" charset="0"/>
                </a:rPr>
                <a:t>Reminder: </a:t>
              </a:r>
              <a:r>
                <a:rPr lang="en-CA" altLang="en-US" sz="1400" b="1" dirty="0">
                  <a:solidFill>
                    <a:srgbClr val="FF0000"/>
                  </a:solidFill>
                  <a:latin typeface="Arial" panose="020B0604020202020204" pitchFamily="34" charset="0"/>
                </a:rPr>
                <a:t>Indenting the body is mandatory!</a:t>
              </a:r>
            </a:p>
          </p:txBody>
        </p:sp>
      </p:grpSp>
      <p:grpSp>
        <p:nvGrpSpPr>
          <p:cNvPr id="7" name="Group 6"/>
          <p:cNvGrpSpPr>
            <a:grpSpLocks/>
          </p:cNvGrpSpPr>
          <p:nvPr/>
        </p:nvGrpSpPr>
        <p:grpSpPr bwMode="auto">
          <a:xfrm>
            <a:off x="1633538" y="3127375"/>
            <a:ext cx="6991350" cy="1066800"/>
            <a:chOff x="1633538" y="3573834"/>
            <a:chExt cx="6991017" cy="1066800"/>
          </a:xfrm>
        </p:grpSpPr>
        <p:sp>
          <p:nvSpPr>
            <p:cNvPr id="11271" name="Line 5"/>
            <p:cNvSpPr>
              <a:spLocks noChangeShapeType="1"/>
            </p:cNvSpPr>
            <p:nvPr/>
          </p:nvSpPr>
          <p:spPr bwMode="auto">
            <a:xfrm flipH="1">
              <a:off x="3852184" y="4000077"/>
              <a:ext cx="2401889" cy="454801"/>
            </a:xfrm>
            <a:prstGeom prst="line">
              <a:avLst/>
            </a:prstGeom>
            <a:noFill/>
            <a:ln w="25400">
              <a:solidFill>
                <a:srgbClr val="FF0000"/>
              </a:solidFill>
              <a:round/>
              <a:headEnd type="none" w="sm" len="sm"/>
              <a:tailEnd type="triangle" w="sm" len="sm"/>
            </a:ln>
            <a:extLst>
              <a:ext uri="{909E8E84-426E-40DD-AFC4-6F175D3DCCD1}">
                <a14:hiddenFill xmlns:a14="http://schemas.microsoft.com/office/drawing/2010/main">
                  <a:noFill/>
                </a14:hiddenFill>
              </a:ext>
            </a:extLst>
          </p:spPr>
          <p:txBody>
            <a:bodyPr wrap="square" lIns="93600" tIns="46800" rIns="93600" bIns="46800">
              <a:spAutoFit/>
            </a:bodyPr>
            <a:lstStyle/>
            <a:p>
              <a:endParaRPr lang="en-CA" dirty="0"/>
            </a:p>
          </p:txBody>
        </p:sp>
        <p:sp>
          <p:nvSpPr>
            <p:cNvPr id="11272" name="Line 6"/>
            <p:cNvSpPr>
              <a:spLocks noChangeShapeType="1"/>
            </p:cNvSpPr>
            <p:nvPr/>
          </p:nvSpPr>
          <p:spPr bwMode="auto">
            <a:xfrm flipH="1" flipV="1">
              <a:off x="3852184" y="3642617"/>
              <a:ext cx="2401889" cy="357460"/>
            </a:xfrm>
            <a:prstGeom prst="line">
              <a:avLst/>
            </a:prstGeom>
            <a:noFill/>
            <a:ln w="25400">
              <a:solidFill>
                <a:srgbClr val="FF0000"/>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sp>
          <p:nvSpPr>
            <p:cNvPr id="11273" name="Rectangle 7"/>
            <p:cNvSpPr>
              <a:spLocks noChangeArrowheads="1"/>
            </p:cNvSpPr>
            <p:nvPr/>
          </p:nvSpPr>
          <p:spPr bwMode="auto">
            <a:xfrm>
              <a:off x="6242619" y="3814320"/>
              <a:ext cx="2381936" cy="3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lIns="93600" tIns="46800" rIns="93600" bIns="46800" anchor="ctr">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en-CA" altLang="en-US" sz="1400" b="1" dirty="0">
                  <a:solidFill>
                    <a:srgbClr val="FF0000"/>
                  </a:solidFill>
                  <a:latin typeface="Arial" panose="020B0604020202020204" pitchFamily="34" charset="0"/>
                </a:rPr>
                <a:t>Boolean expression</a:t>
              </a:r>
            </a:p>
          </p:txBody>
        </p:sp>
        <p:sp>
          <p:nvSpPr>
            <p:cNvPr id="11274" name="Line 8"/>
            <p:cNvSpPr>
              <a:spLocks noChangeShapeType="1"/>
            </p:cNvSpPr>
            <p:nvPr/>
          </p:nvSpPr>
          <p:spPr bwMode="auto">
            <a:xfrm flipV="1">
              <a:off x="1828800" y="3573834"/>
              <a:ext cx="2291674" cy="0"/>
            </a:xfrm>
            <a:prstGeom prst="line">
              <a:avLst/>
            </a:prstGeom>
            <a:noFill/>
            <a:ln w="25400">
              <a:solidFill>
                <a:srgbClr val="FF0000"/>
              </a:solidFill>
              <a:round/>
              <a:headEnd type="none" w="sm" len="sm"/>
              <a:tailEnd type="non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sp>
          <p:nvSpPr>
            <p:cNvPr id="11275" name="Line 8"/>
            <p:cNvSpPr>
              <a:spLocks noChangeShapeType="1"/>
            </p:cNvSpPr>
            <p:nvPr/>
          </p:nvSpPr>
          <p:spPr bwMode="auto">
            <a:xfrm flipV="1">
              <a:off x="1633538" y="4640634"/>
              <a:ext cx="5453062" cy="0"/>
            </a:xfrm>
            <a:prstGeom prst="line">
              <a:avLst/>
            </a:prstGeom>
            <a:noFill/>
            <a:ln w="25400">
              <a:solidFill>
                <a:srgbClr val="FF0000"/>
              </a:solidFill>
              <a:round/>
              <a:headEnd type="none" w="sm" len="sm"/>
              <a:tailEnd type="non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grpSp>
      <p:grpSp>
        <p:nvGrpSpPr>
          <p:cNvPr id="13" name="Group 12"/>
          <p:cNvGrpSpPr>
            <a:grpSpLocks/>
          </p:cNvGrpSpPr>
          <p:nvPr/>
        </p:nvGrpSpPr>
        <p:grpSpPr bwMode="auto">
          <a:xfrm>
            <a:off x="4242815" y="1558142"/>
            <a:ext cx="4655948" cy="1363210"/>
            <a:chOff x="-944678" y="5066830"/>
            <a:chExt cx="4655948" cy="1363630"/>
          </a:xfrm>
        </p:grpSpPr>
        <p:sp>
          <p:nvSpPr>
            <p:cNvPr id="14" name="Line 10"/>
            <p:cNvSpPr>
              <a:spLocks noChangeShapeType="1"/>
            </p:cNvSpPr>
            <p:nvPr/>
          </p:nvSpPr>
          <p:spPr bwMode="auto">
            <a:xfrm flipH="1">
              <a:off x="-944678" y="5401091"/>
              <a:ext cx="2011478" cy="1029369"/>
            </a:xfrm>
            <a:prstGeom prst="line">
              <a:avLst/>
            </a:prstGeom>
            <a:noFill/>
            <a:ln w="25400">
              <a:solidFill>
                <a:srgbClr val="FF0000"/>
              </a:solidFill>
              <a:round/>
              <a:headEnd type="none" w="sm" len="sm"/>
              <a:tailEnd type="triangle" w="sm" len="sm"/>
            </a:ln>
            <a:extLst>
              <a:ext uri="{909E8E84-426E-40DD-AFC4-6F175D3DCCD1}">
                <a14:hiddenFill xmlns:a14="http://schemas.microsoft.com/office/drawing/2010/main">
                  <a:noFill/>
                </a14:hiddenFill>
              </a:ext>
            </a:extLst>
          </p:spPr>
          <p:txBody>
            <a:bodyPr wrap="square" lIns="93600" tIns="46800" rIns="93600" bIns="46800">
              <a:spAutoFit/>
            </a:bodyPr>
            <a:lstStyle/>
            <a:p>
              <a:endParaRPr lang="en-CA" dirty="0"/>
            </a:p>
          </p:txBody>
        </p:sp>
        <p:sp>
          <p:nvSpPr>
            <p:cNvPr id="15" name="Rectangle 11"/>
            <p:cNvSpPr>
              <a:spLocks noChangeArrowheads="1"/>
            </p:cNvSpPr>
            <p:nvPr/>
          </p:nvSpPr>
          <p:spPr bwMode="auto">
            <a:xfrm>
              <a:off x="983945" y="5066830"/>
              <a:ext cx="2727325" cy="5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nchor="ctr">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en-CA" altLang="en-US" sz="1400" b="1" dirty="0" smtClean="0">
                  <a:solidFill>
                    <a:srgbClr val="FF0000"/>
                  </a:solidFill>
                  <a:latin typeface="Arial" panose="020B0604020202020204" pitchFamily="34" charset="0"/>
                </a:rPr>
                <a:t>Also note: the colon is mandatory.</a:t>
              </a:r>
              <a:endParaRPr lang="en-CA" altLang="en-US" sz="1400" b="1" dirty="0">
                <a:solidFill>
                  <a:srgbClr val="FF0000"/>
                </a:solidFill>
                <a:latin typeface="Arial" panose="020B0604020202020204" pitchFamily="34"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idx="4294967295"/>
          </p:nvPr>
        </p:nvSpPr>
        <p:spPr/>
        <p:txBody>
          <a:bodyPr/>
          <a:lstStyle/>
          <a:p>
            <a:pPr eaLnBrk="1" hangingPunct="1"/>
            <a:r>
              <a:rPr lang="en-US" altLang="en-US" dirty="0" smtClean="0">
                <a:ea typeface="ＭＳ Ｐゴシック" panose="020B0600070205080204" pitchFamily="34" charset="-128"/>
              </a:rPr>
              <a:t>The ‘</a:t>
            </a:r>
            <a:r>
              <a:rPr lang="en-US" altLang="ja-JP" sz="2800" dirty="0" smtClean="0">
                <a:latin typeface="Consolas" panose="020B0609020204030204" pitchFamily="49" charset="0"/>
                <a:ea typeface="ＭＳ Ｐゴシック" panose="020B0600070205080204" pitchFamily="34" charset="-128"/>
              </a:rPr>
              <a:t>If</a:t>
            </a:r>
            <a:r>
              <a:rPr lang="en-US" altLang="en-US" dirty="0" smtClean="0">
                <a:ea typeface="ＭＳ Ｐゴシック" panose="020B0600070205080204" pitchFamily="34" charset="-128"/>
              </a:rPr>
              <a:t>’</a:t>
            </a:r>
            <a:r>
              <a:rPr lang="en-US" altLang="ja-JP" dirty="0" smtClean="0">
                <a:ea typeface="ＭＳ Ｐゴシック" panose="020B0600070205080204" pitchFamily="34" charset="-128"/>
              </a:rPr>
              <a:t> Structure (2)</a:t>
            </a:r>
            <a:endParaRPr lang="en-US" altLang="en-US" dirty="0" smtClean="0">
              <a:ea typeface="ＭＳ Ｐゴシック" panose="020B0600070205080204" pitchFamily="34" charset="-128"/>
            </a:endParaRPr>
          </a:p>
        </p:txBody>
      </p:sp>
      <p:sp>
        <p:nvSpPr>
          <p:cNvPr id="12291" name="Rectangle 3"/>
          <p:cNvSpPr>
            <a:spLocks noGrp="1"/>
          </p:cNvSpPr>
          <p:nvPr>
            <p:ph type="body" idx="4294967295"/>
          </p:nvPr>
        </p:nvSpPr>
        <p:spPr/>
        <p:txBody>
          <a:bodyPr/>
          <a:lstStyle/>
          <a:p>
            <a:pPr eaLnBrk="1" hangingPunct="1"/>
            <a:r>
              <a:rPr lang="en-US" altLang="en-US" b="1" dirty="0" smtClean="0">
                <a:ea typeface="ＭＳ Ｐゴシック" panose="020B0600070205080204" pitchFamily="34" charset="-128"/>
              </a:rPr>
              <a:t>Example (</a:t>
            </a:r>
            <a:r>
              <a:rPr lang="en-US" altLang="en-US" dirty="0" smtClean="0">
                <a:ea typeface="ＭＳ Ｐゴシック" panose="020B0600070205080204" pitchFamily="34" charset="-128"/>
              </a:rPr>
              <a:t>1</a:t>
            </a:r>
            <a:r>
              <a:rPr lang="en-US" altLang="en-US" dirty="0" smtClean="0">
                <a:latin typeface="Consolas" panose="020B0609020204030204" pitchFamily="49" charset="0"/>
                <a:ea typeface="ＭＳ Ｐゴシック" panose="020B0600070205080204" pitchFamily="34" charset="-128"/>
              </a:rPr>
              <a:t>if1.py</a:t>
            </a:r>
            <a:r>
              <a:rPr lang="en-US" altLang="en-US" b="1" dirty="0" smtClean="0">
                <a:ea typeface="ＭＳ Ｐゴシック" panose="020B0600070205080204" pitchFamily="34" charset="-128"/>
              </a:rPr>
              <a:t>):</a:t>
            </a:r>
          </a:p>
          <a:p>
            <a:pPr marL="174625" lvl="1" indent="0" eaLnBrk="1" hangingPunct="1">
              <a:buFont typeface="Arial" panose="020B0604020202020204" pitchFamily="34" charset="0"/>
              <a:buNone/>
            </a:pPr>
            <a:r>
              <a:rPr lang="en-US" altLang="en-US" dirty="0" smtClean="0">
                <a:ea typeface="ＭＳ Ｐゴシック" panose="020B0600070205080204" pitchFamily="34" charset="-128"/>
                <a:cs typeface="Calibri" panose="020F0502020204030204" pitchFamily="34" charset="0"/>
              </a:rPr>
              <a:t>Learning objective of example: program executes a statement when a Boolean expression evaluates to true.</a:t>
            </a:r>
          </a:p>
          <a:p>
            <a:pPr lvl="1" eaLnBrk="1" hangingPunct="1">
              <a:buFont typeface="Arial" panose="020B0604020202020204" pitchFamily="34" charset="0"/>
              <a:buNone/>
            </a:pPr>
            <a:endParaRPr lang="en-US" altLang="en-US" sz="1800" dirty="0">
              <a:latin typeface="Consolas" panose="020B0609020204030204" pitchFamily="49" charset="0"/>
              <a:ea typeface="ＭＳ Ｐゴシック" panose="020B0600070205080204" pitchFamily="34" charset="-128"/>
            </a:endParaRPr>
          </a:p>
          <a:p>
            <a:pPr lvl="1" eaLnBrk="1" hangingPunct="1">
              <a:buFont typeface="Arial" panose="020B0604020202020204" pitchFamily="34" charset="0"/>
              <a:buNone/>
            </a:pPr>
            <a:r>
              <a:rPr lang="en-US" altLang="en-US" sz="1800" dirty="0" smtClean="0">
                <a:latin typeface="Consolas" panose="020B0609020204030204" pitchFamily="49" charset="0"/>
                <a:ea typeface="ＭＳ Ｐゴシック" panose="020B0600070205080204" pitchFamily="34" charset="-128"/>
              </a:rPr>
              <a:t>age = int(input("Age: "))</a:t>
            </a:r>
          </a:p>
          <a:p>
            <a:pPr lvl="1" eaLnBrk="1" hangingPunct="1">
              <a:buFont typeface="Arial" panose="020B0604020202020204" pitchFamily="34" charset="0"/>
              <a:buNone/>
            </a:pPr>
            <a:r>
              <a:rPr lang="en-US" altLang="en-US" sz="1800" dirty="0" smtClean="0">
                <a:latin typeface="Consolas" panose="020B0609020204030204" pitchFamily="49" charset="0"/>
                <a:ea typeface="ＭＳ Ｐゴシック" panose="020B0600070205080204" pitchFamily="34" charset="-128"/>
              </a:rPr>
              <a:t>if(age </a:t>
            </a:r>
            <a:r>
              <a:rPr lang="en-US" altLang="en-US" sz="1800" dirty="0" smtClean="0">
                <a:latin typeface="Consolas" panose="020B0609020204030204" pitchFamily="49" charset="0"/>
                <a:ea typeface="ＭＳ Ｐゴシック" panose="020B0600070205080204" pitchFamily="34" charset="-128"/>
              </a:rPr>
              <a:t>&gt;= 18):</a:t>
            </a:r>
          </a:p>
          <a:p>
            <a:pPr lvl="1" eaLnBrk="1" hangingPunct="1">
              <a:buFont typeface="Arial" panose="020B0604020202020204" pitchFamily="34" charset="0"/>
              <a:buNone/>
            </a:pPr>
            <a:r>
              <a:rPr lang="en-US" altLang="en-US" sz="1800" dirty="0" smtClean="0">
                <a:latin typeface="Consolas" panose="020B0609020204030204" pitchFamily="49" charset="0"/>
                <a:ea typeface="ＭＳ Ｐゴシック" panose="020B0600070205080204" pitchFamily="34" charset="-128"/>
              </a:rPr>
              <a:t>   print("You are an adult")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altLang="en-US" dirty="0" smtClean="0">
                <a:ea typeface="ＭＳ Ｐゴシック" panose="020B0600070205080204" pitchFamily="34" charset="-128"/>
              </a:rPr>
              <a:t>An Application Of Branches</a:t>
            </a:r>
          </a:p>
        </p:txBody>
      </p:sp>
      <p:sp>
        <p:nvSpPr>
          <p:cNvPr id="19459" name="Content Placeholder 2"/>
          <p:cNvSpPr>
            <a:spLocks noGrp="1"/>
          </p:cNvSpPr>
          <p:nvPr>
            <p:ph idx="1"/>
          </p:nvPr>
        </p:nvSpPr>
        <p:spPr/>
        <p:txBody>
          <a:bodyPr/>
          <a:lstStyle/>
          <a:p>
            <a:pPr eaLnBrk="1" hangingPunct="1"/>
            <a:r>
              <a:rPr lang="en-US" altLang="en-US" dirty="0" smtClean="0">
                <a:ea typeface="ＭＳ Ｐゴシック" panose="020B0600070205080204" pitchFamily="34" charset="-128"/>
              </a:rPr>
              <a:t>Branching statements can be used to check the validity of data (if the data is correct or if the data is a value that’s allowed by the program).</a:t>
            </a:r>
          </a:p>
          <a:p>
            <a:pPr eaLnBrk="1" hangingPunct="1"/>
            <a:r>
              <a:rPr lang="en-US" altLang="en-US" b="1" dirty="0" smtClean="0">
                <a:ea typeface="ＭＳ Ｐゴシック" panose="020B0600070205080204" pitchFamily="34" charset="-128"/>
              </a:rPr>
              <a:t>General structure</a:t>
            </a:r>
            <a:r>
              <a:rPr lang="en-US" altLang="en-US" dirty="0" smtClean="0">
                <a:ea typeface="ＭＳ Ｐゴシック" panose="020B0600070205080204" pitchFamily="34" charset="-128"/>
              </a:rPr>
              <a:t>:</a:t>
            </a:r>
          </a:p>
          <a:p>
            <a:pPr lvl="1" eaLnBrk="1" hangingPunct="1">
              <a:buFont typeface="Arial" panose="020B0604020202020204" pitchFamily="34" charset="0"/>
              <a:buNone/>
            </a:pPr>
            <a:r>
              <a:rPr lang="en-US" altLang="en-US" sz="1800" dirty="0" smtClean="0">
                <a:latin typeface="Consolas" panose="020B0609020204030204" pitchFamily="49" charset="0"/>
                <a:ea typeface="ＭＳ Ｐゴシック" panose="020B0600070205080204" pitchFamily="34" charset="-128"/>
              </a:rPr>
              <a:t>if(error </a:t>
            </a:r>
            <a:r>
              <a:rPr lang="en-US" altLang="en-US" sz="1800" dirty="0" smtClean="0">
                <a:latin typeface="Consolas" panose="020B0609020204030204" pitchFamily="49" charset="0"/>
                <a:ea typeface="ＭＳ Ｐゴシック" panose="020B0600070205080204" pitchFamily="34" charset="-128"/>
              </a:rPr>
              <a:t>condition has occurred):</a:t>
            </a:r>
          </a:p>
          <a:p>
            <a:pPr lvl="1" eaLnBrk="1" hangingPunct="1">
              <a:buFont typeface="Arial" panose="020B0604020202020204" pitchFamily="34" charset="0"/>
              <a:buNone/>
            </a:pPr>
            <a:r>
              <a:rPr lang="en-US" altLang="en-US" sz="1800" dirty="0" smtClean="0">
                <a:latin typeface="Consolas" panose="020B0609020204030204" pitchFamily="49" charset="0"/>
                <a:ea typeface="ＭＳ Ｐゴシック" panose="020B0600070205080204" pitchFamily="34" charset="-128"/>
              </a:rPr>
              <a:t>    React to the error (at least display an error message)</a:t>
            </a:r>
          </a:p>
          <a:p>
            <a:pPr eaLnBrk="1" hangingPunct="1"/>
            <a:r>
              <a:rPr lang="en-US" altLang="en-US" b="1" dirty="0" smtClean="0">
                <a:ea typeface="ＭＳ Ｐゴシック" panose="020B0600070205080204" pitchFamily="34" charset="-128"/>
              </a:rPr>
              <a:t>Example</a:t>
            </a:r>
            <a:r>
              <a:rPr lang="en-US" altLang="en-US" dirty="0" smtClean="0">
                <a:ea typeface="ＭＳ Ｐゴシック" panose="020B0600070205080204" pitchFamily="34" charset="-128"/>
              </a:rPr>
              <a:t>:</a:t>
            </a:r>
          </a:p>
          <a:p>
            <a:pPr lvl="1" eaLnBrk="1" hangingPunct="1">
              <a:buFont typeface="Arial" panose="020B0604020202020204" pitchFamily="34" charset="0"/>
              <a:buNone/>
            </a:pPr>
            <a:r>
              <a:rPr lang="en-US" altLang="en-US" sz="1800" dirty="0" smtClean="0">
                <a:latin typeface="Consolas" panose="020B0609020204030204" pitchFamily="49" charset="0"/>
                <a:ea typeface="ＭＳ Ｐゴシック" panose="020B0600070205080204" pitchFamily="34" charset="-128"/>
              </a:rPr>
              <a:t>if(age </a:t>
            </a:r>
            <a:r>
              <a:rPr lang="en-US" altLang="en-US" sz="1800" dirty="0" smtClean="0">
                <a:latin typeface="Consolas" panose="020B0609020204030204" pitchFamily="49" charset="0"/>
                <a:ea typeface="ＭＳ Ｐゴシック" panose="020B0600070205080204" pitchFamily="34" charset="-128"/>
              </a:rPr>
              <a:t>&lt; 0):</a:t>
            </a:r>
          </a:p>
          <a:p>
            <a:pPr lvl="1" eaLnBrk="1" hangingPunct="1">
              <a:buFont typeface="Arial" panose="020B0604020202020204" pitchFamily="34" charset="0"/>
              <a:buNone/>
            </a:pPr>
            <a:r>
              <a:rPr lang="en-US" altLang="en-US" sz="1800" dirty="0" smtClean="0">
                <a:latin typeface="Consolas" panose="020B0609020204030204" pitchFamily="49" charset="0"/>
                <a:ea typeface="ＭＳ Ｐゴシック" panose="020B0600070205080204" pitchFamily="34" charset="-128"/>
              </a:rPr>
              <a:t>    print("Age cannot be a negative value")</a:t>
            </a:r>
          </a:p>
        </p:txBody>
      </p:sp>
      <p:sp>
        <p:nvSpPr>
          <p:cNvPr id="5" name="Text Box 4"/>
          <p:cNvSpPr txBox="1">
            <a:spLocks noChangeArrowheads="1"/>
          </p:cNvSpPr>
          <p:nvPr/>
        </p:nvSpPr>
        <p:spPr bwMode="auto">
          <a:xfrm>
            <a:off x="0" y="5638800"/>
            <a:ext cx="91440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20000"/>
              </a:spcBef>
              <a:buFontTx/>
              <a:buNone/>
            </a:pPr>
            <a:r>
              <a:rPr lang="en-US" altLang="en-US" sz="1800" dirty="0">
                <a:latin typeface="Arial" panose="020B0604020202020204" pitchFamily="34" charset="0"/>
              </a:rPr>
              <a:t>JT’s tip: if data can only take on a certain value (or range) do not automatically assume that it will be valid. Check the validity of range before proceeding onto the rest of the program.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idx="4294967295"/>
          </p:nvPr>
        </p:nvSpPr>
        <p:spPr/>
        <p:txBody>
          <a:bodyPr/>
          <a:lstStyle/>
          <a:p>
            <a:pPr eaLnBrk="1" hangingPunct="1"/>
            <a:r>
              <a:rPr lang="en-US" altLang="en-US" dirty="0" smtClean="0">
                <a:ea typeface="ＭＳ Ｐゴシック" panose="020B0600070205080204" pitchFamily="34" charset="-128"/>
              </a:rPr>
              <a:t>Branching With An ‘</a:t>
            </a:r>
            <a:r>
              <a:rPr lang="en-US" altLang="ja-JP" sz="2800" dirty="0" smtClean="0">
                <a:solidFill>
                  <a:srgbClr val="FF0000"/>
                </a:solidFill>
                <a:latin typeface="Consolas" panose="020B0609020204030204" pitchFamily="49" charset="0"/>
                <a:ea typeface="ＭＳ Ｐゴシック" panose="020B0600070205080204" pitchFamily="34" charset="-128"/>
              </a:rPr>
              <a:t>If</a:t>
            </a:r>
            <a:r>
              <a:rPr lang="en-US" altLang="ja-JP" sz="2800" dirty="0" smtClean="0">
                <a:latin typeface="Consolas" panose="020B0609020204030204" pitchFamily="49" charset="0"/>
                <a:ea typeface="ＭＳ Ｐゴシック" panose="020B0600070205080204" pitchFamily="34" charset="-128"/>
              </a:rPr>
              <a:t>-</a:t>
            </a:r>
            <a:r>
              <a:rPr lang="en-US" altLang="ja-JP" sz="2800" dirty="0" smtClean="0">
                <a:solidFill>
                  <a:srgbClr val="0066FF"/>
                </a:solidFill>
                <a:latin typeface="Consolas" panose="020B0609020204030204" pitchFamily="49" charset="0"/>
                <a:ea typeface="ＭＳ Ｐゴシック" panose="020B0600070205080204" pitchFamily="34" charset="-128"/>
              </a:rPr>
              <a:t>Else</a:t>
            </a:r>
            <a:r>
              <a:rPr lang="en-US" altLang="en-US" dirty="0" smtClean="0">
                <a:ea typeface="ＭＳ Ｐゴシック" panose="020B0600070205080204" pitchFamily="34" charset="-128"/>
              </a:rPr>
              <a:t>’</a:t>
            </a:r>
          </a:p>
        </p:txBody>
      </p:sp>
      <p:sp>
        <p:nvSpPr>
          <p:cNvPr id="132099" name="AutoShape 3"/>
          <p:cNvSpPr>
            <a:spLocks noChangeArrowheads="1"/>
          </p:cNvSpPr>
          <p:nvPr/>
        </p:nvSpPr>
        <p:spPr bwMode="auto">
          <a:xfrm>
            <a:off x="1036638" y="1704975"/>
            <a:ext cx="2308225" cy="679450"/>
          </a:xfrm>
          <a:prstGeom prst="diamond">
            <a:avLst/>
          </a:prstGeom>
          <a:noFill/>
          <a:ln w="381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lIns="93600" tIns="46800" rIns="93600" bIns="46800" anchor="ctr">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en-US" altLang="en-US" sz="1400" dirty="0">
                <a:latin typeface="Arial" panose="020B0604020202020204" pitchFamily="34" charset="0"/>
              </a:rPr>
              <a:t>Question?</a:t>
            </a:r>
          </a:p>
        </p:txBody>
      </p:sp>
      <p:grpSp>
        <p:nvGrpSpPr>
          <p:cNvPr id="4" name="Group 3"/>
          <p:cNvGrpSpPr>
            <a:grpSpLocks/>
          </p:cNvGrpSpPr>
          <p:nvPr/>
        </p:nvGrpSpPr>
        <p:grpSpPr bwMode="auto">
          <a:xfrm>
            <a:off x="3349625" y="1765300"/>
            <a:ext cx="3957638" cy="661988"/>
            <a:chOff x="3349726" y="1765300"/>
            <a:chExt cx="3957537" cy="661988"/>
          </a:xfrm>
        </p:grpSpPr>
        <p:sp>
          <p:nvSpPr>
            <p:cNvPr id="21520" name="Line 5"/>
            <p:cNvSpPr>
              <a:spLocks noChangeShapeType="1"/>
            </p:cNvSpPr>
            <p:nvPr/>
          </p:nvSpPr>
          <p:spPr bwMode="auto">
            <a:xfrm>
              <a:off x="3349726" y="2038130"/>
              <a:ext cx="1473487" cy="6570"/>
            </a:xfrm>
            <a:prstGeom prst="line">
              <a:avLst/>
            </a:prstGeom>
            <a:noFill/>
            <a:ln w="508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sp>
          <p:nvSpPr>
            <p:cNvPr id="21521" name="Rectangle 6"/>
            <p:cNvSpPr>
              <a:spLocks noChangeArrowheads="1"/>
            </p:cNvSpPr>
            <p:nvPr/>
          </p:nvSpPr>
          <p:spPr bwMode="auto">
            <a:xfrm>
              <a:off x="4823214" y="1778000"/>
              <a:ext cx="2484049" cy="649288"/>
            </a:xfrm>
            <a:prstGeom prst="rect">
              <a:avLst/>
            </a:prstGeom>
            <a:noFill/>
            <a:ln w="381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lIns="93600" tIns="46800" rIns="93600" bIns="46800" anchor="ctr">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en-US" altLang="en-US" sz="1400" dirty="0">
                  <a:latin typeface="Arial" panose="020B0604020202020204" pitchFamily="34" charset="0"/>
                </a:rPr>
                <a:t>Execute a statement</a:t>
              </a:r>
            </a:p>
            <a:p>
              <a:pPr>
                <a:spcBef>
                  <a:spcPct val="0"/>
                </a:spcBef>
                <a:buFontTx/>
                <a:buNone/>
              </a:pPr>
              <a:r>
                <a:rPr lang="en-US" altLang="en-US" sz="1400" dirty="0">
                  <a:latin typeface="Arial" panose="020B0604020202020204" pitchFamily="34" charset="0"/>
                </a:rPr>
                <a:t>or statements (if body)</a:t>
              </a:r>
            </a:p>
          </p:txBody>
        </p:sp>
        <p:sp>
          <p:nvSpPr>
            <p:cNvPr id="21522" name="Text Box 7"/>
            <p:cNvSpPr txBox="1">
              <a:spLocks noChangeArrowheads="1"/>
            </p:cNvSpPr>
            <p:nvPr/>
          </p:nvSpPr>
          <p:spPr bwMode="auto">
            <a:xfrm>
              <a:off x="3822638" y="1765300"/>
              <a:ext cx="596962" cy="2791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US" altLang="en-US" sz="1200" b="1" dirty="0">
                  <a:solidFill>
                    <a:srgbClr val="FF0000"/>
                  </a:solidFill>
                  <a:latin typeface="Arial" panose="020B0604020202020204" pitchFamily="34" charset="0"/>
                </a:rPr>
                <a:t>True</a:t>
              </a:r>
            </a:p>
          </p:txBody>
        </p:sp>
      </p:grpSp>
      <p:grpSp>
        <p:nvGrpSpPr>
          <p:cNvPr id="7" name="Group 6"/>
          <p:cNvGrpSpPr>
            <a:grpSpLocks/>
          </p:cNvGrpSpPr>
          <p:nvPr/>
        </p:nvGrpSpPr>
        <p:grpSpPr bwMode="auto">
          <a:xfrm>
            <a:off x="749300" y="2381250"/>
            <a:ext cx="2792413" cy="1811338"/>
            <a:chOff x="749300" y="2381250"/>
            <a:chExt cx="2792413" cy="1811338"/>
          </a:xfrm>
        </p:grpSpPr>
        <p:grpSp>
          <p:nvGrpSpPr>
            <p:cNvPr id="21516" name="Group 5"/>
            <p:cNvGrpSpPr>
              <a:grpSpLocks/>
            </p:cNvGrpSpPr>
            <p:nvPr/>
          </p:nvGrpSpPr>
          <p:grpSpPr bwMode="auto">
            <a:xfrm>
              <a:off x="1612900" y="2381250"/>
              <a:ext cx="665163" cy="1143000"/>
              <a:chOff x="1612900" y="2381250"/>
              <a:chExt cx="665163" cy="1143000"/>
            </a:xfrm>
          </p:grpSpPr>
          <p:sp>
            <p:nvSpPr>
              <p:cNvPr id="21518" name="Line 10"/>
              <p:cNvSpPr>
                <a:spLocks noChangeShapeType="1"/>
              </p:cNvSpPr>
              <p:nvPr/>
            </p:nvSpPr>
            <p:spPr bwMode="auto">
              <a:xfrm flipH="1">
                <a:off x="2178050" y="2381250"/>
                <a:ext cx="19050" cy="1143000"/>
              </a:xfrm>
              <a:prstGeom prst="line">
                <a:avLst/>
              </a:prstGeom>
              <a:noFill/>
              <a:ln w="508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sp>
            <p:nvSpPr>
              <p:cNvPr id="21519" name="Text Box 11"/>
              <p:cNvSpPr txBox="1">
                <a:spLocks noChangeArrowheads="1"/>
              </p:cNvSpPr>
              <p:nvPr/>
            </p:nvSpPr>
            <p:spPr bwMode="auto">
              <a:xfrm>
                <a:off x="1612900" y="2781300"/>
                <a:ext cx="665163" cy="27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US" altLang="en-US" sz="1200" b="1" dirty="0">
                    <a:solidFill>
                      <a:srgbClr val="0066FF"/>
                    </a:solidFill>
                    <a:latin typeface="Arial" panose="020B0604020202020204" pitchFamily="34" charset="0"/>
                  </a:rPr>
                  <a:t>False</a:t>
                </a:r>
              </a:p>
            </p:txBody>
          </p:sp>
        </p:grpSp>
        <p:sp>
          <p:nvSpPr>
            <p:cNvPr id="21517" name="Rectangle 12"/>
            <p:cNvSpPr>
              <a:spLocks noChangeArrowheads="1"/>
            </p:cNvSpPr>
            <p:nvPr/>
          </p:nvSpPr>
          <p:spPr bwMode="auto">
            <a:xfrm>
              <a:off x="749300" y="3543300"/>
              <a:ext cx="2792413" cy="649288"/>
            </a:xfrm>
            <a:prstGeom prst="rect">
              <a:avLst/>
            </a:prstGeom>
            <a:noFill/>
            <a:ln w="381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lIns="93600" tIns="46800" rIns="93600" bIns="46800" anchor="ctr">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en-US" altLang="en-US" sz="1400" dirty="0">
                  <a:latin typeface="Arial" panose="020B0604020202020204" pitchFamily="34" charset="0"/>
                </a:rPr>
                <a:t>Execute a statement</a:t>
              </a:r>
            </a:p>
            <a:p>
              <a:pPr>
                <a:spcBef>
                  <a:spcPct val="0"/>
                </a:spcBef>
                <a:buFontTx/>
                <a:buNone/>
              </a:pPr>
              <a:r>
                <a:rPr lang="en-US" altLang="en-US" sz="1400" dirty="0">
                  <a:latin typeface="Arial" panose="020B0604020202020204" pitchFamily="34" charset="0"/>
                </a:rPr>
                <a:t>or statements (else body)</a:t>
              </a:r>
            </a:p>
          </p:txBody>
        </p:sp>
      </p:grpSp>
      <p:grpSp>
        <p:nvGrpSpPr>
          <p:cNvPr id="9" name="Group 8"/>
          <p:cNvGrpSpPr>
            <a:grpSpLocks/>
          </p:cNvGrpSpPr>
          <p:nvPr/>
        </p:nvGrpSpPr>
        <p:grpSpPr bwMode="auto">
          <a:xfrm>
            <a:off x="1447800" y="2427288"/>
            <a:ext cx="4578350" cy="3798887"/>
            <a:chOff x="1447800" y="2427288"/>
            <a:chExt cx="4578350" cy="3798887"/>
          </a:xfrm>
        </p:grpSpPr>
        <p:sp>
          <p:nvSpPr>
            <p:cNvPr id="21512" name="Rectangle 14"/>
            <p:cNvSpPr>
              <a:spLocks noChangeArrowheads="1"/>
            </p:cNvSpPr>
            <p:nvPr/>
          </p:nvSpPr>
          <p:spPr bwMode="auto">
            <a:xfrm>
              <a:off x="1447800" y="5546725"/>
              <a:ext cx="1660525" cy="679450"/>
            </a:xfrm>
            <a:prstGeom prst="rect">
              <a:avLst/>
            </a:prstGeom>
            <a:noFill/>
            <a:ln w="381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lIns="93600" tIns="46800" rIns="93600" bIns="46800" anchor="ctr">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en-US" altLang="en-US" sz="1400" dirty="0">
                  <a:latin typeface="Arial" panose="020B0604020202020204" pitchFamily="34" charset="0"/>
                </a:rPr>
                <a:t>Remainder of </a:t>
              </a:r>
            </a:p>
            <a:p>
              <a:pPr>
                <a:spcBef>
                  <a:spcPct val="0"/>
                </a:spcBef>
                <a:buFontTx/>
                <a:buNone/>
              </a:pPr>
              <a:r>
                <a:rPr lang="en-US" altLang="en-US" sz="1400" dirty="0">
                  <a:latin typeface="Arial" panose="020B0604020202020204" pitchFamily="34" charset="0"/>
                </a:rPr>
                <a:t>the program</a:t>
              </a:r>
            </a:p>
          </p:txBody>
        </p:sp>
        <p:sp>
          <p:nvSpPr>
            <p:cNvPr id="21513" name="Line 15"/>
            <p:cNvSpPr>
              <a:spLocks noChangeShapeType="1"/>
            </p:cNvSpPr>
            <p:nvPr/>
          </p:nvSpPr>
          <p:spPr bwMode="auto">
            <a:xfrm flipH="1">
              <a:off x="3108325" y="5880100"/>
              <a:ext cx="2917825" cy="12700"/>
            </a:xfrm>
            <a:prstGeom prst="line">
              <a:avLst/>
            </a:prstGeom>
            <a:noFill/>
            <a:ln w="508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sp>
          <p:nvSpPr>
            <p:cNvPr id="21514" name="Line 16"/>
            <p:cNvSpPr>
              <a:spLocks noChangeShapeType="1"/>
            </p:cNvSpPr>
            <p:nvPr/>
          </p:nvSpPr>
          <p:spPr bwMode="auto">
            <a:xfrm flipH="1">
              <a:off x="6013450" y="2427288"/>
              <a:ext cx="12700" cy="3465512"/>
            </a:xfrm>
            <a:prstGeom prst="line">
              <a:avLst/>
            </a:prstGeom>
            <a:noFill/>
            <a:ln w="508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lIns="93600" tIns="46800" rIns="93600" bIns="46800"/>
            <a:lstStyle/>
            <a:p>
              <a:endParaRPr lang="en-CA" dirty="0"/>
            </a:p>
          </p:txBody>
        </p:sp>
        <p:sp>
          <p:nvSpPr>
            <p:cNvPr id="21515" name="Line 17"/>
            <p:cNvSpPr>
              <a:spLocks noChangeShapeType="1"/>
            </p:cNvSpPr>
            <p:nvPr/>
          </p:nvSpPr>
          <p:spPr bwMode="auto">
            <a:xfrm>
              <a:off x="2190750" y="4216400"/>
              <a:ext cx="12700" cy="1327150"/>
            </a:xfrm>
            <a:prstGeom prst="line">
              <a:avLst/>
            </a:prstGeom>
            <a:noFill/>
            <a:ln w="508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209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09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body" idx="4294967295"/>
          </p:nvPr>
        </p:nvSpPr>
        <p:spPr/>
        <p:txBody>
          <a:bodyPr/>
          <a:lstStyle/>
          <a:p>
            <a:pPr eaLnBrk="1" hangingPunct="1"/>
            <a:r>
              <a:rPr lang="en-US" altLang="en-US" dirty="0" smtClean="0">
                <a:ea typeface="ＭＳ Ｐゴシック" panose="020B0600070205080204" pitchFamily="34" charset="-128"/>
              </a:rPr>
              <a:t>Branching: checking if a condition is true (</a:t>
            </a:r>
            <a:r>
              <a:rPr lang="en-US" altLang="en-US" dirty="0" smtClean="0">
                <a:solidFill>
                  <a:srgbClr val="FF0000"/>
                </a:solidFill>
                <a:ea typeface="ＭＳ Ｐゴシック" panose="020B0600070205080204" pitchFamily="34" charset="-128"/>
              </a:rPr>
              <a:t>in which case something should be done</a:t>
            </a:r>
            <a:r>
              <a:rPr lang="en-US" altLang="en-US" dirty="0" smtClean="0">
                <a:ea typeface="ＭＳ Ｐゴシック" panose="020B0600070205080204" pitchFamily="34" charset="-128"/>
              </a:rPr>
              <a:t>) but unlike ‘</a:t>
            </a:r>
            <a:r>
              <a:rPr lang="en-US" altLang="ja-JP" sz="2000" dirty="0" smtClean="0">
                <a:latin typeface="Consolas" panose="020B0609020204030204" pitchFamily="49" charset="0"/>
                <a:ea typeface="ＭＳ Ｐゴシック" panose="020B0600070205080204" pitchFamily="34" charset="-128"/>
              </a:rPr>
              <a:t>if</a:t>
            </a:r>
            <a:r>
              <a:rPr lang="en-US" altLang="en-US" dirty="0" smtClean="0">
                <a:ea typeface="ＭＳ Ｐゴシック" panose="020B0600070205080204" pitchFamily="34" charset="-128"/>
              </a:rPr>
              <a:t>’</a:t>
            </a:r>
            <a:r>
              <a:rPr lang="en-US" altLang="ja-JP" dirty="0" smtClean="0">
                <a:ea typeface="ＭＳ Ｐゴシック" panose="020B0600070205080204" pitchFamily="34" charset="-128"/>
              </a:rPr>
              <a:t> </a:t>
            </a:r>
            <a:r>
              <a:rPr lang="en-US" altLang="ja-JP" i="1" dirty="0" smtClean="0">
                <a:ea typeface="ＭＳ Ｐゴシック" panose="020B0600070205080204" pitchFamily="34" charset="-128"/>
              </a:rPr>
              <a:t>also </a:t>
            </a:r>
            <a:r>
              <a:rPr lang="en-US" altLang="ja-JP" i="1" dirty="0" smtClean="0">
                <a:solidFill>
                  <a:srgbClr val="0066FF"/>
                </a:solidFill>
                <a:ea typeface="ＭＳ Ｐゴシック" panose="020B0600070205080204" pitchFamily="34" charset="-128"/>
              </a:rPr>
              <a:t>reacting if the condition is not true (false)</a:t>
            </a:r>
            <a:r>
              <a:rPr lang="en-US" altLang="ja-JP" i="1" dirty="0" smtClean="0">
                <a:ea typeface="ＭＳ Ｐゴシック" panose="020B0600070205080204" pitchFamily="34" charset="-128"/>
              </a:rPr>
              <a:t>.</a:t>
            </a:r>
            <a:endParaRPr lang="en-CA" altLang="ja-JP" i="1" dirty="0" smtClean="0">
              <a:ea typeface="ＭＳ Ｐゴシック" panose="020B0600070205080204" pitchFamily="34" charset="-128"/>
            </a:endParaRPr>
          </a:p>
          <a:p>
            <a:pPr eaLnBrk="1" hangingPunct="1"/>
            <a:r>
              <a:rPr lang="en-CA" altLang="en-US" b="1" dirty="0" smtClean="0">
                <a:ea typeface="ＭＳ Ｐゴシック" panose="020B0600070205080204" pitchFamily="34" charset="-128"/>
              </a:rPr>
              <a:t>Format:</a:t>
            </a:r>
          </a:p>
          <a:p>
            <a:pPr eaLnBrk="1" hangingPunct="1">
              <a:buFontTx/>
              <a:buNone/>
            </a:pPr>
            <a:r>
              <a:rPr lang="en-CA" altLang="en-US" sz="1800" dirty="0" smtClean="0">
                <a:latin typeface="Consolas" panose="020B0609020204030204" pitchFamily="49" charset="0"/>
                <a:ea typeface="ＭＳ Ｐゴシック" panose="020B0600070205080204" pitchFamily="34" charset="-128"/>
              </a:rPr>
              <a:t>     </a:t>
            </a:r>
            <a:r>
              <a:rPr lang="en-CA" altLang="en-US" sz="1800" dirty="0" smtClean="0">
                <a:latin typeface="Consolas" panose="020B0609020204030204" pitchFamily="49" charset="0"/>
                <a:ea typeface="ＭＳ Ｐゴシック" panose="020B0600070205080204" pitchFamily="34" charset="-128"/>
              </a:rPr>
              <a:t>if(</a:t>
            </a:r>
            <a:r>
              <a:rPr lang="en-CA" altLang="en-US" sz="1800" i="1" dirty="0" smtClean="0">
                <a:latin typeface="Consolas" panose="020B0609020204030204" pitchFamily="49" charset="0"/>
                <a:ea typeface="ＭＳ Ｐゴシック" panose="020B0600070205080204" pitchFamily="34" charset="-128"/>
              </a:rPr>
              <a:t>operand  </a:t>
            </a:r>
            <a:r>
              <a:rPr lang="en-CA" altLang="en-US" sz="1800" i="1" dirty="0" smtClean="0">
                <a:latin typeface="Consolas" panose="020B0609020204030204" pitchFamily="49" charset="0"/>
                <a:ea typeface="ＭＳ Ｐゴシック" panose="020B0600070205080204" pitchFamily="34" charset="-128"/>
              </a:rPr>
              <a:t>relational operator  operand</a:t>
            </a:r>
            <a:r>
              <a:rPr lang="en-CA" altLang="en-US" sz="1800" dirty="0" smtClean="0">
                <a:latin typeface="Consolas" panose="020B0609020204030204" pitchFamily="49" charset="0"/>
                <a:ea typeface="ＭＳ Ｐゴシック" panose="020B0600070205080204" pitchFamily="34" charset="-128"/>
              </a:rPr>
              <a:t>):</a:t>
            </a:r>
          </a:p>
          <a:p>
            <a:pPr eaLnBrk="1" hangingPunct="1">
              <a:buFontTx/>
              <a:buNone/>
            </a:pPr>
            <a:r>
              <a:rPr lang="en-CA" altLang="en-US" sz="1800" dirty="0" smtClean="0">
                <a:solidFill>
                  <a:srgbClr val="FF0000"/>
                </a:solidFill>
                <a:latin typeface="Consolas" panose="020B0609020204030204" pitchFamily="49" charset="0"/>
                <a:ea typeface="ＭＳ Ｐゴシック" panose="020B0600070205080204" pitchFamily="34" charset="-128"/>
              </a:rPr>
              <a:t>         </a:t>
            </a:r>
            <a:r>
              <a:rPr lang="en-CA" altLang="en-US" sz="1800" i="1" dirty="0" smtClean="0">
                <a:solidFill>
                  <a:srgbClr val="FF0000"/>
                </a:solidFill>
                <a:latin typeface="Consolas" panose="020B0609020204030204" pitchFamily="49" charset="0"/>
                <a:ea typeface="ＭＳ Ｐゴシック" panose="020B0600070205080204" pitchFamily="34" charset="-128"/>
              </a:rPr>
              <a:t>body of 'if'</a:t>
            </a:r>
          </a:p>
          <a:p>
            <a:pPr eaLnBrk="1" hangingPunct="1">
              <a:buFontTx/>
              <a:buNone/>
            </a:pPr>
            <a:r>
              <a:rPr lang="en-CA" altLang="en-US" sz="1800" dirty="0" smtClean="0">
                <a:latin typeface="Consolas" panose="020B0609020204030204" pitchFamily="49" charset="0"/>
                <a:ea typeface="ＭＳ Ｐゴシック" panose="020B0600070205080204" pitchFamily="34" charset="-128"/>
              </a:rPr>
              <a:t>     else:</a:t>
            </a:r>
          </a:p>
          <a:p>
            <a:pPr eaLnBrk="1" hangingPunct="1">
              <a:buFontTx/>
              <a:buNone/>
            </a:pPr>
            <a:r>
              <a:rPr lang="en-CA" altLang="en-US" sz="1800" dirty="0" smtClean="0">
                <a:solidFill>
                  <a:srgbClr val="0066FF"/>
                </a:solidFill>
                <a:latin typeface="Consolas" panose="020B0609020204030204" pitchFamily="49" charset="0"/>
                <a:ea typeface="ＭＳ Ｐゴシック" panose="020B0600070205080204" pitchFamily="34" charset="-128"/>
              </a:rPr>
              <a:t>         </a:t>
            </a:r>
            <a:r>
              <a:rPr lang="en-CA" altLang="en-US" sz="1800" i="1" dirty="0" smtClean="0">
                <a:solidFill>
                  <a:srgbClr val="0066FF"/>
                </a:solidFill>
                <a:latin typeface="Consolas" panose="020B0609020204030204" pitchFamily="49" charset="0"/>
                <a:ea typeface="ＭＳ Ｐゴシック" panose="020B0600070205080204" pitchFamily="34" charset="-128"/>
              </a:rPr>
              <a:t>body of 'else'</a:t>
            </a:r>
            <a:endParaRPr lang="en-CA" altLang="en-US" sz="1800" b="1" i="1" dirty="0" smtClean="0">
              <a:solidFill>
                <a:srgbClr val="0066FF"/>
              </a:solidFill>
              <a:latin typeface="Consolas" panose="020B0609020204030204" pitchFamily="49" charset="0"/>
              <a:ea typeface="ＭＳ Ｐゴシック" panose="020B0600070205080204" pitchFamily="34" charset="-128"/>
            </a:endParaRPr>
          </a:p>
          <a:p>
            <a:pPr eaLnBrk="1" hangingPunct="1">
              <a:buFontTx/>
              <a:buNone/>
            </a:pPr>
            <a:r>
              <a:rPr lang="en-CA" altLang="en-US" sz="1800" i="1" dirty="0" smtClean="0">
                <a:latin typeface="Consolas" panose="020B0609020204030204" pitchFamily="49" charset="0"/>
                <a:ea typeface="ＭＳ Ｐゴシック" panose="020B0600070205080204" pitchFamily="34" charset="-128"/>
              </a:rPr>
              <a:t>     additional statements</a:t>
            </a:r>
            <a:endParaRPr lang="en-CA" altLang="en-US" sz="1800" b="1" i="1" dirty="0" smtClean="0">
              <a:latin typeface="Consolas" panose="020B0609020204030204" pitchFamily="49" charset="0"/>
              <a:ea typeface="ＭＳ Ｐゴシック" panose="020B0600070205080204" pitchFamily="34" charset="-128"/>
            </a:endParaRPr>
          </a:p>
        </p:txBody>
      </p:sp>
      <p:sp>
        <p:nvSpPr>
          <p:cNvPr id="22531" name="Rectangle 3"/>
          <p:cNvSpPr>
            <a:spLocks noGrp="1"/>
          </p:cNvSpPr>
          <p:nvPr>
            <p:ph type="title" idx="4294967295"/>
          </p:nvPr>
        </p:nvSpPr>
        <p:spPr/>
        <p:txBody>
          <a:bodyPr/>
          <a:lstStyle/>
          <a:p>
            <a:pPr eaLnBrk="1" hangingPunct="1"/>
            <a:r>
              <a:rPr lang="en-CA" altLang="en-US" dirty="0" smtClean="0">
                <a:ea typeface="ＭＳ Ｐゴシック" panose="020B0600070205080204" pitchFamily="34" charset="-128"/>
              </a:rPr>
              <a:t>The </a:t>
            </a:r>
            <a:r>
              <a:rPr lang="en-CA" altLang="en-US" sz="2800" smtClean="0">
                <a:latin typeface="Consolas" panose="020B0609020204030204" pitchFamily="49" charset="0"/>
                <a:ea typeface="ＭＳ Ｐゴシック" panose="020B0600070205080204" pitchFamily="34" charset="-128"/>
              </a:rPr>
              <a:t>If-Else</a:t>
            </a:r>
            <a:r>
              <a:rPr lang="en-CA" altLang="en-US" smtClean="0">
                <a:ea typeface="ＭＳ Ｐゴシック" panose="020B0600070205080204" pitchFamily="34" charset="-128"/>
              </a:rPr>
              <a:t> Structure</a:t>
            </a:r>
            <a:endParaRPr lang="en-CA" altLang="en-US" dirty="0" smtClean="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p:cNvSpPr>
          <p:nvPr>
            <p:ph type="body" idx="4294967295"/>
          </p:nvPr>
        </p:nvSpPr>
        <p:spPr/>
        <p:txBody>
          <a:bodyPr/>
          <a:lstStyle/>
          <a:p>
            <a:pPr eaLnBrk="1" hangingPunct="1"/>
            <a:r>
              <a:rPr lang="en-CA" altLang="en-US" b="1" dirty="0" smtClean="0">
                <a:ea typeface="ＭＳ Ｐゴシック" panose="020B0600070205080204" pitchFamily="34" charset="-128"/>
              </a:rPr>
              <a:t>Program name: </a:t>
            </a:r>
            <a:r>
              <a:rPr lang="en-CA" altLang="en-US" sz="2000" dirty="0" smtClean="0">
                <a:latin typeface="Consolas" panose="020B0609020204030204" pitchFamily="49" charset="0"/>
                <a:ea typeface="ＭＳ Ｐゴシック" panose="020B0600070205080204" pitchFamily="34" charset="-128"/>
              </a:rPr>
              <a:t>2if_else1.py</a:t>
            </a:r>
          </a:p>
          <a:p>
            <a:pPr lvl="1" eaLnBrk="1" hangingPunct="1"/>
            <a:r>
              <a:rPr lang="en-US" altLang="en-US" dirty="0">
                <a:ea typeface="ＭＳ Ｐゴシック" panose="020B0600070205080204" pitchFamily="34" charset="-128"/>
                <a:cs typeface="Calibri" panose="020F0502020204030204" pitchFamily="34" charset="0"/>
              </a:rPr>
              <a:t>Learning objective of example: program executes </a:t>
            </a:r>
            <a:r>
              <a:rPr lang="en-US" altLang="en-US" dirty="0" smtClean="0">
                <a:ea typeface="ＭＳ Ｐゴシック" panose="020B0600070205080204" pitchFamily="34" charset="-128"/>
                <a:cs typeface="Calibri" panose="020F0502020204030204" pitchFamily="34" charset="0"/>
              </a:rPr>
              <a:t>one body </a:t>
            </a:r>
            <a:r>
              <a:rPr lang="en-US" altLang="en-US" dirty="0" smtClean="0">
                <a:solidFill>
                  <a:srgbClr val="FF0000"/>
                </a:solidFill>
                <a:ea typeface="ＭＳ Ｐゴシック" panose="020B0600070205080204" pitchFamily="34" charset="-128"/>
                <a:cs typeface="Calibri" panose="020F0502020204030204" pitchFamily="34" charset="0"/>
              </a:rPr>
              <a:t>when </a:t>
            </a:r>
            <a:r>
              <a:rPr lang="en-US" altLang="en-US" dirty="0">
                <a:solidFill>
                  <a:srgbClr val="FF0000"/>
                </a:solidFill>
                <a:ea typeface="ＭＳ Ｐゴシック" panose="020B0600070205080204" pitchFamily="34" charset="-128"/>
                <a:cs typeface="Calibri" panose="020F0502020204030204" pitchFamily="34" charset="0"/>
              </a:rPr>
              <a:t>a Boolean expression evaluates to </a:t>
            </a:r>
            <a:r>
              <a:rPr lang="en-US" altLang="en-US" dirty="0" smtClean="0">
                <a:solidFill>
                  <a:srgbClr val="FF0000"/>
                </a:solidFill>
                <a:ea typeface="ＭＳ Ｐゴシック" panose="020B0600070205080204" pitchFamily="34" charset="-128"/>
                <a:cs typeface="Calibri" panose="020F0502020204030204" pitchFamily="34" charset="0"/>
              </a:rPr>
              <a:t>true</a:t>
            </a:r>
            <a:r>
              <a:rPr lang="en-US" altLang="en-US" dirty="0">
                <a:ea typeface="ＭＳ Ｐゴシック" panose="020B0600070205080204" pitchFamily="34" charset="-128"/>
                <a:cs typeface="Calibri" panose="020F0502020204030204" pitchFamily="34" charset="0"/>
              </a:rPr>
              <a:t> </a:t>
            </a:r>
            <a:r>
              <a:rPr lang="en-US" altLang="en-US" dirty="0" smtClean="0">
                <a:ea typeface="ＭＳ Ｐゴシック" panose="020B0600070205080204" pitchFamily="34" charset="-128"/>
                <a:cs typeface="Calibri" panose="020F0502020204030204" pitchFamily="34" charset="0"/>
              </a:rPr>
              <a:t>and another when it’s </a:t>
            </a:r>
            <a:r>
              <a:rPr lang="en-US" altLang="en-US" dirty="0" smtClean="0">
                <a:solidFill>
                  <a:srgbClr val="0066FF"/>
                </a:solidFill>
                <a:ea typeface="ＭＳ Ｐゴシック" panose="020B0600070205080204" pitchFamily="34" charset="-128"/>
                <a:cs typeface="Calibri" panose="020F0502020204030204" pitchFamily="34" charset="0"/>
              </a:rPr>
              <a:t>false</a:t>
            </a:r>
            <a:r>
              <a:rPr lang="en-US" altLang="en-US" dirty="0" smtClean="0">
                <a:ea typeface="ＭＳ Ｐゴシック" panose="020B0600070205080204" pitchFamily="34" charset="-128"/>
                <a:cs typeface="Calibri" panose="020F0502020204030204" pitchFamily="34" charset="0"/>
              </a:rPr>
              <a:t>.</a:t>
            </a:r>
            <a:endParaRPr lang="en-CA" altLang="en-US" b="1" dirty="0" smtClean="0">
              <a:ea typeface="ＭＳ Ｐゴシック" panose="020B0600070205080204" pitchFamily="34" charset="-128"/>
            </a:endParaRPr>
          </a:p>
          <a:p>
            <a:pPr eaLnBrk="1" hangingPunct="1"/>
            <a:r>
              <a:rPr lang="en-CA" altLang="en-US" b="1" dirty="0" smtClean="0">
                <a:ea typeface="ＭＳ Ｐゴシック" panose="020B0600070205080204" pitchFamily="34" charset="-128"/>
              </a:rPr>
              <a:t>Partial example:</a:t>
            </a:r>
          </a:p>
          <a:p>
            <a:pPr lvl="1" eaLnBrk="1" hangingPunct="1">
              <a:buFont typeface="Arial" panose="020B0604020202020204" pitchFamily="34" charset="0"/>
              <a:buNone/>
            </a:pPr>
            <a:r>
              <a:rPr lang="en-US" altLang="en-US" sz="1800" dirty="0" smtClean="0">
                <a:latin typeface="Consolas" panose="020B0609020204030204" pitchFamily="49" charset="0"/>
                <a:ea typeface="ＭＳ Ｐゴシック" panose="020B0600070205080204" pitchFamily="34" charset="-128"/>
              </a:rPr>
              <a:t>if(age </a:t>
            </a:r>
            <a:r>
              <a:rPr lang="en-US" altLang="en-US" sz="1800" dirty="0" smtClean="0">
                <a:latin typeface="Consolas" panose="020B0609020204030204" pitchFamily="49" charset="0"/>
                <a:ea typeface="ＭＳ Ｐゴシック" panose="020B0600070205080204" pitchFamily="34" charset="-128"/>
              </a:rPr>
              <a:t>&lt; 18):</a:t>
            </a:r>
          </a:p>
          <a:p>
            <a:pPr lvl="1" eaLnBrk="1" hangingPunct="1">
              <a:buFont typeface="Arial" panose="020B0604020202020204" pitchFamily="34" charset="0"/>
              <a:buNone/>
            </a:pPr>
            <a:r>
              <a:rPr lang="en-US" altLang="en-US" sz="1800" dirty="0" smtClean="0">
                <a:solidFill>
                  <a:srgbClr val="FF0000"/>
                </a:solidFill>
                <a:latin typeface="Consolas" panose="020B0609020204030204" pitchFamily="49" charset="0"/>
                <a:ea typeface="ＭＳ Ｐゴシック" panose="020B0600070205080204" pitchFamily="34" charset="-128"/>
              </a:rPr>
              <a:t>    print("Not an adult")</a:t>
            </a:r>
          </a:p>
          <a:p>
            <a:pPr lvl="1" eaLnBrk="1" hangingPunct="1">
              <a:buFont typeface="Arial" panose="020B0604020202020204" pitchFamily="34" charset="0"/>
              <a:buNone/>
            </a:pPr>
            <a:r>
              <a:rPr lang="en-US" altLang="en-US" sz="1800" dirty="0" smtClean="0">
                <a:latin typeface="Consolas" panose="020B0609020204030204" pitchFamily="49" charset="0"/>
                <a:ea typeface="ＭＳ Ｐゴシック" panose="020B0600070205080204" pitchFamily="34" charset="-128"/>
              </a:rPr>
              <a:t>else:</a:t>
            </a:r>
          </a:p>
          <a:p>
            <a:pPr lvl="1" eaLnBrk="1" hangingPunct="1">
              <a:buFont typeface="Arial" panose="020B0604020202020204" pitchFamily="34" charset="0"/>
              <a:buNone/>
            </a:pPr>
            <a:r>
              <a:rPr lang="en-US" altLang="en-US" sz="1800" dirty="0" smtClean="0">
                <a:solidFill>
                  <a:srgbClr val="0066FF"/>
                </a:solidFill>
                <a:latin typeface="Consolas" panose="020B0609020204030204" pitchFamily="49" charset="0"/>
                <a:ea typeface="ＭＳ Ｐゴシック" panose="020B0600070205080204" pitchFamily="34" charset="-128"/>
              </a:rPr>
              <a:t>    print("Adult")</a:t>
            </a:r>
          </a:p>
          <a:p>
            <a:pPr lvl="1" eaLnBrk="1" hangingPunct="1">
              <a:buFont typeface="Arial" panose="020B0604020202020204" pitchFamily="34" charset="0"/>
              <a:buNone/>
            </a:pPr>
            <a:r>
              <a:rPr lang="en-US" altLang="en-US" sz="1800" dirty="0" smtClean="0">
                <a:latin typeface="Consolas" panose="020B0609020204030204" pitchFamily="49" charset="0"/>
                <a:ea typeface="ＭＳ Ｐゴシック" panose="020B0600070205080204" pitchFamily="34" charset="-128"/>
              </a:rPr>
              <a:t>print("Tell me more about yourself")</a:t>
            </a:r>
            <a:endParaRPr lang="en-CA" altLang="en-US" sz="1800" dirty="0" smtClean="0">
              <a:latin typeface="Consolas" panose="020B0609020204030204" pitchFamily="49" charset="0"/>
              <a:ea typeface="ＭＳ Ｐゴシック" panose="020B0600070205080204" pitchFamily="34" charset="-128"/>
            </a:endParaRPr>
          </a:p>
        </p:txBody>
      </p:sp>
      <p:pic>
        <p:nvPicPr>
          <p:cNvPr id="3072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8927" y="4348163"/>
            <a:ext cx="4343400" cy="2395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6" name="Rectangle 2"/>
          <p:cNvSpPr>
            <a:spLocks noGrp="1"/>
          </p:cNvSpPr>
          <p:nvPr>
            <p:ph type="title" idx="4294967295"/>
          </p:nvPr>
        </p:nvSpPr>
        <p:spPr/>
        <p:txBody>
          <a:bodyPr/>
          <a:lstStyle/>
          <a:p>
            <a:pPr eaLnBrk="1" hangingPunct="1"/>
            <a:r>
              <a:rPr lang="en-CA" altLang="en-US" sz="2800" dirty="0" smtClean="0">
                <a:latin typeface="Consolas" panose="020B0609020204030204" pitchFamily="49" charset="0"/>
                <a:ea typeface="ＭＳ Ｐゴシック" panose="020B0600070205080204" pitchFamily="34" charset="-128"/>
              </a:rPr>
              <a:t>If-Else</a:t>
            </a:r>
            <a:r>
              <a:rPr lang="en-CA" altLang="en-US" dirty="0" smtClean="0">
                <a:ea typeface="ＭＳ Ｐゴシック" panose="020B0600070205080204" pitchFamily="34" charset="-128"/>
              </a:rPr>
              <a:t> Structure (2)</a:t>
            </a:r>
          </a:p>
        </p:txBody>
      </p:sp>
      <p:grpSp>
        <p:nvGrpSpPr>
          <p:cNvPr id="2" name="Group 5"/>
          <p:cNvGrpSpPr>
            <a:grpSpLocks/>
          </p:cNvGrpSpPr>
          <p:nvPr/>
        </p:nvGrpSpPr>
        <p:grpSpPr bwMode="auto">
          <a:xfrm>
            <a:off x="2885065" y="5830040"/>
            <a:ext cx="1600200" cy="369887"/>
            <a:chOff x="2965315" y="5574268"/>
            <a:chExt cx="1600200" cy="369332"/>
          </a:xfrm>
        </p:grpSpPr>
        <p:cxnSp>
          <p:nvCxnSpPr>
            <p:cNvPr id="3" name="Straight Arrow Connector 2"/>
            <p:cNvCxnSpPr/>
            <p:nvPr/>
          </p:nvCxnSpPr>
          <p:spPr>
            <a:xfrm flipH="1">
              <a:off x="2965315" y="5759726"/>
              <a:ext cx="381000" cy="0"/>
            </a:xfrm>
            <a:prstGeom prst="straightConnector1">
              <a:avLst/>
            </a:prstGeom>
            <a:ln w="25400">
              <a:solidFill>
                <a:srgbClr val="0066FF"/>
              </a:solidFill>
              <a:tailEnd type="arrow"/>
            </a:ln>
          </p:spPr>
          <p:style>
            <a:lnRef idx="1">
              <a:schemeClr val="accent1"/>
            </a:lnRef>
            <a:fillRef idx="0">
              <a:schemeClr val="accent1"/>
            </a:fillRef>
            <a:effectRef idx="0">
              <a:schemeClr val="accent1"/>
            </a:effectRef>
            <a:fontRef idx="minor">
              <a:schemeClr val="tx1"/>
            </a:fontRef>
          </p:style>
        </p:cxnSp>
        <p:sp>
          <p:nvSpPr>
            <p:cNvPr id="23563" name="TextBox 3"/>
            <p:cNvSpPr txBox="1">
              <a:spLocks noChangeArrowheads="1"/>
            </p:cNvSpPr>
            <p:nvPr/>
          </p:nvSpPr>
          <p:spPr bwMode="auto">
            <a:xfrm>
              <a:off x="3346315" y="5574268"/>
              <a:ext cx="12192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1800" b="1" dirty="0">
                  <a:solidFill>
                    <a:srgbClr val="0066FF"/>
                  </a:solidFill>
                </a:rPr>
                <a:t>Else case</a:t>
              </a:r>
            </a:p>
          </p:txBody>
        </p:sp>
      </p:grpSp>
      <p:grpSp>
        <p:nvGrpSpPr>
          <p:cNvPr id="4" name="Group 4"/>
          <p:cNvGrpSpPr>
            <a:grpSpLocks/>
          </p:cNvGrpSpPr>
          <p:nvPr/>
        </p:nvGrpSpPr>
        <p:grpSpPr bwMode="auto">
          <a:xfrm>
            <a:off x="2845377" y="4631532"/>
            <a:ext cx="1600200" cy="369887"/>
            <a:chOff x="2927215" y="4431268"/>
            <a:chExt cx="1600200" cy="369332"/>
          </a:xfrm>
        </p:grpSpPr>
        <p:cxnSp>
          <p:nvCxnSpPr>
            <p:cNvPr id="10" name="Straight Arrow Connector 9"/>
            <p:cNvCxnSpPr/>
            <p:nvPr/>
          </p:nvCxnSpPr>
          <p:spPr>
            <a:xfrm flipH="1">
              <a:off x="2927215" y="4616726"/>
              <a:ext cx="381000"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3561" name="TextBox 10"/>
            <p:cNvSpPr txBox="1">
              <a:spLocks noChangeArrowheads="1"/>
            </p:cNvSpPr>
            <p:nvPr/>
          </p:nvSpPr>
          <p:spPr bwMode="auto">
            <a:xfrm>
              <a:off x="3308215" y="4431268"/>
              <a:ext cx="12192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1800" b="1" dirty="0">
                  <a:solidFill>
                    <a:srgbClr val="FF0000"/>
                  </a:solidFill>
                </a:rPr>
                <a:t>If case</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072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2"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fill="hold"/>
                                        <p:tgtEl>
                                          <p:spTgt spid="4"/>
                                        </p:tgtEl>
                                        <p:attrNameLst>
                                          <p:attrName>ppt_x</p:attrName>
                                        </p:attrNameLst>
                                      </p:cBhvr>
                                      <p:tavLst>
                                        <p:tav tm="0">
                                          <p:val>
                                            <p:strVal val="1+#ppt_w/2"/>
                                          </p:val>
                                        </p:tav>
                                        <p:tav tm="100000">
                                          <p:val>
                                            <p:strVal val="#ppt_x"/>
                                          </p:val>
                                        </p:tav>
                                      </p:tavLst>
                                    </p:anim>
                                    <p:anim calcmode="lin" valueType="num">
                                      <p:cBhvr additive="base">
                                        <p:cTn id="12"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2"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500" fill="hold"/>
                                        <p:tgtEl>
                                          <p:spTgt spid="2"/>
                                        </p:tgtEl>
                                        <p:attrNameLst>
                                          <p:attrName>ppt_x</p:attrName>
                                        </p:attrNameLst>
                                      </p:cBhvr>
                                      <p:tavLst>
                                        <p:tav tm="0">
                                          <p:val>
                                            <p:strVal val="1+#ppt_w/2"/>
                                          </p:val>
                                        </p:tav>
                                        <p:tav tm="100000">
                                          <p:val>
                                            <p:strVal val="#ppt_x"/>
                                          </p:val>
                                        </p:tav>
                                      </p:tavLst>
                                    </p:anim>
                                    <p:anim calcmode="lin" valueType="num">
                                      <p:cBhvr additive="base">
                                        <p:cTn id="1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Recap: Programs You’ve Seen So Far Produces Sequential Execution</a:t>
            </a:r>
          </a:p>
        </p:txBody>
      </p:sp>
      <p:sp>
        <p:nvSpPr>
          <p:cNvPr id="3" name="Content Placeholder 2"/>
          <p:cNvSpPr>
            <a:spLocks noGrp="1"/>
          </p:cNvSpPr>
          <p:nvPr>
            <p:ph idx="1"/>
          </p:nvPr>
        </p:nvSpPr>
        <p:spPr>
          <a:xfrm>
            <a:off x="431800" y="1075754"/>
            <a:ext cx="8178800" cy="5368925"/>
          </a:xfrm>
        </p:spPr>
        <p:txBody>
          <a:bodyPr/>
          <a:lstStyle/>
          <a:p>
            <a:pPr lvl="1" eaLnBrk="1" hangingPunct="1">
              <a:lnSpc>
                <a:spcPct val="90000"/>
              </a:lnSpc>
              <a:buNone/>
              <a:tabLst>
                <a:tab pos="1254125" algn="l"/>
              </a:tabLst>
            </a:pPr>
            <a:endParaRPr lang="en-US" altLang="en-US" dirty="0" smtClean="0">
              <a:latin typeface="Consolas" panose="020B0609020204030204" pitchFamily="49" charset="0"/>
              <a:cs typeface="Consolas" panose="020B0609020204030204" pitchFamily="49" charset="0"/>
            </a:endParaRPr>
          </a:p>
          <a:p>
            <a:pPr lvl="1" eaLnBrk="1" hangingPunct="1">
              <a:lnSpc>
                <a:spcPct val="90000"/>
              </a:lnSpc>
              <a:buNone/>
              <a:tabLst>
                <a:tab pos="1254125" algn="l"/>
              </a:tabLst>
            </a:pPr>
            <a:endParaRPr lang="en-US" altLang="en-US" dirty="0">
              <a:latin typeface="Consolas" panose="020B0609020204030204" pitchFamily="49" charset="0"/>
              <a:cs typeface="Consolas" panose="020B0609020204030204" pitchFamily="49" charset="0"/>
            </a:endParaRPr>
          </a:p>
          <a:p>
            <a:pPr lvl="1" eaLnBrk="1" hangingPunct="1">
              <a:lnSpc>
                <a:spcPct val="90000"/>
              </a:lnSpc>
              <a:buNone/>
              <a:tabLst>
                <a:tab pos="1254125" algn="l"/>
              </a:tabLst>
            </a:pPr>
            <a:endParaRPr lang="en-US" altLang="en-US" dirty="0" smtClean="0">
              <a:latin typeface="Consolas" panose="020B0609020204030204" pitchFamily="49" charset="0"/>
              <a:cs typeface="Consolas" panose="020B0609020204030204" pitchFamily="49" charset="0"/>
            </a:endParaRPr>
          </a:p>
          <a:p>
            <a:pPr lvl="1" eaLnBrk="1" hangingPunct="1">
              <a:lnSpc>
                <a:spcPct val="90000"/>
              </a:lnSpc>
              <a:buNone/>
              <a:tabLst>
                <a:tab pos="1254125" algn="l"/>
              </a:tabLst>
            </a:pPr>
            <a:endParaRPr lang="en-US" altLang="en-US" dirty="0">
              <a:latin typeface="Consolas" panose="020B0609020204030204" pitchFamily="49" charset="0"/>
              <a:cs typeface="Consolas" panose="020B0609020204030204" pitchFamily="49" charset="0"/>
            </a:endParaRPr>
          </a:p>
          <a:p>
            <a:pPr lvl="1" eaLnBrk="1" hangingPunct="1">
              <a:lnSpc>
                <a:spcPct val="90000"/>
              </a:lnSpc>
              <a:buNone/>
              <a:tabLst>
                <a:tab pos="1254125" algn="l"/>
              </a:tabLst>
            </a:pPr>
            <a:endParaRPr lang="en-US" altLang="en-US" dirty="0" smtClean="0">
              <a:latin typeface="Consolas" panose="020B0609020204030204" pitchFamily="49" charset="0"/>
              <a:cs typeface="Consolas" panose="020B0609020204030204" pitchFamily="49" charset="0"/>
            </a:endParaRPr>
          </a:p>
          <a:p>
            <a:pPr lvl="1" eaLnBrk="1" hangingPunct="1">
              <a:lnSpc>
                <a:spcPct val="90000"/>
              </a:lnSpc>
              <a:buNone/>
              <a:tabLst>
                <a:tab pos="1254125" algn="l"/>
              </a:tabLst>
            </a:pPr>
            <a:endParaRPr lang="en-US" altLang="en-US" dirty="0">
              <a:latin typeface="Consolas" panose="020B0609020204030204" pitchFamily="49" charset="0"/>
              <a:cs typeface="Consolas" panose="020B0609020204030204" pitchFamily="49" charset="0"/>
            </a:endParaRPr>
          </a:p>
          <a:p>
            <a:pPr lvl="1" eaLnBrk="1" hangingPunct="1">
              <a:lnSpc>
                <a:spcPct val="90000"/>
              </a:lnSpc>
              <a:buNone/>
              <a:tabLst>
                <a:tab pos="1254125" algn="l"/>
              </a:tabLst>
            </a:pPr>
            <a:endParaRPr lang="en-US" altLang="en-US" dirty="0" smtClean="0">
              <a:latin typeface="Consolas" panose="020B0609020204030204" pitchFamily="49" charset="0"/>
              <a:cs typeface="Consolas" panose="020B0609020204030204" pitchFamily="49" charset="0"/>
            </a:endParaRPr>
          </a:p>
          <a:p>
            <a:pPr lvl="1" eaLnBrk="1" hangingPunct="1">
              <a:lnSpc>
                <a:spcPct val="90000"/>
              </a:lnSpc>
              <a:buNone/>
              <a:tabLst>
                <a:tab pos="1254125" algn="l"/>
              </a:tabLst>
            </a:pPr>
            <a:endParaRPr lang="en-US" altLang="en-US" dirty="0">
              <a:latin typeface="Consolas" panose="020B0609020204030204" pitchFamily="49" charset="0"/>
              <a:cs typeface="Consolas" panose="020B0609020204030204" pitchFamily="49" charset="0"/>
            </a:endParaRPr>
          </a:p>
          <a:p>
            <a:pPr lvl="1" eaLnBrk="1" hangingPunct="1">
              <a:lnSpc>
                <a:spcPct val="90000"/>
              </a:lnSpc>
              <a:buNone/>
              <a:tabLst>
                <a:tab pos="1254125" algn="l"/>
              </a:tabLst>
            </a:pPr>
            <a:endParaRPr lang="en-US" altLang="en-US" dirty="0" smtClean="0">
              <a:latin typeface="Consolas" panose="020B0609020204030204" pitchFamily="49" charset="0"/>
              <a:cs typeface="Consolas" panose="020B0609020204030204" pitchFamily="49" charset="0"/>
            </a:endParaRPr>
          </a:p>
          <a:p>
            <a:pPr lvl="1" eaLnBrk="1" hangingPunct="1">
              <a:lnSpc>
                <a:spcPct val="90000"/>
              </a:lnSpc>
              <a:buNone/>
              <a:tabLst>
                <a:tab pos="1254125" algn="l"/>
              </a:tabLst>
            </a:pPr>
            <a:endParaRPr lang="en-US" altLang="en-US" dirty="0">
              <a:latin typeface="Consolas" panose="020B0609020204030204" pitchFamily="49" charset="0"/>
              <a:cs typeface="Consolas" panose="020B0609020204030204" pitchFamily="49" charset="0"/>
            </a:endParaRPr>
          </a:p>
          <a:p>
            <a:pPr lvl="1" eaLnBrk="1" hangingPunct="1">
              <a:lnSpc>
                <a:spcPct val="90000"/>
              </a:lnSpc>
              <a:buNone/>
              <a:tabLst>
                <a:tab pos="1254125" algn="l"/>
              </a:tabLst>
            </a:pPr>
            <a:endParaRPr lang="en-US" altLang="en-US" dirty="0" smtClean="0">
              <a:latin typeface="Consolas" panose="020B0609020204030204" pitchFamily="49" charset="0"/>
              <a:cs typeface="Consolas" panose="020B0609020204030204" pitchFamily="49" charset="0"/>
            </a:endParaRPr>
          </a:p>
          <a:p>
            <a:pPr lvl="1" eaLnBrk="1" hangingPunct="1">
              <a:lnSpc>
                <a:spcPct val="90000"/>
              </a:lnSpc>
              <a:buNone/>
              <a:tabLst>
                <a:tab pos="1254125" algn="l"/>
              </a:tabLst>
            </a:pPr>
            <a:r>
              <a:rPr lang="en-US" altLang="en-US" dirty="0" smtClean="0">
                <a:latin typeface="Consolas" panose="020B0609020204030204" pitchFamily="49" charset="0"/>
                <a:cs typeface="Consolas" panose="020B0609020204030204" pitchFamily="49" charset="0"/>
              </a:rPr>
              <a:t>print </a:t>
            </a:r>
            <a:r>
              <a:rPr lang="en-US" altLang="en-US" dirty="0">
                <a:latin typeface="Consolas" panose="020B0609020204030204" pitchFamily="49" charset="0"/>
                <a:cs typeface="Consolas" panose="020B0609020204030204" pitchFamily="49" charset="0"/>
              </a:rPr>
              <a:t>("This program will calculate the area of a </a:t>
            </a:r>
            <a:r>
              <a:rPr lang="en-US" altLang="en-US" dirty="0" smtClean="0">
                <a:latin typeface="Consolas" panose="020B0609020204030204" pitchFamily="49" charset="0"/>
                <a:cs typeface="Consolas" panose="020B0609020204030204" pitchFamily="49" charset="0"/>
              </a:rPr>
              <a:t> </a:t>
            </a:r>
          </a:p>
          <a:p>
            <a:pPr lvl="1" eaLnBrk="1" hangingPunct="1">
              <a:lnSpc>
                <a:spcPct val="90000"/>
              </a:lnSpc>
              <a:buNone/>
              <a:tabLst>
                <a:tab pos="1254125" algn="l"/>
              </a:tabLst>
            </a:pPr>
            <a:r>
              <a:rPr lang="en-US" altLang="en-US" dirty="0">
                <a:latin typeface="Consolas" panose="020B0609020204030204" pitchFamily="49" charset="0"/>
                <a:cs typeface="Consolas" panose="020B0609020204030204" pitchFamily="49" charset="0"/>
              </a:rPr>
              <a:t> </a:t>
            </a:r>
            <a:r>
              <a:rPr lang="en-US" altLang="en-US" dirty="0" smtClean="0">
                <a:latin typeface="Consolas" panose="020B0609020204030204" pitchFamily="49" charset="0"/>
                <a:cs typeface="Consolas" panose="020B0609020204030204" pitchFamily="49" charset="0"/>
              </a:rPr>
              <a:t> rectangle</a:t>
            </a:r>
            <a:r>
              <a:rPr lang="en-US" altLang="en-US" dirty="0">
                <a:latin typeface="Consolas" panose="020B0609020204030204" pitchFamily="49" charset="0"/>
                <a:cs typeface="Consolas" panose="020B0609020204030204" pitchFamily="49" charset="0"/>
              </a:rPr>
              <a:t>")</a:t>
            </a:r>
          </a:p>
          <a:p>
            <a:pPr lvl="1" eaLnBrk="1" hangingPunct="1">
              <a:lnSpc>
                <a:spcPct val="90000"/>
              </a:lnSpc>
              <a:buNone/>
              <a:tabLst>
                <a:tab pos="1254125" algn="l"/>
              </a:tabLst>
            </a:pPr>
            <a:r>
              <a:rPr lang="en-US" altLang="en-US" dirty="0">
                <a:latin typeface="Consolas" panose="020B0609020204030204" pitchFamily="49" charset="0"/>
                <a:cs typeface="Consolas" panose="020B0609020204030204" pitchFamily="49" charset="0"/>
              </a:rPr>
              <a:t>length = int(input("Enter the length: "))</a:t>
            </a:r>
          </a:p>
          <a:p>
            <a:pPr lvl="1" eaLnBrk="1" hangingPunct="1">
              <a:lnSpc>
                <a:spcPct val="90000"/>
              </a:lnSpc>
              <a:buNone/>
              <a:tabLst>
                <a:tab pos="1254125" algn="l"/>
              </a:tabLst>
            </a:pPr>
            <a:r>
              <a:rPr lang="en-US" altLang="en-US" dirty="0">
                <a:latin typeface="Consolas" panose="020B0609020204030204" pitchFamily="49" charset="0"/>
                <a:cs typeface="Consolas" panose="020B0609020204030204" pitchFamily="49" charset="0"/>
              </a:rPr>
              <a:t>width = int(input("Enter the width: "))</a:t>
            </a:r>
          </a:p>
          <a:p>
            <a:pPr lvl="1" eaLnBrk="1" hangingPunct="1">
              <a:lnSpc>
                <a:spcPct val="90000"/>
              </a:lnSpc>
              <a:buNone/>
              <a:tabLst>
                <a:tab pos="1254125" algn="l"/>
              </a:tabLst>
            </a:pPr>
            <a:r>
              <a:rPr lang="en-US" altLang="en-US" dirty="0">
                <a:latin typeface="Consolas" panose="020B0609020204030204" pitchFamily="49" charset="0"/>
                <a:cs typeface="Consolas" panose="020B0609020204030204" pitchFamily="49" charset="0"/>
              </a:rPr>
              <a:t>area = length </a:t>
            </a:r>
            <a:r>
              <a:rPr lang="en-US" altLang="en-US" b="1" dirty="0" smtClean="0">
                <a:latin typeface="Consolas" panose="020B0609020204030204" pitchFamily="49" charset="0"/>
                <a:cs typeface="Consolas" panose="020B0609020204030204" pitchFamily="49" charset="0"/>
              </a:rPr>
              <a:t>*</a:t>
            </a:r>
            <a:r>
              <a:rPr lang="en-US" altLang="en-US" dirty="0" smtClean="0">
                <a:latin typeface="Consolas" panose="020B0609020204030204" pitchFamily="49" charset="0"/>
                <a:cs typeface="Consolas" panose="020B0609020204030204" pitchFamily="49" charset="0"/>
              </a:rPr>
              <a:t> </a:t>
            </a:r>
            <a:r>
              <a:rPr lang="en-US" altLang="en-US" dirty="0">
                <a:latin typeface="Consolas" panose="020B0609020204030204" pitchFamily="49" charset="0"/>
                <a:cs typeface="Consolas" panose="020B0609020204030204" pitchFamily="49" charset="0"/>
              </a:rPr>
              <a:t>width</a:t>
            </a:r>
          </a:p>
          <a:p>
            <a:pPr lvl="1" eaLnBrk="1" hangingPunct="1">
              <a:lnSpc>
                <a:spcPct val="90000"/>
              </a:lnSpc>
              <a:buNone/>
              <a:tabLst>
                <a:tab pos="1254125" algn="l"/>
              </a:tabLst>
            </a:pPr>
            <a:r>
              <a:rPr lang="en-US" altLang="en-US" dirty="0">
                <a:latin typeface="Consolas" panose="020B0609020204030204" pitchFamily="49" charset="0"/>
                <a:cs typeface="Consolas" panose="020B0609020204030204" pitchFamily="49" charset="0"/>
              </a:rPr>
              <a:t>print("Area: ", area)</a:t>
            </a:r>
          </a:p>
          <a:p>
            <a:endParaRPr lang="en-US" dirty="0"/>
          </a:p>
        </p:txBody>
      </p:sp>
      <p:grpSp>
        <p:nvGrpSpPr>
          <p:cNvPr id="4" name="Group 3"/>
          <p:cNvGrpSpPr/>
          <p:nvPr/>
        </p:nvGrpSpPr>
        <p:grpSpPr>
          <a:xfrm>
            <a:off x="7260943" y="4062077"/>
            <a:ext cx="1714499" cy="409944"/>
            <a:chOff x="2743201" y="2164919"/>
            <a:chExt cx="1714499" cy="409944"/>
          </a:xfrm>
        </p:grpSpPr>
        <p:cxnSp>
          <p:nvCxnSpPr>
            <p:cNvPr id="5" name="Straight Arrow Connector 4"/>
            <p:cNvCxnSpPr/>
            <p:nvPr/>
          </p:nvCxnSpPr>
          <p:spPr>
            <a:xfrm flipH="1">
              <a:off x="2743201" y="2362200"/>
              <a:ext cx="690747" cy="212663"/>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3441370" y="2164919"/>
              <a:ext cx="1016330" cy="369332"/>
            </a:xfrm>
            <a:prstGeom prst="rect">
              <a:avLst/>
            </a:prstGeom>
            <a:solidFill>
              <a:schemeClr val="bg2">
                <a:lumMod val="40000"/>
                <a:lumOff val="60000"/>
              </a:schemeClr>
            </a:solidFill>
          </p:spPr>
          <p:txBody>
            <a:bodyPr wrap="square" rtlCol="0">
              <a:spAutoFit/>
            </a:bodyPr>
            <a:lstStyle/>
            <a:p>
              <a:r>
                <a:rPr lang="en-US" b="1" dirty="0" smtClean="0">
                  <a:solidFill>
                    <a:srgbClr val="FF0000"/>
                  </a:solidFill>
                </a:rPr>
                <a:t>Start</a:t>
              </a:r>
              <a:endParaRPr lang="en-US" b="1" dirty="0">
                <a:solidFill>
                  <a:srgbClr val="FF0000"/>
                </a:solidFill>
              </a:endParaRPr>
            </a:p>
          </p:txBody>
        </p:sp>
      </p:grpSp>
      <p:sp>
        <p:nvSpPr>
          <p:cNvPr id="7" name="Freeform 6"/>
          <p:cNvSpPr/>
          <p:nvPr/>
        </p:nvSpPr>
        <p:spPr bwMode="auto">
          <a:xfrm>
            <a:off x="6531491" y="4612516"/>
            <a:ext cx="1475232" cy="573027"/>
          </a:xfrm>
          <a:custGeom>
            <a:avLst/>
            <a:gdLst>
              <a:gd name="connsiteX0" fmla="*/ 1170432 w 1475232"/>
              <a:gd name="connsiteY0" fmla="*/ 0 h 573027"/>
              <a:gd name="connsiteX1" fmla="*/ 1231392 w 1475232"/>
              <a:gd name="connsiteY1" fmla="*/ 12192 h 573027"/>
              <a:gd name="connsiteX2" fmla="*/ 1304544 w 1475232"/>
              <a:gd name="connsiteY2" fmla="*/ 36576 h 573027"/>
              <a:gd name="connsiteX3" fmla="*/ 1353312 w 1475232"/>
              <a:gd name="connsiteY3" fmla="*/ 48768 h 573027"/>
              <a:gd name="connsiteX4" fmla="*/ 1389888 w 1475232"/>
              <a:gd name="connsiteY4" fmla="*/ 73152 h 573027"/>
              <a:gd name="connsiteX5" fmla="*/ 1426464 w 1475232"/>
              <a:gd name="connsiteY5" fmla="*/ 85344 h 573027"/>
              <a:gd name="connsiteX6" fmla="*/ 1450848 w 1475232"/>
              <a:gd name="connsiteY6" fmla="*/ 170688 h 573027"/>
              <a:gd name="connsiteX7" fmla="*/ 1475232 w 1475232"/>
              <a:gd name="connsiteY7" fmla="*/ 207264 h 573027"/>
              <a:gd name="connsiteX8" fmla="*/ 1450848 w 1475232"/>
              <a:gd name="connsiteY8" fmla="*/ 292608 h 573027"/>
              <a:gd name="connsiteX9" fmla="*/ 1414272 w 1475232"/>
              <a:gd name="connsiteY9" fmla="*/ 316992 h 573027"/>
              <a:gd name="connsiteX10" fmla="*/ 1328928 w 1475232"/>
              <a:gd name="connsiteY10" fmla="*/ 353568 h 573027"/>
              <a:gd name="connsiteX11" fmla="*/ 1231392 w 1475232"/>
              <a:gd name="connsiteY11" fmla="*/ 414528 h 573027"/>
              <a:gd name="connsiteX12" fmla="*/ 1133856 w 1475232"/>
              <a:gd name="connsiteY12" fmla="*/ 438912 h 573027"/>
              <a:gd name="connsiteX13" fmla="*/ 1097280 w 1475232"/>
              <a:gd name="connsiteY13" fmla="*/ 451104 h 573027"/>
              <a:gd name="connsiteX14" fmla="*/ 731520 w 1475232"/>
              <a:gd name="connsiteY14" fmla="*/ 463296 h 573027"/>
              <a:gd name="connsiteX15" fmla="*/ 329184 w 1475232"/>
              <a:gd name="connsiteY15" fmla="*/ 499872 h 573027"/>
              <a:gd name="connsiteX16" fmla="*/ 280416 w 1475232"/>
              <a:gd name="connsiteY16" fmla="*/ 512064 h 573027"/>
              <a:gd name="connsiteX17" fmla="*/ 207264 w 1475232"/>
              <a:gd name="connsiteY17" fmla="*/ 536448 h 573027"/>
              <a:gd name="connsiteX18" fmla="*/ 134112 w 1475232"/>
              <a:gd name="connsiteY18" fmla="*/ 548640 h 573027"/>
              <a:gd name="connsiteX19" fmla="*/ 97536 w 1475232"/>
              <a:gd name="connsiteY19" fmla="*/ 560832 h 573027"/>
              <a:gd name="connsiteX20" fmla="*/ 0 w 1475232"/>
              <a:gd name="connsiteY20" fmla="*/ 573024 h 573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75232" h="573027">
                <a:moveTo>
                  <a:pt x="1170432" y="0"/>
                </a:moveTo>
                <a:cubicBezTo>
                  <a:pt x="1190752" y="4064"/>
                  <a:pt x="1211400" y="6740"/>
                  <a:pt x="1231392" y="12192"/>
                </a:cubicBezTo>
                <a:cubicBezTo>
                  <a:pt x="1256189" y="18955"/>
                  <a:pt x="1279608" y="30342"/>
                  <a:pt x="1304544" y="36576"/>
                </a:cubicBezTo>
                <a:lnTo>
                  <a:pt x="1353312" y="48768"/>
                </a:lnTo>
                <a:cubicBezTo>
                  <a:pt x="1365504" y="56896"/>
                  <a:pt x="1376782" y="66599"/>
                  <a:pt x="1389888" y="73152"/>
                </a:cubicBezTo>
                <a:cubicBezTo>
                  <a:pt x="1401383" y="78899"/>
                  <a:pt x="1417377" y="76257"/>
                  <a:pt x="1426464" y="85344"/>
                </a:cubicBezTo>
                <a:cubicBezTo>
                  <a:pt x="1432395" y="91275"/>
                  <a:pt x="1450611" y="170134"/>
                  <a:pt x="1450848" y="170688"/>
                </a:cubicBezTo>
                <a:cubicBezTo>
                  <a:pt x="1456620" y="184156"/>
                  <a:pt x="1467104" y="195072"/>
                  <a:pt x="1475232" y="207264"/>
                </a:cubicBezTo>
                <a:cubicBezTo>
                  <a:pt x="1474435" y="210450"/>
                  <a:pt x="1457208" y="284658"/>
                  <a:pt x="1450848" y="292608"/>
                </a:cubicBezTo>
                <a:cubicBezTo>
                  <a:pt x="1441694" y="304050"/>
                  <a:pt x="1426994" y="309722"/>
                  <a:pt x="1414272" y="316992"/>
                </a:cubicBezTo>
                <a:cubicBezTo>
                  <a:pt x="1333400" y="363204"/>
                  <a:pt x="1397319" y="324258"/>
                  <a:pt x="1328928" y="353568"/>
                </a:cubicBezTo>
                <a:cubicBezTo>
                  <a:pt x="1224676" y="398247"/>
                  <a:pt x="1336412" y="354516"/>
                  <a:pt x="1231392" y="414528"/>
                </a:cubicBezTo>
                <a:cubicBezTo>
                  <a:pt x="1209716" y="426914"/>
                  <a:pt x="1151693" y="434453"/>
                  <a:pt x="1133856" y="438912"/>
                </a:cubicBezTo>
                <a:cubicBezTo>
                  <a:pt x="1121388" y="442029"/>
                  <a:pt x="1110108" y="450327"/>
                  <a:pt x="1097280" y="451104"/>
                </a:cubicBezTo>
                <a:cubicBezTo>
                  <a:pt x="975516" y="458484"/>
                  <a:pt x="853440" y="459232"/>
                  <a:pt x="731520" y="463296"/>
                </a:cubicBezTo>
                <a:cubicBezTo>
                  <a:pt x="591741" y="473650"/>
                  <a:pt x="462775" y="473154"/>
                  <a:pt x="329184" y="499872"/>
                </a:cubicBezTo>
                <a:cubicBezTo>
                  <a:pt x="312753" y="503158"/>
                  <a:pt x="296466" y="507249"/>
                  <a:pt x="280416" y="512064"/>
                </a:cubicBezTo>
                <a:cubicBezTo>
                  <a:pt x="255797" y="519450"/>
                  <a:pt x="232617" y="532222"/>
                  <a:pt x="207264" y="536448"/>
                </a:cubicBezTo>
                <a:cubicBezTo>
                  <a:pt x="182880" y="540512"/>
                  <a:pt x="158244" y="543277"/>
                  <a:pt x="134112" y="548640"/>
                </a:cubicBezTo>
                <a:cubicBezTo>
                  <a:pt x="121567" y="551428"/>
                  <a:pt x="110138" y="558312"/>
                  <a:pt x="97536" y="560832"/>
                </a:cubicBezTo>
                <a:cubicBezTo>
                  <a:pt x="33702" y="573599"/>
                  <a:pt x="37318" y="573024"/>
                  <a:pt x="0" y="573024"/>
                </a:cubicBezTo>
              </a:path>
            </a:pathLst>
          </a:custGeom>
          <a:noFill/>
          <a:ln w="38100" cap="flat" cmpd="sng" algn="ctr">
            <a:solidFill>
              <a:srgbClr val="FF0000"/>
            </a:solidFill>
            <a:prstDash val="solid"/>
            <a:round/>
            <a:headEnd type="none" w="sm" len="sm"/>
            <a:tailEnd type="triangle"/>
          </a:ln>
          <a:effectLst/>
        </p:spPr>
        <p:txBody>
          <a:bodyPr rtlCol="0" anchor="ctr"/>
          <a:lstStyle/>
          <a:p>
            <a:pPr algn="ctr"/>
            <a:endParaRPr lang="en-US" dirty="0"/>
          </a:p>
        </p:txBody>
      </p:sp>
      <p:sp>
        <p:nvSpPr>
          <p:cNvPr id="8" name="Freeform 7"/>
          <p:cNvSpPr/>
          <p:nvPr/>
        </p:nvSpPr>
        <p:spPr bwMode="auto">
          <a:xfrm>
            <a:off x="6256680" y="5229504"/>
            <a:ext cx="585216" cy="268224"/>
          </a:xfrm>
          <a:custGeom>
            <a:avLst/>
            <a:gdLst>
              <a:gd name="connsiteX0" fmla="*/ 280416 w 585216"/>
              <a:gd name="connsiteY0" fmla="*/ 0 h 355091"/>
              <a:gd name="connsiteX1" fmla="*/ 548640 w 585216"/>
              <a:gd name="connsiteY1" fmla="*/ 73152 h 355091"/>
              <a:gd name="connsiteX2" fmla="*/ 560832 w 585216"/>
              <a:gd name="connsiteY2" fmla="*/ 121920 h 355091"/>
              <a:gd name="connsiteX3" fmla="*/ 585216 w 585216"/>
              <a:gd name="connsiteY3" fmla="*/ 195072 h 355091"/>
              <a:gd name="connsiteX4" fmla="*/ 573024 w 585216"/>
              <a:gd name="connsiteY4" fmla="*/ 231648 h 355091"/>
              <a:gd name="connsiteX5" fmla="*/ 512064 w 585216"/>
              <a:gd name="connsiteY5" fmla="*/ 292608 h 355091"/>
              <a:gd name="connsiteX6" fmla="*/ 426720 w 585216"/>
              <a:gd name="connsiteY6" fmla="*/ 316992 h 355091"/>
              <a:gd name="connsiteX7" fmla="*/ 390144 w 585216"/>
              <a:gd name="connsiteY7" fmla="*/ 341376 h 355091"/>
              <a:gd name="connsiteX8" fmla="*/ 329184 w 585216"/>
              <a:gd name="connsiteY8" fmla="*/ 353568 h 355091"/>
              <a:gd name="connsiteX9" fmla="*/ 0 w 585216"/>
              <a:gd name="connsiteY9" fmla="*/ 353568 h 3550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85216" h="355091">
                <a:moveTo>
                  <a:pt x="280416" y="0"/>
                </a:moveTo>
                <a:cubicBezTo>
                  <a:pt x="311995" y="5263"/>
                  <a:pt x="497513" y="1574"/>
                  <a:pt x="548640" y="73152"/>
                </a:cubicBezTo>
                <a:cubicBezTo>
                  <a:pt x="558379" y="86787"/>
                  <a:pt x="556017" y="105870"/>
                  <a:pt x="560832" y="121920"/>
                </a:cubicBezTo>
                <a:cubicBezTo>
                  <a:pt x="568218" y="146539"/>
                  <a:pt x="585216" y="195072"/>
                  <a:pt x="585216" y="195072"/>
                </a:cubicBezTo>
                <a:cubicBezTo>
                  <a:pt x="581152" y="207264"/>
                  <a:pt x="578771" y="220153"/>
                  <a:pt x="573024" y="231648"/>
                </a:cubicBezTo>
                <a:cubicBezTo>
                  <a:pt x="558246" y="261204"/>
                  <a:pt x="543098" y="279308"/>
                  <a:pt x="512064" y="292608"/>
                </a:cubicBezTo>
                <a:cubicBezTo>
                  <a:pt x="457375" y="316046"/>
                  <a:pt x="474171" y="293266"/>
                  <a:pt x="426720" y="316992"/>
                </a:cubicBezTo>
                <a:cubicBezTo>
                  <a:pt x="413614" y="323545"/>
                  <a:pt x="403864" y="336231"/>
                  <a:pt x="390144" y="341376"/>
                </a:cubicBezTo>
                <a:cubicBezTo>
                  <a:pt x="370741" y="348652"/>
                  <a:pt x="349896" y="352921"/>
                  <a:pt x="329184" y="353568"/>
                </a:cubicBezTo>
                <a:cubicBezTo>
                  <a:pt x="219510" y="356995"/>
                  <a:pt x="109728" y="353568"/>
                  <a:pt x="0" y="353568"/>
                </a:cubicBezTo>
              </a:path>
            </a:pathLst>
          </a:custGeom>
          <a:noFill/>
          <a:ln w="38100" cap="flat" cmpd="sng" algn="ctr">
            <a:solidFill>
              <a:srgbClr val="FF0000"/>
            </a:solidFill>
            <a:prstDash val="solid"/>
            <a:round/>
            <a:headEnd type="none" w="sm" len="sm"/>
            <a:tailEnd type="triangle"/>
          </a:ln>
          <a:effectLst/>
        </p:spPr>
        <p:txBody>
          <a:bodyPr rtlCol="0" anchor="ctr"/>
          <a:lstStyle/>
          <a:p>
            <a:pPr algn="ctr"/>
            <a:endParaRPr lang="en-US" dirty="0"/>
          </a:p>
        </p:txBody>
      </p:sp>
      <p:sp>
        <p:nvSpPr>
          <p:cNvPr id="9" name="Freeform 8"/>
          <p:cNvSpPr/>
          <p:nvPr/>
        </p:nvSpPr>
        <p:spPr bwMode="auto">
          <a:xfrm>
            <a:off x="3728139" y="5594630"/>
            <a:ext cx="2550312" cy="177103"/>
          </a:xfrm>
          <a:custGeom>
            <a:avLst/>
            <a:gdLst>
              <a:gd name="connsiteX0" fmla="*/ 2474976 w 2550312"/>
              <a:gd name="connsiteY0" fmla="*/ 0 h 292608"/>
              <a:gd name="connsiteX1" fmla="*/ 2548128 w 2550312"/>
              <a:gd name="connsiteY1" fmla="*/ 109728 h 292608"/>
              <a:gd name="connsiteX2" fmla="*/ 2535936 w 2550312"/>
              <a:gd name="connsiteY2" fmla="*/ 158496 h 292608"/>
              <a:gd name="connsiteX3" fmla="*/ 2414016 w 2550312"/>
              <a:gd name="connsiteY3" fmla="*/ 231648 h 292608"/>
              <a:gd name="connsiteX4" fmla="*/ 2365248 w 2550312"/>
              <a:gd name="connsiteY4" fmla="*/ 243840 h 292608"/>
              <a:gd name="connsiteX5" fmla="*/ 2267712 w 2550312"/>
              <a:gd name="connsiteY5" fmla="*/ 292608 h 292608"/>
              <a:gd name="connsiteX6" fmla="*/ 0 w 2550312"/>
              <a:gd name="connsiteY6" fmla="*/ 292608 h 2926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50312" h="292608">
                <a:moveTo>
                  <a:pt x="2474976" y="0"/>
                </a:moveTo>
                <a:cubicBezTo>
                  <a:pt x="2499360" y="36576"/>
                  <a:pt x="2532348" y="68699"/>
                  <a:pt x="2548128" y="109728"/>
                </a:cubicBezTo>
                <a:cubicBezTo>
                  <a:pt x="2554143" y="125367"/>
                  <a:pt x="2546970" y="145886"/>
                  <a:pt x="2535936" y="158496"/>
                </a:cubicBezTo>
                <a:cubicBezTo>
                  <a:pt x="2522087" y="174323"/>
                  <a:pt x="2442839" y="220839"/>
                  <a:pt x="2414016" y="231648"/>
                </a:cubicBezTo>
                <a:cubicBezTo>
                  <a:pt x="2398327" y="237532"/>
                  <a:pt x="2381504" y="239776"/>
                  <a:pt x="2365248" y="243840"/>
                </a:cubicBezTo>
                <a:cubicBezTo>
                  <a:pt x="2332761" y="292571"/>
                  <a:pt x="2345855" y="292201"/>
                  <a:pt x="2267712" y="292608"/>
                </a:cubicBezTo>
                <a:lnTo>
                  <a:pt x="0" y="292608"/>
                </a:lnTo>
              </a:path>
            </a:pathLst>
          </a:custGeom>
          <a:noFill/>
          <a:ln w="38100" cap="flat" cmpd="sng" algn="ctr">
            <a:solidFill>
              <a:srgbClr val="FF0000"/>
            </a:solidFill>
            <a:prstDash val="solid"/>
            <a:round/>
            <a:headEnd type="none" w="sm" len="sm"/>
            <a:tailEnd type="triangle"/>
          </a:ln>
          <a:effectLst/>
        </p:spPr>
        <p:txBody>
          <a:bodyPr rtlCol="0" anchor="ctr"/>
          <a:lstStyle/>
          <a:p>
            <a:pPr algn="ctr"/>
            <a:endParaRPr lang="en-US" dirty="0"/>
          </a:p>
        </p:txBody>
      </p:sp>
      <p:sp>
        <p:nvSpPr>
          <p:cNvPr id="10" name="Freeform 9"/>
          <p:cNvSpPr/>
          <p:nvPr/>
        </p:nvSpPr>
        <p:spPr bwMode="auto">
          <a:xfrm>
            <a:off x="3706368" y="3201356"/>
            <a:ext cx="240419" cy="268224"/>
          </a:xfrm>
          <a:custGeom>
            <a:avLst/>
            <a:gdLst>
              <a:gd name="connsiteX0" fmla="*/ 60960 w 240419"/>
              <a:gd name="connsiteY0" fmla="*/ 0 h 268224"/>
              <a:gd name="connsiteX1" fmla="*/ 219456 w 240419"/>
              <a:gd name="connsiteY1" fmla="*/ 231648 h 268224"/>
              <a:gd name="connsiteX2" fmla="*/ 182880 w 240419"/>
              <a:gd name="connsiteY2" fmla="*/ 268224 h 268224"/>
              <a:gd name="connsiteX3" fmla="*/ 12192 w 240419"/>
              <a:gd name="connsiteY3" fmla="*/ 231648 h 268224"/>
              <a:gd name="connsiteX4" fmla="*/ 0 w 240419"/>
              <a:gd name="connsiteY4" fmla="*/ 219456 h 2682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0419" h="268224">
                <a:moveTo>
                  <a:pt x="60960" y="0"/>
                </a:moveTo>
                <a:cubicBezTo>
                  <a:pt x="231325" y="85183"/>
                  <a:pt x="270852" y="38913"/>
                  <a:pt x="219456" y="231648"/>
                </a:cubicBezTo>
                <a:cubicBezTo>
                  <a:pt x="215013" y="248308"/>
                  <a:pt x="195072" y="256032"/>
                  <a:pt x="182880" y="268224"/>
                </a:cubicBezTo>
                <a:cubicBezTo>
                  <a:pt x="81212" y="258057"/>
                  <a:pt x="80431" y="272591"/>
                  <a:pt x="12192" y="231648"/>
                </a:cubicBezTo>
                <a:cubicBezTo>
                  <a:pt x="7264" y="228691"/>
                  <a:pt x="4064" y="223520"/>
                  <a:pt x="0" y="219456"/>
                </a:cubicBezTo>
              </a:path>
            </a:pathLst>
          </a:custGeom>
          <a:noFill/>
          <a:ln w="38100" cap="flat" cmpd="sng" algn="ctr">
            <a:solidFill>
              <a:srgbClr val="FF0000"/>
            </a:solidFill>
            <a:prstDash val="solid"/>
            <a:round/>
            <a:headEnd type="none" w="sm" len="sm"/>
            <a:tailEnd type="triangle"/>
          </a:ln>
          <a:effectLst/>
        </p:spPr>
        <p:txBody>
          <a:bodyPr rtlCol="0" anchor="ctr"/>
          <a:lstStyle/>
          <a:p>
            <a:pPr algn="ctr"/>
            <a:endParaRPr lang="en-US" dirty="0"/>
          </a:p>
        </p:txBody>
      </p:sp>
      <p:grpSp>
        <p:nvGrpSpPr>
          <p:cNvPr id="11" name="Group 10"/>
          <p:cNvGrpSpPr/>
          <p:nvPr/>
        </p:nvGrpSpPr>
        <p:grpSpPr>
          <a:xfrm>
            <a:off x="3826577" y="6215842"/>
            <a:ext cx="2957560" cy="369332"/>
            <a:chOff x="1452748" y="4425668"/>
            <a:chExt cx="2957560" cy="369332"/>
          </a:xfrm>
        </p:grpSpPr>
        <p:cxnSp>
          <p:nvCxnSpPr>
            <p:cNvPr id="12" name="Straight Arrow Connector 11"/>
            <p:cNvCxnSpPr/>
            <p:nvPr/>
          </p:nvCxnSpPr>
          <p:spPr>
            <a:xfrm>
              <a:off x="1452748" y="4435796"/>
              <a:ext cx="1941230" cy="212663"/>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3393978" y="4425668"/>
              <a:ext cx="1016330" cy="369332"/>
            </a:xfrm>
            <a:prstGeom prst="rect">
              <a:avLst/>
            </a:prstGeom>
            <a:solidFill>
              <a:schemeClr val="bg2">
                <a:lumMod val="40000"/>
                <a:lumOff val="60000"/>
              </a:schemeClr>
            </a:solidFill>
          </p:spPr>
          <p:txBody>
            <a:bodyPr wrap="square" rtlCol="0">
              <a:spAutoFit/>
            </a:bodyPr>
            <a:lstStyle/>
            <a:p>
              <a:r>
                <a:rPr lang="en-US" b="1" dirty="0" smtClean="0">
                  <a:solidFill>
                    <a:srgbClr val="FF0000"/>
                  </a:solidFill>
                </a:rPr>
                <a:t>End</a:t>
              </a:r>
              <a:endParaRPr lang="en-US" b="1" dirty="0">
                <a:solidFill>
                  <a:srgbClr val="FF0000"/>
                </a:solidFill>
              </a:endParaRPr>
            </a:p>
          </p:txBody>
        </p:sp>
      </p:grpSp>
      <p:sp>
        <p:nvSpPr>
          <p:cNvPr id="14" name="Rectangle 13"/>
          <p:cNvSpPr/>
          <p:nvPr/>
        </p:nvSpPr>
        <p:spPr bwMode="auto">
          <a:xfrm>
            <a:off x="718353" y="1747569"/>
            <a:ext cx="4067124" cy="2530258"/>
          </a:xfrm>
          <a:prstGeom prst="rect">
            <a:avLst/>
          </a:prstGeom>
          <a:solidFill>
            <a:srgbClr val="FFFFCC"/>
          </a:solidFill>
          <a:ln w="38100" cap="flat" cmpd="sng" algn="ctr">
            <a:solidFill>
              <a:schemeClr val="tx1"/>
            </a:solidFill>
            <a:prstDash val="solid"/>
            <a:round/>
            <a:headEnd type="none" w="sm" len="sm"/>
            <a:tailEnd type="none"/>
          </a:ln>
          <a:effectLst/>
        </p:spPr>
        <p:txBody>
          <a:bodyPr rtlCol="0" anchor="t" anchorCtr="0"/>
          <a:lstStyle/>
          <a:p>
            <a:r>
              <a:rPr lang="en-US" sz="1600" dirty="0" smtClean="0"/>
              <a:t>Programs you have seen thus far:</a:t>
            </a:r>
          </a:p>
          <a:p>
            <a:pPr marL="285750" indent="-285750">
              <a:buFont typeface="Arial" panose="020B0604020202020204" pitchFamily="34" charset="0"/>
              <a:buChar char="•"/>
            </a:pPr>
            <a:r>
              <a:rPr lang="en-US" sz="1600" dirty="0" smtClean="0"/>
              <a:t>Execute statement after statement one after the other from start to finish.</a:t>
            </a:r>
          </a:p>
          <a:p>
            <a:pPr marL="285750" indent="-285750">
              <a:buFont typeface="Arial" panose="020B0604020202020204" pitchFamily="34" charset="0"/>
              <a:buChar char="•"/>
            </a:pPr>
            <a:r>
              <a:rPr lang="en-US" sz="1600" dirty="0" smtClean="0"/>
              <a:t>There are no options for alternatives (branch in execution).</a:t>
            </a:r>
          </a:p>
          <a:p>
            <a:pPr marL="285750" indent="-285750">
              <a:buFont typeface="Arial" panose="020B0604020202020204" pitchFamily="34" charset="0"/>
              <a:buChar char="•"/>
            </a:pPr>
            <a:r>
              <a:rPr lang="en-US" sz="1600" dirty="0" smtClean="0"/>
              <a:t>Nor are there options to repeat a portion.</a:t>
            </a:r>
          </a:p>
          <a:p>
            <a:pPr marL="285750" indent="-285750">
              <a:buFont typeface="Arial" panose="020B0604020202020204" pitchFamily="34" charset="0"/>
              <a:buChar char="•"/>
            </a:pPr>
            <a:endParaRPr lang="en-CA" sz="1600" dirty="0" smtClean="0"/>
          </a:p>
        </p:txBody>
      </p:sp>
    </p:spTree>
    <p:extLst>
      <p:ext uri="{BB962C8B-B14F-4D97-AF65-F5344CB8AC3E}">
        <p14:creationId xmlns:p14="http://schemas.microsoft.com/office/powerpoint/2010/main" val="3335980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randombar(horizontal)">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up)">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up)">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up)">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wipe(up)">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wipe(up)">
                                      <p:cBhvr>
                                        <p:cTn id="32" dur="500"/>
                                        <p:tgtEl>
                                          <p:spTgt spid="10"/>
                                        </p:tgtEl>
                                      </p:cBhvr>
                                    </p:animEffect>
                                  </p:childTnLst>
                                </p:cTn>
                              </p:par>
                            </p:childTnLst>
                          </p:cTn>
                        </p:par>
                        <p:par>
                          <p:cTn id="33" fill="hold">
                            <p:stCondLst>
                              <p:cond delay="500"/>
                            </p:stCondLst>
                            <p:childTnLst>
                              <p:par>
                                <p:cTn id="34" presetID="22" presetClass="entr" presetSubtype="1" fill="hold" nodeType="after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wipe(up)">
                                      <p:cBhvr>
                                        <p:cTn id="36"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4"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idx="4294967295"/>
          </p:nvPr>
        </p:nvSpPr>
        <p:spPr/>
        <p:txBody>
          <a:bodyPr/>
          <a:lstStyle/>
          <a:p>
            <a:pPr eaLnBrk="1" hangingPunct="1"/>
            <a:r>
              <a:rPr lang="en-CA" altLang="en-US" sz="2800" dirty="0" smtClean="0">
                <a:latin typeface="Consolas" panose="020B0609020204030204" pitchFamily="49" charset="0"/>
                <a:ea typeface="ＭＳ Ｐゴシック" panose="020B0600070205080204" pitchFamily="34" charset="-128"/>
              </a:rPr>
              <a:t>If-Else</a:t>
            </a:r>
            <a:r>
              <a:rPr lang="en-CA" altLang="en-US" dirty="0" smtClean="0">
                <a:ea typeface="ＭＳ Ｐゴシック" panose="020B0600070205080204" pitchFamily="34" charset="-128"/>
              </a:rPr>
              <a:t> Example</a:t>
            </a:r>
          </a:p>
        </p:txBody>
      </p:sp>
      <p:sp>
        <p:nvSpPr>
          <p:cNvPr id="27651" name="Rectangle 3"/>
          <p:cNvSpPr>
            <a:spLocks noGrp="1"/>
          </p:cNvSpPr>
          <p:nvPr>
            <p:ph type="body" idx="4294967295"/>
          </p:nvPr>
        </p:nvSpPr>
        <p:spPr/>
        <p:txBody>
          <a:bodyPr/>
          <a:lstStyle/>
          <a:p>
            <a:pPr eaLnBrk="1" hangingPunct="1"/>
            <a:r>
              <a:rPr lang="en-CA" altLang="en-US" b="1" dirty="0" smtClean="0">
                <a:ea typeface="ＭＳ Ｐゴシック" panose="020B0600070205080204" pitchFamily="34" charset="-128"/>
              </a:rPr>
              <a:t>Program name: </a:t>
            </a:r>
            <a:r>
              <a:rPr lang="en-CA" altLang="en-US" sz="2000" dirty="0" smtClean="0">
                <a:latin typeface="Consolas" panose="020B0609020204030204" pitchFamily="49" charset="0"/>
                <a:ea typeface="ＭＳ Ｐゴシック" panose="020B0600070205080204" pitchFamily="34" charset="-128"/>
              </a:rPr>
              <a:t>3if_else2.py</a:t>
            </a:r>
          </a:p>
          <a:p>
            <a:pPr lvl="1" eaLnBrk="1" hangingPunct="1"/>
            <a:r>
              <a:rPr lang="en-US" altLang="en-US" dirty="0">
                <a:ea typeface="ＭＳ Ｐゴシック" panose="020B0600070205080204" pitchFamily="34" charset="-128"/>
                <a:cs typeface="Calibri" panose="020F0502020204030204" pitchFamily="34" charset="0"/>
              </a:rPr>
              <a:t>Learning objective of example: </a:t>
            </a:r>
            <a:r>
              <a:rPr lang="en-US" altLang="en-US" dirty="0" smtClean="0">
                <a:ea typeface="ＭＳ Ｐゴシック" panose="020B0600070205080204" pitchFamily="34" charset="-128"/>
                <a:cs typeface="Calibri" panose="020F0502020204030204" pitchFamily="34" charset="0"/>
              </a:rPr>
              <a:t>defining the </a:t>
            </a:r>
            <a:r>
              <a:rPr lang="en-US" altLang="en-US" dirty="0" smtClean="0">
                <a:solidFill>
                  <a:srgbClr val="FF0000"/>
                </a:solidFill>
                <a:ea typeface="ＭＳ Ｐゴシック" panose="020B0600070205080204" pitchFamily="34" charset="-128"/>
                <a:cs typeface="Calibri" panose="020F0502020204030204" pitchFamily="34" charset="0"/>
              </a:rPr>
              <a:t>bodies of an </a:t>
            </a:r>
            <a:r>
              <a:rPr lang="en-US" altLang="en-US" dirty="0" smtClean="0">
                <a:solidFill>
                  <a:srgbClr val="FF0000"/>
                </a:solidFill>
                <a:latin typeface="Consolas" panose="020B0609020204030204" pitchFamily="49" charset="0"/>
                <a:ea typeface="ＭＳ Ｐゴシック" panose="020B0600070205080204" pitchFamily="34" charset="-128"/>
                <a:cs typeface="Calibri" panose="020F0502020204030204" pitchFamily="34" charset="0"/>
              </a:rPr>
              <a:t>IF</a:t>
            </a:r>
            <a:r>
              <a:rPr lang="en-US" altLang="en-US" dirty="0" smtClean="0">
                <a:solidFill>
                  <a:srgbClr val="FF0000"/>
                </a:solidFill>
                <a:ea typeface="ＭＳ Ｐゴシック" panose="020B0600070205080204" pitchFamily="34" charset="-128"/>
                <a:cs typeface="Calibri" panose="020F0502020204030204" pitchFamily="34" charset="0"/>
              </a:rPr>
              <a:t>-case </a:t>
            </a:r>
            <a:r>
              <a:rPr lang="en-US" altLang="en-US" dirty="0" smtClean="0">
                <a:ea typeface="ＭＳ Ｐゴシック" panose="020B0600070205080204" pitchFamily="34" charset="-128"/>
                <a:cs typeface="Calibri" panose="020F0502020204030204" pitchFamily="34" charset="0"/>
              </a:rPr>
              <a:t>and an </a:t>
            </a:r>
            <a:r>
              <a:rPr lang="en-US" altLang="en-US" dirty="0" smtClean="0">
                <a:solidFill>
                  <a:srgbClr val="0066FF"/>
                </a:solidFill>
                <a:latin typeface="Consolas" panose="020B0609020204030204" pitchFamily="49" charset="0"/>
                <a:ea typeface="ＭＳ Ｐゴシック" panose="020B0600070205080204" pitchFamily="34" charset="-128"/>
                <a:cs typeface="Calibri" panose="020F0502020204030204" pitchFamily="34" charset="0"/>
              </a:rPr>
              <a:t>ELSE</a:t>
            </a:r>
            <a:r>
              <a:rPr lang="en-US" altLang="en-US" dirty="0" smtClean="0">
                <a:solidFill>
                  <a:srgbClr val="0066FF"/>
                </a:solidFill>
                <a:ea typeface="ＭＳ Ｐゴシック" panose="020B0600070205080204" pitchFamily="34" charset="-128"/>
                <a:cs typeface="Calibri" panose="020F0502020204030204" pitchFamily="34" charset="0"/>
              </a:rPr>
              <a:t>-case with multiple statements</a:t>
            </a:r>
            <a:r>
              <a:rPr lang="en-US" altLang="en-US" dirty="0" smtClean="0">
                <a:ea typeface="ＭＳ Ｐゴシック" panose="020B0600070205080204" pitchFamily="34" charset="-128"/>
                <a:cs typeface="Calibri" panose="020F0502020204030204" pitchFamily="34" charset="0"/>
              </a:rPr>
              <a:t>.</a:t>
            </a:r>
          </a:p>
          <a:p>
            <a:pPr lvl="2" eaLnBrk="1" hangingPunct="1"/>
            <a:r>
              <a:rPr lang="en-US" altLang="en-US" dirty="0" smtClean="0">
                <a:ea typeface="ＭＳ Ｐゴシック" panose="020B0600070205080204" pitchFamily="34" charset="-128"/>
                <a:cs typeface="Calibri" panose="020F0502020204030204" pitchFamily="34" charset="0"/>
              </a:rPr>
              <a:t>Make sure you properly </a:t>
            </a:r>
            <a:r>
              <a:rPr lang="en-US" altLang="en-US" sz="1800" dirty="0" smtClean="0">
                <a:ea typeface="ＭＳ Ｐゴシック" panose="020B0600070205080204" pitchFamily="34" charset="-128"/>
                <a:cs typeface="Calibri" panose="020F0502020204030204" pitchFamily="34" charset="0"/>
              </a:rPr>
              <a:t>indent the statements that are a part of the body.</a:t>
            </a:r>
            <a:endParaRPr lang="en-CA" altLang="en-US" sz="1800" dirty="0" smtClean="0">
              <a:ea typeface="ＭＳ Ｐゴシック" panose="020B0600070205080204" pitchFamily="34" charset="-128"/>
              <a:cs typeface="Calibri" panose="020F0502020204030204" pitchFamily="34" charset="0"/>
            </a:endParaRPr>
          </a:p>
          <a:p>
            <a:pPr eaLnBrk="1" hangingPunct="1"/>
            <a:r>
              <a:rPr lang="en-CA" altLang="en-US" b="1" dirty="0" smtClean="0">
                <a:ea typeface="ＭＳ Ｐゴシック" panose="020B0600070205080204" pitchFamily="34" charset="-128"/>
              </a:rPr>
              <a:t>Partial example:</a:t>
            </a:r>
          </a:p>
          <a:p>
            <a:pPr lvl="1" eaLnBrk="1" hangingPunct="1">
              <a:buFont typeface="Arial" panose="020B0604020202020204" pitchFamily="34" charset="0"/>
              <a:buNone/>
            </a:pPr>
            <a:r>
              <a:rPr lang="en-US" altLang="en-US" sz="1600" dirty="0" smtClean="0">
                <a:latin typeface="Consolas" panose="020B0609020204030204" pitchFamily="49" charset="0"/>
                <a:ea typeface="ＭＳ Ｐゴシック" panose="020B0600070205080204" pitchFamily="34" charset="-128"/>
              </a:rPr>
              <a:t>if(income </a:t>
            </a:r>
            <a:r>
              <a:rPr lang="en-US" altLang="en-US" sz="1600" dirty="0" smtClean="0">
                <a:latin typeface="Consolas" panose="020B0609020204030204" pitchFamily="49" charset="0"/>
                <a:ea typeface="ＭＳ Ｐゴシック" panose="020B0600070205080204" pitchFamily="34" charset="-128"/>
              </a:rPr>
              <a:t>&lt; 10000):</a:t>
            </a:r>
          </a:p>
          <a:p>
            <a:pPr lvl="1" eaLnBrk="1" hangingPunct="1">
              <a:buFont typeface="Arial" panose="020B0604020202020204" pitchFamily="34" charset="0"/>
              <a:buNone/>
            </a:pPr>
            <a:r>
              <a:rPr lang="en-US" altLang="en-US" sz="1600" dirty="0" smtClean="0">
                <a:solidFill>
                  <a:srgbClr val="FF0000"/>
                </a:solidFill>
                <a:latin typeface="Consolas" panose="020B0609020204030204" pitchFamily="49" charset="0"/>
                <a:ea typeface="ＭＳ Ｐゴシック" panose="020B0600070205080204" pitchFamily="34" charset="-128"/>
              </a:rPr>
              <a:t>    print("Eligible for social assistance")</a:t>
            </a:r>
          </a:p>
          <a:p>
            <a:pPr lvl="1" eaLnBrk="1" hangingPunct="1">
              <a:buFont typeface="Arial" panose="020B0604020202020204" pitchFamily="34" charset="0"/>
              <a:buNone/>
            </a:pPr>
            <a:r>
              <a:rPr lang="en-US" altLang="en-US" sz="1600" dirty="0" smtClean="0">
                <a:solidFill>
                  <a:srgbClr val="FF0000"/>
                </a:solidFill>
                <a:latin typeface="Consolas" panose="020B0609020204030204" pitchFamily="49" charset="0"/>
                <a:ea typeface="ＭＳ Ｐゴシック" panose="020B0600070205080204" pitchFamily="34" charset="-128"/>
              </a:rPr>
              <a:t>    taxCredit = 100</a:t>
            </a:r>
          </a:p>
          <a:p>
            <a:pPr lvl="1" eaLnBrk="1" hangingPunct="1">
              <a:buFont typeface="Arial" panose="020B0604020202020204" pitchFamily="34" charset="0"/>
              <a:buNone/>
            </a:pPr>
            <a:r>
              <a:rPr lang="en-US" altLang="en-US" sz="1600" dirty="0" smtClean="0">
                <a:solidFill>
                  <a:srgbClr val="FF0000"/>
                </a:solidFill>
                <a:latin typeface="Consolas" panose="020B0609020204030204" pitchFamily="49" charset="0"/>
                <a:ea typeface="ＭＳ Ｐゴシック" panose="020B0600070205080204" pitchFamily="34" charset="-128"/>
              </a:rPr>
              <a:t>    taxRate = 0.1</a:t>
            </a:r>
          </a:p>
          <a:p>
            <a:pPr lvl="1" eaLnBrk="1" hangingPunct="1">
              <a:buFont typeface="Arial" panose="020B0604020202020204" pitchFamily="34" charset="0"/>
              <a:buNone/>
            </a:pPr>
            <a:r>
              <a:rPr lang="en-US" altLang="en-US" sz="1600" dirty="0" smtClean="0">
                <a:latin typeface="Consolas" panose="020B0609020204030204" pitchFamily="49" charset="0"/>
                <a:ea typeface="ＭＳ Ｐゴシック" panose="020B0600070205080204" pitchFamily="34" charset="-128"/>
              </a:rPr>
              <a:t>else:</a:t>
            </a:r>
          </a:p>
          <a:p>
            <a:pPr lvl="1" eaLnBrk="1" hangingPunct="1">
              <a:buFont typeface="Arial" panose="020B0604020202020204" pitchFamily="34" charset="0"/>
              <a:buNone/>
            </a:pPr>
            <a:r>
              <a:rPr lang="en-US" altLang="en-US" sz="1600" dirty="0" smtClean="0">
                <a:solidFill>
                  <a:srgbClr val="0066FF"/>
                </a:solidFill>
                <a:latin typeface="Consolas" panose="020B0609020204030204" pitchFamily="49" charset="0"/>
                <a:ea typeface="ＭＳ Ｐゴシック" panose="020B0600070205080204" pitchFamily="34" charset="-128"/>
              </a:rPr>
              <a:t>    print("Not eligible for social assistance")</a:t>
            </a:r>
          </a:p>
          <a:p>
            <a:pPr lvl="1" eaLnBrk="1" hangingPunct="1">
              <a:buFont typeface="Arial" panose="020B0604020202020204" pitchFamily="34" charset="0"/>
              <a:buNone/>
            </a:pPr>
            <a:r>
              <a:rPr lang="en-US" altLang="en-US" sz="1600" dirty="0" smtClean="0">
                <a:solidFill>
                  <a:srgbClr val="0066FF"/>
                </a:solidFill>
                <a:latin typeface="Consolas" panose="020B0609020204030204" pitchFamily="49" charset="0"/>
                <a:ea typeface="ＭＳ Ｐゴシック" panose="020B0600070205080204" pitchFamily="34" charset="-128"/>
              </a:rPr>
              <a:t>    taxRate = 0.2</a:t>
            </a:r>
          </a:p>
          <a:p>
            <a:pPr lvl="1" eaLnBrk="1" hangingPunct="1">
              <a:buFont typeface="Arial" panose="020B0604020202020204" pitchFamily="34" charset="0"/>
              <a:buNone/>
            </a:pPr>
            <a:r>
              <a:rPr lang="en-US" altLang="en-US" sz="1600" dirty="0" smtClean="0">
                <a:latin typeface="Consolas" panose="020B0609020204030204" pitchFamily="49" charset="0"/>
                <a:ea typeface="ＭＳ Ｐゴシック" panose="020B0600070205080204" pitchFamily="34" charset="-128"/>
              </a:rPr>
              <a:t>tax = (income * taxRate) - taxCredit</a:t>
            </a:r>
            <a:endParaRPr lang="en-CA" altLang="en-US" sz="1600" dirty="0" smtClean="0">
              <a:latin typeface="Consolas" panose="020B0609020204030204" pitchFamily="49" charset="0"/>
              <a:ea typeface="ＭＳ Ｐゴシック" panose="020B0600070205080204" pitchFamily="34" charset="-128"/>
            </a:endParaRPr>
          </a:p>
        </p:txBody>
      </p:sp>
      <p:pic>
        <p:nvPicPr>
          <p:cNvPr id="31746" name="Picture 2"/>
          <p:cNvPicPr>
            <a:picLocks noChangeAspect="1" noChangeArrowheads="1"/>
          </p:cNvPicPr>
          <p:nvPr/>
        </p:nvPicPr>
        <p:blipFill>
          <a:blip r:embed="rId3">
            <a:extLst>
              <a:ext uri="{28A0092B-C50C-407E-A947-70E740481C1C}">
                <a14:useLocalDpi xmlns:a14="http://schemas.microsoft.com/office/drawing/2010/main" val="0"/>
              </a:ext>
            </a:extLst>
          </a:blip>
          <a:srcRect b="55536"/>
          <a:stretch>
            <a:fillRect/>
          </a:stretch>
        </p:blipFill>
        <p:spPr bwMode="auto">
          <a:xfrm>
            <a:off x="825930" y="5269473"/>
            <a:ext cx="3833111" cy="8460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t="54643"/>
          <a:stretch>
            <a:fillRect/>
          </a:stretch>
        </p:blipFill>
        <p:spPr bwMode="auto">
          <a:xfrm>
            <a:off x="4409259" y="5827119"/>
            <a:ext cx="3649922" cy="821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174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idx="4294967295"/>
          </p:nvPr>
        </p:nvSpPr>
        <p:spPr/>
        <p:txBody>
          <a:bodyPr/>
          <a:lstStyle/>
          <a:p>
            <a:pPr eaLnBrk="1" hangingPunct="1"/>
            <a:r>
              <a:rPr lang="en-US" altLang="en-US" dirty="0" smtClean="0">
                <a:ea typeface="ＭＳ Ｐゴシック" panose="020B0600070205080204" pitchFamily="34" charset="-128"/>
              </a:rPr>
              <a:t>Logical Operations</a:t>
            </a:r>
          </a:p>
        </p:txBody>
      </p:sp>
      <p:sp>
        <p:nvSpPr>
          <p:cNvPr id="147459" name="Rectangle 3"/>
          <p:cNvSpPr>
            <a:spLocks noGrp="1"/>
          </p:cNvSpPr>
          <p:nvPr>
            <p:ph type="body" idx="4294967295"/>
          </p:nvPr>
        </p:nvSpPr>
        <p:spPr/>
        <p:txBody>
          <a:bodyPr/>
          <a:lstStyle/>
          <a:p>
            <a:pPr eaLnBrk="1" hangingPunct="1"/>
            <a:r>
              <a:rPr lang="en-US" altLang="en-US" dirty="0" smtClean="0">
                <a:ea typeface="ＭＳ Ｐゴシック" panose="020B0600070205080204" pitchFamily="34" charset="-128"/>
              </a:rPr>
              <a:t>There are many logical operations but the three most commonly used in computer programs include:</a:t>
            </a:r>
          </a:p>
          <a:p>
            <a:pPr lvl="1" eaLnBrk="1" hangingPunct="1"/>
            <a:r>
              <a:rPr lang="en-US" altLang="en-US" dirty="0" smtClean="0">
                <a:ea typeface="ＭＳ Ｐゴシック" panose="020B0600070205080204" pitchFamily="34" charset="-128"/>
              </a:rPr>
              <a:t>Logical AND</a:t>
            </a:r>
          </a:p>
          <a:p>
            <a:pPr lvl="1" eaLnBrk="1" hangingPunct="1"/>
            <a:r>
              <a:rPr lang="en-US" altLang="en-US" dirty="0" smtClean="0">
                <a:ea typeface="ＭＳ Ｐゴシック" panose="020B0600070205080204" pitchFamily="34" charset="-128"/>
              </a:rPr>
              <a:t>Logical OR</a:t>
            </a:r>
          </a:p>
          <a:p>
            <a:pPr lvl="1" eaLnBrk="1" hangingPunct="1"/>
            <a:r>
              <a:rPr lang="en-US" altLang="en-US" dirty="0" smtClean="0">
                <a:ea typeface="ＭＳ Ｐゴシック" panose="020B0600070205080204" pitchFamily="34" charset="-128"/>
              </a:rPr>
              <a:t>Logical NOT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745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745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745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745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7459" grpId="0" build="p" bldLvl="2"/>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Online Searches, Multiple Words: All Words Must Appear In Results</a:t>
            </a:r>
            <a:endParaRPr lang="en-CA" dirty="0"/>
          </a:p>
        </p:txBody>
      </p:sp>
      <p:sp>
        <p:nvSpPr>
          <p:cNvPr id="3" name="Content Placeholder 2"/>
          <p:cNvSpPr>
            <a:spLocks noGrp="1"/>
          </p:cNvSpPr>
          <p:nvPr>
            <p:ph idx="1"/>
          </p:nvPr>
        </p:nvSpPr>
        <p:spPr/>
        <p:txBody>
          <a:bodyPr/>
          <a:lstStyle/>
          <a:p>
            <a:r>
              <a:rPr lang="en-US" altLang="en-US" dirty="0" smtClean="0"/>
              <a:t>For instance you not only want to search for ‘CPSC’ courses but also ones with the course number ‘203’ in ‘Calgary’</a:t>
            </a:r>
          </a:p>
          <a:p>
            <a:r>
              <a:rPr lang="en-US" altLang="en-US" dirty="0" smtClean="0"/>
              <a:t>Format </a:t>
            </a:r>
            <a:r>
              <a:rPr lang="en-US" altLang="en-US" dirty="0"/>
              <a:t>(searches for all words):</a:t>
            </a:r>
          </a:p>
          <a:p>
            <a:pPr lvl="1"/>
            <a:r>
              <a:rPr lang="en-US" altLang="en-US" dirty="0">
                <a:latin typeface="Consolas" panose="020B0609020204030204" pitchFamily="49" charset="0"/>
              </a:rPr>
              <a:t>&lt;</a:t>
            </a:r>
            <a:r>
              <a:rPr lang="en-US" altLang="en-US" i="1" dirty="0">
                <a:latin typeface="Consolas" panose="020B0609020204030204" pitchFamily="49" charset="0"/>
              </a:rPr>
              <a:t>First word</a:t>
            </a:r>
            <a:r>
              <a:rPr lang="en-US" altLang="en-US" dirty="0">
                <a:latin typeface="Consolas" panose="020B0609020204030204" pitchFamily="49" charset="0"/>
              </a:rPr>
              <a:t>&gt; &lt;</a:t>
            </a:r>
            <a:r>
              <a:rPr lang="en-US" altLang="en-US" i="1" dirty="0">
                <a:latin typeface="Consolas" panose="020B0609020204030204" pitchFamily="49" charset="0"/>
              </a:rPr>
              <a:t>Second word</a:t>
            </a:r>
            <a:r>
              <a:rPr lang="en-US" altLang="en-US" dirty="0">
                <a:latin typeface="Consolas" panose="020B0609020204030204" pitchFamily="49" charset="0"/>
              </a:rPr>
              <a:t>&gt;  </a:t>
            </a:r>
            <a:r>
              <a:rPr lang="en-US" altLang="en-US" dirty="0"/>
              <a:t>(There is an implicit </a:t>
            </a:r>
            <a:r>
              <a:rPr lang="en-US" altLang="en-US" dirty="0">
                <a:latin typeface="Consolas" panose="020B0609020204030204" pitchFamily="49" charset="0"/>
              </a:rPr>
              <a:t>AND</a:t>
            </a:r>
            <a:r>
              <a:rPr lang="en-US" altLang="en-US" dirty="0"/>
              <a:t>, but there is </a:t>
            </a:r>
            <a:r>
              <a:rPr lang="en-US" altLang="en-US" dirty="0" smtClean="0"/>
              <a:t>no need include a specific </a:t>
            </a:r>
            <a:r>
              <a:rPr lang="en-US" altLang="en-US" dirty="0"/>
              <a:t>‘</a:t>
            </a:r>
            <a:r>
              <a:rPr lang="en-US" altLang="en-US" dirty="0">
                <a:latin typeface="Consolas" panose="020B0609020204030204" pitchFamily="49" charset="0"/>
              </a:rPr>
              <a:t>AND</a:t>
            </a:r>
            <a:r>
              <a:rPr lang="en-US" altLang="en-US" dirty="0"/>
              <a:t>’ operator with Google</a:t>
            </a:r>
            <a:r>
              <a:rPr lang="en-US" altLang="en-US" dirty="0" smtClean="0"/>
              <a:t>)</a:t>
            </a:r>
          </a:p>
          <a:p>
            <a:r>
              <a:rPr lang="en-US" altLang="en-US" dirty="0" smtClean="0"/>
              <a:t>Example</a:t>
            </a:r>
            <a:endParaRPr lang="en-US" altLang="en-US" dirty="0"/>
          </a:p>
          <a:p>
            <a:pPr lvl="1">
              <a:buNone/>
            </a:pPr>
            <a:r>
              <a:rPr lang="en-US" altLang="en-US" dirty="0" smtClean="0">
                <a:latin typeface="Consolas" panose="020B0609020204030204" pitchFamily="49" charset="0"/>
              </a:rPr>
              <a:t>CPSC 203 Calgary</a:t>
            </a:r>
            <a:endParaRPr lang="en-US" altLang="en-US" dirty="0">
              <a:latin typeface="Consolas" panose="020B0609020204030204" pitchFamily="49" charset="0"/>
            </a:endParaRPr>
          </a:p>
          <a:p>
            <a:endParaRPr lang="en-CA" dirty="0"/>
          </a:p>
        </p:txBody>
      </p:sp>
    </p:spTree>
    <p:extLst>
      <p:ext uri="{BB962C8B-B14F-4D97-AF65-F5344CB8AC3E}">
        <p14:creationId xmlns:p14="http://schemas.microsoft.com/office/powerpoint/2010/main" val="233491578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idx="4294967295"/>
          </p:nvPr>
        </p:nvSpPr>
        <p:spPr/>
        <p:txBody>
          <a:bodyPr/>
          <a:lstStyle/>
          <a:p>
            <a:pPr eaLnBrk="1" hangingPunct="1"/>
            <a:r>
              <a:rPr lang="en-US" altLang="en-US" dirty="0" smtClean="0">
                <a:ea typeface="ＭＳ Ｐゴシック" panose="020B0600070205080204" pitchFamily="34" charset="-128"/>
              </a:rPr>
              <a:t>Logical AND</a:t>
            </a:r>
          </a:p>
        </p:txBody>
      </p:sp>
      <p:sp>
        <p:nvSpPr>
          <p:cNvPr id="148483" name="Rectangle 3"/>
          <p:cNvSpPr>
            <a:spLocks noGrp="1"/>
          </p:cNvSpPr>
          <p:nvPr>
            <p:ph type="body" sz="half" idx="4294967295"/>
          </p:nvPr>
        </p:nvSpPr>
        <p:spPr>
          <a:xfrm>
            <a:off x="436563" y="1006475"/>
            <a:ext cx="8050212" cy="4876800"/>
          </a:xfrm>
        </p:spPr>
        <p:txBody>
          <a:bodyPr/>
          <a:lstStyle/>
          <a:p>
            <a:pPr eaLnBrk="1" hangingPunct="1"/>
            <a:r>
              <a:rPr lang="en-US" altLang="en-US" dirty="0" smtClean="0">
                <a:ea typeface="ＭＳ Ｐゴシック" panose="020B0600070205080204" pitchFamily="34" charset="-128"/>
              </a:rPr>
              <a:t>The popular usage of the logical AND applies when </a:t>
            </a:r>
            <a:r>
              <a:rPr lang="en-US" altLang="en-US" i="1" dirty="0" smtClean="0">
                <a:ea typeface="ＭＳ Ｐゴシック" panose="020B0600070205080204" pitchFamily="34" charset="-128"/>
              </a:rPr>
              <a:t>ALL</a:t>
            </a:r>
            <a:r>
              <a:rPr lang="en-US" altLang="en-US" dirty="0" smtClean="0">
                <a:ea typeface="ＭＳ Ｐゴシック" panose="020B0600070205080204" pitchFamily="34" charset="-128"/>
              </a:rPr>
              <a:t> conditions must be met.</a:t>
            </a:r>
            <a:endParaRPr lang="en-US" altLang="en-US" sz="1800" dirty="0" smtClean="0">
              <a:ea typeface="ＭＳ Ｐゴシック" panose="020B0600070205080204" pitchFamily="34" charset="-128"/>
            </a:endParaRPr>
          </a:p>
          <a:p>
            <a:pPr eaLnBrk="1" hangingPunct="1"/>
            <a:r>
              <a:rPr lang="en-US" altLang="en-US" dirty="0" smtClean="0">
                <a:ea typeface="ＭＳ Ｐゴシック" panose="020B0600070205080204" pitchFamily="34" charset="-128"/>
              </a:rPr>
              <a:t>Logical AND can be specified more formally in the form of a truth table in order to cover all cases </a:t>
            </a:r>
            <a:r>
              <a:rPr lang="en-US" altLang="en-US" smtClean="0">
                <a:ea typeface="ＭＳ Ｐゴシック" panose="020B0600070205080204" pitchFamily="34" charset="-128"/>
              </a:rPr>
              <a:t>of true/false.</a:t>
            </a:r>
            <a:endParaRPr lang="en-US" altLang="en-US" dirty="0" smtClean="0">
              <a:ea typeface="ＭＳ Ｐゴシック" panose="020B0600070205080204" pitchFamily="34" charset="-128"/>
            </a:endParaRPr>
          </a:p>
        </p:txBody>
      </p:sp>
      <p:graphicFrame>
        <p:nvGraphicFramePr>
          <p:cNvPr id="148521" name="Group 41"/>
          <p:cNvGraphicFramePr>
            <a:graphicFrameLocks noGrp="1"/>
          </p:cNvGraphicFramePr>
          <p:nvPr>
            <p:ph sz="half" idx="4294967295"/>
            <p:extLst>
              <p:ext uri="{D42A27DB-BD31-4B8C-83A1-F6EECF244321}">
                <p14:modId xmlns:p14="http://schemas.microsoft.com/office/powerpoint/2010/main" val="1526339833"/>
              </p:ext>
            </p:extLst>
          </p:nvPr>
        </p:nvGraphicFramePr>
        <p:xfrm>
          <a:off x="671513" y="2821940"/>
          <a:ext cx="6018213" cy="2193948"/>
        </p:xfrm>
        <a:graphic>
          <a:graphicData uri="http://schemas.openxmlformats.org/drawingml/2006/table">
            <a:tbl>
              <a:tblPr/>
              <a:tblGrid>
                <a:gridCol w="2008188">
                  <a:extLst>
                    <a:ext uri="{9D8B030D-6E8A-4147-A177-3AD203B41FA5}">
                      <a16:colId xmlns:a16="http://schemas.microsoft.com/office/drawing/2014/main" xmlns="" val="20000"/>
                    </a:ext>
                  </a:extLst>
                </a:gridCol>
                <a:gridCol w="2001837">
                  <a:extLst>
                    <a:ext uri="{9D8B030D-6E8A-4147-A177-3AD203B41FA5}">
                      <a16:colId xmlns:a16="http://schemas.microsoft.com/office/drawing/2014/main" xmlns="" val="20001"/>
                    </a:ext>
                  </a:extLst>
                </a:gridCol>
                <a:gridCol w="2008188">
                  <a:extLst>
                    <a:ext uri="{9D8B030D-6E8A-4147-A177-3AD203B41FA5}">
                      <a16:colId xmlns:a16="http://schemas.microsoft.com/office/drawing/2014/main" xmlns="" val="20002"/>
                    </a:ext>
                  </a:extLst>
                </a:gridCol>
              </a:tblGrid>
              <a:tr h="365654">
                <a:tc gridSpan="3">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 Truth table (AND)</a:t>
                      </a:r>
                    </a:p>
                  </a:txBody>
                  <a:tcPr marT="45669" marB="45669"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00"/>
                  </a:ext>
                </a:extLst>
              </a:tr>
              <a:tr h="365654">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1" i="0" u="none" strike="noStrike" cap="none" normalizeH="0" baseline="0" dirty="0" smtClean="0">
                          <a:ln>
                            <a:noFill/>
                          </a:ln>
                          <a:solidFill>
                            <a:schemeClr val="tx1"/>
                          </a:solidFill>
                          <a:effectLst/>
                          <a:latin typeface="Arial" charset="0"/>
                        </a:rPr>
                        <a:t>C1</a:t>
                      </a:r>
                    </a:p>
                  </a:txBody>
                  <a:tcPr marT="45669" marB="4566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1" i="0" u="none" strike="noStrike" cap="none" normalizeH="0" baseline="0" dirty="0" smtClean="0">
                          <a:ln>
                            <a:noFill/>
                          </a:ln>
                          <a:solidFill>
                            <a:schemeClr val="tx1"/>
                          </a:solidFill>
                          <a:effectLst/>
                          <a:latin typeface="Arial" charset="0"/>
                        </a:rPr>
                        <a:t>C2</a:t>
                      </a:r>
                    </a:p>
                  </a:txBody>
                  <a:tcPr marT="45669" marB="4566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1" i="0" u="none" strike="noStrike" cap="none" normalizeH="0" baseline="0" dirty="0" smtClean="0">
                          <a:ln>
                            <a:noFill/>
                          </a:ln>
                          <a:solidFill>
                            <a:schemeClr val="tx1"/>
                          </a:solidFill>
                          <a:effectLst/>
                          <a:latin typeface="Arial" charset="0"/>
                        </a:rPr>
                        <a:t>C1 AND C2</a:t>
                      </a:r>
                    </a:p>
                  </a:txBody>
                  <a:tcPr marT="45669" marB="4566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extLst>
                  <a:ext uri="{0D108BD9-81ED-4DB2-BD59-A6C34878D82A}">
                    <a16:rowId xmlns:a16="http://schemas.microsoft.com/office/drawing/2014/main" xmlns="" val="10001"/>
                  </a:ext>
                </a:extLst>
              </a:tr>
              <a:tr h="365654">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marT="45669" marB="4566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marT="45669" marB="4566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marT="45669" marB="4566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365654">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marT="45669" marB="4566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marT="45669" marB="4566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marT="45669" marB="4566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365654">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marT="45669" marB="4566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marT="45669" marB="4566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marT="45669" marB="4566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365654">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1" u="none" strike="noStrike" cap="none" normalizeH="0" baseline="0" dirty="0" smtClean="0">
                          <a:ln>
                            <a:noFill/>
                          </a:ln>
                          <a:solidFill>
                            <a:schemeClr val="tx1"/>
                          </a:solidFill>
                          <a:effectLst/>
                          <a:latin typeface="Arial" charset="0"/>
                        </a:rPr>
                        <a:t>True</a:t>
                      </a:r>
                    </a:p>
                  </a:txBody>
                  <a:tcPr marT="45669" marB="4566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1" u="none" strike="noStrike" cap="none" normalizeH="0" baseline="0" dirty="0" smtClean="0">
                          <a:ln>
                            <a:noFill/>
                          </a:ln>
                          <a:solidFill>
                            <a:schemeClr val="tx1"/>
                          </a:solidFill>
                          <a:effectLst/>
                          <a:latin typeface="Arial" charset="0"/>
                        </a:rPr>
                        <a:t>True</a:t>
                      </a:r>
                    </a:p>
                  </a:txBody>
                  <a:tcPr marT="45669" marB="4566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1" u="none" strike="noStrike" cap="none" normalizeH="0" baseline="0" dirty="0" smtClean="0">
                          <a:ln>
                            <a:noFill/>
                          </a:ln>
                          <a:solidFill>
                            <a:schemeClr val="tx1"/>
                          </a:solidFill>
                          <a:effectLst/>
                          <a:latin typeface="Arial" charset="0"/>
                        </a:rPr>
                        <a:t>True</a:t>
                      </a:r>
                    </a:p>
                  </a:txBody>
                  <a:tcPr marT="45669" marB="4566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848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848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485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848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idx="4294967295"/>
          </p:nvPr>
        </p:nvSpPr>
        <p:spPr/>
        <p:txBody>
          <a:bodyPr/>
          <a:lstStyle/>
          <a:p>
            <a:pPr eaLnBrk="1" hangingPunct="1"/>
            <a:r>
              <a:rPr lang="en-US" altLang="en-US" dirty="0" smtClean="0">
                <a:ea typeface="ＭＳ Ｐゴシック" panose="020B0600070205080204" pitchFamily="34" charset="-128"/>
              </a:rPr>
              <a:t>Logical AND: Three Input Truth Table</a:t>
            </a:r>
          </a:p>
        </p:txBody>
      </p:sp>
      <p:graphicFrame>
        <p:nvGraphicFramePr>
          <p:cNvPr id="149507" name="Group 3"/>
          <p:cNvGraphicFramePr>
            <a:graphicFrameLocks noGrp="1"/>
          </p:cNvGraphicFramePr>
          <p:nvPr>
            <p:ph idx="4294967295"/>
          </p:nvPr>
        </p:nvGraphicFramePr>
        <p:xfrm>
          <a:off x="457200" y="1600200"/>
          <a:ext cx="8229600" cy="4876802"/>
        </p:xfrm>
        <a:graphic>
          <a:graphicData uri="http://schemas.openxmlformats.org/drawingml/2006/table">
            <a:tbl>
              <a:tblPr/>
              <a:tblGrid>
                <a:gridCol w="1916113">
                  <a:extLst>
                    <a:ext uri="{9D8B030D-6E8A-4147-A177-3AD203B41FA5}">
                      <a16:colId xmlns:a16="http://schemas.microsoft.com/office/drawing/2014/main" xmlns="" val="20000"/>
                    </a:ext>
                  </a:extLst>
                </a:gridCol>
                <a:gridCol w="1981200">
                  <a:extLst>
                    <a:ext uri="{9D8B030D-6E8A-4147-A177-3AD203B41FA5}">
                      <a16:colId xmlns:a16="http://schemas.microsoft.com/office/drawing/2014/main" xmlns="" val="20001"/>
                    </a:ext>
                  </a:extLst>
                </a:gridCol>
                <a:gridCol w="1981200">
                  <a:extLst>
                    <a:ext uri="{9D8B030D-6E8A-4147-A177-3AD203B41FA5}">
                      <a16:colId xmlns:a16="http://schemas.microsoft.com/office/drawing/2014/main" xmlns="" val="20002"/>
                    </a:ext>
                  </a:extLst>
                </a:gridCol>
                <a:gridCol w="2351087">
                  <a:extLst>
                    <a:ext uri="{9D8B030D-6E8A-4147-A177-3AD203B41FA5}">
                      <a16:colId xmlns:a16="http://schemas.microsoft.com/office/drawing/2014/main" xmlns="" val="20003"/>
                    </a:ext>
                  </a:extLst>
                </a:gridCol>
              </a:tblGrid>
              <a:tr h="571500">
                <a:tc gridSpan="4">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 Truth table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00"/>
                  </a:ext>
                </a:extLst>
              </a:tr>
              <a:tr h="477838">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1" i="0" u="none" strike="noStrike" cap="none" normalizeH="0" baseline="0" dirty="0" smtClean="0">
                          <a:ln>
                            <a:noFill/>
                          </a:ln>
                          <a:solidFill>
                            <a:schemeClr val="tx1"/>
                          </a:solidFill>
                          <a:effectLst/>
                          <a:latin typeface="Arial" charset="0"/>
                        </a:rPr>
                        <a:t>C1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1" i="0" u="none" strike="noStrike" cap="none" normalizeH="0" baseline="0" dirty="0" smtClean="0">
                          <a:ln>
                            <a:noFill/>
                          </a:ln>
                          <a:solidFill>
                            <a:schemeClr val="tx1"/>
                          </a:solidFill>
                          <a:effectLst/>
                          <a:latin typeface="Arial" charset="0"/>
                        </a:rPr>
                        <a:t>C2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1" i="0" u="none" strike="noStrike" cap="none" normalizeH="0" baseline="0" dirty="0" smtClean="0">
                          <a:ln>
                            <a:noFill/>
                          </a:ln>
                          <a:solidFill>
                            <a:schemeClr val="tx1"/>
                          </a:solidFill>
                          <a:effectLst/>
                          <a:latin typeface="Arial" charset="0"/>
                        </a:rPr>
                        <a:t>C3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1" i="0" u="none" strike="noStrike" cap="none" normalizeH="0" baseline="0" dirty="0" smtClean="0">
                          <a:ln>
                            <a:noFill/>
                          </a:ln>
                          <a:solidFill>
                            <a:schemeClr val="tx1"/>
                          </a:solidFill>
                          <a:effectLst/>
                          <a:latin typeface="Arial" charset="0"/>
                        </a:rPr>
                        <a:t>C1 AND C2 AND C3</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extLst>
                  <a:ext uri="{0D108BD9-81ED-4DB2-BD59-A6C34878D82A}">
                    <a16:rowId xmlns:a16="http://schemas.microsoft.com/office/drawing/2014/main" xmlns="" val="10001"/>
                  </a:ext>
                </a:extLst>
              </a:tr>
              <a:tr h="479425">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477838">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477838">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479425">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5"/>
                  </a:ext>
                </a:extLst>
              </a:tr>
              <a:tr h="477838">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6"/>
                  </a:ext>
                </a:extLst>
              </a:tr>
              <a:tr h="479425">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7"/>
                  </a:ext>
                </a:extLst>
              </a:tr>
              <a:tr h="476250">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8"/>
                  </a:ext>
                </a:extLst>
              </a:tr>
              <a:tr h="479425">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1" u="none" strike="noStrike" cap="none" normalizeH="0" baseline="0" dirty="0" smtClean="0">
                          <a:ln>
                            <a:noFill/>
                          </a:ln>
                          <a:solidFill>
                            <a:schemeClr val="tx1"/>
                          </a:solidFill>
                          <a:effectLst/>
                          <a:latin typeface="Arial" charset="0"/>
                        </a:rPr>
                        <a:t>True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1"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1"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1"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9"/>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95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idx="4294967295"/>
          </p:nvPr>
        </p:nvSpPr>
        <p:spPr/>
        <p:txBody>
          <a:bodyPr/>
          <a:lstStyle/>
          <a:p>
            <a:pPr eaLnBrk="1" hangingPunct="1"/>
            <a:r>
              <a:rPr lang="en-US" altLang="en-US" dirty="0" smtClean="0">
                <a:ea typeface="ＭＳ Ｐゴシック" panose="020B0600070205080204" pitchFamily="34" charset="-128"/>
              </a:rPr>
              <a:t>Evaluating Logical AND Expressions</a:t>
            </a:r>
          </a:p>
        </p:txBody>
      </p:sp>
      <p:sp>
        <p:nvSpPr>
          <p:cNvPr id="733187" name="Rectangle 3"/>
          <p:cNvSpPr>
            <a:spLocks noGrp="1" noChangeArrowheads="1"/>
          </p:cNvSpPr>
          <p:nvPr>
            <p:ph type="body" idx="4294967295"/>
          </p:nvPr>
        </p:nvSpPr>
        <p:spPr/>
        <p:txBody>
          <a:bodyPr/>
          <a:lstStyle/>
          <a:p>
            <a:pPr eaLnBrk="1" hangingPunct="1"/>
            <a:r>
              <a:rPr lang="en-US" altLang="en-US" dirty="0" smtClean="0">
                <a:ea typeface="ＭＳ Ｐゴシック" panose="020B0600070205080204" pitchFamily="34" charset="-128"/>
              </a:rPr>
              <a:t>In class:</a:t>
            </a:r>
          </a:p>
          <a:p>
            <a:pPr lvl="1" eaLnBrk="1" hangingPunct="1"/>
            <a:r>
              <a:rPr lang="en-US" altLang="en-US" dirty="0">
                <a:ea typeface="ＭＳ Ｐゴシック" panose="020B0600070205080204" pitchFamily="34" charset="-128"/>
              </a:rPr>
              <a:t>False </a:t>
            </a:r>
            <a:r>
              <a:rPr lang="en-US" altLang="en-US" b="1" dirty="0">
                <a:ea typeface="ＭＳ Ｐゴシック" panose="020B0600070205080204" pitchFamily="34" charset="-128"/>
              </a:rPr>
              <a:t>AND</a:t>
            </a:r>
            <a:r>
              <a:rPr lang="en-US" altLang="en-US" dirty="0">
                <a:ea typeface="ＭＳ Ｐゴシック" panose="020B0600070205080204" pitchFamily="34" charset="-128"/>
              </a:rPr>
              <a:t> True </a:t>
            </a:r>
            <a:r>
              <a:rPr lang="en-US" altLang="en-US" b="1" dirty="0">
                <a:ea typeface="ＭＳ Ｐゴシック" panose="020B0600070205080204" pitchFamily="34" charset="-128"/>
              </a:rPr>
              <a:t>AND</a:t>
            </a:r>
            <a:r>
              <a:rPr lang="en-US" altLang="en-US" dirty="0">
                <a:ea typeface="ＭＳ Ｐゴシック" panose="020B0600070205080204" pitchFamily="34" charset="-128"/>
              </a:rPr>
              <a:t> True</a:t>
            </a:r>
          </a:p>
          <a:p>
            <a:pPr eaLnBrk="1" hangingPunct="1"/>
            <a:r>
              <a:rPr lang="en-US" altLang="en-US" dirty="0" smtClean="0">
                <a:ea typeface="ＭＳ Ｐゴシック" panose="020B0600070205080204" pitchFamily="34" charset="-128"/>
              </a:rPr>
              <a:t>Extra for you to do:</a:t>
            </a:r>
            <a:endParaRPr lang="en-US" altLang="en-US" dirty="0">
              <a:ea typeface="ＭＳ Ｐゴシック" panose="020B0600070205080204" pitchFamily="34" charset="-128"/>
            </a:endParaRPr>
          </a:p>
          <a:p>
            <a:pPr lvl="1" eaLnBrk="1" hangingPunct="1"/>
            <a:r>
              <a:rPr lang="en-US" altLang="en-US" dirty="0" smtClean="0">
                <a:ea typeface="ＭＳ Ｐゴシック" panose="020B0600070205080204" pitchFamily="34" charset="-128"/>
              </a:rPr>
              <a:t>True </a:t>
            </a:r>
            <a:r>
              <a:rPr lang="en-US" altLang="en-US" b="1" dirty="0" smtClean="0">
                <a:ea typeface="ＭＳ Ｐゴシック" panose="020B0600070205080204" pitchFamily="34" charset="-128"/>
              </a:rPr>
              <a:t>AND</a:t>
            </a:r>
            <a:r>
              <a:rPr lang="en-US" altLang="en-US" dirty="0" smtClean="0">
                <a:ea typeface="ＭＳ Ｐゴシック" panose="020B0600070205080204" pitchFamily="34" charset="-128"/>
              </a:rPr>
              <a:t> True </a:t>
            </a:r>
            <a:r>
              <a:rPr lang="en-US" altLang="en-US" b="1" dirty="0" smtClean="0">
                <a:ea typeface="ＭＳ Ｐゴシック" panose="020B0600070205080204" pitchFamily="34" charset="-128"/>
              </a:rPr>
              <a:t>AND</a:t>
            </a:r>
            <a:r>
              <a:rPr lang="en-US" altLang="en-US" dirty="0" smtClean="0">
                <a:ea typeface="ＭＳ Ｐゴシック" panose="020B0600070205080204" pitchFamily="34" charset="-128"/>
              </a:rPr>
              <a:t> True</a:t>
            </a:r>
          </a:p>
          <a:p>
            <a:pPr lvl="1" eaLnBrk="1" hangingPunct="1"/>
            <a:r>
              <a:rPr lang="en-US" altLang="en-US" dirty="0" smtClean="0">
                <a:ea typeface="ＭＳ Ｐゴシック" panose="020B0600070205080204" pitchFamily="34" charset="-128"/>
              </a:rPr>
              <a:t>True </a:t>
            </a:r>
            <a:r>
              <a:rPr lang="en-US" altLang="en-US" b="1" dirty="0" smtClean="0">
                <a:ea typeface="ＭＳ Ｐゴシック" panose="020B0600070205080204" pitchFamily="34" charset="-128"/>
              </a:rPr>
              <a:t>AND</a:t>
            </a:r>
            <a:r>
              <a:rPr lang="en-US" altLang="en-US" dirty="0" smtClean="0">
                <a:ea typeface="ＭＳ Ｐゴシック" panose="020B0600070205080204" pitchFamily="34" charset="-128"/>
              </a:rPr>
              <a:t> True </a:t>
            </a:r>
            <a:r>
              <a:rPr lang="en-US" altLang="en-US" b="1" dirty="0" smtClean="0">
                <a:ea typeface="ＭＳ Ｐゴシック" panose="020B0600070205080204" pitchFamily="34" charset="-128"/>
              </a:rPr>
              <a:t>AND</a:t>
            </a:r>
            <a:r>
              <a:rPr lang="en-US" altLang="en-US" dirty="0" smtClean="0">
                <a:ea typeface="ＭＳ Ｐゴシック" panose="020B0600070205080204" pitchFamily="34" charset="-128"/>
              </a:rPr>
              <a:t> True </a:t>
            </a:r>
            <a:r>
              <a:rPr lang="en-US" altLang="en-US" b="1" dirty="0" smtClean="0">
                <a:ea typeface="ＭＳ Ｐゴシック" panose="020B0600070205080204" pitchFamily="34" charset="-128"/>
              </a:rPr>
              <a:t>AND</a:t>
            </a:r>
            <a:r>
              <a:rPr lang="en-US" altLang="en-US" dirty="0" smtClean="0">
                <a:ea typeface="ＭＳ Ｐゴシック" panose="020B0600070205080204" pitchFamily="34" charset="-128"/>
              </a:rPr>
              <a:t> False</a:t>
            </a:r>
          </a:p>
          <a:p>
            <a:pPr eaLnBrk="1" hangingPunct="1"/>
            <a:endParaRPr lang="en-US" altLang="en-US" dirty="0" smtClean="0">
              <a:ea typeface="ＭＳ Ｐゴシック" panose="020B0600070205080204" pitchFamily="34"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3318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33187">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33187">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33187">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3318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3187"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p:txBody>
          <a:bodyPr/>
          <a:lstStyle/>
          <a:p>
            <a:r>
              <a:rPr lang="en-US" altLang="en-US" dirty="0"/>
              <a:t>Searching Among </a:t>
            </a:r>
            <a:r>
              <a:rPr lang="en-US" altLang="en-US" b="1" dirty="0">
                <a:solidFill>
                  <a:srgbClr val="00B050"/>
                </a:solidFill>
              </a:rPr>
              <a:t>Alternatives</a:t>
            </a:r>
            <a:endParaRPr lang="en-CA" altLang="en-US" b="1" dirty="0">
              <a:solidFill>
                <a:srgbClr val="00B050"/>
              </a:solidFill>
            </a:endParaRPr>
          </a:p>
        </p:txBody>
      </p:sp>
      <p:sp>
        <p:nvSpPr>
          <p:cNvPr id="3" name="Content Placeholder 2"/>
          <p:cNvSpPr>
            <a:spLocks noGrp="1"/>
          </p:cNvSpPr>
          <p:nvPr>
            <p:ph idx="1"/>
          </p:nvPr>
        </p:nvSpPr>
        <p:spPr/>
        <p:txBody>
          <a:bodyPr/>
          <a:lstStyle/>
          <a:p>
            <a:r>
              <a:rPr lang="en-US" altLang="en-US" dirty="0" smtClean="0"/>
              <a:t>As you just saw when multiple </a:t>
            </a:r>
            <a:r>
              <a:rPr lang="en-US" altLang="en-US" dirty="0"/>
              <a:t>words are typed into the search box Google will try to find web pages that include </a:t>
            </a:r>
            <a:r>
              <a:rPr lang="en-US" altLang="en-US" b="1" dirty="0"/>
              <a:t>all</a:t>
            </a:r>
            <a:r>
              <a:rPr lang="en-US" altLang="en-US" dirty="0"/>
              <a:t> of those words</a:t>
            </a:r>
            <a:r>
              <a:rPr lang="en-US" altLang="en-US" dirty="0" smtClean="0"/>
              <a:t>.</a:t>
            </a:r>
          </a:p>
          <a:p>
            <a:r>
              <a:rPr lang="en-US" altLang="en-US" dirty="0" smtClean="0"/>
              <a:t>To specify that each word (or phrase) is an alternative separate each search criteria using </a:t>
            </a:r>
            <a:r>
              <a:rPr lang="en-US" altLang="en-US" dirty="0"/>
              <a:t>the </a:t>
            </a:r>
            <a:r>
              <a:rPr lang="en-US" altLang="en-US" b="1" dirty="0">
                <a:solidFill>
                  <a:srgbClr val="00B050"/>
                </a:solidFill>
              </a:rPr>
              <a:t>OR</a:t>
            </a:r>
            <a:r>
              <a:rPr lang="en-US" altLang="en-US" dirty="0"/>
              <a:t> </a:t>
            </a:r>
            <a:r>
              <a:rPr lang="en-US" altLang="en-US" dirty="0" smtClean="0"/>
              <a:t>operator (capitalization is important).</a:t>
            </a:r>
            <a:endParaRPr lang="en-US" altLang="en-US" dirty="0"/>
          </a:p>
          <a:p>
            <a:r>
              <a:rPr lang="en-US" altLang="en-US" dirty="0" smtClean="0"/>
              <a:t>Example </a:t>
            </a:r>
            <a:r>
              <a:rPr lang="en-US" altLang="en-US" dirty="0"/>
              <a:t>(searches include alternatives):</a:t>
            </a:r>
          </a:p>
          <a:p>
            <a:pPr lvl="1">
              <a:buNone/>
            </a:pPr>
            <a:r>
              <a:rPr lang="en-US" altLang="en-US" dirty="0">
                <a:latin typeface="Consolas" panose="020B0609020204030204" pitchFamily="49" charset="0"/>
              </a:rPr>
              <a:t>cute wallpapers cats </a:t>
            </a:r>
            <a:r>
              <a:rPr lang="en-US" altLang="en-US" b="1" dirty="0">
                <a:solidFill>
                  <a:srgbClr val="00B050"/>
                </a:solidFill>
                <a:latin typeface="Consolas" panose="020B0609020204030204" pitchFamily="49" charset="0"/>
              </a:rPr>
              <a:t>OR</a:t>
            </a:r>
            <a:r>
              <a:rPr lang="en-US" altLang="en-US" dirty="0">
                <a:latin typeface="Consolas" panose="020B0609020204030204" pitchFamily="49" charset="0"/>
              </a:rPr>
              <a:t> dogs</a:t>
            </a:r>
          </a:p>
          <a:p>
            <a:pPr lvl="1">
              <a:buFont typeface="Times New Roman" pitchFamily="18" charset="0"/>
              <a:buNone/>
            </a:pPr>
            <a:r>
              <a:rPr lang="en-US" altLang="en-US" dirty="0">
                <a:latin typeface="Consolas" panose="020B0609020204030204" pitchFamily="49" charset="0"/>
              </a:rPr>
              <a:t>“Bruce Lee” </a:t>
            </a:r>
            <a:r>
              <a:rPr lang="en-US" altLang="en-US" b="1" dirty="0">
                <a:solidFill>
                  <a:srgbClr val="00B050"/>
                </a:solidFill>
                <a:latin typeface="Consolas" panose="020B0609020204030204" pitchFamily="49" charset="0"/>
              </a:rPr>
              <a:t>OR</a:t>
            </a:r>
            <a:r>
              <a:rPr lang="en-US" altLang="en-US" dirty="0">
                <a:latin typeface="Consolas" panose="020B0609020204030204" pitchFamily="49" charset="0"/>
              </a:rPr>
              <a:t> “Little Dragon” </a:t>
            </a:r>
            <a:r>
              <a:rPr lang="en-US" altLang="en-US" b="1" dirty="0">
                <a:solidFill>
                  <a:srgbClr val="00B050"/>
                </a:solidFill>
                <a:latin typeface="Consolas" panose="020B0609020204030204" pitchFamily="49" charset="0"/>
              </a:rPr>
              <a:t>OR</a:t>
            </a:r>
            <a:r>
              <a:rPr lang="en-US" altLang="en-US" dirty="0">
                <a:latin typeface="Consolas" panose="020B0609020204030204" pitchFamily="49" charset="0"/>
              </a:rPr>
              <a:t> “Lee Siu Lung”</a:t>
            </a:r>
          </a:p>
          <a:p>
            <a:pPr lvl="1">
              <a:buNone/>
            </a:pPr>
            <a:r>
              <a:rPr lang="en-US" altLang="en-US" dirty="0">
                <a:latin typeface="Consolas" panose="020B0609020204030204" pitchFamily="49" charset="0"/>
              </a:rPr>
              <a:t>“Wayne Gretzky” </a:t>
            </a:r>
            <a:r>
              <a:rPr lang="en-US" altLang="en-US" b="1" dirty="0">
                <a:solidFill>
                  <a:srgbClr val="00B050"/>
                </a:solidFill>
                <a:latin typeface="Consolas" panose="020B0609020204030204" pitchFamily="49" charset="0"/>
              </a:rPr>
              <a:t>OR</a:t>
            </a:r>
            <a:r>
              <a:rPr lang="en-US" altLang="en-US" dirty="0">
                <a:latin typeface="Consolas" panose="020B0609020204030204" pitchFamily="49" charset="0"/>
              </a:rPr>
              <a:t> “The Great One” </a:t>
            </a:r>
            <a:r>
              <a:rPr lang="en-US" altLang="en-US" b="1" dirty="0">
                <a:solidFill>
                  <a:srgbClr val="00B050"/>
                </a:solidFill>
                <a:latin typeface="Consolas" panose="020B0609020204030204" pitchFamily="49" charset="0"/>
              </a:rPr>
              <a:t>OR</a:t>
            </a:r>
            <a:r>
              <a:rPr lang="en-US" altLang="en-US" dirty="0">
                <a:latin typeface="Consolas" panose="020B0609020204030204" pitchFamily="49" charset="0"/>
              </a:rPr>
              <a:t> “Number 99” </a:t>
            </a:r>
            <a:r>
              <a:rPr lang="en-US" altLang="en-US" b="1" dirty="0">
                <a:solidFill>
                  <a:srgbClr val="00B050"/>
                </a:solidFill>
                <a:latin typeface="Consolas" panose="020B0609020204030204" pitchFamily="49" charset="0"/>
              </a:rPr>
              <a:t>OR</a:t>
            </a:r>
            <a:r>
              <a:rPr lang="en-US" altLang="en-US" dirty="0">
                <a:latin typeface="Consolas" panose="020B0609020204030204" pitchFamily="49" charset="0"/>
              </a:rPr>
              <a:t> “Number ninety nine”</a:t>
            </a:r>
          </a:p>
        </p:txBody>
      </p:sp>
    </p:spTree>
    <p:extLst>
      <p:ext uri="{BB962C8B-B14F-4D97-AF65-F5344CB8AC3E}">
        <p14:creationId xmlns:p14="http://schemas.microsoft.com/office/powerpoint/2010/main" val="290194824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idx="4294967295"/>
          </p:nvPr>
        </p:nvSpPr>
        <p:spPr>
          <a:xfrm>
            <a:off x="457200" y="274638"/>
            <a:ext cx="8229600" cy="1020762"/>
          </a:xfrm>
        </p:spPr>
        <p:txBody>
          <a:bodyPr/>
          <a:lstStyle/>
          <a:p>
            <a:pPr eaLnBrk="1" hangingPunct="1"/>
            <a:r>
              <a:rPr lang="en-US" altLang="en-US" dirty="0" smtClean="0">
                <a:ea typeface="ＭＳ Ｐゴシック" panose="020B0600070205080204" pitchFamily="34" charset="-128"/>
              </a:rPr>
              <a:t>Logical OR</a:t>
            </a:r>
          </a:p>
        </p:txBody>
      </p:sp>
      <p:sp>
        <p:nvSpPr>
          <p:cNvPr id="152579" name="Rectangle 3"/>
          <p:cNvSpPr>
            <a:spLocks noGrp="1"/>
          </p:cNvSpPr>
          <p:nvPr>
            <p:ph type="body" sz="half" idx="4294967295"/>
          </p:nvPr>
        </p:nvSpPr>
        <p:spPr>
          <a:xfrm>
            <a:off x="457200" y="1371600"/>
            <a:ext cx="8050213" cy="5105400"/>
          </a:xfrm>
        </p:spPr>
        <p:txBody>
          <a:bodyPr/>
          <a:lstStyle/>
          <a:p>
            <a:pPr eaLnBrk="1" hangingPunct="1"/>
            <a:r>
              <a:rPr lang="en-US" altLang="en-US" dirty="0" smtClean="0">
                <a:ea typeface="ＭＳ Ｐゴシック" panose="020B0600070205080204" pitchFamily="34" charset="-128"/>
              </a:rPr>
              <a:t>The correct everyday usage of the logical OR applies when </a:t>
            </a:r>
            <a:r>
              <a:rPr lang="en-US" altLang="en-US" i="1" dirty="0" smtClean="0">
                <a:ea typeface="ＭＳ Ｐゴシック" panose="020B0600070205080204" pitchFamily="34" charset="-128"/>
              </a:rPr>
              <a:t>ATLEAST</a:t>
            </a:r>
            <a:r>
              <a:rPr lang="en-US" altLang="en-US" dirty="0" smtClean="0">
                <a:ea typeface="ＭＳ Ｐゴシック" panose="020B0600070205080204" pitchFamily="34" charset="-128"/>
              </a:rPr>
              <a:t> one condition must be met.</a:t>
            </a:r>
          </a:p>
          <a:p>
            <a:pPr eaLnBrk="1" hangingPunct="1"/>
            <a:endParaRPr lang="en-US" altLang="en-US" dirty="0" smtClean="0">
              <a:ea typeface="ＭＳ Ｐゴシック" panose="020B0600070205080204" pitchFamily="34" charset="-128"/>
            </a:endParaRPr>
          </a:p>
          <a:p>
            <a:pPr eaLnBrk="1" hangingPunct="1"/>
            <a:endParaRPr lang="en-US" altLang="en-US" sz="2000" dirty="0" smtClean="0">
              <a:ea typeface="ＭＳ Ｐゴシック" panose="020B0600070205080204" pitchFamily="34" charset="-128"/>
            </a:endParaRPr>
          </a:p>
        </p:txBody>
      </p:sp>
      <p:graphicFrame>
        <p:nvGraphicFramePr>
          <p:cNvPr id="152587" name="Group 11"/>
          <p:cNvGraphicFramePr>
            <a:graphicFrameLocks noGrp="1"/>
          </p:cNvGraphicFramePr>
          <p:nvPr>
            <p:ph sz="half" idx="4294967295"/>
            <p:extLst>
              <p:ext uri="{D42A27DB-BD31-4B8C-83A1-F6EECF244321}">
                <p14:modId xmlns:p14="http://schemas.microsoft.com/office/powerpoint/2010/main" val="1785680094"/>
              </p:ext>
            </p:extLst>
          </p:nvPr>
        </p:nvGraphicFramePr>
        <p:xfrm>
          <a:off x="577972" y="2343443"/>
          <a:ext cx="4267200" cy="2219325"/>
        </p:xfrm>
        <a:graphic>
          <a:graphicData uri="http://schemas.openxmlformats.org/drawingml/2006/table">
            <a:tbl>
              <a:tblPr/>
              <a:tblGrid>
                <a:gridCol w="1423988">
                  <a:extLst>
                    <a:ext uri="{9D8B030D-6E8A-4147-A177-3AD203B41FA5}">
                      <a16:colId xmlns:a16="http://schemas.microsoft.com/office/drawing/2014/main" xmlns="" val="20000"/>
                    </a:ext>
                  </a:extLst>
                </a:gridCol>
                <a:gridCol w="1419225">
                  <a:extLst>
                    <a:ext uri="{9D8B030D-6E8A-4147-A177-3AD203B41FA5}">
                      <a16:colId xmlns:a16="http://schemas.microsoft.com/office/drawing/2014/main" xmlns="" val="20001"/>
                    </a:ext>
                  </a:extLst>
                </a:gridCol>
                <a:gridCol w="1423987">
                  <a:extLst>
                    <a:ext uri="{9D8B030D-6E8A-4147-A177-3AD203B41FA5}">
                      <a16:colId xmlns:a16="http://schemas.microsoft.com/office/drawing/2014/main" xmlns="" val="20002"/>
                    </a:ext>
                  </a:extLst>
                </a:gridCol>
              </a:tblGrid>
              <a:tr h="323850">
                <a:tc gridSpan="3">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 Truth table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00"/>
                  </a:ext>
                </a:extLst>
              </a:tr>
              <a:tr h="390525">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1" i="0" u="none" strike="noStrike" cap="none" normalizeH="0" baseline="0" dirty="0" smtClean="0">
                          <a:ln>
                            <a:noFill/>
                          </a:ln>
                          <a:solidFill>
                            <a:schemeClr val="tx1"/>
                          </a:solidFill>
                          <a:effectLst/>
                          <a:latin typeface="Arial" charset="0"/>
                        </a:rPr>
                        <a:t>C1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1" i="0" u="none" strike="noStrike" cap="none" normalizeH="0" baseline="0" dirty="0" smtClean="0">
                          <a:ln>
                            <a:noFill/>
                          </a:ln>
                          <a:solidFill>
                            <a:schemeClr val="tx1"/>
                          </a:solidFill>
                          <a:effectLst/>
                          <a:latin typeface="Arial" charset="0"/>
                        </a:rPr>
                        <a:t>C2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1" i="0" u="none" strike="noStrike" cap="none" normalizeH="0" baseline="0" dirty="0" smtClean="0">
                          <a:ln>
                            <a:noFill/>
                          </a:ln>
                          <a:solidFill>
                            <a:schemeClr val="tx1"/>
                          </a:solidFill>
                          <a:effectLst/>
                          <a:latin typeface="Arial" charset="0"/>
                        </a:rPr>
                        <a:t>C1 OR C2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extLst>
                  <a:ext uri="{0D108BD9-81ED-4DB2-BD59-A6C34878D82A}">
                    <a16:rowId xmlns:a16="http://schemas.microsoft.com/office/drawing/2014/main" xmlns="" val="10001"/>
                  </a:ext>
                </a:extLst>
              </a:tr>
              <a:tr h="323850">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1" u="none" strike="noStrike" cap="none" normalizeH="0" baseline="0" dirty="0" smtClean="0">
                          <a:ln>
                            <a:noFill/>
                          </a:ln>
                          <a:solidFill>
                            <a:schemeClr val="tx1"/>
                          </a:solidFill>
                          <a:effectLst/>
                          <a:latin typeface="Arial" charset="0"/>
                        </a:rPr>
                        <a:t>False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1"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1"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323850">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323850">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323850">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257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525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2579"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idx="4294967295"/>
          </p:nvPr>
        </p:nvSpPr>
        <p:spPr/>
        <p:txBody>
          <a:bodyPr/>
          <a:lstStyle/>
          <a:p>
            <a:pPr eaLnBrk="1" hangingPunct="1"/>
            <a:r>
              <a:rPr lang="en-US" altLang="en-US" dirty="0" smtClean="0">
                <a:ea typeface="ＭＳ Ｐゴシック" panose="020B0600070205080204" pitchFamily="34" charset="-128"/>
              </a:rPr>
              <a:t>Logical OR: Three Input Truth Table</a:t>
            </a:r>
          </a:p>
        </p:txBody>
      </p:sp>
      <p:graphicFrame>
        <p:nvGraphicFramePr>
          <p:cNvPr id="153603" name="Group 3"/>
          <p:cNvGraphicFramePr>
            <a:graphicFrameLocks noGrp="1"/>
          </p:cNvGraphicFramePr>
          <p:nvPr>
            <p:ph idx="4294967295"/>
          </p:nvPr>
        </p:nvGraphicFramePr>
        <p:xfrm>
          <a:off x="457200" y="1600200"/>
          <a:ext cx="8229600" cy="4876802"/>
        </p:xfrm>
        <a:graphic>
          <a:graphicData uri="http://schemas.openxmlformats.org/drawingml/2006/table">
            <a:tbl>
              <a:tblPr/>
              <a:tblGrid>
                <a:gridCol w="1801813">
                  <a:extLst>
                    <a:ext uri="{9D8B030D-6E8A-4147-A177-3AD203B41FA5}">
                      <a16:colId xmlns:a16="http://schemas.microsoft.com/office/drawing/2014/main" xmlns="" val="20000"/>
                    </a:ext>
                  </a:extLst>
                </a:gridCol>
                <a:gridCol w="1943100">
                  <a:extLst>
                    <a:ext uri="{9D8B030D-6E8A-4147-A177-3AD203B41FA5}">
                      <a16:colId xmlns:a16="http://schemas.microsoft.com/office/drawing/2014/main" xmlns="" val="20001"/>
                    </a:ext>
                  </a:extLst>
                </a:gridCol>
                <a:gridCol w="1928812">
                  <a:extLst>
                    <a:ext uri="{9D8B030D-6E8A-4147-A177-3AD203B41FA5}">
                      <a16:colId xmlns:a16="http://schemas.microsoft.com/office/drawing/2014/main" xmlns="" val="20002"/>
                    </a:ext>
                  </a:extLst>
                </a:gridCol>
                <a:gridCol w="2555875">
                  <a:extLst>
                    <a:ext uri="{9D8B030D-6E8A-4147-A177-3AD203B41FA5}">
                      <a16:colId xmlns:a16="http://schemas.microsoft.com/office/drawing/2014/main" xmlns="" val="20003"/>
                    </a:ext>
                  </a:extLst>
                </a:gridCol>
              </a:tblGrid>
              <a:tr h="571500">
                <a:tc gridSpan="4">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 Truth table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00"/>
                  </a:ext>
                </a:extLst>
              </a:tr>
              <a:tr h="477838">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1" i="0" u="none" strike="noStrike" cap="none" normalizeH="0" baseline="0" dirty="0" smtClean="0">
                          <a:ln>
                            <a:noFill/>
                          </a:ln>
                          <a:solidFill>
                            <a:schemeClr val="tx1"/>
                          </a:solidFill>
                          <a:effectLst/>
                          <a:latin typeface="Arial" charset="0"/>
                        </a:rPr>
                        <a:t>C1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1" i="0" u="none" strike="noStrike" cap="none" normalizeH="0" baseline="0" dirty="0" smtClean="0">
                          <a:ln>
                            <a:noFill/>
                          </a:ln>
                          <a:solidFill>
                            <a:schemeClr val="tx1"/>
                          </a:solidFill>
                          <a:effectLst/>
                          <a:latin typeface="Arial" charset="0"/>
                        </a:rPr>
                        <a:t>C2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1" i="0" u="none" strike="noStrike" cap="none" normalizeH="0" baseline="0" dirty="0" smtClean="0">
                          <a:ln>
                            <a:noFill/>
                          </a:ln>
                          <a:solidFill>
                            <a:schemeClr val="tx1"/>
                          </a:solidFill>
                          <a:effectLst/>
                          <a:latin typeface="Arial" charset="0"/>
                        </a:rPr>
                        <a:t>C3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1" i="0" u="none" strike="noStrike" cap="none" normalizeH="0" baseline="0" dirty="0" smtClean="0">
                          <a:ln>
                            <a:noFill/>
                          </a:ln>
                          <a:solidFill>
                            <a:schemeClr val="tx1"/>
                          </a:solidFill>
                          <a:effectLst/>
                          <a:latin typeface="Arial" charset="0"/>
                        </a:rPr>
                        <a:t>C1 OR C2 OR C3</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extLst>
                  <a:ext uri="{0D108BD9-81ED-4DB2-BD59-A6C34878D82A}">
                    <a16:rowId xmlns:a16="http://schemas.microsoft.com/office/drawing/2014/main" xmlns="" val="10001"/>
                  </a:ext>
                </a:extLst>
              </a:tr>
              <a:tr h="479425">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1" u="none" strike="noStrike" cap="none" normalizeH="0" baseline="0" dirty="0" smtClean="0">
                          <a:ln>
                            <a:noFill/>
                          </a:ln>
                          <a:solidFill>
                            <a:schemeClr val="tx1"/>
                          </a:solidFill>
                          <a:effectLst/>
                          <a:latin typeface="Arial" charset="0"/>
                        </a:rPr>
                        <a:t>False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1"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1"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1"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477838">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477838">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479425">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5"/>
                  </a:ext>
                </a:extLst>
              </a:tr>
              <a:tr h="477838">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6"/>
                  </a:ext>
                </a:extLst>
              </a:tr>
              <a:tr h="479425">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7"/>
                  </a:ext>
                </a:extLst>
              </a:tr>
              <a:tr h="476250">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8"/>
                  </a:ext>
                </a:extLst>
              </a:tr>
              <a:tr h="479425">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9"/>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536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idx="4294967295"/>
          </p:nvPr>
        </p:nvSpPr>
        <p:spPr/>
        <p:txBody>
          <a:bodyPr/>
          <a:lstStyle/>
          <a:p>
            <a:pPr eaLnBrk="1" hangingPunct="1"/>
            <a:r>
              <a:rPr lang="en-US" altLang="en-US" dirty="0" smtClean="0">
                <a:ea typeface="ＭＳ Ｐゴシック" panose="020B0600070205080204" pitchFamily="34" charset="-128"/>
              </a:rPr>
              <a:t>Evaluating Logical OR Expressions</a:t>
            </a:r>
          </a:p>
        </p:txBody>
      </p:sp>
      <p:sp>
        <p:nvSpPr>
          <p:cNvPr id="738307" name="Rectangle 3"/>
          <p:cNvSpPr>
            <a:spLocks noGrp="1" noChangeArrowheads="1"/>
          </p:cNvSpPr>
          <p:nvPr>
            <p:ph type="body" idx="4294967295"/>
          </p:nvPr>
        </p:nvSpPr>
        <p:spPr/>
        <p:txBody>
          <a:bodyPr/>
          <a:lstStyle/>
          <a:p>
            <a:pPr eaLnBrk="1" hangingPunct="1"/>
            <a:r>
              <a:rPr lang="en-US" altLang="en-US" dirty="0" smtClean="0">
                <a:ea typeface="ＭＳ Ｐゴシック" panose="020B0600070205080204" pitchFamily="34" charset="-128"/>
              </a:rPr>
              <a:t>In class:</a:t>
            </a:r>
          </a:p>
          <a:p>
            <a:pPr lvl="1" eaLnBrk="1" hangingPunct="1"/>
            <a:r>
              <a:rPr lang="en-US" altLang="en-US" dirty="0">
                <a:ea typeface="ＭＳ Ｐゴシック" panose="020B0600070205080204" pitchFamily="34" charset="-128"/>
              </a:rPr>
              <a:t>False </a:t>
            </a:r>
            <a:r>
              <a:rPr lang="en-US" altLang="en-US" b="1" dirty="0">
                <a:latin typeface="Arial" panose="020B0604020202020204" pitchFamily="34" charset="0"/>
                <a:ea typeface="ＭＳ Ｐゴシック" panose="020B0600070205080204" pitchFamily="34" charset="-128"/>
              </a:rPr>
              <a:t>OR</a:t>
            </a:r>
            <a:r>
              <a:rPr lang="en-US" altLang="en-US" dirty="0">
                <a:ea typeface="ＭＳ Ｐゴシック" panose="020B0600070205080204" pitchFamily="34" charset="-128"/>
              </a:rPr>
              <a:t> True </a:t>
            </a:r>
            <a:r>
              <a:rPr lang="en-US" altLang="en-US" b="1" dirty="0">
                <a:latin typeface="Arial" panose="020B0604020202020204" pitchFamily="34" charset="0"/>
                <a:ea typeface="ＭＳ Ｐゴシック" panose="020B0600070205080204" pitchFamily="34" charset="-128"/>
              </a:rPr>
              <a:t>OR</a:t>
            </a:r>
            <a:r>
              <a:rPr lang="en-US" altLang="en-US" dirty="0">
                <a:ea typeface="ＭＳ Ｐゴシック" panose="020B0600070205080204" pitchFamily="34" charset="-128"/>
              </a:rPr>
              <a:t> True</a:t>
            </a:r>
          </a:p>
          <a:p>
            <a:pPr eaLnBrk="1" hangingPunct="1"/>
            <a:r>
              <a:rPr lang="en-US" altLang="en-US" dirty="0" smtClean="0">
                <a:ea typeface="ＭＳ Ｐゴシック" panose="020B0600070205080204" pitchFamily="34" charset="-128"/>
              </a:rPr>
              <a:t>Extra for you to do:</a:t>
            </a:r>
          </a:p>
          <a:p>
            <a:pPr lvl="1" eaLnBrk="1" hangingPunct="1"/>
            <a:r>
              <a:rPr lang="en-US" altLang="en-US" dirty="0" smtClean="0">
                <a:ea typeface="ＭＳ Ｐゴシック" panose="020B0600070205080204" pitchFamily="34" charset="-128"/>
              </a:rPr>
              <a:t>True </a:t>
            </a:r>
            <a:r>
              <a:rPr lang="en-US" altLang="en-US" b="1" dirty="0" smtClean="0">
                <a:latin typeface="Arial" panose="020B0604020202020204" pitchFamily="34" charset="0"/>
                <a:ea typeface="ＭＳ Ｐゴシック" panose="020B0600070205080204" pitchFamily="34" charset="-128"/>
              </a:rPr>
              <a:t>OR</a:t>
            </a:r>
            <a:r>
              <a:rPr lang="en-US" altLang="en-US" dirty="0" smtClean="0">
                <a:ea typeface="ＭＳ Ｐゴシック" panose="020B0600070205080204" pitchFamily="34" charset="-128"/>
              </a:rPr>
              <a:t> True </a:t>
            </a:r>
            <a:r>
              <a:rPr lang="en-US" altLang="en-US" b="1" dirty="0" smtClean="0">
                <a:latin typeface="Arial" panose="020B0604020202020204" pitchFamily="34" charset="0"/>
                <a:ea typeface="ＭＳ Ｐゴシック" panose="020B0600070205080204" pitchFamily="34" charset="-128"/>
              </a:rPr>
              <a:t>OR</a:t>
            </a:r>
            <a:r>
              <a:rPr lang="en-US" altLang="en-US" dirty="0" smtClean="0">
                <a:ea typeface="ＭＳ Ｐゴシック" panose="020B0600070205080204" pitchFamily="34" charset="-128"/>
              </a:rPr>
              <a:t> True</a:t>
            </a:r>
          </a:p>
          <a:p>
            <a:pPr lvl="1" eaLnBrk="1" hangingPunct="1"/>
            <a:r>
              <a:rPr lang="en-US" altLang="en-US" dirty="0" smtClean="0">
                <a:ea typeface="ＭＳ Ｐゴシック" panose="020B0600070205080204" pitchFamily="34" charset="-128"/>
              </a:rPr>
              <a:t>False </a:t>
            </a:r>
            <a:r>
              <a:rPr lang="en-US" altLang="en-US" b="1" dirty="0" smtClean="0">
                <a:latin typeface="Arial" panose="020B0604020202020204" pitchFamily="34" charset="0"/>
                <a:ea typeface="ＭＳ Ｐゴシック" panose="020B0600070205080204" pitchFamily="34" charset="-128"/>
              </a:rPr>
              <a:t>OR</a:t>
            </a:r>
            <a:r>
              <a:rPr lang="en-US" altLang="en-US" dirty="0" smtClean="0">
                <a:ea typeface="ＭＳ Ｐゴシック" panose="020B0600070205080204" pitchFamily="34" charset="-128"/>
              </a:rPr>
              <a:t> False </a:t>
            </a:r>
            <a:r>
              <a:rPr lang="en-US" altLang="en-US" b="1" dirty="0" smtClean="0">
                <a:latin typeface="Arial" panose="020B0604020202020204" pitchFamily="34" charset="0"/>
                <a:ea typeface="ＭＳ Ｐゴシック" panose="020B0600070205080204" pitchFamily="34" charset="-128"/>
              </a:rPr>
              <a:t>OR</a:t>
            </a:r>
            <a:r>
              <a:rPr lang="en-US" altLang="en-US" dirty="0" smtClean="0">
                <a:ea typeface="ＭＳ Ｐゴシック" panose="020B0600070205080204" pitchFamily="34" charset="-128"/>
              </a:rPr>
              <a:t> False </a:t>
            </a:r>
            <a:r>
              <a:rPr lang="en-US" altLang="en-US" b="1" dirty="0" smtClean="0">
                <a:latin typeface="Arial" panose="020B0604020202020204" pitchFamily="34" charset="0"/>
                <a:ea typeface="ＭＳ Ｐゴシック" panose="020B0600070205080204" pitchFamily="34" charset="-128"/>
              </a:rPr>
              <a:t>OR</a:t>
            </a:r>
            <a:r>
              <a:rPr lang="en-US" altLang="en-US" dirty="0" smtClean="0">
                <a:ea typeface="ＭＳ Ｐゴシック" panose="020B0600070205080204" pitchFamily="34" charset="-128"/>
              </a:rPr>
              <a:t> True</a:t>
            </a:r>
          </a:p>
          <a:p>
            <a:pPr eaLnBrk="1" hangingPunct="1"/>
            <a:endParaRPr lang="en-US" altLang="en-US" dirty="0" smtClean="0">
              <a:ea typeface="ＭＳ Ｐゴシック" panose="020B0600070205080204" pitchFamily="34"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3830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38307">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38307">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38307">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3830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8307"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457200" y="260350"/>
            <a:ext cx="8229600" cy="730250"/>
          </a:xfrm>
        </p:spPr>
        <p:txBody>
          <a:bodyPr/>
          <a:lstStyle/>
          <a:p>
            <a:pPr eaLnBrk="1" hangingPunct="1"/>
            <a:r>
              <a:rPr lang="en-US" altLang="en-US" dirty="0" smtClean="0">
                <a:ea typeface="ＭＳ Ｐゴシック" panose="020B0600070205080204" pitchFamily="34" charset="-128"/>
              </a:rPr>
              <a:t>Programming: Branching</a:t>
            </a:r>
          </a:p>
        </p:txBody>
      </p:sp>
      <p:sp>
        <p:nvSpPr>
          <p:cNvPr id="3" name="Content Placeholder 2"/>
          <p:cNvSpPr>
            <a:spLocks noGrp="1"/>
          </p:cNvSpPr>
          <p:nvPr>
            <p:ph idx="1"/>
          </p:nvPr>
        </p:nvSpPr>
        <p:spPr/>
        <p:txBody>
          <a:bodyPr/>
          <a:lstStyle/>
          <a:p>
            <a:pPr eaLnBrk="1" hangingPunct="1"/>
            <a:r>
              <a:rPr lang="en-US" altLang="en-US" dirty="0" smtClean="0">
                <a:ea typeface="ＭＳ Ｐゴシック" panose="020B0600070205080204" pitchFamily="34" charset="-128"/>
              </a:rPr>
              <a:t>Why is it needed?</a:t>
            </a:r>
          </a:p>
          <a:p>
            <a:pPr lvl="1" eaLnBrk="1" hangingPunct="1"/>
            <a:r>
              <a:rPr lang="en-US" altLang="en-US" dirty="0" smtClean="0">
                <a:ea typeface="ＭＳ Ｐゴシック" panose="020B0600070205080204" pitchFamily="34" charset="-128"/>
              </a:rPr>
              <a:t>When alternative courses of action are possible and each action may produce a different result.</a:t>
            </a:r>
          </a:p>
          <a:p>
            <a:pPr eaLnBrk="1" hangingPunct="1"/>
            <a:r>
              <a:rPr lang="en-US" altLang="en-US" dirty="0" smtClean="0">
                <a:ea typeface="ＭＳ Ｐゴシック" panose="020B0600070205080204" pitchFamily="34" charset="-128"/>
              </a:rPr>
              <a:t>In terms of a computer program the choices are stated in the form of a question that only yield an answer that is either true or false</a:t>
            </a:r>
          </a:p>
          <a:p>
            <a:pPr lvl="1" eaLnBrk="1" hangingPunct="1"/>
            <a:r>
              <a:rPr lang="en-US" altLang="en-US" dirty="0" smtClean="0">
                <a:ea typeface="ＭＳ Ｐゴシック" panose="020B0600070205080204" pitchFamily="34" charset="-128"/>
              </a:rPr>
              <a:t>Although the approach is very simple, modeling branching in this fashion is a very useful and powerful tool.</a:t>
            </a:r>
          </a:p>
          <a:p>
            <a:pPr eaLnBrk="1" hangingPunct="1"/>
            <a:r>
              <a:rPr lang="en-US" altLang="en-US" dirty="0" smtClean="0">
                <a:ea typeface="ＭＳ Ｐゴシック" panose="020B0600070205080204" pitchFamily="34" charset="-128"/>
              </a:rPr>
              <a:t>New terminology</a:t>
            </a:r>
          </a:p>
          <a:p>
            <a:pPr lvl="1" eaLnBrk="1" hangingPunct="1"/>
            <a:r>
              <a:rPr lang="en-US" altLang="en-US" dirty="0" smtClean="0">
                <a:ea typeface="ＭＳ Ｐゴシック" panose="020B0600070205080204" pitchFamily="34" charset="-128"/>
              </a:rPr>
              <a:t>These true/false questions are referred to “</a:t>
            </a:r>
            <a:r>
              <a:rPr lang="en-US" altLang="en-US" b="1" u="sng" dirty="0" smtClean="0">
                <a:solidFill>
                  <a:srgbClr val="FF0000"/>
                </a:solidFill>
                <a:ea typeface="ＭＳ Ｐゴシック" panose="020B0600070205080204" pitchFamily="34" charset="-128"/>
              </a:rPr>
              <a:t>Boolean expressions</a:t>
            </a:r>
            <a:r>
              <a:rPr lang="en-US" altLang="en-US" dirty="0" smtClean="0">
                <a:ea typeface="ＭＳ Ｐゴシック" panose="020B0600070205080204" pitchFamily="34" charset="-128"/>
              </a:rPr>
              <a:t>”</a:t>
            </a:r>
          </a:p>
          <a:p>
            <a:pPr lvl="2"/>
            <a:r>
              <a:rPr lang="en-US" dirty="0" smtClean="0"/>
              <a:t>e.g</a:t>
            </a:r>
            <a:r>
              <a:rPr lang="en-US" dirty="0"/>
              <a:t>., </a:t>
            </a:r>
            <a:r>
              <a:rPr lang="en-US" b="1" dirty="0">
                <a:solidFill>
                  <a:srgbClr val="FF0000"/>
                </a:solidFill>
              </a:rPr>
              <a:t>it is over 45 Celsius today</a:t>
            </a:r>
          </a:p>
          <a:p>
            <a:pPr lvl="2"/>
            <a:r>
              <a:rPr lang="en-US" dirty="0"/>
              <a:t>e.g., </a:t>
            </a:r>
            <a:r>
              <a:rPr lang="en-US" b="1" dirty="0">
                <a:solidFill>
                  <a:srgbClr val="FF0000"/>
                </a:solidFill>
              </a:rPr>
              <a:t>the user correctly entered the </a:t>
            </a:r>
            <a:r>
              <a:rPr lang="en-US" b="1" dirty="0" smtClean="0">
                <a:solidFill>
                  <a:srgbClr val="FF0000"/>
                </a:solidFill>
              </a:rPr>
              <a:t>password</a:t>
            </a:r>
          </a:p>
          <a:p>
            <a:pPr lvl="2"/>
            <a:r>
              <a:rPr lang="en-US" dirty="0" smtClean="0"/>
              <a:t>Python code example: </a:t>
            </a:r>
            <a:r>
              <a:rPr lang="en-US" sz="1600" dirty="0">
                <a:latin typeface="Consolas" panose="020B0609020204030204" pitchFamily="49" charset="0"/>
              </a:rPr>
              <a:t>i</a:t>
            </a:r>
            <a:r>
              <a:rPr lang="en-US" sz="1600" dirty="0" smtClean="0">
                <a:latin typeface="Consolas" panose="020B0609020204030204" pitchFamily="49" charset="0"/>
              </a:rPr>
              <a:t>f(</a:t>
            </a:r>
            <a:r>
              <a:rPr lang="en-US" sz="1600" b="1" dirty="0" smtClean="0">
                <a:solidFill>
                  <a:srgbClr val="FF0000"/>
                </a:solidFill>
                <a:latin typeface="Consolas" panose="020B0609020204030204" pitchFamily="49" charset="0"/>
              </a:rPr>
              <a:t>income </a:t>
            </a:r>
            <a:r>
              <a:rPr lang="en-US" sz="1600" b="1" dirty="0">
                <a:solidFill>
                  <a:srgbClr val="FF0000"/>
                </a:solidFill>
                <a:latin typeface="Consolas" panose="020B0609020204030204" pitchFamily="49" charset="0"/>
              </a:rPr>
              <a:t>&lt; 10000</a:t>
            </a:r>
            <a:r>
              <a:rPr lang="en-US" sz="1600" dirty="0">
                <a:latin typeface="Consolas" panose="020B0609020204030204" pitchFamily="49" charset="0"/>
              </a:rPr>
              <a:t>):</a:t>
            </a:r>
          </a:p>
          <a:p>
            <a:pPr lvl="2"/>
            <a:endParaRPr lang="en-US" dirty="0"/>
          </a:p>
          <a:p>
            <a:pPr lvl="1" eaLnBrk="1" hangingPunct="1"/>
            <a:endParaRPr lang="en-US" altLang="en-US" dirty="0" smtClean="0">
              <a:ea typeface="ＭＳ Ｐゴシック" panose="020B0600070205080204" pitchFamily="34" charset="-128"/>
            </a:endParaRPr>
          </a:p>
          <a:p>
            <a:pPr eaLnBrk="1" hangingPunct="1"/>
            <a:endParaRPr lang="en-US" altLang="en-US" dirty="0" smtClean="0">
              <a:ea typeface="ＭＳ Ｐゴシック" panose="020B0600070205080204" pitchFamily="34" charset="-128"/>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a:solidFill>
            <a:srgbClr val="FFFFFF"/>
          </a:solidFill>
        </p:spPr>
        <p:txBody>
          <a:bodyPr/>
          <a:lstStyle/>
          <a:p>
            <a:r>
              <a:rPr lang="en-US" altLang="en-US" b="1" dirty="0">
                <a:solidFill>
                  <a:srgbClr val="00B050"/>
                </a:solidFill>
              </a:rPr>
              <a:t>Excluding </a:t>
            </a:r>
            <a:r>
              <a:rPr lang="en-US" altLang="en-US" b="1" dirty="0" smtClean="0">
                <a:solidFill>
                  <a:srgbClr val="00B050"/>
                </a:solidFill>
              </a:rPr>
              <a:t>Words</a:t>
            </a:r>
            <a:endParaRPr lang="en-CA" altLang="en-US" b="1" dirty="0">
              <a:solidFill>
                <a:srgbClr val="00B050"/>
              </a:solidFill>
            </a:endParaRPr>
          </a:p>
        </p:txBody>
      </p:sp>
      <p:sp>
        <p:nvSpPr>
          <p:cNvPr id="3" name="Content Placeholder 2"/>
          <p:cNvSpPr>
            <a:spLocks noGrp="1"/>
          </p:cNvSpPr>
          <p:nvPr>
            <p:ph idx="1"/>
          </p:nvPr>
        </p:nvSpPr>
        <p:spPr/>
        <p:txBody>
          <a:bodyPr/>
          <a:lstStyle/>
          <a:p>
            <a:r>
              <a:rPr lang="en-US" altLang="en-US" dirty="0"/>
              <a:t>Return search results excluding (or “not including” specified words)</a:t>
            </a:r>
          </a:p>
          <a:p>
            <a:r>
              <a:rPr lang="en-US" altLang="en-US" dirty="0"/>
              <a:t>There may be times when you want Google to </a:t>
            </a:r>
            <a:r>
              <a:rPr lang="en-US" altLang="en-US" dirty="0" smtClean="0"/>
              <a:t>exclude from results certain </a:t>
            </a:r>
            <a:r>
              <a:rPr lang="en-US" altLang="en-US" dirty="0"/>
              <a:t>words or phrases.</a:t>
            </a:r>
          </a:p>
          <a:p>
            <a:r>
              <a:rPr lang="en-US" altLang="en-US" dirty="0"/>
              <a:t>This can be done with the </a:t>
            </a:r>
            <a:r>
              <a:rPr lang="en-US" altLang="en-US" b="1" dirty="0">
                <a:solidFill>
                  <a:srgbClr val="00B050"/>
                </a:solidFill>
              </a:rPr>
              <a:t>subtraction operator </a:t>
            </a:r>
            <a:r>
              <a:rPr lang="en-US" altLang="en-US" dirty="0"/>
              <a:t>(subtract the words  that follow the operator from search results).</a:t>
            </a:r>
          </a:p>
          <a:p>
            <a:r>
              <a:rPr lang="en-US" altLang="en-US" dirty="0" smtClean="0"/>
              <a:t>Example:</a:t>
            </a:r>
            <a:endParaRPr lang="en-US" altLang="en-US" dirty="0"/>
          </a:p>
          <a:p>
            <a:pPr lvl="1">
              <a:buFont typeface="Times New Roman" pitchFamily="18" charset="0"/>
              <a:buNone/>
            </a:pPr>
            <a:r>
              <a:rPr lang="en-US" altLang="en-US" dirty="0">
                <a:latin typeface="Consolas" panose="020B0609020204030204" pitchFamily="49" charset="0"/>
              </a:rPr>
              <a:t>“James Tam”</a:t>
            </a:r>
          </a:p>
          <a:p>
            <a:pPr lvl="1">
              <a:buFont typeface="Times New Roman" pitchFamily="18" charset="0"/>
              <a:buNone/>
            </a:pPr>
            <a:r>
              <a:rPr lang="en-US" altLang="en-US" dirty="0"/>
              <a:t>Vs.</a:t>
            </a:r>
          </a:p>
          <a:p>
            <a:pPr lvl="1">
              <a:buFont typeface="Times New Roman" pitchFamily="18" charset="0"/>
              <a:buNone/>
            </a:pPr>
            <a:r>
              <a:rPr lang="en-US" altLang="en-US" dirty="0">
                <a:latin typeface="Consolas" panose="020B0609020204030204" pitchFamily="49" charset="0"/>
              </a:rPr>
              <a:t>“James Tam” </a:t>
            </a:r>
            <a:r>
              <a:rPr lang="en-US" altLang="en-US" b="1" dirty="0">
                <a:solidFill>
                  <a:srgbClr val="00B050"/>
                </a:solidFill>
                <a:latin typeface="Consolas" panose="020B0609020204030204" pitchFamily="49" charset="0"/>
              </a:rPr>
              <a:t>–</a:t>
            </a:r>
            <a:r>
              <a:rPr lang="en-US" altLang="en-US" dirty="0">
                <a:latin typeface="Consolas" panose="020B0609020204030204" pitchFamily="49" charset="0"/>
              </a:rPr>
              <a:t>Calgary</a:t>
            </a:r>
          </a:p>
          <a:p>
            <a:r>
              <a:rPr lang="en-US" altLang="en-US" dirty="0"/>
              <a:t>An alternate approach is to use the ‘</a:t>
            </a:r>
            <a:r>
              <a:rPr lang="en-US" altLang="en-US" dirty="0">
                <a:solidFill>
                  <a:srgbClr val="00B050"/>
                </a:solidFill>
                <a:latin typeface="Consolas" panose="020B0609020204030204" pitchFamily="49" charset="0"/>
              </a:rPr>
              <a:t>NOT</a:t>
            </a:r>
            <a:r>
              <a:rPr lang="en-US" altLang="en-US" dirty="0"/>
              <a:t>’ operator</a:t>
            </a:r>
          </a:p>
          <a:p>
            <a:pPr lvl="1">
              <a:buNone/>
            </a:pPr>
            <a:r>
              <a:rPr lang="en-US" altLang="en-US" dirty="0">
                <a:latin typeface="Consolas" panose="020B0609020204030204" pitchFamily="49" charset="0"/>
              </a:rPr>
              <a:t>“James Tam” </a:t>
            </a:r>
            <a:r>
              <a:rPr lang="en-US" altLang="en-US" b="1" dirty="0">
                <a:solidFill>
                  <a:srgbClr val="00B050"/>
                </a:solidFill>
                <a:latin typeface="Consolas" panose="020B0609020204030204" pitchFamily="49" charset="0"/>
              </a:rPr>
              <a:t>NOT </a:t>
            </a:r>
            <a:r>
              <a:rPr lang="en-US" altLang="en-US" dirty="0">
                <a:latin typeface="Consolas" panose="020B0609020204030204" pitchFamily="49" charset="0"/>
              </a:rPr>
              <a:t>Calgary</a:t>
            </a:r>
          </a:p>
          <a:p>
            <a:pPr lvl="1">
              <a:buFont typeface="Times New Roman" pitchFamily="18" charset="0"/>
              <a:buNone/>
            </a:pPr>
            <a:endParaRPr lang="en-US" altLang="en-US" dirty="0">
              <a:latin typeface="Consolas" panose="020B0609020204030204" pitchFamily="49" charset="0"/>
            </a:endParaRPr>
          </a:p>
          <a:p>
            <a:endParaRPr lang="en-CA" altLang="en-US" dirty="0"/>
          </a:p>
        </p:txBody>
      </p:sp>
    </p:spTree>
    <p:extLst>
      <p:ext uri="{BB962C8B-B14F-4D97-AF65-F5344CB8AC3E}">
        <p14:creationId xmlns:p14="http://schemas.microsoft.com/office/powerpoint/2010/main" val="26469882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ea typeface="ＭＳ Ｐゴシック" panose="020B0600070205080204" pitchFamily="34" charset="-128"/>
              </a:rPr>
              <a:t>Logical NOT</a:t>
            </a:r>
            <a:endParaRPr lang="en-US" dirty="0"/>
          </a:p>
        </p:txBody>
      </p:sp>
      <p:sp>
        <p:nvSpPr>
          <p:cNvPr id="3" name="Content Placeholder 2"/>
          <p:cNvSpPr>
            <a:spLocks noGrp="1"/>
          </p:cNvSpPr>
          <p:nvPr>
            <p:ph idx="1"/>
          </p:nvPr>
        </p:nvSpPr>
        <p:spPr/>
        <p:txBody>
          <a:bodyPr/>
          <a:lstStyle/>
          <a:p>
            <a:pPr eaLnBrk="1" hangingPunct="1">
              <a:defRPr/>
            </a:pPr>
            <a:r>
              <a:rPr lang="en-US" dirty="0"/>
              <a:t>The everyday usage of logical NOT negates (or reverses) a statement.</a:t>
            </a:r>
          </a:p>
          <a:p>
            <a:pPr eaLnBrk="1" hangingPunct="1">
              <a:defRPr/>
            </a:pPr>
            <a:r>
              <a:rPr lang="en-US" dirty="0" smtClean="0"/>
              <a:t>The </a:t>
            </a:r>
            <a:r>
              <a:rPr lang="en-US" dirty="0"/>
              <a:t>truth table for logical NOT is quite simple:</a:t>
            </a:r>
          </a:p>
          <a:p>
            <a:pPr eaLnBrk="1" hangingPunct="1">
              <a:defRPr/>
            </a:pPr>
            <a:endParaRPr lang="en-US" sz="2000" dirty="0"/>
          </a:p>
          <a:p>
            <a:endParaRPr lang="en-US" dirty="0"/>
          </a:p>
        </p:txBody>
      </p:sp>
      <p:graphicFrame>
        <p:nvGraphicFramePr>
          <p:cNvPr id="11" name="Group 26"/>
          <p:cNvGraphicFramePr>
            <a:graphicFrameLocks/>
          </p:cNvGraphicFramePr>
          <p:nvPr>
            <p:extLst>
              <p:ext uri="{D42A27DB-BD31-4B8C-83A1-F6EECF244321}">
                <p14:modId xmlns:p14="http://schemas.microsoft.com/office/powerpoint/2010/main" val="1168631675"/>
              </p:ext>
            </p:extLst>
          </p:nvPr>
        </p:nvGraphicFramePr>
        <p:xfrm>
          <a:off x="753537" y="2540644"/>
          <a:ext cx="2289175" cy="1817688"/>
        </p:xfrm>
        <a:graphic>
          <a:graphicData uri="http://schemas.openxmlformats.org/drawingml/2006/table">
            <a:tbl>
              <a:tblPr/>
              <a:tblGrid>
                <a:gridCol w="1145382">
                  <a:extLst>
                    <a:ext uri="{9D8B030D-6E8A-4147-A177-3AD203B41FA5}">
                      <a16:colId xmlns:a16="http://schemas.microsoft.com/office/drawing/2014/main" xmlns="" val="20000"/>
                    </a:ext>
                  </a:extLst>
                </a:gridCol>
                <a:gridCol w="1143793">
                  <a:extLst>
                    <a:ext uri="{9D8B030D-6E8A-4147-A177-3AD203B41FA5}">
                      <a16:colId xmlns:a16="http://schemas.microsoft.com/office/drawing/2014/main" xmlns="" val="20001"/>
                    </a:ext>
                  </a:extLst>
                </a:gridCol>
              </a:tblGrid>
              <a:tr h="365745">
                <a:tc gridSpan="2">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 Truth table</a:t>
                      </a:r>
                    </a:p>
                  </a:txBody>
                  <a:tcPr marL="91503" marR="91503" marT="45706" marB="4570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xmlns="" val="10000"/>
                  </a:ext>
                </a:extLst>
              </a:tr>
              <a:tr h="485785">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US" sz="1800" b="1" i="0" u="none" strike="noStrike" cap="none" normalizeH="0" baseline="0" dirty="0" smtClean="0">
                          <a:ln>
                            <a:noFill/>
                          </a:ln>
                          <a:solidFill>
                            <a:schemeClr val="tx1"/>
                          </a:solidFill>
                          <a:effectLst/>
                          <a:latin typeface="Arial" charset="0"/>
                        </a:rPr>
                        <a:t>C</a:t>
                      </a:r>
                      <a:endParaRPr kumimoji="0" lang="en-CA" sz="1800" b="1" i="0" u="none" strike="noStrike" cap="none" normalizeH="0" baseline="0" dirty="0" smtClean="0">
                        <a:ln>
                          <a:noFill/>
                        </a:ln>
                        <a:solidFill>
                          <a:schemeClr val="tx1"/>
                        </a:solidFill>
                        <a:effectLst/>
                        <a:latin typeface="Arial" charset="0"/>
                      </a:endParaRPr>
                    </a:p>
                  </a:txBody>
                  <a:tcPr marL="91503" marR="91503" marT="45706" marB="4570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1" i="0" u="none" strike="noStrike" cap="none" normalizeH="0" baseline="0" smtClean="0">
                          <a:ln>
                            <a:noFill/>
                          </a:ln>
                          <a:solidFill>
                            <a:schemeClr val="tx1"/>
                          </a:solidFill>
                          <a:effectLst/>
                          <a:latin typeface="Arial" charset="0"/>
                        </a:rPr>
                        <a:t>Not C</a:t>
                      </a:r>
                      <a:endParaRPr kumimoji="0" lang="en-CA" sz="1800" b="1" i="0" u="none" strike="noStrike" cap="none" normalizeH="0" baseline="0" dirty="0" smtClean="0">
                        <a:ln>
                          <a:noFill/>
                        </a:ln>
                        <a:solidFill>
                          <a:schemeClr val="tx1"/>
                        </a:solidFill>
                        <a:effectLst/>
                        <a:latin typeface="Arial" charset="0"/>
                      </a:endParaRPr>
                    </a:p>
                  </a:txBody>
                  <a:tcPr marL="91503" marR="91503" marT="45706" marB="4570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2B2B2"/>
                    </a:solidFill>
                  </a:tcPr>
                </a:tc>
                <a:extLst>
                  <a:ext uri="{0D108BD9-81ED-4DB2-BD59-A6C34878D82A}">
                    <a16:rowId xmlns:a16="http://schemas.microsoft.com/office/drawing/2014/main" xmlns="" val="10001"/>
                  </a:ext>
                </a:extLst>
              </a:tr>
              <a:tr h="483079">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marL="91503" marR="91503" marT="45706" marB="4570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marL="91503" marR="91503" marT="45706" marB="4570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483079">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True</a:t>
                      </a:r>
                    </a:p>
                  </a:txBody>
                  <a:tcPr marL="91503" marR="91503" marT="45706" marB="4570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en-CA" sz="1800" b="0" i="0" u="none" strike="noStrike" cap="none" normalizeH="0" baseline="0" dirty="0" smtClean="0">
                          <a:ln>
                            <a:noFill/>
                          </a:ln>
                          <a:solidFill>
                            <a:schemeClr val="tx1"/>
                          </a:solidFill>
                          <a:effectLst/>
                          <a:latin typeface="Arial" charset="0"/>
                        </a:rPr>
                        <a:t>False</a:t>
                      </a:r>
                    </a:p>
                  </a:txBody>
                  <a:tcPr marL="91503" marR="91503" marT="45706" marB="4570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956406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Grp="1" noChangeArrowheads="1"/>
          </p:cNvSpPr>
          <p:nvPr>
            <p:ph type="title" idx="4294967295"/>
          </p:nvPr>
        </p:nvSpPr>
        <p:spPr/>
        <p:txBody>
          <a:bodyPr lIns="92075" tIns="46038" rIns="92075" bIns="46038"/>
          <a:lstStyle/>
          <a:p>
            <a:pPr eaLnBrk="1" hangingPunct="1"/>
            <a:r>
              <a:rPr lang="en-US" altLang="en-US" sz="3200" dirty="0" smtClean="0"/>
              <a:t>Evaluating More Complex Logical Expressions</a:t>
            </a:r>
          </a:p>
        </p:txBody>
      </p:sp>
      <p:sp>
        <p:nvSpPr>
          <p:cNvPr id="750595" name="Rectangle 3"/>
          <p:cNvSpPr>
            <a:spLocks noGrp="1" noChangeArrowheads="1"/>
          </p:cNvSpPr>
          <p:nvPr>
            <p:ph type="body" idx="4294967295"/>
          </p:nvPr>
        </p:nvSpPr>
        <p:spPr/>
        <p:txBody>
          <a:bodyPr lIns="92075" tIns="46038" rIns="92075" bIns="46038"/>
          <a:lstStyle/>
          <a:p>
            <a:pPr marL="111125" indent="-111125" eaLnBrk="1" hangingPunct="1"/>
            <a:r>
              <a:rPr lang="en-US" altLang="en-US" sz="2400" dirty="0" smtClean="0"/>
              <a:t>Order of operation (left to right evaluation if </a:t>
            </a:r>
            <a:r>
              <a:rPr lang="en-US" altLang="en-US" dirty="0" smtClean="0"/>
              <a:t>the </a:t>
            </a:r>
            <a:r>
              <a:rPr lang="en-US" altLang="en-US" sz="2400" dirty="0" smtClean="0"/>
              <a:t>‘level’ is equal)</a:t>
            </a:r>
          </a:p>
          <a:p>
            <a:pPr marL="625475" lvl="1" indent="-457200" eaLnBrk="1" hangingPunct="1">
              <a:buFont typeface="+mj-lt"/>
              <a:buAutoNum type="arabicPeriod"/>
            </a:pPr>
            <a:r>
              <a:rPr lang="en-US" altLang="en-US" sz="2000" dirty="0" smtClean="0"/>
              <a:t>Brackets (inner first)</a:t>
            </a:r>
          </a:p>
          <a:p>
            <a:pPr marL="625475" lvl="1" indent="-457200" eaLnBrk="1" hangingPunct="1">
              <a:buFont typeface="+mj-lt"/>
              <a:buAutoNum type="arabicPeriod"/>
            </a:pPr>
            <a:r>
              <a:rPr lang="en-US" altLang="en-US" dirty="0" smtClean="0"/>
              <a:t>Negation</a:t>
            </a:r>
          </a:p>
          <a:p>
            <a:pPr marL="625475" lvl="1" indent="-457200" eaLnBrk="1" hangingPunct="1">
              <a:buFont typeface="+mj-lt"/>
              <a:buAutoNum type="arabicPeriod"/>
            </a:pPr>
            <a:r>
              <a:rPr lang="en-US" altLang="en-US" sz="2000" dirty="0" smtClean="0"/>
              <a:t>AND </a:t>
            </a:r>
          </a:p>
          <a:p>
            <a:pPr marL="625475" lvl="1" indent="-457200" eaLnBrk="1" hangingPunct="1">
              <a:buFont typeface="+mj-lt"/>
              <a:buAutoNum type="arabicPeriod"/>
            </a:pPr>
            <a:r>
              <a:rPr lang="en-US" altLang="en-US" dirty="0" smtClean="0"/>
              <a:t>OR</a:t>
            </a:r>
          </a:p>
          <a:p>
            <a:pPr marL="168275" lvl="1" indent="0" eaLnBrk="1" hangingPunct="1">
              <a:buNone/>
            </a:pPr>
            <a:endParaRPr lang="en-US" altLang="en-US" sz="2000" dirty="0" smtClean="0"/>
          </a:p>
        </p:txBody>
      </p:sp>
    </p:spTree>
    <p:extLst>
      <p:ext uri="{BB962C8B-B14F-4D97-AF65-F5344CB8AC3E}">
        <p14:creationId xmlns:p14="http://schemas.microsoft.com/office/powerpoint/2010/main" val="2416356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5059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5059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5059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50595">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5059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0595"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idx="4294967295"/>
          </p:nvPr>
        </p:nvSpPr>
        <p:spPr/>
        <p:txBody>
          <a:bodyPr/>
          <a:lstStyle/>
          <a:p>
            <a:pPr eaLnBrk="1" hangingPunct="1"/>
            <a:r>
              <a:rPr lang="en-US" altLang="en-US" dirty="0" smtClean="0">
                <a:ea typeface="ＭＳ Ｐゴシック" panose="020B0600070205080204" pitchFamily="34" charset="-128"/>
              </a:rPr>
              <a:t>Evaluating More Complex Logical Expressions</a:t>
            </a:r>
          </a:p>
        </p:txBody>
      </p:sp>
      <p:sp>
        <p:nvSpPr>
          <p:cNvPr id="750595" name="Rectangle 3"/>
          <p:cNvSpPr>
            <a:spLocks noGrp="1" noChangeArrowheads="1"/>
          </p:cNvSpPr>
          <p:nvPr>
            <p:ph type="body" idx="4294967295"/>
          </p:nvPr>
        </p:nvSpPr>
        <p:spPr/>
        <p:txBody>
          <a:bodyPr/>
          <a:lstStyle/>
          <a:p>
            <a:pPr eaLnBrk="1" hangingPunct="1"/>
            <a:r>
              <a:rPr lang="en-US" altLang="en-US" dirty="0" smtClean="0">
                <a:ea typeface="ＭＳ Ｐゴシック" panose="020B0600070205080204" pitchFamily="34" charset="-128"/>
              </a:rPr>
              <a:t>In class:</a:t>
            </a:r>
            <a:endParaRPr lang="en-US" altLang="en-US" dirty="0">
              <a:ea typeface="ＭＳ Ｐゴシック" panose="020B0600070205080204" pitchFamily="34" charset="-128"/>
            </a:endParaRPr>
          </a:p>
          <a:p>
            <a:pPr lvl="1" eaLnBrk="1" hangingPunct="1"/>
            <a:r>
              <a:rPr lang="en-US" altLang="en-US" dirty="0"/>
              <a:t>True </a:t>
            </a:r>
            <a:r>
              <a:rPr lang="en-US" altLang="en-US" b="1" dirty="0"/>
              <a:t>OR</a:t>
            </a:r>
            <a:r>
              <a:rPr lang="en-US" altLang="en-US" dirty="0"/>
              <a:t> False </a:t>
            </a:r>
            <a:r>
              <a:rPr lang="en-US" altLang="en-US" b="1" dirty="0">
                <a:latin typeface="Arial" panose="020B0604020202020204" pitchFamily="34" charset="0"/>
              </a:rPr>
              <a:t>AND</a:t>
            </a:r>
            <a:r>
              <a:rPr lang="en-US" altLang="en-US" dirty="0"/>
              <a:t> False</a:t>
            </a:r>
          </a:p>
          <a:p>
            <a:pPr lvl="1" eaLnBrk="1" hangingPunct="1"/>
            <a:r>
              <a:rPr lang="en-US" altLang="en-US" dirty="0" smtClean="0"/>
              <a:t>(True </a:t>
            </a:r>
            <a:r>
              <a:rPr lang="en-US" altLang="en-US" b="1" dirty="0"/>
              <a:t>OR</a:t>
            </a:r>
            <a:r>
              <a:rPr lang="en-US" altLang="en-US" dirty="0"/>
              <a:t> </a:t>
            </a:r>
            <a:r>
              <a:rPr lang="en-US" altLang="en-US" dirty="0" smtClean="0"/>
              <a:t>False) </a:t>
            </a:r>
            <a:r>
              <a:rPr lang="en-US" altLang="en-US" b="1" dirty="0">
                <a:latin typeface="Arial" panose="020B0604020202020204" pitchFamily="34" charset="0"/>
              </a:rPr>
              <a:t>AND</a:t>
            </a:r>
            <a:r>
              <a:rPr lang="en-US" altLang="en-US" dirty="0"/>
              <a:t> </a:t>
            </a:r>
            <a:r>
              <a:rPr lang="en-US" altLang="en-US" dirty="0" smtClean="0"/>
              <a:t>False</a:t>
            </a:r>
          </a:p>
          <a:p>
            <a:pPr lvl="1" eaLnBrk="1" hangingPunct="1"/>
            <a:r>
              <a:rPr lang="en-US" altLang="en-US" b="1" dirty="0">
                <a:latin typeface="Arial" panose="020B0604020202020204" pitchFamily="34" charset="0"/>
                <a:ea typeface="ＭＳ Ｐゴシック" panose="020B0600070205080204" pitchFamily="34" charset="-128"/>
              </a:rPr>
              <a:t>NOT</a:t>
            </a:r>
            <a:r>
              <a:rPr lang="en-US" altLang="en-US" dirty="0">
                <a:ea typeface="ＭＳ Ｐゴシック" panose="020B0600070205080204" pitchFamily="34" charset="-128"/>
              </a:rPr>
              <a:t> </a:t>
            </a:r>
            <a:r>
              <a:rPr lang="en-US" altLang="en-US" dirty="0" smtClean="0">
                <a:ea typeface="ＭＳ Ｐゴシック" panose="020B0600070205080204" pitchFamily="34" charset="-128"/>
              </a:rPr>
              <a:t>False</a:t>
            </a:r>
          </a:p>
          <a:p>
            <a:pPr lvl="1" eaLnBrk="1" hangingPunct="1"/>
            <a:r>
              <a:rPr lang="en-US" altLang="en-US" b="1" dirty="0">
                <a:latin typeface="Arial" panose="020B0604020202020204" pitchFamily="34" charset="0"/>
                <a:ea typeface="ＭＳ Ｐゴシック" panose="020B0600070205080204" pitchFamily="34" charset="-128"/>
              </a:rPr>
              <a:t>NOT</a:t>
            </a:r>
            <a:r>
              <a:rPr lang="en-US" altLang="en-US" dirty="0">
                <a:ea typeface="ＭＳ Ｐゴシック" panose="020B0600070205080204" pitchFamily="34" charset="-128"/>
              </a:rPr>
              <a:t> </a:t>
            </a:r>
            <a:r>
              <a:rPr lang="en-US" altLang="en-US" b="1" dirty="0" err="1">
                <a:latin typeface="Arial" panose="020B0604020202020204" pitchFamily="34" charset="0"/>
                <a:ea typeface="ＭＳ Ｐゴシック" panose="020B0600070205080204" pitchFamily="34" charset="-128"/>
              </a:rPr>
              <a:t>NOT</a:t>
            </a:r>
            <a:r>
              <a:rPr lang="en-US" altLang="en-US" b="1" dirty="0">
                <a:latin typeface="Arial" panose="020B0604020202020204" pitchFamily="34" charset="0"/>
                <a:ea typeface="ＭＳ Ｐゴシック" panose="020B0600070205080204" pitchFamily="34" charset="-128"/>
              </a:rPr>
              <a:t> </a:t>
            </a:r>
            <a:r>
              <a:rPr lang="en-US" altLang="en-US" dirty="0" smtClean="0">
                <a:ea typeface="ＭＳ Ｐゴシック" panose="020B0600070205080204" pitchFamily="34" charset="-128"/>
              </a:rPr>
              <a:t>False</a:t>
            </a:r>
            <a:endParaRPr lang="en-US" altLang="en-US" dirty="0">
              <a:ea typeface="ＭＳ Ｐゴシック" panose="020B0600070205080204" pitchFamily="34" charset="-128"/>
            </a:endParaRPr>
          </a:p>
          <a:p>
            <a:pPr eaLnBrk="1" hangingPunct="1"/>
            <a:r>
              <a:rPr lang="en-US" altLang="en-US" dirty="0" smtClean="0">
                <a:ea typeface="ＭＳ Ｐゴシック" panose="020B0600070205080204" pitchFamily="34" charset="-128"/>
              </a:rPr>
              <a:t>Extra for you to do:</a:t>
            </a:r>
          </a:p>
          <a:p>
            <a:pPr lvl="1" eaLnBrk="1" hangingPunct="1"/>
            <a:r>
              <a:rPr lang="en-US" altLang="en-US" b="1" dirty="0" smtClean="0">
                <a:latin typeface="Arial" panose="020B0604020202020204" pitchFamily="34" charset="0"/>
                <a:ea typeface="ＭＳ Ｐゴシック" panose="020B0600070205080204" pitchFamily="34" charset="-128"/>
              </a:rPr>
              <a:t>NOT</a:t>
            </a:r>
            <a:r>
              <a:rPr lang="en-US" altLang="en-US" dirty="0" smtClean="0">
                <a:ea typeface="ＭＳ Ｐゴシック" panose="020B0600070205080204" pitchFamily="34" charset="-128"/>
              </a:rPr>
              <a:t> (False </a:t>
            </a:r>
            <a:r>
              <a:rPr lang="en-US" altLang="en-US" b="1" dirty="0" smtClean="0">
                <a:latin typeface="Arial" panose="020B0604020202020204" pitchFamily="34" charset="0"/>
                <a:ea typeface="ＭＳ Ｐゴシック" panose="020B0600070205080204" pitchFamily="34" charset="-128"/>
              </a:rPr>
              <a:t>OR</a:t>
            </a:r>
            <a:r>
              <a:rPr lang="en-US" altLang="en-US" dirty="0" smtClean="0">
                <a:ea typeface="ＭＳ Ｐゴシック" panose="020B0600070205080204" pitchFamily="34" charset="-128"/>
              </a:rPr>
              <a:t> True) </a:t>
            </a:r>
            <a:r>
              <a:rPr lang="en-US" altLang="en-US" b="1" dirty="0" smtClean="0">
                <a:latin typeface="Arial" panose="020B0604020202020204" pitchFamily="34" charset="0"/>
                <a:ea typeface="ＭＳ Ｐゴシック" panose="020B0600070205080204" pitchFamily="34" charset="-128"/>
              </a:rPr>
              <a:t>OR</a:t>
            </a:r>
            <a:r>
              <a:rPr lang="en-US" altLang="en-US" dirty="0" smtClean="0">
                <a:ea typeface="ＭＳ Ｐゴシック" panose="020B0600070205080204" pitchFamily="34" charset="-128"/>
              </a:rPr>
              <a:t> True</a:t>
            </a:r>
          </a:p>
          <a:p>
            <a:pPr lvl="1" eaLnBrk="1" hangingPunct="1"/>
            <a:r>
              <a:rPr lang="en-US" altLang="en-US" dirty="0" smtClean="0">
                <a:ea typeface="ＭＳ Ｐゴシック" panose="020B0600070205080204" pitchFamily="34" charset="-128"/>
              </a:rPr>
              <a:t>(False </a:t>
            </a:r>
            <a:r>
              <a:rPr lang="en-US" altLang="en-US" b="1" dirty="0" smtClean="0">
                <a:latin typeface="Arial" panose="020B0604020202020204" pitchFamily="34" charset="0"/>
                <a:ea typeface="ＭＳ Ｐゴシック" panose="020B0600070205080204" pitchFamily="34" charset="-128"/>
              </a:rPr>
              <a:t>AND</a:t>
            </a:r>
            <a:r>
              <a:rPr lang="en-US" altLang="en-US" dirty="0" smtClean="0">
                <a:ea typeface="ＭＳ Ｐゴシック" panose="020B0600070205080204" pitchFamily="34" charset="-128"/>
              </a:rPr>
              <a:t> False) </a:t>
            </a:r>
            <a:r>
              <a:rPr lang="en-US" altLang="en-US" b="1" dirty="0" smtClean="0">
                <a:latin typeface="Arial" panose="020B0604020202020204" pitchFamily="34" charset="0"/>
                <a:ea typeface="ＭＳ Ｐゴシック" panose="020B0600070205080204" pitchFamily="34" charset="-128"/>
              </a:rPr>
              <a:t>OR</a:t>
            </a:r>
            <a:r>
              <a:rPr lang="en-US" altLang="en-US" dirty="0" smtClean="0">
                <a:ea typeface="ＭＳ Ｐゴシック" panose="020B0600070205080204" pitchFamily="34" charset="-128"/>
              </a:rPr>
              <a:t> (False </a:t>
            </a:r>
            <a:r>
              <a:rPr lang="en-US" altLang="en-US" b="1" dirty="0" smtClean="0">
                <a:latin typeface="Arial" panose="020B0604020202020204" pitchFamily="34" charset="0"/>
                <a:ea typeface="ＭＳ Ｐゴシック" panose="020B0600070205080204" pitchFamily="34" charset="-128"/>
              </a:rPr>
              <a:t>AND</a:t>
            </a:r>
            <a:r>
              <a:rPr lang="en-US" altLang="en-US" dirty="0" smtClean="0">
                <a:ea typeface="ＭＳ Ｐゴシック" panose="020B0600070205080204" pitchFamily="34" charset="-128"/>
              </a:rPr>
              <a:t> True)</a:t>
            </a:r>
          </a:p>
          <a:p>
            <a:pPr lvl="1" eaLnBrk="1" hangingPunct="1"/>
            <a:r>
              <a:rPr lang="en-US" altLang="en-US" b="1" dirty="0" smtClean="0">
                <a:latin typeface="Arial" panose="020B0604020202020204" pitchFamily="34" charset="0"/>
                <a:ea typeface="ＭＳ Ｐゴシック" panose="020B0600070205080204" pitchFamily="34" charset="-128"/>
              </a:rPr>
              <a:t>NOT NOT NOT NOT</a:t>
            </a:r>
            <a:r>
              <a:rPr lang="en-US" altLang="en-US" dirty="0" smtClean="0">
                <a:ea typeface="ＭＳ Ｐゴシック" panose="020B0600070205080204" pitchFamily="34" charset="-128"/>
              </a:rPr>
              <a:t> True</a:t>
            </a:r>
          </a:p>
          <a:p>
            <a:pPr lvl="1" eaLnBrk="1" hangingPunct="1"/>
            <a:r>
              <a:rPr lang="en-US" altLang="en-US" b="1" dirty="0" smtClean="0">
                <a:latin typeface="Arial" panose="020B0604020202020204" pitchFamily="34" charset="0"/>
                <a:ea typeface="ＭＳ Ｐゴシック" panose="020B0600070205080204" pitchFamily="34" charset="-128"/>
              </a:rPr>
              <a:t>NOT NOT NOT</a:t>
            </a:r>
            <a:r>
              <a:rPr lang="en-US" altLang="en-US" dirty="0" smtClean="0">
                <a:ea typeface="ＭＳ Ｐゴシック" panose="020B0600070205080204" pitchFamily="34" charset="-128"/>
              </a:rPr>
              <a:t> False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5059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5059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5059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50595">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5059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50595">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50595">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50595">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50595">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5059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0595"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457200" y="260350"/>
            <a:ext cx="8229600" cy="730250"/>
          </a:xfrm>
        </p:spPr>
        <p:txBody>
          <a:bodyPr/>
          <a:lstStyle/>
          <a:p>
            <a:pPr eaLnBrk="1" hangingPunct="1"/>
            <a:r>
              <a:rPr lang="en-US" altLang="en-US" dirty="0" smtClean="0">
                <a:ea typeface="ＭＳ Ｐゴシック" panose="020B0600070205080204" pitchFamily="34" charset="-128"/>
              </a:rPr>
              <a:t>Student Exercise: Extra Practice</a:t>
            </a:r>
          </a:p>
        </p:txBody>
      </p:sp>
      <p:sp>
        <p:nvSpPr>
          <p:cNvPr id="38915" name="Content Placeholder 2"/>
          <p:cNvSpPr>
            <a:spLocks noGrp="1"/>
          </p:cNvSpPr>
          <p:nvPr>
            <p:ph idx="1"/>
          </p:nvPr>
        </p:nvSpPr>
        <p:spPr>
          <a:xfrm>
            <a:off x="457200" y="1219200"/>
            <a:ext cx="8229600" cy="2133600"/>
          </a:xfrm>
        </p:spPr>
        <p:txBody>
          <a:bodyPr/>
          <a:lstStyle/>
          <a:p>
            <a:pPr eaLnBrk="1" hangingPunct="1"/>
            <a:r>
              <a:rPr lang="en-US" altLang="en-US" dirty="0" smtClean="0">
                <a:ea typeface="ＭＳ Ｐゴシック" panose="020B0600070205080204" pitchFamily="34" charset="-128"/>
              </a:rPr>
              <a:t>(From “Starting out with Python (2</a:t>
            </a:r>
            <a:r>
              <a:rPr lang="en-US" altLang="en-US" baseline="30000" dirty="0" smtClean="0">
                <a:ea typeface="ＭＳ Ｐゴシック" panose="020B0600070205080204" pitchFamily="34" charset="-128"/>
              </a:rPr>
              <a:t>nd</a:t>
            </a:r>
            <a:r>
              <a:rPr lang="en-US" altLang="en-US" dirty="0" smtClean="0">
                <a:ea typeface="ＭＳ Ｐゴシック" panose="020B0600070205080204" pitchFamily="34" charset="-128"/>
              </a:rPr>
              <a:t> Edition)” by Tony Gaddis)</a:t>
            </a:r>
          </a:p>
          <a:p>
            <a:pPr marL="333375" lvl="1" indent="0" eaLnBrk="1" hangingPunct="1">
              <a:buFont typeface="Arial" panose="020B0604020202020204" pitchFamily="34" charset="0"/>
              <a:buNone/>
            </a:pPr>
            <a:r>
              <a:rPr lang="en-US" altLang="en-US" dirty="0" smtClean="0">
                <a:latin typeface="Arial" panose="020B0604020202020204" pitchFamily="34" charset="0"/>
                <a:ea typeface="ＭＳ Ｐゴシック" panose="020B0600070205080204" pitchFamily="34" charset="-128"/>
                <a:cs typeface="Arial" panose="020B0604020202020204" pitchFamily="34" charset="0"/>
              </a:rPr>
              <a:t>Assume the variables a = 2, b = 4, c = 6</a:t>
            </a:r>
          </a:p>
          <a:p>
            <a:pPr marL="333375" lvl="1" indent="0" eaLnBrk="1" hangingPunct="1">
              <a:buFont typeface="Arial" panose="020B0604020202020204" pitchFamily="34" charset="0"/>
              <a:buNone/>
            </a:pPr>
            <a:r>
              <a:rPr lang="en-US" altLang="en-US" dirty="0" smtClean="0">
                <a:latin typeface="Arial" panose="020B0604020202020204" pitchFamily="34" charset="0"/>
                <a:ea typeface="ＭＳ Ｐゴシック" panose="020B0600070205080204" pitchFamily="34" charset="-128"/>
                <a:cs typeface="Arial" panose="020B0604020202020204" pitchFamily="34" charset="0"/>
              </a:rPr>
              <a:t>For each of the following conditions  indicate whether the final value is true or false.</a:t>
            </a:r>
          </a:p>
          <a:p>
            <a:pPr eaLnBrk="1" hangingPunct="1"/>
            <a:endParaRPr lang="en-US" altLang="en-US" dirty="0" smtClean="0">
              <a:ea typeface="ＭＳ Ｐゴシック" panose="020B0600070205080204" pitchFamily="34" charset="-128"/>
            </a:endParaRPr>
          </a:p>
        </p:txBody>
      </p:sp>
      <p:graphicFrame>
        <p:nvGraphicFramePr>
          <p:cNvPr id="4" name="Table 3"/>
          <p:cNvGraphicFramePr>
            <a:graphicFrameLocks noGrp="1"/>
          </p:cNvGraphicFramePr>
          <p:nvPr>
            <p:extLst>
              <p:ext uri="{D42A27DB-BD31-4B8C-83A1-F6EECF244321}">
                <p14:modId xmlns:p14="http://schemas.microsoft.com/office/powerpoint/2010/main" val="50624611"/>
              </p:ext>
            </p:extLst>
          </p:nvPr>
        </p:nvGraphicFramePr>
        <p:xfrm>
          <a:off x="914400" y="2819400"/>
          <a:ext cx="5334000" cy="2193948"/>
        </p:xfrm>
        <a:graphic>
          <a:graphicData uri="http://schemas.openxmlformats.org/drawingml/2006/table">
            <a:tbl>
              <a:tblPr firstRow="1" bandRow="1">
                <a:tableStyleId>{5C22544A-7EE6-4342-B048-85BDC9FD1C3A}</a:tableStyleId>
              </a:tblPr>
              <a:tblGrid>
                <a:gridCol w="2667000">
                  <a:extLst>
                    <a:ext uri="{9D8B030D-6E8A-4147-A177-3AD203B41FA5}">
                      <a16:colId xmlns:a16="http://schemas.microsoft.com/office/drawing/2014/main" xmlns="" val="20000"/>
                    </a:ext>
                  </a:extLst>
                </a:gridCol>
                <a:gridCol w="2667000">
                  <a:extLst>
                    <a:ext uri="{9D8B030D-6E8A-4147-A177-3AD203B41FA5}">
                      <a16:colId xmlns:a16="http://schemas.microsoft.com/office/drawing/2014/main" xmlns="" val="20001"/>
                    </a:ext>
                  </a:extLst>
                </a:gridCol>
              </a:tblGrid>
              <a:tr h="365654">
                <a:tc>
                  <a:txBody>
                    <a:bodyPr/>
                    <a:lstStyle/>
                    <a:p>
                      <a:r>
                        <a:rPr lang="en-US" sz="1800" dirty="0" smtClean="0">
                          <a:solidFill>
                            <a:srgbClr val="FFFFFF"/>
                          </a:solidFill>
                          <a:latin typeface="Arial" pitchFamily="34" charset="0"/>
                        </a:rPr>
                        <a:t>Expression</a:t>
                      </a:r>
                      <a:endParaRPr lang="en-US" sz="1800" dirty="0">
                        <a:solidFill>
                          <a:srgbClr val="FFFFFF"/>
                        </a:solidFill>
                        <a:latin typeface="Arial" pitchFamily="34" charset="0"/>
                      </a:endParaRPr>
                    </a:p>
                  </a:txBody>
                  <a:tcPr marT="45669" marB="45669"/>
                </a:tc>
                <a:tc>
                  <a:txBody>
                    <a:bodyPr/>
                    <a:lstStyle/>
                    <a:p>
                      <a:r>
                        <a:rPr lang="en-US" sz="1800" dirty="0" smtClean="0">
                          <a:solidFill>
                            <a:srgbClr val="FFFFFF"/>
                          </a:solidFill>
                          <a:latin typeface="Arial" pitchFamily="34" charset="0"/>
                        </a:rPr>
                        <a:t>Final result </a:t>
                      </a:r>
                      <a:endParaRPr lang="en-US" sz="1800" dirty="0">
                        <a:solidFill>
                          <a:srgbClr val="FFFFFF"/>
                        </a:solidFill>
                        <a:latin typeface="Arial" pitchFamily="34" charset="0"/>
                      </a:endParaRPr>
                    </a:p>
                  </a:txBody>
                  <a:tcPr marT="45669" marB="45669"/>
                </a:tc>
                <a:extLst>
                  <a:ext uri="{0D108BD9-81ED-4DB2-BD59-A6C34878D82A}">
                    <a16:rowId xmlns:a16="http://schemas.microsoft.com/office/drawing/2014/main" xmlns="" val="10000"/>
                  </a:ext>
                </a:extLst>
              </a:tr>
              <a:tr h="365654">
                <a:tc>
                  <a:txBody>
                    <a:bodyPr/>
                    <a:lstStyle/>
                    <a:p>
                      <a:r>
                        <a:rPr lang="en-US" sz="1800" dirty="0" smtClean="0">
                          <a:latin typeface="Arial" pitchFamily="34" charset="0"/>
                        </a:rPr>
                        <a:t>a</a:t>
                      </a:r>
                      <a:r>
                        <a:rPr lang="en-US" sz="1800" baseline="0" dirty="0" smtClean="0">
                          <a:latin typeface="Arial" pitchFamily="34" charset="0"/>
                        </a:rPr>
                        <a:t> == 4 or b &gt; 2</a:t>
                      </a:r>
                      <a:endParaRPr lang="en-US" sz="1800" dirty="0">
                        <a:latin typeface="Arial" pitchFamily="34" charset="0"/>
                      </a:endParaRPr>
                    </a:p>
                  </a:txBody>
                  <a:tcPr marT="45669" marB="45669"/>
                </a:tc>
                <a:tc>
                  <a:txBody>
                    <a:bodyPr/>
                    <a:lstStyle/>
                    <a:p>
                      <a:endParaRPr lang="en-US" sz="1800" dirty="0">
                        <a:latin typeface="Arial" pitchFamily="34" charset="0"/>
                      </a:endParaRPr>
                    </a:p>
                  </a:txBody>
                  <a:tcPr marT="45669" marB="45669"/>
                </a:tc>
                <a:extLst>
                  <a:ext uri="{0D108BD9-81ED-4DB2-BD59-A6C34878D82A}">
                    <a16:rowId xmlns:a16="http://schemas.microsoft.com/office/drawing/2014/main" xmlns="" val="10001"/>
                  </a:ext>
                </a:extLst>
              </a:tr>
              <a:tr h="365654">
                <a:tc>
                  <a:txBody>
                    <a:bodyPr/>
                    <a:lstStyle/>
                    <a:p>
                      <a:r>
                        <a:rPr lang="en-US" sz="1800" dirty="0" smtClean="0">
                          <a:latin typeface="Arial" pitchFamily="34" charset="0"/>
                        </a:rPr>
                        <a:t>6 &lt;=</a:t>
                      </a:r>
                      <a:r>
                        <a:rPr lang="en-US" sz="1800" baseline="0" dirty="0" smtClean="0">
                          <a:latin typeface="Arial" pitchFamily="34" charset="0"/>
                        </a:rPr>
                        <a:t> c and a &gt; 3</a:t>
                      </a:r>
                      <a:endParaRPr lang="en-US" sz="1800" dirty="0">
                        <a:latin typeface="Arial" pitchFamily="34" charset="0"/>
                      </a:endParaRPr>
                    </a:p>
                  </a:txBody>
                  <a:tcPr marT="45669" marB="45669"/>
                </a:tc>
                <a:tc>
                  <a:txBody>
                    <a:bodyPr/>
                    <a:lstStyle/>
                    <a:p>
                      <a:endParaRPr lang="en-US" sz="1800" dirty="0">
                        <a:latin typeface="Arial" pitchFamily="34" charset="0"/>
                      </a:endParaRPr>
                    </a:p>
                  </a:txBody>
                  <a:tcPr marT="45669" marB="45669"/>
                </a:tc>
                <a:extLst>
                  <a:ext uri="{0D108BD9-81ED-4DB2-BD59-A6C34878D82A}">
                    <a16:rowId xmlns:a16="http://schemas.microsoft.com/office/drawing/2014/main" xmlns="" val="10002"/>
                  </a:ext>
                </a:extLst>
              </a:tr>
              <a:tr h="365654">
                <a:tc>
                  <a:txBody>
                    <a:bodyPr/>
                    <a:lstStyle/>
                    <a:p>
                      <a:r>
                        <a:rPr lang="en-US" sz="1800" dirty="0" smtClean="0">
                          <a:latin typeface="Arial" pitchFamily="34" charset="0"/>
                        </a:rPr>
                        <a:t>1 != b and c </a:t>
                      </a:r>
                      <a:r>
                        <a:rPr lang="en-US" sz="1800" baseline="0" dirty="0" smtClean="0">
                          <a:latin typeface="Arial" pitchFamily="34" charset="0"/>
                        </a:rPr>
                        <a:t> != 3</a:t>
                      </a:r>
                      <a:endParaRPr lang="en-US" sz="1800" dirty="0">
                        <a:latin typeface="Arial" pitchFamily="34" charset="0"/>
                      </a:endParaRPr>
                    </a:p>
                  </a:txBody>
                  <a:tcPr marT="45669" marB="45669"/>
                </a:tc>
                <a:tc>
                  <a:txBody>
                    <a:bodyPr/>
                    <a:lstStyle/>
                    <a:p>
                      <a:endParaRPr lang="en-US" sz="1800" dirty="0">
                        <a:latin typeface="Arial" pitchFamily="34" charset="0"/>
                      </a:endParaRPr>
                    </a:p>
                  </a:txBody>
                  <a:tcPr marT="45669" marB="45669"/>
                </a:tc>
                <a:extLst>
                  <a:ext uri="{0D108BD9-81ED-4DB2-BD59-A6C34878D82A}">
                    <a16:rowId xmlns:a16="http://schemas.microsoft.com/office/drawing/2014/main" xmlns="" val="10003"/>
                  </a:ext>
                </a:extLst>
              </a:tr>
              <a:tr h="365654">
                <a:tc>
                  <a:txBody>
                    <a:bodyPr/>
                    <a:lstStyle/>
                    <a:p>
                      <a:r>
                        <a:rPr lang="en-US" sz="1800" dirty="0" smtClean="0">
                          <a:latin typeface="Arial" pitchFamily="34" charset="0"/>
                        </a:rPr>
                        <a:t>a &gt;-1 or a &lt;= b</a:t>
                      </a:r>
                      <a:endParaRPr lang="en-US" sz="1800" dirty="0">
                        <a:latin typeface="Arial" pitchFamily="34" charset="0"/>
                      </a:endParaRPr>
                    </a:p>
                  </a:txBody>
                  <a:tcPr marT="45669" marB="45669"/>
                </a:tc>
                <a:tc>
                  <a:txBody>
                    <a:bodyPr/>
                    <a:lstStyle/>
                    <a:p>
                      <a:endParaRPr lang="en-US" sz="1800" dirty="0">
                        <a:latin typeface="Arial" pitchFamily="34" charset="0"/>
                      </a:endParaRPr>
                    </a:p>
                  </a:txBody>
                  <a:tcPr marT="45669" marB="45669"/>
                </a:tc>
                <a:extLst>
                  <a:ext uri="{0D108BD9-81ED-4DB2-BD59-A6C34878D82A}">
                    <a16:rowId xmlns:a16="http://schemas.microsoft.com/office/drawing/2014/main" xmlns="" val="10004"/>
                  </a:ext>
                </a:extLst>
              </a:tr>
              <a:tr h="365654">
                <a:tc>
                  <a:txBody>
                    <a:bodyPr/>
                    <a:lstStyle/>
                    <a:p>
                      <a:r>
                        <a:rPr lang="en-US" sz="1800" dirty="0" smtClean="0">
                          <a:latin typeface="Arial" pitchFamily="34" charset="0"/>
                        </a:rPr>
                        <a:t>not (a &gt; 2)</a:t>
                      </a:r>
                      <a:endParaRPr lang="en-US" sz="1800" dirty="0">
                        <a:latin typeface="Arial" pitchFamily="34" charset="0"/>
                      </a:endParaRPr>
                    </a:p>
                  </a:txBody>
                  <a:tcPr marT="45669" marB="45669"/>
                </a:tc>
                <a:tc>
                  <a:txBody>
                    <a:bodyPr/>
                    <a:lstStyle/>
                    <a:p>
                      <a:endParaRPr lang="en-US" sz="1800" dirty="0">
                        <a:latin typeface="Arial" pitchFamily="34" charset="0"/>
                      </a:endParaRPr>
                    </a:p>
                  </a:txBody>
                  <a:tcPr marT="45669" marB="45669"/>
                </a:tc>
                <a:extLst>
                  <a:ext uri="{0D108BD9-81ED-4DB2-BD59-A6C34878D82A}">
                    <a16:rowId xmlns:a16="http://schemas.microsoft.com/office/drawing/2014/main" xmlns="" val="10005"/>
                  </a:ext>
                </a:extLst>
              </a:tr>
            </a:tbl>
          </a:graphicData>
        </a:graphic>
      </p:graphicFrame>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Precedence: Order Of Operation</a:t>
            </a:r>
            <a:endParaRPr lang="en-CA" dirty="0"/>
          </a:p>
        </p:txBody>
      </p:sp>
      <p:sp>
        <p:nvSpPr>
          <p:cNvPr id="3" name="Content Placeholder 2"/>
          <p:cNvSpPr>
            <a:spLocks noGrp="1"/>
          </p:cNvSpPr>
          <p:nvPr>
            <p:ph idx="1"/>
          </p:nvPr>
        </p:nvSpPr>
        <p:spPr/>
        <p:txBody>
          <a:bodyPr/>
          <a:lstStyle/>
          <a:p>
            <a:r>
              <a:rPr lang="en-US" dirty="0" smtClean="0"/>
              <a:t>Table from the lecture notes of Richard Zhao and Jonathan Hudson.</a:t>
            </a:r>
          </a:p>
          <a:p>
            <a:r>
              <a:rPr lang="en-US" dirty="0" smtClean="0"/>
              <a:t>Determining order from the operators you should now know. </a:t>
            </a:r>
            <a:endParaRPr lang="en-CA" dirty="0"/>
          </a:p>
        </p:txBody>
      </p:sp>
      <p:graphicFrame>
        <p:nvGraphicFramePr>
          <p:cNvPr id="4" name="Table 3">
            <a:extLst>
              <a:ext uri="{FF2B5EF4-FFF2-40B4-BE49-F238E27FC236}">
                <a16:creationId xmlns:a16="http://schemas.microsoft.com/office/drawing/2014/main" xmlns="" id="{248054FF-C0F8-47F1-AB39-2ADAAFAA7817}"/>
              </a:ext>
            </a:extLst>
          </p:cNvPr>
          <p:cNvGraphicFramePr>
            <a:graphicFrameLocks noGrp="1"/>
          </p:cNvGraphicFramePr>
          <p:nvPr>
            <p:extLst>
              <p:ext uri="{D42A27DB-BD31-4B8C-83A1-F6EECF244321}">
                <p14:modId xmlns:p14="http://schemas.microsoft.com/office/powerpoint/2010/main" val="905612735"/>
              </p:ext>
            </p:extLst>
          </p:nvPr>
        </p:nvGraphicFramePr>
        <p:xfrm>
          <a:off x="601618" y="2484414"/>
          <a:ext cx="6094667" cy="4110024"/>
        </p:xfrm>
        <a:graphic>
          <a:graphicData uri="http://schemas.openxmlformats.org/drawingml/2006/table">
            <a:tbl>
              <a:tblPr firstRow="1" bandRow="1">
                <a:tableStyleId>{5C22544A-7EE6-4342-B048-85BDC9FD1C3A}</a:tableStyleId>
              </a:tblPr>
              <a:tblGrid>
                <a:gridCol w="1073361">
                  <a:extLst>
                    <a:ext uri="{9D8B030D-6E8A-4147-A177-3AD203B41FA5}">
                      <a16:colId xmlns:a16="http://schemas.microsoft.com/office/drawing/2014/main" xmlns="" val="2673175033"/>
                    </a:ext>
                  </a:extLst>
                </a:gridCol>
                <a:gridCol w="3585955">
                  <a:extLst>
                    <a:ext uri="{9D8B030D-6E8A-4147-A177-3AD203B41FA5}">
                      <a16:colId xmlns:a16="http://schemas.microsoft.com/office/drawing/2014/main" xmlns="" val="1050978928"/>
                    </a:ext>
                  </a:extLst>
                </a:gridCol>
                <a:gridCol w="1435351">
                  <a:extLst>
                    <a:ext uri="{9D8B030D-6E8A-4147-A177-3AD203B41FA5}">
                      <a16:colId xmlns:a16="http://schemas.microsoft.com/office/drawing/2014/main" xmlns="" val="286318205"/>
                    </a:ext>
                  </a:extLst>
                </a:gridCol>
              </a:tblGrid>
              <a:tr h="274638">
                <a:tc>
                  <a:txBody>
                    <a:bodyPr/>
                    <a:lstStyle/>
                    <a:p>
                      <a:pPr algn="ctr"/>
                      <a:r>
                        <a:rPr lang="en-CA" sz="1600" dirty="0">
                          <a:solidFill>
                            <a:srgbClr val="FFFFFF"/>
                          </a:solidFill>
                          <a:latin typeface="Arial" panose="020B0604020202020204" pitchFamily="34" charset="0"/>
                          <a:cs typeface="Arial" panose="020B0604020202020204" pitchFamily="34" charset="0"/>
                        </a:rPr>
                        <a:t>Order</a:t>
                      </a:r>
                      <a:endParaRPr lang="en-US" sz="1600" dirty="0">
                        <a:solidFill>
                          <a:srgbClr val="FFFFFF"/>
                        </a:solidFill>
                        <a:latin typeface="Arial" panose="020B0604020202020204" pitchFamily="34" charset="0"/>
                        <a:cs typeface="Arial" panose="020B0604020202020204" pitchFamily="34" charset="0"/>
                      </a:endParaRPr>
                    </a:p>
                  </a:txBody>
                  <a:tcPr marL="58022" marR="58022" marT="29011" marB="29011"/>
                </a:tc>
                <a:tc>
                  <a:txBody>
                    <a:bodyPr/>
                    <a:lstStyle/>
                    <a:p>
                      <a:pPr algn="l"/>
                      <a:r>
                        <a:rPr lang="en-CA" sz="1600" dirty="0">
                          <a:solidFill>
                            <a:srgbClr val="FFFFFF"/>
                          </a:solidFill>
                          <a:latin typeface="Arial" panose="020B0604020202020204" pitchFamily="34" charset="0"/>
                          <a:cs typeface="Arial" panose="020B0604020202020204" pitchFamily="34" charset="0"/>
                        </a:rPr>
                        <a:t>Operations</a:t>
                      </a:r>
                      <a:endParaRPr lang="en-US" sz="1600" dirty="0">
                        <a:solidFill>
                          <a:srgbClr val="FFFFFF"/>
                        </a:solidFill>
                        <a:latin typeface="Arial" panose="020B0604020202020204" pitchFamily="34" charset="0"/>
                        <a:cs typeface="Arial" panose="020B0604020202020204" pitchFamily="34" charset="0"/>
                      </a:endParaRPr>
                    </a:p>
                  </a:txBody>
                  <a:tcPr marL="58022" marR="58022" marT="29011" marB="29011"/>
                </a:tc>
                <a:tc>
                  <a:txBody>
                    <a:bodyPr/>
                    <a:lstStyle/>
                    <a:p>
                      <a:pPr algn="ctr"/>
                      <a:r>
                        <a:rPr lang="en-CA" sz="1600" dirty="0">
                          <a:solidFill>
                            <a:srgbClr val="FFFFFF"/>
                          </a:solidFill>
                          <a:latin typeface="Arial" panose="020B0604020202020204" pitchFamily="34" charset="0"/>
                          <a:cs typeface="Arial" panose="020B0604020202020204" pitchFamily="34" charset="0"/>
                        </a:rPr>
                        <a:t>Precedence</a:t>
                      </a:r>
                      <a:endParaRPr lang="en-US" sz="1600" dirty="0">
                        <a:solidFill>
                          <a:srgbClr val="FFFFFF"/>
                        </a:solidFill>
                        <a:latin typeface="Arial" panose="020B0604020202020204" pitchFamily="34" charset="0"/>
                        <a:cs typeface="Arial" panose="020B0604020202020204" pitchFamily="34" charset="0"/>
                      </a:endParaRPr>
                    </a:p>
                  </a:txBody>
                  <a:tcPr marL="58022" marR="58022" marT="29011" marB="29011"/>
                </a:tc>
                <a:extLst>
                  <a:ext uri="{0D108BD9-81ED-4DB2-BD59-A6C34878D82A}">
                    <a16:rowId xmlns:a16="http://schemas.microsoft.com/office/drawing/2014/main" xmlns="" val="62364826"/>
                  </a:ext>
                </a:extLst>
              </a:tr>
              <a:tr h="274638">
                <a:tc>
                  <a:txBody>
                    <a:bodyPr/>
                    <a:lstStyle/>
                    <a:p>
                      <a:pPr algn="ctr"/>
                      <a:r>
                        <a:rPr lang="en-CA" sz="1600">
                          <a:latin typeface="Arial" panose="020B0604020202020204" pitchFamily="34" charset="0"/>
                          <a:cs typeface="Arial" panose="020B0604020202020204" pitchFamily="34" charset="0"/>
                        </a:rPr>
                        <a:t>1</a:t>
                      </a:r>
                      <a:endParaRPr lang="en-US" sz="1600">
                        <a:latin typeface="Arial" panose="020B0604020202020204" pitchFamily="34" charset="0"/>
                        <a:cs typeface="Arial" panose="020B0604020202020204" pitchFamily="34" charset="0"/>
                      </a:endParaRPr>
                    </a:p>
                  </a:txBody>
                  <a:tcPr marL="58022" marR="58022" marT="29011" marB="29011"/>
                </a:tc>
                <a:tc>
                  <a:txBody>
                    <a:bodyPr/>
                    <a:lstStyle/>
                    <a:p>
                      <a:pPr algn="l"/>
                      <a:r>
                        <a:rPr lang="en-CA" sz="1600" dirty="0">
                          <a:latin typeface="Consolas" panose="020B0609020204030204" pitchFamily="49" charset="0"/>
                          <a:cs typeface="Arial" panose="020B0604020202020204" pitchFamily="34" charset="0"/>
                        </a:rPr>
                        <a:t>()</a:t>
                      </a:r>
                    </a:p>
                  </a:txBody>
                  <a:tcPr marL="58022" marR="58022" marT="29011" marB="29011"/>
                </a:tc>
                <a:tc>
                  <a:txBody>
                    <a:bodyPr/>
                    <a:lstStyle/>
                    <a:p>
                      <a:pPr algn="ctr"/>
                      <a:r>
                        <a:rPr lang="en-CA" sz="1600" dirty="0">
                          <a:latin typeface="Arial" panose="020B0604020202020204" pitchFamily="34" charset="0"/>
                          <a:cs typeface="Arial" panose="020B0604020202020204" pitchFamily="34" charset="0"/>
                        </a:rPr>
                        <a:t>Highest</a:t>
                      </a:r>
                      <a:endParaRPr lang="en-US" sz="1600" dirty="0">
                        <a:latin typeface="Arial" panose="020B0604020202020204" pitchFamily="34" charset="0"/>
                        <a:cs typeface="Arial" panose="020B0604020202020204" pitchFamily="34" charset="0"/>
                      </a:endParaRPr>
                    </a:p>
                  </a:txBody>
                  <a:tcPr marL="58022" marR="58022" marT="29011" marB="29011"/>
                </a:tc>
                <a:extLst>
                  <a:ext uri="{0D108BD9-81ED-4DB2-BD59-A6C34878D82A}">
                    <a16:rowId xmlns:a16="http://schemas.microsoft.com/office/drawing/2014/main" xmlns="" val="3944434142"/>
                  </a:ext>
                </a:extLst>
              </a:tr>
              <a:tr h="274638">
                <a:tc>
                  <a:txBody>
                    <a:bodyPr/>
                    <a:lstStyle/>
                    <a:p>
                      <a:pPr algn="ctr"/>
                      <a:r>
                        <a:rPr lang="en-CA" sz="1600">
                          <a:latin typeface="Arial" panose="020B0604020202020204" pitchFamily="34" charset="0"/>
                          <a:cs typeface="Arial" panose="020B0604020202020204" pitchFamily="34" charset="0"/>
                        </a:rPr>
                        <a:t>2</a:t>
                      </a:r>
                      <a:endParaRPr lang="en-US" sz="1600">
                        <a:latin typeface="Arial" panose="020B0604020202020204" pitchFamily="34" charset="0"/>
                        <a:cs typeface="Arial" panose="020B0604020202020204" pitchFamily="34" charset="0"/>
                      </a:endParaRPr>
                    </a:p>
                  </a:txBody>
                  <a:tcPr marL="58022" marR="58022" marT="29011" marB="29011"/>
                </a:tc>
                <a:tc>
                  <a:txBody>
                    <a:bodyPr/>
                    <a:lstStyle/>
                    <a:p>
                      <a:pPr algn="l"/>
                      <a:r>
                        <a:rPr lang="en-CA" sz="1600">
                          <a:latin typeface="Consolas" panose="020B0609020204030204" pitchFamily="49" charset="0"/>
                          <a:cs typeface="Arial" panose="020B0604020202020204" pitchFamily="34" charset="0"/>
                        </a:rPr>
                        <a:t>x ** y</a:t>
                      </a:r>
                    </a:p>
                  </a:txBody>
                  <a:tcPr marL="58022" marR="58022" marT="29011" marB="29011"/>
                </a:tc>
                <a:tc>
                  <a:txBody>
                    <a:bodyPr/>
                    <a:lstStyle/>
                    <a:p>
                      <a:pPr algn="ctr"/>
                      <a:endParaRPr lang="en-US" sz="1600" dirty="0">
                        <a:latin typeface="Arial" panose="020B0604020202020204" pitchFamily="34" charset="0"/>
                        <a:cs typeface="Arial" panose="020B0604020202020204" pitchFamily="34" charset="0"/>
                      </a:endParaRPr>
                    </a:p>
                  </a:txBody>
                  <a:tcPr marL="58022" marR="58022" marT="29011" marB="29011"/>
                </a:tc>
                <a:extLst>
                  <a:ext uri="{0D108BD9-81ED-4DB2-BD59-A6C34878D82A}">
                    <a16:rowId xmlns:a16="http://schemas.microsoft.com/office/drawing/2014/main" xmlns="" val="134860246"/>
                  </a:ext>
                </a:extLst>
              </a:tr>
              <a:tr h="274638">
                <a:tc>
                  <a:txBody>
                    <a:bodyPr/>
                    <a:lstStyle/>
                    <a:p>
                      <a:pPr algn="ctr"/>
                      <a:r>
                        <a:rPr lang="en-CA" sz="1600">
                          <a:latin typeface="Arial" panose="020B0604020202020204" pitchFamily="34" charset="0"/>
                          <a:cs typeface="Arial" panose="020B0604020202020204" pitchFamily="34" charset="0"/>
                        </a:rPr>
                        <a:t>3</a:t>
                      </a:r>
                      <a:endParaRPr lang="en-US" sz="1600">
                        <a:latin typeface="Arial" panose="020B0604020202020204" pitchFamily="34" charset="0"/>
                        <a:cs typeface="Arial" panose="020B0604020202020204" pitchFamily="34" charset="0"/>
                      </a:endParaRPr>
                    </a:p>
                  </a:txBody>
                  <a:tcPr marL="58022" marR="58022" marT="29011" marB="29011"/>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a:latin typeface="Consolas" panose="020B0609020204030204" pitchFamily="49" charset="0"/>
                          <a:cs typeface="Arial" panose="020B0604020202020204" pitchFamily="34" charset="0"/>
                        </a:rPr>
                        <a:t>-x,        +x</a:t>
                      </a:r>
                    </a:p>
                  </a:txBody>
                  <a:tcPr marL="58022" marR="58022" marT="29011" marB="29011"/>
                </a:tc>
                <a:tc>
                  <a:txBody>
                    <a:bodyPr/>
                    <a:lstStyle/>
                    <a:p>
                      <a:pPr algn="ctr"/>
                      <a:endParaRPr lang="en-US" sz="1600" dirty="0">
                        <a:latin typeface="Arial" panose="020B0604020202020204" pitchFamily="34" charset="0"/>
                        <a:cs typeface="Arial" panose="020B0604020202020204" pitchFamily="34" charset="0"/>
                      </a:endParaRPr>
                    </a:p>
                  </a:txBody>
                  <a:tcPr marL="58022" marR="58022" marT="29011" marB="29011"/>
                </a:tc>
                <a:extLst>
                  <a:ext uri="{0D108BD9-81ED-4DB2-BD59-A6C34878D82A}">
                    <a16:rowId xmlns:a16="http://schemas.microsoft.com/office/drawing/2014/main" xmlns="" val="2511465644"/>
                  </a:ext>
                </a:extLst>
              </a:tr>
              <a:tr h="274638">
                <a:tc>
                  <a:txBody>
                    <a:bodyPr/>
                    <a:lstStyle/>
                    <a:p>
                      <a:pPr algn="ctr"/>
                      <a:r>
                        <a:rPr lang="en-CA" sz="1600">
                          <a:latin typeface="Arial" panose="020B0604020202020204" pitchFamily="34" charset="0"/>
                          <a:cs typeface="Arial" panose="020B0604020202020204" pitchFamily="34" charset="0"/>
                        </a:rPr>
                        <a:t>4</a:t>
                      </a:r>
                      <a:endParaRPr lang="en-US" sz="1600">
                        <a:latin typeface="Arial" panose="020B0604020202020204" pitchFamily="34" charset="0"/>
                        <a:cs typeface="Arial" panose="020B0604020202020204" pitchFamily="34" charset="0"/>
                      </a:endParaRPr>
                    </a:p>
                  </a:txBody>
                  <a:tcPr marL="58022" marR="58022" marT="29011" marB="29011"/>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a:latin typeface="Consolas" panose="020B0609020204030204" pitchFamily="49" charset="0"/>
                          <a:cs typeface="Arial" panose="020B0604020202020204" pitchFamily="34" charset="0"/>
                        </a:rPr>
                        <a:t>x * y,    x / y,    x % y,    x // y</a:t>
                      </a:r>
                    </a:p>
                  </a:txBody>
                  <a:tcPr marL="58022" marR="58022" marT="29011" marB="29011"/>
                </a:tc>
                <a:tc>
                  <a:txBody>
                    <a:bodyPr/>
                    <a:lstStyle/>
                    <a:p>
                      <a:pPr algn="ctr"/>
                      <a:endParaRPr lang="en-US" sz="1600" dirty="0">
                        <a:latin typeface="Arial" panose="020B0604020202020204" pitchFamily="34" charset="0"/>
                        <a:cs typeface="Arial" panose="020B0604020202020204" pitchFamily="34" charset="0"/>
                      </a:endParaRPr>
                    </a:p>
                  </a:txBody>
                  <a:tcPr marL="58022" marR="58022" marT="29011" marB="29011"/>
                </a:tc>
                <a:extLst>
                  <a:ext uri="{0D108BD9-81ED-4DB2-BD59-A6C34878D82A}">
                    <a16:rowId xmlns:a16="http://schemas.microsoft.com/office/drawing/2014/main" xmlns="" val="2707710764"/>
                  </a:ext>
                </a:extLst>
              </a:tr>
              <a:tr h="274638">
                <a:tc>
                  <a:txBody>
                    <a:bodyPr/>
                    <a:lstStyle/>
                    <a:p>
                      <a:pPr algn="ctr"/>
                      <a:r>
                        <a:rPr lang="en-CA" sz="1600">
                          <a:latin typeface="Arial" panose="020B0604020202020204" pitchFamily="34" charset="0"/>
                          <a:cs typeface="Arial" panose="020B0604020202020204" pitchFamily="34" charset="0"/>
                        </a:rPr>
                        <a:t>5</a:t>
                      </a:r>
                      <a:endParaRPr lang="en-US" sz="1600">
                        <a:latin typeface="Arial" panose="020B0604020202020204" pitchFamily="34" charset="0"/>
                        <a:cs typeface="Arial" panose="020B0604020202020204" pitchFamily="34" charset="0"/>
                      </a:endParaRPr>
                    </a:p>
                  </a:txBody>
                  <a:tcPr marL="58022" marR="58022" marT="29011" marB="29011"/>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a:latin typeface="Consolas" panose="020B0609020204030204" pitchFamily="49" charset="0"/>
                          <a:cs typeface="Arial" panose="020B0604020202020204" pitchFamily="34" charset="0"/>
                        </a:rPr>
                        <a:t>x + y,    x - y</a:t>
                      </a:r>
                    </a:p>
                  </a:txBody>
                  <a:tcPr marL="58022" marR="58022" marT="29011" marB="29011"/>
                </a:tc>
                <a:tc>
                  <a:txBody>
                    <a:bodyPr/>
                    <a:lstStyle/>
                    <a:p>
                      <a:pPr algn="ctr"/>
                      <a:endParaRPr lang="en-US" sz="1600" dirty="0">
                        <a:latin typeface="Arial" panose="020B0604020202020204" pitchFamily="34" charset="0"/>
                        <a:cs typeface="Arial" panose="020B0604020202020204" pitchFamily="34" charset="0"/>
                      </a:endParaRPr>
                    </a:p>
                  </a:txBody>
                  <a:tcPr marL="58022" marR="58022" marT="29011" marB="29011"/>
                </a:tc>
                <a:extLst>
                  <a:ext uri="{0D108BD9-81ED-4DB2-BD59-A6C34878D82A}">
                    <a16:rowId xmlns:a16="http://schemas.microsoft.com/office/drawing/2014/main" xmlns="" val="2605634999"/>
                  </a:ext>
                </a:extLst>
              </a:tr>
              <a:tr h="274638">
                <a:tc>
                  <a:txBody>
                    <a:bodyPr/>
                    <a:lstStyle/>
                    <a:p>
                      <a:pPr algn="ctr"/>
                      <a:r>
                        <a:rPr lang="en-CA" sz="1600">
                          <a:latin typeface="Arial" panose="020B0604020202020204" pitchFamily="34" charset="0"/>
                          <a:cs typeface="Arial" panose="020B0604020202020204" pitchFamily="34" charset="0"/>
                        </a:rPr>
                        <a:t>6</a:t>
                      </a:r>
                      <a:endParaRPr lang="en-US" sz="1600">
                        <a:latin typeface="Arial" panose="020B0604020202020204" pitchFamily="34" charset="0"/>
                        <a:cs typeface="Arial" panose="020B0604020202020204" pitchFamily="34" charset="0"/>
                      </a:endParaRPr>
                    </a:p>
                  </a:txBody>
                  <a:tcPr marL="58022" marR="58022" marT="29011" marB="29011"/>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a:latin typeface="Consolas" panose="020B0609020204030204" pitchFamily="49" charset="0"/>
                          <a:cs typeface="Arial" panose="020B0604020202020204" pitchFamily="34" charset="0"/>
                        </a:rPr>
                        <a:t>&lt;,          &lt;=,       &gt;,          &gt;=</a:t>
                      </a:r>
                    </a:p>
                  </a:txBody>
                  <a:tcPr marL="58022" marR="58022" marT="29011" marB="29011"/>
                </a:tc>
                <a:tc>
                  <a:txBody>
                    <a:bodyPr/>
                    <a:lstStyle/>
                    <a:p>
                      <a:pPr algn="ctr"/>
                      <a:endParaRPr lang="en-US" sz="1600" dirty="0">
                        <a:latin typeface="Arial" panose="020B0604020202020204" pitchFamily="34" charset="0"/>
                        <a:cs typeface="Arial" panose="020B0604020202020204" pitchFamily="34" charset="0"/>
                      </a:endParaRPr>
                    </a:p>
                  </a:txBody>
                  <a:tcPr marL="58022" marR="58022" marT="29011" marB="29011"/>
                </a:tc>
                <a:extLst>
                  <a:ext uri="{0D108BD9-81ED-4DB2-BD59-A6C34878D82A}">
                    <a16:rowId xmlns:a16="http://schemas.microsoft.com/office/drawing/2014/main" xmlns="" val="3673975816"/>
                  </a:ext>
                </a:extLst>
              </a:tr>
              <a:tr h="274638">
                <a:tc>
                  <a:txBody>
                    <a:bodyPr/>
                    <a:lstStyle/>
                    <a:p>
                      <a:pPr algn="ctr"/>
                      <a:r>
                        <a:rPr lang="en-CA" sz="1600">
                          <a:latin typeface="Arial" panose="020B0604020202020204" pitchFamily="34" charset="0"/>
                          <a:cs typeface="Arial" panose="020B0604020202020204" pitchFamily="34" charset="0"/>
                        </a:rPr>
                        <a:t>7</a:t>
                      </a:r>
                      <a:endParaRPr lang="en-US" sz="1600">
                        <a:latin typeface="Arial" panose="020B0604020202020204" pitchFamily="34" charset="0"/>
                        <a:cs typeface="Arial" panose="020B0604020202020204" pitchFamily="34" charset="0"/>
                      </a:endParaRPr>
                    </a:p>
                  </a:txBody>
                  <a:tcPr marL="58022" marR="58022" marT="29011" marB="29011"/>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latin typeface="Consolas" panose="020B0609020204030204" pitchFamily="49" charset="0"/>
                          <a:cs typeface="Arial" panose="020B0604020202020204" pitchFamily="34" charset="0"/>
                        </a:rPr>
                        <a:t>!=,         ==</a:t>
                      </a:r>
                    </a:p>
                  </a:txBody>
                  <a:tcPr marL="58022" marR="58022" marT="29011" marB="29011"/>
                </a:tc>
                <a:tc>
                  <a:txBody>
                    <a:bodyPr/>
                    <a:lstStyle/>
                    <a:p>
                      <a:pPr algn="ctr"/>
                      <a:endParaRPr lang="en-US" sz="1600" dirty="0">
                        <a:latin typeface="Arial" panose="020B0604020202020204" pitchFamily="34" charset="0"/>
                        <a:cs typeface="Arial" panose="020B0604020202020204" pitchFamily="34" charset="0"/>
                      </a:endParaRPr>
                    </a:p>
                  </a:txBody>
                  <a:tcPr marL="58022" marR="58022" marT="29011" marB="29011"/>
                </a:tc>
                <a:extLst>
                  <a:ext uri="{0D108BD9-81ED-4DB2-BD59-A6C34878D82A}">
                    <a16:rowId xmlns:a16="http://schemas.microsoft.com/office/drawing/2014/main" xmlns="" val="515418137"/>
                  </a:ext>
                </a:extLst>
              </a:tr>
              <a:tr h="274638">
                <a:tc>
                  <a:txBody>
                    <a:bodyPr/>
                    <a:lstStyle/>
                    <a:p>
                      <a:pPr algn="ctr"/>
                      <a:r>
                        <a:rPr lang="en-CA" sz="1600">
                          <a:latin typeface="Arial" panose="020B0604020202020204" pitchFamily="34" charset="0"/>
                          <a:cs typeface="Arial" panose="020B0604020202020204" pitchFamily="34" charset="0"/>
                        </a:rPr>
                        <a:t>8</a:t>
                      </a:r>
                      <a:endParaRPr lang="en-US" sz="1600">
                        <a:latin typeface="Arial" panose="020B0604020202020204" pitchFamily="34" charset="0"/>
                        <a:cs typeface="Arial" panose="020B0604020202020204" pitchFamily="34" charset="0"/>
                      </a:endParaRPr>
                    </a:p>
                  </a:txBody>
                  <a:tcPr marL="58022" marR="58022" marT="29011" marB="29011"/>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latin typeface="Consolas" panose="020B0609020204030204" pitchFamily="49" charset="0"/>
                          <a:cs typeface="Arial" panose="020B0604020202020204" pitchFamily="34" charset="0"/>
                        </a:rPr>
                        <a:t>not</a:t>
                      </a:r>
                    </a:p>
                  </a:txBody>
                  <a:tcPr marL="58022" marR="58022" marT="29011" marB="29011"/>
                </a:tc>
                <a:tc>
                  <a:txBody>
                    <a:bodyPr/>
                    <a:lstStyle/>
                    <a:p>
                      <a:pPr algn="ctr"/>
                      <a:endParaRPr lang="en-US" sz="1600" dirty="0">
                        <a:latin typeface="Arial" panose="020B0604020202020204" pitchFamily="34" charset="0"/>
                        <a:cs typeface="Arial" panose="020B0604020202020204" pitchFamily="34" charset="0"/>
                      </a:endParaRPr>
                    </a:p>
                  </a:txBody>
                  <a:tcPr marL="58022" marR="58022" marT="29011" marB="29011"/>
                </a:tc>
                <a:extLst>
                  <a:ext uri="{0D108BD9-81ED-4DB2-BD59-A6C34878D82A}">
                    <a16:rowId xmlns:a16="http://schemas.microsoft.com/office/drawing/2014/main" xmlns="" val="3900413314"/>
                  </a:ext>
                </a:extLst>
              </a:tr>
              <a:tr h="274638">
                <a:tc>
                  <a:txBody>
                    <a:bodyPr/>
                    <a:lstStyle/>
                    <a:p>
                      <a:pPr algn="ctr"/>
                      <a:r>
                        <a:rPr lang="en-CA" sz="1600">
                          <a:latin typeface="Arial" panose="020B0604020202020204" pitchFamily="34" charset="0"/>
                          <a:cs typeface="Arial" panose="020B0604020202020204" pitchFamily="34" charset="0"/>
                        </a:rPr>
                        <a:t>9</a:t>
                      </a:r>
                      <a:endParaRPr lang="en-US" sz="1600">
                        <a:latin typeface="Arial" panose="020B0604020202020204" pitchFamily="34" charset="0"/>
                        <a:cs typeface="Arial" panose="020B0604020202020204" pitchFamily="34" charset="0"/>
                      </a:endParaRPr>
                    </a:p>
                  </a:txBody>
                  <a:tcPr marL="58022" marR="58022" marT="29011" marB="29011"/>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a:latin typeface="Consolas" panose="020B0609020204030204" pitchFamily="49" charset="0"/>
                          <a:cs typeface="Arial" panose="020B0604020202020204" pitchFamily="34" charset="0"/>
                        </a:rPr>
                        <a:t>and</a:t>
                      </a:r>
                    </a:p>
                  </a:txBody>
                  <a:tcPr marL="58022" marR="58022" marT="29011" marB="29011"/>
                </a:tc>
                <a:tc>
                  <a:txBody>
                    <a:bodyPr/>
                    <a:lstStyle/>
                    <a:p>
                      <a:pPr algn="ctr"/>
                      <a:endParaRPr lang="en-US" sz="1600" dirty="0">
                        <a:latin typeface="Arial" panose="020B0604020202020204" pitchFamily="34" charset="0"/>
                        <a:cs typeface="Arial" panose="020B0604020202020204" pitchFamily="34" charset="0"/>
                      </a:endParaRPr>
                    </a:p>
                  </a:txBody>
                  <a:tcPr marL="58022" marR="58022" marT="29011" marB="29011"/>
                </a:tc>
                <a:extLst>
                  <a:ext uri="{0D108BD9-81ED-4DB2-BD59-A6C34878D82A}">
                    <a16:rowId xmlns:a16="http://schemas.microsoft.com/office/drawing/2014/main" xmlns="" val="3868683925"/>
                  </a:ext>
                </a:extLst>
              </a:tr>
              <a:tr h="274638">
                <a:tc>
                  <a:txBody>
                    <a:bodyPr/>
                    <a:lstStyle/>
                    <a:p>
                      <a:pPr algn="ctr"/>
                      <a:r>
                        <a:rPr lang="en-CA" sz="1600">
                          <a:latin typeface="Arial" panose="020B0604020202020204" pitchFamily="34" charset="0"/>
                          <a:cs typeface="Arial" panose="020B0604020202020204" pitchFamily="34" charset="0"/>
                        </a:rPr>
                        <a:t>10</a:t>
                      </a:r>
                      <a:endParaRPr lang="en-US" sz="1600">
                        <a:latin typeface="Arial" panose="020B0604020202020204" pitchFamily="34" charset="0"/>
                        <a:cs typeface="Arial" panose="020B0604020202020204" pitchFamily="34" charset="0"/>
                      </a:endParaRPr>
                    </a:p>
                  </a:txBody>
                  <a:tcPr marL="58022" marR="58022" marT="29011" marB="29011"/>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a:latin typeface="Consolas" panose="020B0609020204030204" pitchFamily="49" charset="0"/>
                          <a:cs typeface="Arial" panose="020B0604020202020204" pitchFamily="34" charset="0"/>
                        </a:rPr>
                        <a:t>or</a:t>
                      </a:r>
                    </a:p>
                  </a:txBody>
                  <a:tcPr marL="58022" marR="58022" marT="29011" marB="29011"/>
                </a:tc>
                <a:tc>
                  <a:txBody>
                    <a:bodyPr/>
                    <a:lstStyle/>
                    <a:p>
                      <a:pPr algn="ctr"/>
                      <a:endParaRPr lang="en-US" sz="1600" dirty="0">
                        <a:latin typeface="Arial" panose="020B0604020202020204" pitchFamily="34" charset="0"/>
                        <a:cs typeface="Arial" panose="020B0604020202020204" pitchFamily="34" charset="0"/>
                      </a:endParaRPr>
                    </a:p>
                  </a:txBody>
                  <a:tcPr marL="58022" marR="58022" marT="29011" marB="29011"/>
                </a:tc>
                <a:extLst>
                  <a:ext uri="{0D108BD9-81ED-4DB2-BD59-A6C34878D82A}">
                    <a16:rowId xmlns:a16="http://schemas.microsoft.com/office/drawing/2014/main" xmlns="" val="563467452"/>
                  </a:ext>
                </a:extLst>
              </a:tr>
              <a:tr h="274638">
                <a:tc>
                  <a:txBody>
                    <a:bodyPr/>
                    <a:lstStyle/>
                    <a:p>
                      <a:pPr algn="ctr"/>
                      <a:r>
                        <a:rPr lang="en-CA" sz="1600">
                          <a:latin typeface="Arial" panose="020B0604020202020204" pitchFamily="34" charset="0"/>
                          <a:cs typeface="Arial" panose="020B0604020202020204" pitchFamily="34" charset="0"/>
                        </a:rPr>
                        <a:t>11</a:t>
                      </a:r>
                      <a:endParaRPr lang="en-US" sz="1600">
                        <a:latin typeface="Arial" panose="020B0604020202020204" pitchFamily="34" charset="0"/>
                        <a:cs typeface="Arial" panose="020B0604020202020204" pitchFamily="34" charset="0"/>
                      </a:endParaRPr>
                    </a:p>
                  </a:txBody>
                  <a:tcPr marL="58022" marR="58022" marT="29011" marB="29011"/>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latin typeface="Consolas" panose="020B0609020204030204" pitchFamily="49" charset="0"/>
                          <a:cs typeface="Arial" panose="020B0604020202020204" pitchFamily="34" charset="0"/>
                        </a:rPr>
                        <a:t>=</a:t>
                      </a:r>
                    </a:p>
                  </a:txBody>
                  <a:tcPr marL="58022" marR="58022" marT="29011" marB="29011"/>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CA" sz="1600" dirty="0">
                          <a:latin typeface="Arial" panose="020B0604020202020204" pitchFamily="34" charset="0"/>
                          <a:cs typeface="Arial" panose="020B0604020202020204" pitchFamily="34" charset="0"/>
                        </a:rPr>
                        <a:t>Lowest</a:t>
                      </a:r>
                      <a:endParaRPr lang="en-US" sz="1600" dirty="0">
                        <a:latin typeface="Arial" panose="020B0604020202020204" pitchFamily="34" charset="0"/>
                        <a:cs typeface="Arial" panose="020B0604020202020204" pitchFamily="34" charset="0"/>
                      </a:endParaRPr>
                    </a:p>
                  </a:txBody>
                  <a:tcPr marL="58022" marR="58022" marT="29011" marB="29011"/>
                </a:tc>
                <a:extLst>
                  <a:ext uri="{0D108BD9-81ED-4DB2-BD59-A6C34878D82A}">
                    <a16:rowId xmlns:a16="http://schemas.microsoft.com/office/drawing/2014/main" xmlns="" val="4059899143"/>
                  </a:ext>
                </a:extLst>
              </a:tr>
            </a:tbl>
          </a:graphicData>
        </a:graphic>
      </p:graphicFrame>
    </p:spTree>
    <p:extLst>
      <p:ext uri="{BB962C8B-B14F-4D97-AF65-F5344CB8AC3E}">
        <p14:creationId xmlns:p14="http://schemas.microsoft.com/office/powerpoint/2010/main" val="160485192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Constructing An Arbitrary Truth Table</a:t>
            </a:r>
            <a:endParaRPr lang="en-CA" dirty="0"/>
          </a:p>
        </p:txBody>
      </p:sp>
      <p:sp>
        <p:nvSpPr>
          <p:cNvPr id="3" name="Content Placeholder 2"/>
          <p:cNvSpPr>
            <a:spLocks noGrp="1"/>
          </p:cNvSpPr>
          <p:nvPr>
            <p:ph idx="1"/>
          </p:nvPr>
        </p:nvSpPr>
        <p:spPr/>
        <p:txBody>
          <a:bodyPr/>
          <a:lstStyle/>
          <a:p>
            <a:r>
              <a:rPr lang="en-US" dirty="0" smtClean="0"/>
              <a:t>Given some description of a logical expression you need to be able:</a:t>
            </a:r>
          </a:p>
          <a:p>
            <a:pPr lvl="1"/>
            <a:r>
              <a:rPr lang="en-US" dirty="0" smtClean="0"/>
              <a:t>Construct the truth table (implementation in class notes)</a:t>
            </a:r>
          </a:p>
          <a:p>
            <a:pPr lvl="1"/>
            <a:r>
              <a:rPr lang="en-US" dirty="0" smtClean="0"/>
              <a:t>Write a python statements with equivalent implementation (exercise for students to do)</a:t>
            </a:r>
          </a:p>
          <a:p>
            <a:r>
              <a:rPr lang="en-US" dirty="0" smtClean="0"/>
              <a:t>The following truth table example comes from the lecture notes of Richard Zhao and Jonathan Hudson</a:t>
            </a:r>
            <a:endParaRPr lang="en-CA" dirty="0"/>
          </a:p>
        </p:txBody>
      </p:sp>
    </p:spTree>
    <p:extLst>
      <p:ext uri="{BB962C8B-B14F-4D97-AF65-F5344CB8AC3E}">
        <p14:creationId xmlns:p14="http://schemas.microsoft.com/office/powerpoint/2010/main" val="198391854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96060FD-D566-423E-BA17-22E223D82205}"/>
              </a:ext>
            </a:extLst>
          </p:cNvPr>
          <p:cNvSpPr>
            <a:spLocks noGrp="1"/>
          </p:cNvSpPr>
          <p:nvPr>
            <p:ph type="title"/>
          </p:nvPr>
        </p:nvSpPr>
        <p:spPr/>
        <p:txBody>
          <a:bodyPr/>
          <a:lstStyle/>
          <a:p>
            <a:pPr>
              <a:defRPr/>
            </a:pPr>
            <a:r>
              <a:rPr lang="en-US" dirty="0"/>
              <a:t>Boolean Logic</a:t>
            </a:r>
          </a:p>
        </p:txBody>
      </p:sp>
      <p:sp>
        <p:nvSpPr>
          <p:cNvPr id="3" name="Content Placeholder 2">
            <a:extLst>
              <a:ext uri="{FF2B5EF4-FFF2-40B4-BE49-F238E27FC236}">
                <a16:creationId xmlns="" xmlns:a16="http://schemas.microsoft.com/office/drawing/2014/main" id="{A93DDC83-161C-4B9E-87FC-973EC0628775}"/>
              </a:ext>
            </a:extLst>
          </p:cNvPr>
          <p:cNvSpPr>
            <a:spLocks noGrp="1"/>
          </p:cNvSpPr>
          <p:nvPr>
            <p:ph idx="1"/>
          </p:nvPr>
        </p:nvSpPr>
        <p:spPr/>
        <p:txBody>
          <a:bodyPr/>
          <a:lstStyle/>
          <a:p>
            <a:pPr marL="257186" indent="-257186">
              <a:defRPr/>
            </a:pPr>
            <a:r>
              <a:rPr lang="en-US" dirty="0"/>
              <a:t>Example:</a:t>
            </a:r>
          </a:p>
          <a:p>
            <a:pPr marL="557236" lvl="1" indent="-214322">
              <a:defRPr/>
            </a:pPr>
            <a:r>
              <a:rPr lang="en-US" dirty="0"/>
              <a:t>Construct a truth table for A and (B or not C): </a:t>
            </a:r>
          </a:p>
        </p:txBody>
      </p:sp>
    </p:spTree>
    <p:extLst>
      <p:ext uri="{BB962C8B-B14F-4D97-AF65-F5344CB8AC3E}">
        <p14:creationId xmlns:p14="http://schemas.microsoft.com/office/powerpoint/2010/main" val="401662567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96060FD-D566-423E-BA17-22E223D82205}"/>
              </a:ext>
            </a:extLst>
          </p:cNvPr>
          <p:cNvSpPr>
            <a:spLocks noGrp="1"/>
          </p:cNvSpPr>
          <p:nvPr>
            <p:ph type="title"/>
          </p:nvPr>
        </p:nvSpPr>
        <p:spPr/>
        <p:txBody>
          <a:bodyPr/>
          <a:lstStyle/>
          <a:p>
            <a:pPr>
              <a:defRPr/>
            </a:pPr>
            <a:r>
              <a:rPr lang="en-US" dirty="0"/>
              <a:t>Boolean Logic</a:t>
            </a:r>
          </a:p>
        </p:txBody>
      </p:sp>
      <p:sp>
        <p:nvSpPr>
          <p:cNvPr id="3" name="Content Placeholder 2">
            <a:extLst>
              <a:ext uri="{FF2B5EF4-FFF2-40B4-BE49-F238E27FC236}">
                <a16:creationId xmlns="" xmlns:a16="http://schemas.microsoft.com/office/drawing/2014/main" id="{A93DDC83-161C-4B9E-87FC-973EC0628775}"/>
              </a:ext>
            </a:extLst>
          </p:cNvPr>
          <p:cNvSpPr>
            <a:spLocks noGrp="1"/>
          </p:cNvSpPr>
          <p:nvPr>
            <p:ph idx="1"/>
          </p:nvPr>
        </p:nvSpPr>
        <p:spPr/>
        <p:txBody>
          <a:bodyPr/>
          <a:lstStyle/>
          <a:p>
            <a:pPr marL="257186" indent="-257186">
              <a:defRPr/>
            </a:pPr>
            <a:r>
              <a:rPr lang="en-US" dirty="0"/>
              <a:t>Example:</a:t>
            </a:r>
          </a:p>
          <a:p>
            <a:pPr marL="557236" lvl="1" indent="-214322">
              <a:defRPr/>
            </a:pPr>
            <a:r>
              <a:rPr lang="en-US" dirty="0"/>
              <a:t>Construct a truth table for </a:t>
            </a:r>
            <a:r>
              <a:rPr lang="en-US" b="1" dirty="0">
                <a:solidFill>
                  <a:srgbClr val="0070C0"/>
                </a:solidFill>
              </a:rPr>
              <a:t>A</a:t>
            </a:r>
            <a:r>
              <a:rPr lang="en-US" b="1" dirty="0"/>
              <a:t> and (</a:t>
            </a:r>
            <a:r>
              <a:rPr lang="en-US" b="1" dirty="0">
                <a:solidFill>
                  <a:srgbClr val="0070C0"/>
                </a:solidFill>
              </a:rPr>
              <a:t>B</a:t>
            </a:r>
            <a:r>
              <a:rPr lang="en-US" b="1" dirty="0"/>
              <a:t> or not </a:t>
            </a:r>
            <a:r>
              <a:rPr lang="en-US" b="1" dirty="0">
                <a:solidFill>
                  <a:srgbClr val="0070C0"/>
                </a:solidFill>
              </a:rPr>
              <a:t>C</a:t>
            </a:r>
            <a:r>
              <a:rPr lang="en-US" b="1" dirty="0"/>
              <a:t>)</a:t>
            </a:r>
            <a:r>
              <a:rPr lang="en-US" dirty="0"/>
              <a:t>:</a:t>
            </a:r>
            <a:r>
              <a:rPr lang="en-US" b="1" dirty="0"/>
              <a:t> </a:t>
            </a:r>
          </a:p>
        </p:txBody>
      </p:sp>
      <p:graphicFrame>
        <p:nvGraphicFramePr>
          <p:cNvPr id="4" name="Table 3">
            <a:extLst>
              <a:ext uri="{FF2B5EF4-FFF2-40B4-BE49-F238E27FC236}">
                <a16:creationId xmlns="" xmlns:a16="http://schemas.microsoft.com/office/drawing/2014/main" id="{524C04D2-C139-4169-AE0A-684286D0F714}"/>
              </a:ext>
            </a:extLst>
          </p:cNvPr>
          <p:cNvGraphicFramePr>
            <a:graphicFrameLocks noGrp="1"/>
          </p:cNvGraphicFramePr>
          <p:nvPr/>
        </p:nvGraphicFramePr>
        <p:xfrm>
          <a:off x="1314450" y="3086100"/>
          <a:ext cx="713424" cy="2537460"/>
        </p:xfrm>
        <a:graphic>
          <a:graphicData uri="http://schemas.openxmlformats.org/drawingml/2006/table">
            <a:tbl>
              <a:tblPr firstRow="1" bandRow="1">
                <a:tableStyleId>{9D7B26C5-4107-4FEC-AEDC-1716B250A1EF}</a:tableStyleId>
              </a:tblPr>
              <a:tblGrid>
                <a:gridCol w="284798">
                  <a:extLst>
                    <a:ext uri="{9D8B030D-6E8A-4147-A177-3AD203B41FA5}">
                      <a16:colId xmlns="" xmlns:a16="http://schemas.microsoft.com/office/drawing/2014/main" val="1407218186"/>
                    </a:ext>
                  </a:extLst>
                </a:gridCol>
                <a:gridCol w="214313">
                  <a:extLst>
                    <a:ext uri="{9D8B030D-6E8A-4147-A177-3AD203B41FA5}">
                      <a16:colId xmlns="" xmlns:a16="http://schemas.microsoft.com/office/drawing/2014/main" val="727499589"/>
                    </a:ext>
                  </a:extLst>
                </a:gridCol>
                <a:gridCol w="214313">
                  <a:extLst>
                    <a:ext uri="{9D8B030D-6E8A-4147-A177-3AD203B41FA5}">
                      <a16:colId xmlns="" xmlns:a16="http://schemas.microsoft.com/office/drawing/2014/main" val="4016030737"/>
                    </a:ext>
                  </a:extLst>
                </a:gridCol>
              </a:tblGrid>
              <a:tr h="278130">
                <a:tc>
                  <a:txBody>
                    <a:bodyPr/>
                    <a:lstStyle/>
                    <a:p>
                      <a:pPr algn="ctr"/>
                      <a:r>
                        <a:rPr lang="en-US" sz="1400" dirty="0"/>
                        <a:t>A</a:t>
                      </a:r>
                    </a:p>
                  </a:txBody>
                  <a:tcPr marL="68580" marR="68580" marT="34290" marB="34290"/>
                </a:tc>
                <a:tc>
                  <a:txBody>
                    <a:bodyPr/>
                    <a:lstStyle/>
                    <a:p>
                      <a:pPr algn="ctr"/>
                      <a:r>
                        <a:rPr lang="en-US" sz="1400" dirty="0"/>
                        <a:t>B</a:t>
                      </a:r>
                    </a:p>
                  </a:txBody>
                  <a:tcPr marL="68580" marR="68580" marT="34290" marB="34290"/>
                </a:tc>
                <a:tc>
                  <a:txBody>
                    <a:bodyPr/>
                    <a:lstStyle/>
                    <a:p>
                      <a:pPr algn="ctr"/>
                      <a:r>
                        <a:rPr lang="en-US" sz="1400" dirty="0"/>
                        <a:t>C</a:t>
                      </a:r>
                    </a:p>
                  </a:txBody>
                  <a:tcPr marL="68580" marR="68580" marT="34290" marB="34290"/>
                </a:tc>
                <a:extLst>
                  <a:ext uri="{0D108BD9-81ED-4DB2-BD59-A6C34878D82A}">
                    <a16:rowId xmlns="" xmlns:a16="http://schemas.microsoft.com/office/drawing/2014/main" val="1821177277"/>
                  </a:ext>
                </a:extLst>
              </a:tr>
              <a:tr h="278130">
                <a:tc>
                  <a:txBody>
                    <a:bodyPr/>
                    <a:lstStyle/>
                    <a:p>
                      <a:pPr algn="ctr"/>
                      <a:r>
                        <a:rPr lang="en-US" sz="1400" dirty="0">
                          <a:solidFill>
                            <a:schemeClr val="tx1"/>
                          </a:solidFill>
                        </a:rPr>
                        <a:t>F</a:t>
                      </a:r>
                    </a:p>
                  </a:txBody>
                  <a:tcPr marL="68580" marR="68580" marT="34290" marB="34290"/>
                </a:tc>
                <a:tc>
                  <a:txBody>
                    <a:bodyPr/>
                    <a:lstStyle/>
                    <a:p>
                      <a:pPr algn="ctr"/>
                      <a:r>
                        <a:rPr lang="en-US" sz="1400" dirty="0">
                          <a:solidFill>
                            <a:schemeClr val="tx1"/>
                          </a:solidFill>
                        </a:rPr>
                        <a:t>F</a:t>
                      </a:r>
                    </a:p>
                  </a:txBody>
                  <a:tcPr marL="68580" marR="68580" marT="34290" marB="34290"/>
                </a:tc>
                <a:tc>
                  <a:txBody>
                    <a:bodyPr/>
                    <a:lstStyle/>
                    <a:p>
                      <a:pPr algn="ctr"/>
                      <a:r>
                        <a:rPr lang="en-US" sz="1400" dirty="0">
                          <a:solidFill>
                            <a:schemeClr val="tx1"/>
                          </a:solidFill>
                        </a:rPr>
                        <a:t>F</a:t>
                      </a:r>
                    </a:p>
                  </a:txBody>
                  <a:tcPr marL="68580" marR="68580" marT="34290" marB="34290"/>
                </a:tc>
                <a:extLst>
                  <a:ext uri="{0D108BD9-81ED-4DB2-BD59-A6C34878D82A}">
                    <a16:rowId xmlns="" xmlns:a16="http://schemas.microsoft.com/office/drawing/2014/main" val="880278979"/>
                  </a:ext>
                </a:extLst>
              </a:tr>
              <a:tr h="278130">
                <a:tc>
                  <a:txBody>
                    <a:bodyPr/>
                    <a:lstStyle/>
                    <a:p>
                      <a:pPr algn="ctr"/>
                      <a:r>
                        <a:rPr lang="en-US" sz="1400" dirty="0">
                          <a:solidFill>
                            <a:schemeClr val="tx1"/>
                          </a:solidFill>
                        </a:rPr>
                        <a:t>F</a:t>
                      </a:r>
                    </a:p>
                  </a:txBody>
                  <a:tcPr marL="68580" marR="68580" marT="34290" marB="34290"/>
                </a:tc>
                <a:tc>
                  <a:txBody>
                    <a:bodyPr/>
                    <a:lstStyle/>
                    <a:p>
                      <a:pPr algn="ctr"/>
                      <a:r>
                        <a:rPr lang="en-US" sz="1400" dirty="0">
                          <a:solidFill>
                            <a:schemeClr val="tx1"/>
                          </a:solidFill>
                        </a:rPr>
                        <a:t>F</a:t>
                      </a:r>
                    </a:p>
                  </a:txBody>
                  <a:tcPr marL="68580" marR="68580" marT="34290" marB="34290"/>
                </a:tc>
                <a:tc>
                  <a:txBody>
                    <a:bodyPr/>
                    <a:lstStyle/>
                    <a:p>
                      <a:pPr algn="ctr"/>
                      <a:r>
                        <a:rPr lang="en-US" sz="1400" dirty="0">
                          <a:solidFill>
                            <a:schemeClr val="tx1"/>
                          </a:solidFill>
                        </a:rPr>
                        <a:t>T</a:t>
                      </a:r>
                    </a:p>
                  </a:txBody>
                  <a:tcPr marL="68580" marR="68580" marT="34290" marB="34290"/>
                </a:tc>
                <a:extLst>
                  <a:ext uri="{0D108BD9-81ED-4DB2-BD59-A6C34878D82A}">
                    <a16:rowId xmlns="" xmlns:a16="http://schemas.microsoft.com/office/drawing/2014/main" val="4104117696"/>
                  </a:ext>
                </a:extLst>
              </a:tr>
              <a:tr h="278130">
                <a:tc>
                  <a:txBody>
                    <a:bodyPr/>
                    <a:lstStyle/>
                    <a:p>
                      <a:pPr algn="ctr"/>
                      <a:r>
                        <a:rPr lang="en-US" sz="1400" dirty="0">
                          <a:solidFill>
                            <a:schemeClr val="tx1"/>
                          </a:solidFill>
                        </a:rPr>
                        <a:t>F</a:t>
                      </a:r>
                    </a:p>
                  </a:txBody>
                  <a:tcPr marL="68580" marR="68580" marT="34290" marB="34290"/>
                </a:tc>
                <a:tc>
                  <a:txBody>
                    <a:bodyPr/>
                    <a:lstStyle/>
                    <a:p>
                      <a:pPr algn="ctr"/>
                      <a:r>
                        <a:rPr lang="en-US" sz="1400" dirty="0">
                          <a:solidFill>
                            <a:schemeClr val="tx1"/>
                          </a:solidFill>
                        </a:rPr>
                        <a:t>T</a:t>
                      </a:r>
                    </a:p>
                  </a:txBody>
                  <a:tcPr marL="68580" marR="68580" marT="34290" marB="34290"/>
                </a:tc>
                <a:tc>
                  <a:txBody>
                    <a:bodyPr/>
                    <a:lstStyle/>
                    <a:p>
                      <a:pPr algn="ctr"/>
                      <a:r>
                        <a:rPr lang="en-US" sz="1400" dirty="0">
                          <a:solidFill>
                            <a:schemeClr val="tx1"/>
                          </a:solidFill>
                        </a:rPr>
                        <a:t>F</a:t>
                      </a:r>
                    </a:p>
                  </a:txBody>
                  <a:tcPr marL="68580" marR="68580" marT="34290" marB="34290"/>
                </a:tc>
                <a:extLst>
                  <a:ext uri="{0D108BD9-81ED-4DB2-BD59-A6C34878D82A}">
                    <a16:rowId xmlns="" xmlns:a16="http://schemas.microsoft.com/office/drawing/2014/main" val="716267876"/>
                  </a:ext>
                </a:extLst>
              </a:tr>
              <a:tr h="278130">
                <a:tc>
                  <a:txBody>
                    <a:bodyPr/>
                    <a:lstStyle/>
                    <a:p>
                      <a:pPr algn="ctr"/>
                      <a:r>
                        <a:rPr lang="en-US" sz="1400" dirty="0">
                          <a:solidFill>
                            <a:schemeClr val="tx1"/>
                          </a:solidFill>
                        </a:rPr>
                        <a:t>F</a:t>
                      </a:r>
                    </a:p>
                  </a:txBody>
                  <a:tcPr marL="68580" marR="68580" marT="34290" marB="34290"/>
                </a:tc>
                <a:tc>
                  <a:txBody>
                    <a:bodyPr/>
                    <a:lstStyle/>
                    <a:p>
                      <a:pPr algn="ctr"/>
                      <a:r>
                        <a:rPr lang="en-US" sz="1400" dirty="0">
                          <a:solidFill>
                            <a:schemeClr val="tx1"/>
                          </a:solidFill>
                        </a:rPr>
                        <a:t>T</a:t>
                      </a:r>
                    </a:p>
                  </a:txBody>
                  <a:tcPr marL="68580" marR="68580" marT="34290" marB="34290"/>
                </a:tc>
                <a:tc>
                  <a:txBody>
                    <a:bodyPr/>
                    <a:lstStyle/>
                    <a:p>
                      <a:pPr algn="ctr"/>
                      <a:r>
                        <a:rPr lang="en-US" sz="1400" dirty="0">
                          <a:solidFill>
                            <a:schemeClr val="tx1"/>
                          </a:solidFill>
                        </a:rPr>
                        <a:t>T</a:t>
                      </a:r>
                    </a:p>
                  </a:txBody>
                  <a:tcPr marL="68580" marR="68580" marT="34290" marB="34290"/>
                </a:tc>
                <a:extLst>
                  <a:ext uri="{0D108BD9-81ED-4DB2-BD59-A6C34878D82A}">
                    <a16:rowId xmlns="" xmlns:a16="http://schemas.microsoft.com/office/drawing/2014/main" val="1521689635"/>
                  </a:ext>
                </a:extLst>
              </a:tr>
              <a:tr h="278130">
                <a:tc>
                  <a:txBody>
                    <a:bodyPr/>
                    <a:lstStyle/>
                    <a:p>
                      <a:pPr algn="ctr"/>
                      <a:r>
                        <a:rPr lang="en-US" sz="1400" dirty="0">
                          <a:solidFill>
                            <a:schemeClr val="tx1"/>
                          </a:solidFill>
                        </a:rPr>
                        <a:t>T</a:t>
                      </a:r>
                    </a:p>
                  </a:txBody>
                  <a:tcPr marL="68580" marR="68580" marT="34290" marB="34290"/>
                </a:tc>
                <a:tc>
                  <a:txBody>
                    <a:bodyPr/>
                    <a:lstStyle/>
                    <a:p>
                      <a:pPr algn="ctr"/>
                      <a:r>
                        <a:rPr lang="en-US" sz="1400" dirty="0">
                          <a:solidFill>
                            <a:schemeClr val="tx1"/>
                          </a:solidFill>
                        </a:rPr>
                        <a:t>F</a:t>
                      </a:r>
                    </a:p>
                  </a:txBody>
                  <a:tcPr marL="68580" marR="68580" marT="34290" marB="34290"/>
                </a:tc>
                <a:tc>
                  <a:txBody>
                    <a:bodyPr/>
                    <a:lstStyle/>
                    <a:p>
                      <a:pPr algn="ctr"/>
                      <a:r>
                        <a:rPr lang="en-US" sz="1400" dirty="0">
                          <a:solidFill>
                            <a:schemeClr val="tx1"/>
                          </a:solidFill>
                        </a:rPr>
                        <a:t>F</a:t>
                      </a:r>
                    </a:p>
                  </a:txBody>
                  <a:tcPr marL="68580" marR="68580" marT="34290" marB="34290"/>
                </a:tc>
                <a:extLst>
                  <a:ext uri="{0D108BD9-81ED-4DB2-BD59-A6C34878D82A}">
                    <a16:rowId xmlns="" xmlns:a16="http://schemas.microsoft.com/office/drawing/2014/main" val="1392303188"/>
                  </a:ext>
                </a:extLst>
              </a:tr>
              <a:tr h="278130">
                <a:tc>
                  <a:txBody>
                    <a:bodyPr/>
                    <a:lstStyle/>
                    <a:p>
                      <a:pPr algn="ctr"/>
                      <a:r>
                        <a:rPr lang="en-US" sz="1400" dirty="0">
                          <a:solidFill>
                            <a:schemeClr val="tx1"/>
                          </a:solidFill>
                        </a:rPr>
                        <a:t>T</a:t>
                      </a:r>
                    </a:p>
                  </a:txBody>
                  <a:tcPr marL="68580" marR="68580" marT="34290" marB="34290"/>
                </a:tc>
                <a:tc>
                  <a:txBody>
                    <a:bodyPr/>
                    <a:lstStyle/>
                    <a:p>
                      <a:pPr algn="ctr"/>
                      <a:r>
                        <a:rPr lang="en-US" sz="1400" dirty="0">
                          <a:solidFill>
                            <a:schemeClr val="tx1"/>
                          </a:solidFill>
                        </a:rPr>
                        <a:t>F</a:t>
                      </a:r>
                    </a:p>
                  </a:txBody>
                  <a:tcPr marL="68580" marR="68580" marT="34290" marB="34290"/>
                </a:tc>
                <a:tc>
                  <a:txBody>
                    <a:bodyPr/>
                    <a:lstStyle/>
                    <a:p>
                      <a:pPr algn="ctr"/>
                      <a:r>
                        <a:rPr lang="en-US" sz="1400" dirty="0">
                          <a:solidFill>
                            <a:schemeClr val="tx1"/>
                          </a:solidFill>
                        </a:rPr>
                        <a:t>T</a:t>
                      </a:r>
                    </a:p>
                  </a:txBody>
                  <a:tcPr marL="68580" marR="68580" marT="34290" marB="34290"/>
                </a:tc>
                <a:extLst>
                  <a:ext uri="{0D108BD9-81ED-4DB2-BD59-A6C34878D82A}">
                    <a16:rowId xmlns="" xmlns:a16="http://schemas.microsoft.com/office/drawing/2014/main" val="2295224579"/>
                  </a:ext>
                </a:extLst>
              </a:tr>
              <a:tr h="274320">
                <a:tc>
                  <a:txBody>
                    <a:bodyPr/>
                    <a:lstStyle/>
                    <a:p>
                      <a:pPr algn="ctr"/>
                      <a:r>
                        <a:rPr lang="en-US" sz="1400" dirty="0">
                          <a:solidFill>
                            <a:schemeClr val="tx1"/>
                          </a:solidFill>
                        </a:rPr>
                        <a:t>T</a:t>
                      </a:r>
                    </a:p>
                  </a:txBody>
                  <a:tcPr marL="68580" marR="68580" marT="34290" marB="34290"/>
                </a:tc>
                <a:tc>
                  <a:txBody>
                    <a:bodyPr/>
                    <a:lstStyle/>
                    <a:p>
                      <a:pPr algn="ctr"/>
                      <a:r>
                        <a:rPr lang="en-US" sz="1400" dirty="0">
                          <a:solidFill>
                            <a:schemeClr val="tx1"/>
                          </a:solidFill>
                        </a:rPr>
                        <a:t>T</a:t>
                      </a:r>
                    </a:p>
                  </a:txBody>
                  <a:tcPr marL="68580" marR="68580" marT="34290" marB="34290"/>
                </a:tc>
                <a:tc>
                  <a:txBody>
                    <a:bodyPr/>
                    <a:lstStyle/>
                    <a:p>
                      <a:pPr algn="ctr"/>
                      <a:r>
                        <a:rPr lang="en-US" sz="1400" dirty="0">
                          <a:solidFill>
                            <a:schemeClr val="tx1"/>
                          </a:solidFill>
                        </a:rPr>
                        <a:t>F</a:t>
                      </a:r>
                    </a:p>
                  </a:txBody>
                  <a:tcPr marL="68580" marR="68580" marT="34290" marB="34290"/>
                </a:tc>
                <a:extLst>
                  <a:ext uri="{0D108BD9-81ED-4DB2-BD59-A6C34878D82A}">
                    <a16:rowId xmlns="" xmlns:a16="http://schemas.microsoft.com/office/drawing/2014/main" val="1883928157"/>
                  </a:ext>
                </a:extLst>
              </a:tr>
              <a:tr h="274320">
                <a:tc>
                  <a:txBody>
                    <a:bodyPr/>
                    <a:lstStyle/>
                    <a:p>
                      <a:pPr algn="ctr"/>
                      <a:r>
                        <a:rPr lang="en-US" sz="1400" dirty="0">
                          <a:solidFill>
                            <a:schemeClr val="tx1"/>
                          </a:solidFill>
                        </a:rPr>
                        <a:t>T</a:t>
                      </a:r>
                    </a:p>
                  </a:txBody>
                  <a:tcPr marL="68580" marR="68580" marT="34290" marB="34290"/>
                </a:tc>
                <a:tc>
                  <a:txBody>
                    <a:bodyPr/>
                    <a:lstStyle/>
                    <a:p>
                      <a:pPr algn="ctr"/>
                      <a:r>
                        <a:rPr lang="en-US" sz="1400" dirty="0">
                          <a:solidFill>
                            <a:schemeClr val="tx1"/>
                          </a:solidFill>
                        </a:rPr>
                        <a:t>T</a:t>
                      </a:r>
                    </a:p>
                  </a:txBody>
                  <a:tcPr marL="68580" marR="68580" marT="34290" marB="34290"/>
                </a:tc>
                <a:tc>
                  <a:txBody>
                    <a:bodyPr/>
                    <a:lstStyle/>
                    <a:p>
                      <a:pPr algn="ctr"/>
                      <a:r>
                        <a:rPr lang="en-US" sz="1400" dirty="0">
                          <a:solidFill>
                            <a:schemeClr val="tx1"/>
                          </a:solidFill>
                        </a:rPr>
                        <a:t>T</a:t>
                      </a:r>
                    </a:p>
                  </a:txBody>
                  <a:tcPr marL="68580" marR="68580" marT="34290" marB="34290"/>
                </a:tc>
                <a:extLst>
                  <a:ext uri="{0D108BD9-81ED-4DB2-BD59-A6C34878D82A}">
                    <a16:rowId xmlns="" xmlns:a16="http://schemas.microsoft.com/office/drawing/2014/main" val="3881933300"/>
                  </a:ext>
                </a:extLst>
              </a:tr>
            </a:tbl>
          </a:graphicData>
        </a:graphic>
      </p:graphicFrame>
    </p:spTree>
    <p:extLst>
      <p:ext uri="{BB962C8B-B14F-4D97-AF65-F5344CB8AC3E}">
        <p14:creationId xmlns:p14="http://schemas.microsoft.com/office/powerpoint/2010/main" val="400654049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96060FD-D566-423E-BA17-22E223D82205}"/>
              </a:ext>
            </a:extLst>
          </p:cNvPr>
          <p:cNvSpPr>
            <a:spLocks noGrp="1"/>
          </p:cNvSpPr>
          <p:nvPr>
            <p:ph type="title"/>
          </p:nvPr>
        </p:nvSpPr>
        <p:spPr/>
        <p:txBody>
          <a:bodyPr/>
          <a:lstStyle/>
          <a:p>
            <a:pPr>
              <a:defRPr/>
            </a:pPr>
            <a:r>
              <a:rPr lang="en-US" dirty="0"/>
              <a:t>Boolean Logic</a:t>
            </a:r>
          </a:p>
        </p:txBody>
      </p:sp>
      <p:sp>
        <p:nvSpPr>
          <p:cNvPr id="3" name="Content Placeholder 2">
            <a:extLst>
              <a:ext uri="{FF2B5EF4-FFF2-40B4-BE49-F238E27FC236}">
                <a16:creationId xmlns="" xmlns:a16="http://schemas.microsoft.com/office/drawing/2014/main" id="{A93DDC83-161C-4B9E-87FC-973EC0628775}"/>
              </a:ext>
            </a:extLst>
          </p:cNvPr>
          <p:cNvSpPr>
            <a:spLocks noGrp="1"/>
          </p:cNvSpPr>
          <p:nvPr>
            <p:ph idx="1"/>
          </p:nvPr>
        </p:nvSpPr>
        <p:spPr/>
        <p:txBody>
          <a:bodyPr/>
          <a:lstStyle/>
          <a:p>
            <a:pPr marL="257186" indent="-257186">
              <a:defRPr/>
            </a:pPr>
            <a:r>
              <a:rPr lang="en-US" dirty="0"/>
              <a:t>Example:</a:t>
            </a:r>
          </a:p>
          <a:p>
            <a:pPr marL="557236" lvl="1" indent="-214322">
              <a:defRPr/>
            </a:pPr>
            <a:r>
              <a:rPr lang="en-US" dirty="0"/>
              <a:t>Construct a truth table for </a:t>
            </a:r>
            <a:r>
              <a:rPr lang="en-US" b="1" dirty="0"/>
              <a:t>A and (B or </a:t>
            </a:r>
            <a:r>
              <a:rPr lang="en-US" b="1" dirty="0">
                <a:solidFill>
                  <a:srgbClr val="FF0000"/>
                </a:solidFill>
              </a:rPr>
              <a:t>not C</a:t>
            </a:r>
            <a:r>
              <a:rPr lang="en-US" b="1" dirty="0"/>
              <a:t>)</a:t>
            </a:r>
            <a:r>
              <a:rPr lang="en-US" dirty="0"/>
              <a:t>: </a:t>
            </a:r>
          </a:p>
        </p:txBody>
      </p:sp>
      <p:graphicFrame>
        <p:nvGraphicFramePr>
          <p:cNvPr id="4" name="Table 3">
            <a:extLst>
              <a:ext uri="{FF2B5EF4-FFF2-40B4-BE49-F238E27FC236}">
                <a16:creationId xmlns="" xmlns:a16="http://schemas.microsoft.com/office/drawing/2014/main" id="{524C04D2-C139-4169-AE0A-684286D0F714}"/>
              </a:ext>
            </a:extLst>
          </p:cNvPr>
          <p:cNvGraphicFramePr>
            <a:graphicFrameLocks noGrp="1"/>
          </p:cNvGraphicFramePr>
          <p:nvPr/>
        </p:nvGraphicFramePr>
        <p:xfrm>
          <a:off x="1314450" y="3086100"/>
          <a:ext cx="1327787" cy="2537460"/>
        </p:xfrm>
        <a:graphic>
          <a:graphicData uri="http://schemas.openxmlformats.org/drawingml/2006/table">
            <a:tbl>
              <a:tblPr firstRow="1" bandRow="1">
                <a:tableStyleId>{9D7B26C5-4107-4FEC-AEDC-1716B250A1EF}</a:tableStyleId>
              </a:tblPr>
              <a:tblGrid>
                <a:gridCol w="284798">
                  <a:extLst>
                    <a:ext uri="{9D8B030D-6E8A-4147-A177-3AD203B41FA5}">
                      <a16:colId xmlns="" xmlns:a16="http://schemas.microsoft.com/office/drawing/2014/main" val="1407218186"/>
                    </a:ext>
                  </a:extLst>
                </a:gridCol>
                <a:gridCol w="214313">
                  <a:extLst>
                    <a:ext uri="{9D8B030D-6E8A-4147-A177-3AD203B41FA5}">
                      <a16:colId xmlns="" xmlns:a16="http://schemas.microsoft.com/office/drawing/2014/main" val="727499589"/>
                    </a:ext>
                  </a:extLst>
                </a:gridCol>
                <a:gridCol w="214313">
                  <a:extLst>
                    <a:ext uri="{9D8B030D-6E8A-4147-A177-3AD203B41FA5}">
                      <a16:colId xmlns="" xmlns:a16="http://schemas.microsoft.com/office/drawing/2014/main" val="4016030737"/>
                    </a:ext>
                  </a:extLst>
                </a:gridCol>
                <a:gridCol w="614363">
                  <a:extLst>
                    <a:ext uri="{9D8B030D-6E8A-4147-A177-3AD203B41FA5}">
                      <a16:colId xmlns="" xmlns:a16="http://schemas.microsoft.com/office/drawing/2014/main" val="440858774"/>
                    </a:ext>
                  </a:extLst>
                </a:gridCol>
              </a:tblGrid>
              <a:tr h="278130">
                <a:tc>
                  <a:txBody>
                    <a:bodyPr/>
                    <a:lstStyle/>
                    <a:p>
                      <a:pPr algn="ctr"/>
                      <a:r>
                        <a:rPr lang="en-US" sz="1400" dirty="0"/>
                        <a:t>A</a:t>
                      </a:r>
                    </a:p>
                  </a:txBody>
                  <a:tcPr marL="68580" marR="68580" marT="34290" marB="34290"/>
                </a:tc>
                <a:tc>
                  <a:txBody>
                    <a:bodyPr/>
                    <a:lstStyle/>
                    <a:p>
                      <a:pPr algn="ctr"/>
                      <a:r>
                        <a:rPr lang="en-US" sz="1400" dirty="0"/>
                        <a:t>B</a:t>
                      </a:r>
                    </a:p>
                  </a:txBody>
                  <a:tcPr marL="68580" marR="68580" marT="34290" marB="34290"/>
                </a:tc>
                <a:tc>
                  <a:txBody>
                    <a:bodyPr/>
                    <a:lstStyle/>
                    <a:p>
                      <a:pPr algn="ctr"/>
                      <a:r>
                        <a:rPr lang="en-US" sz="1400" dirty="0">
                          <a:solidFill>
                            <a:srgbClr val="FF0000"/>
                          </a:solidFill>
                        </a:rPr>
                        <a:t>C</a:t>
                      </a:r>
                    </a:p>
                  </a:txBody>
                  <a:tcPr marL="68580" marR="68580" marT="34290" marB="34290"/>
                </a:tc>
                <a:tc>
                  <a:txBody>
                    <a:bodyPr/>
                    <a:lstStyle/>
                    <a:p>
                      <a:pPr algn="ctr"/>
                      <a:r>
                        <a:rPr lang="en-US" sz="1400" dirty="0"/>
                        <a:t>not C</a:t>
                      </a:r>
                    </a:p>
                  </a:txBody>
                  <a:tcPr marL="68580" marR="68580" marT="34290" marB="34290"/>
                </a:tc>
                <a:extLst>
                  <a:ext uri="{0D108BD9-81ED-4DB2-BD59-A6C34878D82A}">
                    <a16:rowId xmlns="" xmlns:a16="http://schemas.microsoft.com/office/drawing/2014/main" val="1821177277"/>
                  </a:ext>
                </a:extLst>
              </a:tr>
              <a:tr h="278130">
                <a:tc>
                  <a:txBody>
                    <a:bodyPr/>
                    <a:lstStyle/>
                    <a:p>
                      <a:pPr algn="ctr"/>
                      <a:r>
                        <a:rPr lang="en-US" sz="1400" dirty="0">
                          <a:solidFill>
                            <a:schemeClr val="tx1"/>
                          </a:solidFill>
                        </a:rPr>
                        <a:t>F</a:t>
                      </a:r>
                    </a:p>
                  </a:txBody>
                  <a:tcPr marL="68580" marR="68580" marT="34290" marB="34290"/>
                </a:tc>
                <a:tc>
                  <a:txBody>
                    <a:bodyPr/>
                    <a:lstStyle/>
                    <a:p>
                      <a:pPr algn="ctr"/>
                      <a:r>
                        <a:rPr lang="en-US" sz="1400" dirty="0">
                          <a:solidFill>
                            <a:schemeClr val="tx1"/>
                          </a:solidFill>
                        </a:rPr>
                        <a:t>F</a:t>
                      </a:r>
                    </a:p>
                  </a:txBody>
                  <a:tcPr marL="68580" marR="68580" marT="34290" marB="34290"/>
                </a:tc>
                <a:tc>
                  <a:txBody>
                    <a:bodyPr/>
                    <a:lstStyle/>
                    <a:p>
                      <a:pPr algn="ctr"/>
                      <a:r>
                        <a:rPr lang="en-US" sz="1400" dirty="0">
                          <a:solidFill>
                            <a:srgbClr val="FF0000"/>
                          </a:solidFill>
                        </a:rPr>
                        <a:t>F</a:t>
                      </a:r>
                    </a:p>
                  </a:txBody>
                  <a:tcPr marL="68580" marR="68580" marT="34290" marB="34290"/>
                </a:tc>
                <a:tc>
                  <a:txBody>
                    <a:bodyPr/>
                    <a:lstStyle/>
                    <a:p>
                      <a:pPr algn="ctr"/>
                      <a:r>
                        <a:rPr lang="en-US" sz="1400" dirty="0">
                          <a:solidFill>
                            <a:schemeClr val="tx1"/>
                          </a:solidFill>
                        </a:rPr>
                        <a:t>T</a:t>
                      </a:r>
                    </a:p>
                  </a:txBody>
                  <a:tcPr marL="68580" marR="68580" marT="34290" marB="34290"/>
                </a:tc>
                <a:extLst>
                  <a:ext uri="{0D108BD9-81ED-4DB2-BD59-A6C34878D82A}">
                    <a16:rowId xmlns="" xmlns:a16="http://schemas.microsoft.com/office/drawing/2014/main" val="880278979"/>
                  </a:ext>
                </a:extLst>
              </a:tr>
              <a:tr h="278130">
                <a:tc>
                  <a:txBody>
                    <a:bodyPr/>
                    <a:lstStyle/>
                    <a:p>
                      <a:pPr algn="ctr"/>
                      <a:r>
                        <a:rPr lang="en-US" sz="1400" dirty="0">
                          <a:solidFill>
                            <a:schemeClr val="tx1"/>
                          </a:solidFill>
                        </a:rPr>
                        <a:t>F</a:t>
                      </a:r>
                    </a:p>
                  </a:txBody>
                  <a:tcPr marL="68580" marR="68580" marT="34290" marB="34290"/>
                </a:tc>
                <a:tc>
                  <a:txBody>
                    <a:bodyPr/>
                    <a:lstStyle/>
                    <a:p>
                      <a:pPr algn="ctr"/>
                      <a:r>
                        <a:rPr lang="en-US" sz="1400" dirty="0">
                          <a:solidFill>
                            <a:schemeClr val="tx1"/>
                          </a:solidFill>
                        </a:rPr>
                        <a:t>F</a:t>
                      </a:r>
                    </a:p>
                  </a:txBody>
                  <a:tcPr marL="68580" marR="68580" marT="34290" marB="34290"/>
                </a:tc>
                <a:tc>
                  <a:txBody>
                    <a:bodyPr/>
                    <a:lstStyle/>
                    <a:p>
                      <a:pPr algn="ctr"/>
                      <a:r>
                        <a:rPr lang="en-US" sz="1400" dirty="0">
                          <a:solidFill>
                            <a:srgbClr val="FF0000"/>
                          </a:solidFill>
                        </a:rPr>
                        <a:t>T</a:t>
                      </a:r>
                    </a:p>
                  </a:txBody>
                  <a:tcPr marL="68580" marR="68580" marT="34290" marB="34290"/>
                </a:tc>
                <a:tc>
                  <a:txBody>
                    <a:bodyPr/>
                    <a:lstStyle/>
                    <a:p>
                      <a:pPr algn="ctr"/>
                      <a:r>
                        <a:rPr lang="en-US" sz="1400" dirty="0">
                          <a:solidFill>
                            <a:schemeClr val="tx1"/>
                          </a:solidFill>
                        </a:rPr>
                        <a:t>F</a:t>
                      </a:r>
                    </a:p>
                  </a:txBody>
                  <a:tcPr marL="68580" marR="68580" marT="34290" marB="34290"/>
                </a:tc>
                <a:extLst>
                  <a:ext uri="{0D108BD9-81ED-4DB2-BD59-A6C34878D82A}">
                    <a16:rowId xmlns="" xmlns:a16="http://schemas.microsoft.com/office/drawing/2014/main" val="4104117696"/>
                  </a:ext>
                </a:extLst>
              </a:tr>
              <a:tr h="278130">
                <a:tc>
                  <a:txBody>
                    <a:bodyPr/>
                    <a:lstStyle/>
                    <a:p>
                      <a:pPr algn="ctr"/>
                      <a:r>
                        <a:rPr lang="en-US" sz="1400" dirty="0">
                          <a:solidFill>
                            <a:schemeClr val="tx1"/>
                          </a:solidFill>
                        </a:rPr>
                        <a:t>F</a:t>
                      </a:r>
                    </a:p>
                  </a:txBody>
                  <a:tcPr marL="68580" marR="68580" marT="34290" marB="34290"/>
                </a:tc>
                <a:tc>
                  <a:txBody>
                    <a:bodyPr/>
                    <a:lstStyle/>
                    <a:p>
                      <a:pPr algn="ctr"/>
                      <a:r>
                        <a:rPr lang="en-US" sz="1400" dirty="0">
                          <a:solidFill>
                            <a:schemeClr val="tx1"/>
                          </a:solidFill>
                        </a:rPr>
                        <a:t>T</a:t>
                      </a:r>
                    </a:p>
                  </a:txBody>
                  <a:tcPr marL="68580" marR="68580" marT="34290" marB="34290"/>
                </a:tc>
                <a:tc>
                  <a:txBody>
                    <a:bodyPr/>
                    <a:lstStyle/>
                    <a:p>
                      <a:pPr algn="ctr"/>
                      <a:r>
                        <a:rPr lang="en-US" sz="1400" dirty="0">
                          <a:solidFill>
                            <a:srgbClr val="FF0000"/>
                          </a:solidFill>
                        </a:rPr>
                        <a:t>F</a:t>
                      </a:r>
                    </a:p>
                  </a:txBody>
                  <a:tcPr marL="68580" marR="68580" marT="34290" marB="34290"/>
                </a:tc>
                <a:tc>
                  <a:txBody>
                    <a:bodyPr/>
                    <a:lstStyle/>
                    <a:p>
                      <a:pPr algn="ctr"/>
                      <a:r>
                        <a:rPr lang="en-US" sz="1400" dirty="0">
                          <a:solidFill>
                            <a:schemeClr val="tx1"/>
                          </a:solidFill>
                        </a:rPr>
                        <a:t>T</a:t>
                      </a:r>
                    </a:p>
                  </a:txBody>
                  <a:tcPr marL="68580" marR="68580" marT="34290" marB="34290"/>
                </a:tc>
                <a:extLst>
                  <a:ext uri="{0D108BD9-81ED-4DB2-BD59-A6C34878D82A}">
                    <a16:rowId xmlns="" xmlns:a16="http://schemas.microsoft.com/office/drawing/2014/main" val="716267876"/>
                  </a:ext>
                </a:extLst>
              </a:tr>
              <a:tr h="278130">
                <a:tc>
                  <a:txBody>
                    <a:bodyPr/>
                    <a:lstStyle/>
                    <a:p>
                      <a:pPr algn="ctr"/>
                      <a:r>
                        <a:rPr lang="en-US" sz="1400" dirty="0">
                          <a:solidFill>
                            <a:schemeClr val="tx1"/>
                          </a:solidFill>
                        </a:rPr>
                        <a:t>F</a:t>
                      </a:r>
                    </a:p>
                  </a:txBody>
                  <a:tcPr marL="68580" marR="68580" marT="34290" marB="34290"/>
                </a:tc>
                <a:tc>
                  <a:txBody>
                    <a:bodyPr/>
                    <a:lstStyle/>
                    <a:p>
                      <a:pPr algn="ctr"/>
                      <a:r>
                        <a:rPr lang="en-US" sz="1400" dirty="0">
                          <a:solidFill>
                            <a:schemeClr val="tx1"/>
                          </a:solidFill>
                        </a:rPr>
                        <a:t>T</a:t>
                      </a:r>
                    </a:p>
                  </a:txBody>
                  <a:tcPr marL="68580" marR="68580" marT="34290" marB="34290"/>
                </a:tc>
                <a:tc>
                  <a:txBody>
                    <a:bodyPr/>
                    <a:lstStyle/>
                    <a:p>
                      <a:pPr algn="ctr"/>
                      <a:r>
                        <a:rPr lang="en-US" sz="1400" dirty="0">
                          <a:solidFill>
                            <a:srgbClr val="FF0000"/>
                          </a:solidFill>
                        </a:rPr>
                        <a:t>T</a:t>
                      </a:r>
                    </a:p>
                  </a:txBody>
                  <a:tcPr marL="68580" marR="68580" marT="34290" marB="34290"/>
                </a:tc>
                <a:tc>
                  <a:txBody>
                    <a:bodyPr/>
                    <a:lstStyle/>
                    <a:p>
                      <a:pPr algn="ctr"/>
                      <a:r>
                        <a:rPr lang="en-US" sz="1400" dirty="0">
                          <a:solidFill>
                            <a:schemeClr val="tx1"/>
                          </a:solidFill>
                        </a:rPr>
                        <a:t>F</a:t>
                      </a:r>
                    </a:p>
                  </a:txBody>
                  <a:tcPr marL="68580" marR="68580" marT="34290" marB="34290"/>
                </a:tc>
                <a:extLst>
                  <a:ext uri="{0D108BD9-81ED-4DB2-BD59-A6C34878D82A}">
                    <a16:rowId xmlns="" xmlns:a16="http://schemas.microsoft.com/office/drawing/2014/main" val="1521689635"/>
                  </a:ext>
                </a:extLst>
              </a:tr>
              <a:tr h="278130">
                <a:tc>
                  <a:txBody>
                    <a:bodyPr/>
                    <a:lstStyle/>
                    <a:p>
                      <a:pPr algn="ctr"/>
                      <a:r>
                        <a:rPr lang="en-US" sz="1400" dirty="0">
                          <a:solidFill>
                            <a:schemeClr val="tx1"/>
                          </a:solidFill>
                        </a:rPr>
                        <a:t>T</a:t>
                      </a:r>
                    </a:p>
                  </a:txBody>
                  <a:tcPr marL="68580" marR="68580" marT="34290" marB="34290"/>
                </a:tc>
                <a:tc>
                  <a:txBody>
                    <a:bodyPr/>
                    <a:lstStyle/>
                    <a:p>
                      <a:pPr algn="ctr"/>
                      <a:r>
                        <a:rPr lang="en-US" sz="1400" dirty="0">
                          <a:solidFill>
                            <a:schemeClr val="tx1"/>
                          </a:solidFill>
                        </a:rPr>
                        <a:t>F</a:t>
                      </a:r>
                    </a:p>
                  </a:txBody>
                  <a:tcPr marL="68580" marR="68580" marT="34290" marB="34290"/>
                </a:tc>
                <a:tc>
                  <a:txBody>
                    <a:bodyPr/>
                    <a:lstStyle/>
                    <a:p>
                      <a:pPr algn="ctr"/>
                      <a:r>
                        <a:rPr lang="en-US" sz="1400" dirty="0">
                          <a:solidFill>
                            <a:srgbClr val="FF0000"/>
                          </a:solidFill>
                        </a:rPr>
                        <a:t>F</a:t>
                      </a:r>
                    </a:p>
                  </a:txBody>
                  <a:tcPr marL="68580" marR="68580" marT="34290" marB="34290"/>
                </a:tc>
                <a:tc>
                  <a:txBody>
                    <a:bodyPr/>
                    <a:lstStyle/>
                    <a:p>
                      <a:pPr algn="ctr"/>
                      <a:r>
                        <a:rPr lang="en-US" sz="1400" dirty="0">
                          <a:solidFill>
                            <a:schemeClr val="tx1"/>
                          </a:solidFill>
                        </a:rPr>
                        <a:t>T</a:t>
                      </a:r>
                    </a:p>
                  </a:txBody>
                  <a:tcPr marL="68580" marR="68580" marT="34290" marB="34290"/>
                </a:tc>
                <a:extLst>
                  <a:ext uri="{0D108BD9-81ED-4DB2-BD59-A6C34878D82A}">
                    <a16:rowId xmlns="" xmlns:a16="http://schemas.microsoft.com/office/drawing/2014/main" val="1392303188"/>
                  </a:ext>
                </a:extLst>
              </a:tr>
              <a:tr h="278130">
                <a:tc>
                  <a:txBody>
                    <a:bodyPr/>
                    <a:lstStyle/>
                    <a:p>
                      <a:pPr algn="ctr"/>
                      <a:r>
                        <a:rPr lang="en-US" sz="1400" dirty="0">
                          <a:solidFill>
                            <a:schemeClr val="tx1"/>
                          </a:solidFill>
                        </a:rPr>
                        <a:t>T</a:t>
                      </a:r>
                    </a:p>
                  </a:txBody>
                  <a:tcPr marL="68580" marR="68580" marT="34290" marB="34290"/>
                </a:tc>
                <a:tc>
                  <a:txBody>
                    <a:bodyPr/>
                    <a:lstStyle/>
                    <a:p>
                      <a:pPr algn="ctr"/>
                      <a:r>
                        <a:rPr lang="en-US" sz="1400" dirty="0">
                          <a:solidFill>
                            <a:schemeClr val="tx1"/>
                          </a:solidFill>
                        </a:rPr>
                        <a:t>F</a:t>
                      </a:r>
                    </a:p>
                  </a:txBody>
                  <a:tcPr marL="68580" marR="68580" marT="34290" marB="34290"/>
                </a:tc>
                <a:tc>
                  <a:txBody>
                    <a:bodyPr/>
                    <a:lstStyle/>
                    <a:p>
                      <a:pPr algn="ctr"/>
                      <a:r>
                        <a:rPr lang="en-US" sz="1400" dirty="0">
                          <a:solidFill>
                            <a:srgbClr val="FF0000"/>
                          </a:solidFill>
                        </a:rPr>
                        <a:t>T</a:t>
                      </a:r>
                    </a:p>
                  </a:txBody>
                  <a:tcPr marL="68580" marR="68580" marT="34290" marB="34290"/>
                </a:tc>
                <a:tc>
                  <a:txBody>
                    <a:bodyPr/>
                    <a:lstStyle/>
                    <a:p>
                      <a:pPr algn="ctr"/>
                      <a:r>
                        <a:rPr lang="en-US" sz="1400" dirty="0">
                          <a:solidFill>
                            <a:schemeClr val="tx1"/>
                          </a:solidFill>
                        </a:rPr>
                        <a:t>F</a:t>
                      </a:r>
                    </a:p>
                  </a:txBody>
                  <a:tcPr marL="68580" marR="68580" marT="34290" marB="34290"/>
                </a:tc>
                <a:extLst>
                  <a:ext uri="{0D108BD9-81ED-4DB2-BD59-A6C34878D82A}">
                    <a16:rowId xmlns="" xmlns:a16="http://schemas.microsoft.com/office/drawing/2014/main" val="2295224579"/>
                  </a:ext>
                </a:extLst>
              </a:tr>
              <a:tr h="274320">
                <a:tc>
                  <a:txBody>
                    <a:bodyPr/>
                    <a:lstStyle/>
                    <a:p>
                      <a:pPr algn="ctr"/>
                      <a:r>
                        <a:rPr lang="en-US" sz="1400" dirty="0">
                          <a:solidFill>
                            <a:schemeClr val="tx1"/>
                          </a:solidFill>
                        </a:rPr>
                        <a:t>T</a:t>
                      </a:r>
                    </a:p>
                  </a:txBody>
                  <a:tcPr marL="68580" marR="68580" marT="34290" marB="34290"/>
                </a:tc>
                <a:tc>
                  <a:txBody>
                    <a:bodyPr/>
                    <a:lstStyle/>
                    <a:p>
                      <a:pPr algn="ctr"/>
                      <a:r>
                        <a:rPr lang="en-US" sz="1400" dirty="0">
                          <a:solidFill>
                            <a:schemeClr val="tx1"/>
                          </a:solidFill>
                        </a:rPr>
                        <a:t>T</a:t>
                      </a:r>
                    </a:p>
                  </a:txBody>
                  <a:tcPr marL="68580" marR="68580" marT="34290" marB="34290"/>
                </a:tc>
                <a:tc>
                  <a:txBody>
                    <a:bodyPr/>
                    <a:lstStyle/>
                    <a:p>
                      <a:pPr algn="ctr"/>
                      <a:r>
                        <a:rPr lang="en-US" sz="1400" dirty="0">
                          <a:solidFill>
                            <a:srgbClr val="FF0000"/>
                          </a:solidFill>
                        </a:rPr>
                        <a:t>F</a:t>
                      </a:r>
                    </a:p>
                  </a:txBody>
                  <a:tcPr marL="68580" marR="68580" marT="34290" marB="34290"/>
                </a:tc>
                <a:tc>
                  <a:txBody>
                    <a:bodyPr/>
                    <a:lstStyle/>
                    <a:p>
                      <a:pPr algn="ctr"/>
                      <a:r>
                        <a:rPr lang="en-US" sz="1400" dirty="0">
                          <a:solidFill>
                            <a:schemeClr val="tx1"/>
                          </a:solidFill>
                        </a:rPr>
                        <a:t>T</a:t>
                      </a:r>
                    </a:p>
                  </a:txBody>
                  <a:tcPr marL="68580" marR="68580" marT="34290" marB="34290"/>
                </a:tc>
                <a:extLst>
                  <a:ext uri="{0D108BD9-81ED-4DB2-BD59-A6C34878D82A}">
                    <a16:rowId xmlns="" xmlns:a16="http://schemas.microsoft.com/office/drawing/2014/main" val="1883928157"/>
                  </a:ext>
                </a:extLst>
              </a:tr>
              <a:tr h="274320">
                <a:tc>
                  <a:txBody>
                    <a:bodyPr/>
                    <a:lstStyle/>
                    <a:p>
                      <a:pPr algn="ctr"/>
                      <a:r>
                        <a:rPr lang="en-US" sz="1400" dirty="0">
                          <a:solidFill>
                            <a:schemeClr val="tx1"/>
                          </a:solidFill>
                        </a:rPr>
                        <a:t>T</a:t>
                      </a:r>
                    </a:p>
                  </a:txBody>
                  <a:tcPr marL="68580" marR="68580" marT="34290" marB="34290"/>
                </a:tc>
                <a:tc>
                  <a:txBody>
                    <a:bodyPr/>
                    <a:lstStyle/>
                    <a:p>
                      <a:pPr algn="ctr"/>
                      <a:r>
                        <a:rPr lang="en-US" sz="1400" dirty="0">
                          <a:solidFill>
                            <a:schemeClr val="tx1"/>
                          </a:solidFill>
                        </a:rPr>
                        <a:t>T</a:t>
                      </a:r>
                    </a:p>
                  </a:txBody>
                  <a:tcPr marL="68580" marR="68580" marT="34290" marB="34290"/>
                </a:tc>
                <a:tc>
                  <a:txBody>
                    <a:bodyPr/>
                    <a:lstStyle/>
                    <a:p>
                      <a:pPr algn="ctr"/>
                      <a:r>
                        <a:rPr lang="en-US" sz="1400" dirty="0">
                          <a:solidFill>
                            <a:srgbClr val="FF0000"/>
                          </a:solidFill>
                        </a:rPr>
                        <a:t>T</a:t>
                      </a:r>
                    </a:p>
                  </a:txBody>
                  <a:tcPr marL="68580" marR="68580" marT="34290" marB="34290"/>
                </a:tc>
                <a:tc>
                  <a:txBody>
                    <a:bodyPr/>
                    <a:lstStyle/>
                    <a:p>
                      <a:pPr algn="ctr"/>
                      <a:r>
                        <a:rPr lang="en-US" sz="1400" dirty="0">
                          <a:solidFill>
                            <a:schemeClr val="tx1"/>
                          </a:solidFill>
                        </a:rPr>
                        <a:t>F</a:t>
                      </a:r>
                    </a:p>
                  </a:txBody>
                  <a:tcPr marL="68580" marR="68580" marT="34290" marB="34290"/>
                </a:tc>
                <a:extLst>
                  <a:ext uri="{0D108BD9-81ED-4DB2-BD59-A6C34878D82A}">
                    <a16:rowId xmlns="" xmlns:a16="http://schemas.microsoft.com/office/drawing/2014/main" val="3881933300"/>
                  </a:ext>
                </a:extLst>
              </a:tr>
            </a:tbl>
          </a:graphicData>
        </a:graphic>
      </p:graphicFrame>
    </p:spTree>
    <p:extLst>
      <p:ext uri="{BB962C8B-B14F-4D97-AF65-F5344CB8AC3E}">
        <p14:creationId xmlns:p14="http://schemas.microsoft.com/office/powerpoint/2010/main" val="26955446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idx="4294967295"/>
          </p:nvPr>
        </p:nvSpPr>
        <p:spPr/>
        <p:txBody>
          <a:bodyPr/>
          <a:lstStyle/>
          <a:p>
            <a:pPr eaLnBrk="1" hangingPunct="1"/>
            <a:r>
              <a:rPr lang="en-US" altLang="en-US" dirty="0" smtClean="0">
                <a:ea typeface="ＭＳ Ｐゴシック" panose="020B0600070205080204" pitchFamily="34" charset="-128"/>
              </a:rPr>
              <a:t>High Level View Of Branching For The Computer</a:t>
            </a:r>
          </a:p>
        </p:txBody>
      </p:sp>
      <p:grpSp>
        <p:nvGrpSpPr>
          <p:cNvPr id="3" name="Group 6"/>
          <p:cNvGrpSpPr>
            <a:grpSpLocks/>
          </p:cNvGrpSpPr>
          <p:nvPr/>
        </p:nvGrpSpPr>
        <p:grpSpPr bwMode="auto">
          <a:xfrm>
            <a:off x="0" y="3454400"/>
            <a:ext cx="2527300" cy="2606675"/>
            <a:chOff x="120" y="1720"/>
            <a:chExt cx="1592" cy="1642"/>
          </a:xfrm>
        </p:grpSpPr>
        <p:grpSp>
          <p:nvGrpSpPr>
            <p:cNvPr id="5139" name="Group 7"/>
            <p:cNvGrpSpPr>
              <a:grpSpLocks/>
            </p:cNvGrpSpPr>
            <p:nvPr/>
          </p:nvGrpSpPr>
          <p:grpSpPr bwMode="auto">
            <a:xfrm>
              <a:off x="908" y="1720"/>
              <a:ext cx="804" cy="429"/>
              <a:chOff x="908" y="1720"/>
              <a:chExt cx="804" cy="429"/>
            </a:xfrm>
          </p:grpSpPr>
          <p:sp>
            <p:nvSpPr>
              <p:cNvPr id="5141" name="Line 8"/>
              <p:cNvSpPr>
                <a:spLocks noChangeShapeType="1"/>
              </p:cNvSpPr>
              <p:nvPr/>
            </p:nvSpPr>
            <p:spPr bwMode="auto">
              <a:xfrm flipH="1">
                <a:off x="908" y="1728"/>
                <a:ext cx="804" cy="421"/>
              </a:xfrm>
              <a:prstGeom prst="line">
                <a:avLst/>
              </a:prstGeom>
              <a:noFill/>
              <a:ln w="381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sp>
            <p:nvSpPr>
              <p:cNvPr id="5142" name="Text Box 9"/>
              <p:cNvSpPr txBox="1">
                <a:spLocks noChangeArrowheads="1"/>
              </p:cNvSpPr>
              <p:nvPr/>
            </p:nvSpPr>
            <p:spPr bwMode="auto">
              <a:xfrm>
                <a:off x="944" y="1720"/>
                <a:ext cx="464"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CA" altLang="en-US" sz="2000" dirty="0">
                    <a:latin typeface="Arial" panose="020B0604020202020204" pitchFamily="34" charset="0"/>
                  </a:rPr>
                  <a:t>True</a:t>
                </a:r>
              </a:p>
            </p:txBody>
          </p:sp>
        </p:grpSp>
        <p:sp>
          <p:nvSpPr>
            <p:cNvPr id="5140" name="Text Box 10"/>
            <p:cNvSpPr txBox="1">
              <a:spLocks noChangeArrowheads="1"/>
            </p:cNvSpPr>
            <p:nvPr/>
          </p:nvSpPr>
          <p:spPr bwMode="auto">
            <a:xfrm>
              <a:off x="120" y="2056"/>
              <a:ext cx="1024" cy="13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spAutoFit/>
            </a:bodyPr>
            <a:lstStyle>
              <a:lvl1pPr marL="114300" indent="-114300"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pPr>
              <a:r>
                <a:rPr lang="en-CA" altLang="en-US" sz="2000" dirty="0">
                  <a:latin typeface="Arial" panose="020B0604020202020204" pitchFamily="34" charset="0"/>
                </a:rPr>
                <a:t>Nominal income deduction</a:t>
              </a:r>
            </a:p>
            <a:p>
              <a:pPr>
                <a:spcBef>
                  <a:spcPct val="50000"/>
                </a:spcBef>
              </a:pPr>
              <a:r>
                <a:rPr lang="en-CA" altLang="en-US" sz="2000" dirty="0">
                  <a:latin typeface="Arial" panose="020B0604020202020204" pitchFamily="34" charset="0"/>
                </a:rPr>
                <a:t>Eligible for social assistance</a:t>
              </a:r>
            </a:p>
          </p:txBody>
        </p:sp>
      </p:grpSp>
      <p:grpSp>
        <p:nvGrpSpPr>
          <p:cNvPr id="6" name="Group 16"/>
          <p:cNvGrpSpPr>
            <a:grpSpLocks/>
          </p:cNvGrpSpPr>
          <p:nvPr/>
        </p:nvGrpSpPr>
        <p:grpSpPr bwMode="auto">
          <a:xfrm>
            <a:off x="2171700" y="5054600"/>
            <a:ext cx="1955800" cy="1320800"/>
            <a:chOff x="1488" y="2728"/>
            <a:chExt cx="1232" cy="832"/>
          </a:xfrm>
        </p:grpSpPr>
        <p:sp>
          <p:nvSpPr>
            <p:cNvPr id="5132" name="Line 17"/>
            <p:cNvSpPr>
              <a:spLocks noChangeShapeType="1"/>
            </p:cNvSpPr>
            <p:nvPr/>
          </p:nvSpPr>
          <p:spPr bwMode="auto">
            <a:xfrm flipH="1">
              <a:off x="1852" y="2736"/>
              <a:ext cx="804" cy="421"/>
            </a:xfrm>
            <a:prstGeom prst="line">
              <a:avLst/>
            </a:prstGeom>
            <a:noFill/>
            <a:ln w="381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sp>
          <p:nvSpPr>
            <p:cNvPr id="5133" name="Text Box 18"/>
            <p:cNvSpPr txBox="1">
              <a:spLocks noChangeArrowheads="1"/>
            </p:cNvSpPr>
            <p:nvPr/>
          </p:nvSpPr>
          <p:spPr bwMode="auto">
            <a:xfrm>
              <a:off x="1888" y="2728"/>
              <a:ext cx="464"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CA" altLang="en-US" sz="2000" dirty="0">
                  <a:latin typeface="Arial" panose="020B0604020202020204" pitchFamily="34" charset="0"/>
                </a:rPr>
                <a:t>True</a:t>
              </a:r>
            </a:p>
          </p:txBody>
        </p:sp>
        <p:sp>
          <p:nvSpPr>
            <p:cNvPr id="5134" name="Text Box 19"/>
            <p:cNvSpPr txBox="1">
              <a:spLocks noChangeArrowheads="1"/>
            </p:cNvSpPr>
            <p:nvPr/>
          </p:nvSpPr>
          <p:spPr bwMode="auto">
            <a:xfrm>
              <a:off x="1488" y="3118"/>
              <a:ext cx="1232"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CA" altLang="en-US" sz="2000" dirty="0">
                  <a:latin typeface="Arial" panose="020B0604020202020204" pitchFamily="34" charset="0"/>
                </a:rPr>
                <a:t>Income tax = 20%</a:t>
              </a:r>
            </a:p>
          </p:txBody>
        </p:sp>
      </p:grpSp>
      <p:grpSp>
        <p:nvGrpSpPr>
          <p:cNvPr id="7" name="Group 20"/>
          <p:cNvGrpSpPr>
            <a:grpSpLocks/>
          </p:cNvGrpSpPr>
          <p:nvPr/>
        </p:nvGrpSpPr>
        <p:grpSpPr bwMode="auto">
          <a:xfrm>
            <a:off x="4038600" y="5067300"/>
            <a:ext cx="1524000" cy="1003300"/>
            <a:chOff x="2664" y="2736"/>
            <a:chExt cx="960" cy="632"/>
          </a:xfrm>
        </p:grpSpPr>
        <p:sp>
          <p:nvSpPr>
            <p:cNvPr id="5129" name="Text Box 21"/>
            <p:cNvSpPr txBox="1">
              <a:spLocks noChangeArrowheads="1"/>
            </p:cNvSpPr>
            <p:nvPr/>
          </p:nvSpPr>
          <p:spPr bwMode="auto">
            <a:xfrm>
              <a:off x="2944" y="2736"/>
              <a:ext cx="664"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CA" altLang="en-US" sz="2000" dirty="0">
                  <a:latin typeface="Arial" panose="020B0604020202020204" pitchFamily="34" charset="0"/>
                </a:rPr>
                <a:t>False</a:t>
              </a:r>
            </a:p>
          </p:txBody>
        </p:sp>
        <p:sp>
          <p:nvSpPr>
            <p:cNvPr id="5130" name="Line 22"/>
            <p:cNvSpPr>
              <a:spLocks noChangeShapeType="1"/>
            </p:cNvSpPr>
            <p:nvPr/>
          </p:nvSpPr>
          <p:spPr bwMode="auto">
            <a:xfrm>
              <a:off x="2664" y="2752"/>
              <a:ext cx="642" cy="387"/>
            </a:xfrm>
            <a:prstGeom prst="line">
              <a:avLst/>
            </a:prstGeom>
            <a:noFill/>
            <a:ln w="381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sp>
          <p:nvSpPr>
            <p:cNvPr id="5131" name="Text Box 23"/>
            <p:cNvSpPr txBox="1">
              <a:spLocks noChangeArrowheads="1"/>
            </p:cNvSpPr>
            <p:nvPr/>
          </p:nvSpPr>
          <p:spPr bwMode="auto">
            <a:xfrm>
              <a:off x="3232" y="3118"/>
              <a:ext cx="392"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CA" altLang="en-US" sz="2000" dirty="0">
                  <a:latin typeface="Arial" panose="020B0604020202020204" pitchFamily="34" charset="0"/>
                </a:rPr>
                <a:t>etc.</a:t>
              </a:r>
            </a:p>
          </p:txBody>
        </p:sp>
      </p:grpSp>
      <p:grpSp>
        <p:nvGrpSpPr>
          <p:cNvPr id="4" name="Group 3"/>
          <p:cNvGrpSpPr/>
          <p:nvPr/>
        </p:nvGrpSpPr>
        <p:grpSpPr>
          <a:xfrm>
            <a:off x="2540000" y="3378199"/>
            <a:ext cx="6210300" cy="1992313"/>
            <a:chOff x="2540000" y="3378199"/>
            <a:chExt cx="6210300" cy="1992313"/>
          </a:xfrm>
        </p:grpSpPr>
        <p:grpSp>
          <p:nvGrpSpPr>
            <p:cNvPr id="5" name="Group 11"/>
            <p:cNvGrpSpPr>
              <a:grpSpLocks/>
            </p:cNvGrpSpPr>
            <p:nvPr/>
          </p:nvGrpSpPr>
          <p:grpSpPr bwMode="auto">
            <a:xfrm>
              <a:off x="2540000" y="3378199"/>
              <a:ext cx="6210300" cy="1282700"/>
              <a:chOff x="1720" y="1672"/>
              <a:chExt cx="3912" cy="808"/>
            </a:xfrm>
          </p:grpSpPr>
          <p:sp>
            <p:nvSpPr>
              <p:cNvPr id="5135" name="Text Box 12"/>
              <p:cNvSpPr txBox="1">
                <a:spLocks noChangeArrowheads="1"/>
              </p:cNvSpPr>
              <p:nvPr/>
            </p:nvSpPr>
            <p:spPr bwMode="auto">
              <a:xfrm>
                <a:off x="2000" y="1728"/>
                <a:ext cx="664"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CA" altLang="en-US" sz="2000" dirty="0">
                    <a:latin typeface="Arial" panose="020B0604020202020204" pitchFamily="34" charset="0"/>
                  </a:rPr>
                  <a:t>False</a:t>
                </a:r>
              </a:p>
            </p:txBody>
          </p:sp>
          <p:sp>
            <p:nvSpPr>
              <p:cNvPr id="5137" name="Line 14"/>
              <p:cNvSpPr>
                <a:spLocks noChangeShapeType="1"/>
              </p:cNvSpPr>
              <p:nvPr/>
            </p:nvSpPr>
            <p:spPr bwMode="auto">
              <a:xfrm>
                <a:off x="1720" y="1744"/>
                <a:ext cx="642" cy="387"/>
              </a:xfrm>
              <a:prstGeom prst="line">
                <a:avLst/>
              </a:prstGeom>
              <a:noFill/>
              <a:ln w="381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sp>
            <p:nvSpPr>
              <p:cNvPr id="5138" name="AutoShape 15"/>
              <p:cNvSpPr>
                <a:spLocks noChangeArrowheads="1"/>
              </p:cNvSpPr>
              <p:nvPr/>
            </p:nvSpPr>
            <p:spPr bwMode="auto">
              <a:xfrm>
                <a:off x="3792" y="1672"/>
                <a:ext cx="1840" cy="808"/>
              </a:xfrm>
              <a:prstGeom prst="cloudCallout">
                <a:avLst>
                  <a:gd name="adj1" fmla="val -96574"/>
                  <a:gd name="adj2" fmla="val 17944"/>
                </a:avLst>
              </a:prstGeom>
              <a:noFill/>
              <a:ln w="12700">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lIns="93600" tIns="46800" rIns="93600" bIns="46800"/>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en-CA" altLang="en-US" sz="2000" b="1" dirty="0">
                    <a:latin typeface="Arial" panose="020B0604020202020204" pitchFamily="34" charset="0"/>
                  </a:rPr>
                  <a:t>Is income between $10K - $20K?</a:t>
                </a:r>
              </a:p>
            </p:txBody>
          </p:sp>
        </p:grpSp>
        <p:pic>
          <p:nvPicPr>
            <p:cNvPr id="24" name="Picture 7" descr="https://fbcdn-sphotos-a-a.akamaihd.net/hphotos-ak-ash3/946943_10151551541606836_2110209313_n.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20344" t="17323" r="17347" b="11274"/>
            <a:stretch/>
          </p:blipFill>
          <p:spPr bwMode="auto">
            <a:xfrm>
              <a:off x="3616325" y="3937637"/>
              <a:ext cx="703868" cy="143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8" name="Group 7"/>
          <p:cNvGrpSpPr/>
          <p:nvPr/>
        </p:nvGrpSpPr>
        <p:grpSpPr>
          <a:xfrm>
            <a:off x="2274331" y="1752600"/>
            <a:ext cx="5167869" cy="1752811"/>
            <a:chOff x="2274331" y="1752600"/>
            <a:chExt cx="5167869" cy="1752811"/>
          </a:xfrm>
        </p:grpSpPr>
        <p:sp>
          <p:nvSpPr>
            <p:cNvPr id="5144" name="AutoShape 5"/>
            <p:cNvSpPr>
              <a:spLocks noChangeArrowheads="1"/>
            </p:cNvSpPr>
            <p:nvPr/>
          </p:nvSpPr>
          <p:spPr bwMode="auto">
            <a:xfrm>
              <a:off x="4521200" y="1752600"/>
              <a:ext cx="2921000" cy="1282700"/>
            </a:xfrm>
            <a:prstGeom prst="cloudCallout">
              <a:avLst>
                <a:gd name="adj1" fmla="val -98750"/>
                <a:gd name="adj2" fmla="val 16954"/>
              </a:avLst>
            </a:prstGeom>
            <a:noFill/>
            <a:ln w="12700">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lIns="93600" tIns="46800" rIns="93600" bIns="46800"/>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en-CA" altLang="en-US" sz="2000" b="1" dirty="0">
                  <a:latin typeface="Arial" panose="020B0604020202020204" pitchFamily="34" charset="0"/>
                </a:rPr>
                <a:t>Is income below $10,000?</a:t>
              </a:r>
            </a:p>
          </p:txBody>
        </p:sp>
        <p:pic>
          <p:nvPicPr>
            <p:cNvPr id="26" name="Picture 7" descr="https://fbcdn-sphotos-a-a.akamaihd.net/hphotos-ak-ash3/946943_10151551541606836_2110209313_n.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20344" t="17323" r="17347" b="11274"/>
            <a:stretch/>
          </p:blipFill>
          <p:spPr bwMode="auto">
            <a:xfrm>
              <a:off x="2274331" y="2072636"/>
              <a:ext cx="703819" cy="143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subTnLst>
                                    <p:set>
                                      <p:cBhvr override="childStyle">
                                        <p:cTn dur="1" fill="hold" display="0" masterRel="nextClick" afterEffect="1"/>
                                        <p:tgtEl>
                                          <p:spTgt spid="3"/>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96060FD-D566-423E-BA17-22E223D82205}"/>
              </a:ext>
            </a:extLst>
          </p:cNvPr>
          <p:cNvSpPr>
            <a:spLocks noGrp="1"/>
          </p:cNvSpPr>
          <p:nvPr>
            <p:ph type="title"/>
          </p:nvPr>
        </p:nvSpPr>
        <p:spPr/>
        <p:txBody>
          <a:bodyPr/>
          <a:lstStyle/>
          <a:p>
            <a:pPr>
              <a:defRPr/>
            </a:pPr>
            <a:r>
              <a:rPr lang="en-US" dirty="0"/>
              <a:t>Boolean Logic</a:t>
            </a:r>
          </a:p>
        </p:txBody>
      </p:sp>
      <p:sp>
        <p:nvSpPr>
          <p:cNvPr id="3" name="Content Placeholder 2">
            <a:extLst>
              <a:ext uri="{FF2B5EF4-FFF2-40B4-BE49-F238E27FC236}">
                <a16:creationId xmlns="" xmlns:a16="http://schemas.microsoft.com/office/drawing/2014/main" id="{A93DDC83-161C-4B9E-87FC-973EC0628775}"/>
              </a:ext>
            </a:extLst>
          </p:cNvPr>
          <p:cNvSpPr>
            <a:spLocks noGrp="1"/>
          </p:cNvSpPr>
          <p:nvPr>
            <p:ph idx="1"/>
          </p:nvPr>
        </p:nvSpPr>
        <p:spPr/>
        <p:txBody>
          <a:bodyPr/>
          <a:lstStyle/>
          <a:p>
            <a:pPr marL="257186" indent="-257186">
              <a:defRPr/>
            </a:pPr>
            <a:r>
              <a:rPr lang="en-US" dirty="0"/>
              <a:t>Example:</a:t>
            </a:r>
          </a:p>
          <a:p>
            <a:pPr marL="557236" lvl="1" indent="-214322">
              <a:defRPr/>
            </a:pPr>
            <a:r>
              <a:rPr lang="en-US" dirty="0"/>
              <a:t>Construct a truth table for </a:t>
            </a:r>
            <a:r>
              <a:rPr lang="en-US" b="1" dirty="0"/>
              <a:t>A and (</a:t>
            </a:r>
            <a:r>
              <a:rPr lang="en-US" b="1" dirty="0">
                <a:solidFill>
                  <a:srgbClr val="FF0000"/>
                </a:solidFill>
              </a:rPr>
              <a:t>B or not C</a:t>
            </a:r>
            <a:r>
              <a:rPr lang="en-US" b="1" dirty="0"/>
              <a:t>)</a:t>
            </a:r>
            <a:r>
              <a:rPr lang="en-US" dirty="0"/>
              <a:t>: </a:t>
            </a:r>
          </a:p>
        </p:txBody>
      </p:sp>
      <p:graphicFrame>
        <p:nvGraphicFramePr>
          <p:cNvPr id="4" name="Table 3">
            <a:extLst>
              <a:ext uri="{FF2B5EF4-FFF2-40B4-BE49-F238E27FC236}">
                <a16:creationId xmlns="" xmlns:a16="http://schemas.microsoft.com/office/drawing/2014/main" id="{524C04D2-C139-4169-AE0A-684286D0F714}"/>
              </a:ext>
            </a:extLst>
          </p:cNvPr>
          <p:cNvGraphicFramePr>
            <a:graphicFrameLocks noGrp="1"/>
          </p:cNvGraphicFramePr>
          <p:nvPr/>
        </p:nvGraphicFramePr>
        <p:xfrm>
          <a:off x="1314450" y="3086100"/>
          <a:ext cx="2356487" cy="2537460"/>
        </p:xfrm>
        <a:graphic>
          <a:graphicData uri="http://schemas.openxmlformats.org/drawingml/2006/table">
            <a:tbl>
              <a:tblPr firstRow="1" bandRow="1">
                <a:tableStyleId>{9D7B26C5-4107-4FEC-AEDC-1716B250A1EF}</a:tableStyleId>
              </a:tblPr>
              <a:tblGrid>
                <a:gridCol w="284798">
                  <a:extLst>
                    <a:ext uri="{9D8B030D-6E8A-4147-A177-3AD203B41FA5}">
                      <a16:colId xmlns="" xmlns:a16="http://schemas.microsoft.com/office/drawing/2014/main" val="1407218186"/>
                    </a:ext>
                  </a:extLst>
                </a:gridCol>
                <a:gridCol w="214313">
                  <a:extLst>
                    <a:ext uri="{9D8B030D-6E8A-4147-A177-3AD203B41FA5}">
                      <a16:colId xmlns="" xmlns:a16="http://schemas.microsoft.com/office/drawing/2014/main" val="727499589"/>
                    </a:ext>
                  </a:extLst>
                </a:gridCol>
                <a:gridCol w="214313">
                  <a:extLst>
                    <a:ext uri="{9D8B030D-6E8A-4147-A177-3AD203B41FA5}">
                      <a16:colId xmlns="" xmlns:a16="http://schemas.microsoft.com/office/drawing/2014/main" val="4016030737"/>
                    </a:ext>
                  </a:extLst>
                </a:gridCol>
                <a:gridCol w="614363">
                  <a:extLst>
                    <a:ext uri="{9D8B030D-6E8A-4147-A177-3AD203B41FA5}">
                      <a16:colId xmlns="" xmlns:a16="http://schemas.microsoft.com/office/drawing/2014/main" val="440858774"/>
                    </a:ext>
                  </a:extLst>
                </a:gridCol>
                <a:gridCol w="1028700">
                  <a:extLst>
                    <a:ext uri="{9D8B030D-6E8A-4147-A177-3AD203B41FA5}">
                      <a16:colId xmlns="" xmlns:a16="http://schemas.microsoft.com/office/drawing/2014/main" val="3119648028"/>
                    </a:ext>
                  </a:extLst>
                </a:gridCol>
              </a:tblGrid>
              <a:tr h="278130">
                <a:tc>
                  <a:txBody>
                    <a:bodyPr/>
                    <a:lstStyle/>
                    <a:p>
                      <a:pPr algn="ctr"/>
                      <a:r>
                        <a:rPr lang="en-US" sz="1400" dirty="0"/>
                        <a:t>A</a:t>
                      </a:r>
                    </a:p>
                  </a:txBody>
                  <a:tcPr marL="68580" marR="68580" marT="34290" marB="34290"/>
                </a:tc>
                <a:tc>
                  <a:txBody>
                    <a:bodyPr/>
                    <a:lstStyle/>
                    <a:p>
                      <a:pPr algn="ctr"/>
                      <a:r>
                        <a:rPr lang="en-US" sz="1400" dirty="0">
                          <a:solidFill>
                            <a:srgbClr val="FF0000"/>
                          </a:solidFill>
                        </a:rPr>
                        <a:t>B</a:t>
                      </a:r>
                    </a:p>
                  </a:txBody>
                  <a:tcPr marL="68580" marR="68580" marT="34290" marB="34290"/>
                </a:tc>
                <a:tc>
                  <a:txBody>
                    <a:bodyPr/>
                    <a:lstStyle/>
                    <a:p>
                      <a:pPr algn="ctr"/>
                      <a:r>
                        <a:rPr lang="en-US" sz="1400" dirty="0"/>
                        <a:t>C</a:t>
                      </a:r>
                    </a:p>
                  </a:txBody>
                  <a:tcPr marL="68580" marR="68580" marT="34290" marB="34290"/>
                </a:tc>
                <a:tc>
                  <a:txBody>
                    <a:bodyPr/>
                    <a:lstStyle/>
                    <a:p>
                      <a:pPr algn="ctr"/>
                      <a:r>
                        <a:rPr lang="en-US" sz="1400" dirty="0">
                          <a:solidFill>
                            <a:srgbClr val="FF0000"/>
                          </a:solidFill>
                        </a:rPr>
                        <a:t>not C</a:t>
                      </a:r>
                    </a:p>
                  </a:txBody>
                  <a:tcPr marL="68580" marR="68580" marT="34290" marB="34290"/>
                </a:tc>
                <a:tc>
                  <a:txBody>
                    <a:bodyPr/>
                    <a:lstStyle/>
                    <a:p>
                      <a:pPr algn="ctr"/>
                      <a:r>
                        <a:rPr lang="en-US" sz="1400" dirty="0"/>
                        <a:t>B or not C</a:t>
                      </a:r>
                    </a:p>
                  </a:txBody>
                  <a:tcPr marL="68580" marR="68580" marT="34290" marB="34290"/>
                </a:tc>
                <a:extLst>
                  <a:ext uri="{0D108BD9-81ED-4DB2-BD59-A6C34878D82A}">
                    <a16:rowId xmlns="" xmlns:a16="http://schemas.microsoft.com/office/drawing/2014/main" val="1821177277"/>
                  </a:ext>
                </a:extLst>
              </a:tr>
              <a:tr h="278130">
                <a:tc>
                  <a:txBody>
                    <a:bodyPr/>
                    <a:lstStyle/>
                    <a:p>
                      <a:pPr algn="ctr"/>
                      <a:r>
                        <a:rPr lang="en-US" sz="1400" dirty="0">
                          <a:solidFill>
                            <a:schemeClr val="tx1"/>
                          </a:solidFill>
                        </a:rPr>
                        <a:t>F</a:t>
                      </a:r>
                    </a:p>
                  </a:txBody>
                  <a:tcPr marL="68580" marR="68580" marT="34290" marB="34290"/>
                </a:tc>
                <a:tc>
                  <a:txBody>
                    <a:bodyPr/>
                    <a:lstStyle/>
                    <a:p>
                      <a:pPr algn="ctr"/>
                      <a:r>
                        <a:rPr lang="en-US" sz="1400" dirty="0">
                          <a:solidFill>
                            <a:srgbClr val="FF0000"/>
                          </a:solidFill>
                        </a:rPr>
                        <a:t>F</a:t>
                      </a:r>
                    </a:p>
                  </a:txBody>
                  <a:tcPr marL="68580" marR="68580" marT="34290" marB="34290"/>
                </a:tc>
                <a:tc>
                  <a:txBody>
                    <a:bodyPr/>
                    <a:lstStyle/>
                    <a:p>
                      <a:pPr algn="ctr"/>
                      <a:r>
                        <a:rPr lang="en-US" sz="1400" dirty="0">
                          <a:solidFill>
                            <a:schemeClr val="tx1"/>
                          </a:solidFill>
                        </a:rPr>
                        <a:t>F</a:t>
                      </a:r>
                    </a:p>
                  </a:txBody>
                  <a:tcPr marL="68580" marR="68580" marT="34290" marB="34290"/>
                </a:tc>
                <a:tc>
                  <a:txBody>
                    <a:bodyPr/>
                    <a:lstStyle/>
                    <a:p>
                      <a:pPr algn="ctr"/>
                      <a:r>
                        <a:rPr lang="en-US" sz="1400" dirty="0">
                          <a:solidFill>
                            <a:srgbClr val="FF0000"/>
                          </a:solidFill>
                        </a:rPr>
                        <a:t>T</a:t>
                      </a:r>
                    </a:p>
                  </a:txBody>
                  <a:tcPr marL="68580" marR="68580" marT="34290" marB="34290"/>
                </a:tc>
                <a:tc>
                  <a:txBody>
                    <a:bodyPr/>
                    <a:lstStyle/>
                    <a:p>
                      <a:pPr algn="ctr"/>
                      <a:r>
                        <a:rPr lang="en-US" sz="1400" dirty="0">
                          <a:solidFill>
                            <a:schemeClr val="tx1"/>
                          </a:solidFill>
                        </a:rPr>
                        <a:t>T</a:t>
                      </a:r>
                    </a:p>
                  </a:txBody>
                  <a:tcPr marL="68580" marR="68580" marT="34290" marB="34290"/>
                </a:tc>
                <a:extLst>
                  <a:ext uri="{0D108BD9-81ED-4DB2-BD59-A6C34878D82A}">
                    <a16:rowId xmlns="" xmlns:a16="http://schemas.microsoft.com/office/drawing/2014/main" val="880278979"/>
                  </a:ext>
                </a:extLst>
              </a:tr>
              <a:tr h="278130">
                <a:tc>
                  <a:txBody>
                    <a:bodyPr/>
                    <a:lstStyle/>
                    <a:p>
                      <a:pPr algn="ctr"/>
                      <a:r>
                        <a:rPr lang="en-US" sz="1400" dirty="0">
                          <a:solidFill>
                            <a:schemeClr val="tx1"/>
                          </a:solidFill>
                        </a:rPr>
                        <a:t>F</a:t>
                      </a:r>
                    </a:p>
                  </a:txBody>
                  <a:tcPr marL="68580" marR="68580" marT="34290" marB="34290"/>
                </a:tc>
                <a:tc>
                  <a:txBody>
                    <a:bodyPr/>
                    <a:lstStyle/>
                    <a:p>
                      <a:pPr algn="ctr"/>
                      <a:r>
                        <a:rPr lang="en-US" sz="1400" dirty="0">
                          <a:solidFill>
                            <a:srgbClr val="FF0000"/>
                          </a:solidFill>
                        </a:rPr>
                        <a:t>F</a:t>
                      </a:r>
                    </a:p>
                  </a:txBody>
                  <a:tcPr marL="68580" marR="68580" marT="34290" marB="34290"/>
                </a:tc>
                <a:tc>
                  <a:txBody>
                    <a:bodyPr/>
                    <a:lstStyle/>
                    <a:p>
                      <a:pPr algn="ctr"/>
                      <a:r>
                        <a:rPr lang="en-US" sz="1400" dirty="0">
                          <a:solidFill>
                            <a:schemeClr val="tx1"/>
                          </a:solidFill>
                        </a:rPr>
                        <a:t>T</a:t>
                      </a:r>
                    </a:p>
                  </a:txBody>
                  <a:tcPr marL="68580" marR="68580" marT="34290" marB="34290"/>
                </a:tc>
                <a:tc>
                  <a:txBody>
                    <a:bodyPr/>
                    <a:lstStyle/>
                    <a:p>
                      <a:pPr algn="ctr"/>
                      <a:r>
                        <a:rPr lang="en-US" sz="1400" dirty="0">
                          <a:solidFill>
                            <a:srgbClr val="FF0000"/>
                          </a:solidFill>
                        </a:rPr>
                        <a:t>F</a:t>
                      </a:r>
                    </a:p>
                  </a:txBody>
                  <a:tcPr marL="68580" marR="68580" marT="34290" marB="34290"/>
                </a:tc>
                <a:tc>
                  <a:txBody>
                    <a:bodyPr/>
                    <a:lstStyle/>
                    <a:p>
                      <a:pPr algn="ctr"/>
                      <a:r>
                        <a:rPr lang="en-US" sz="1400" dirty="0">
                          <a:solidFill>
                            <a:schemeClr val="tx1"/>
                          </a:solidFill>
                        </a:rPr>
                        <a:t>F</a:t>
                      </a:r>
                    </a:p>
                  </a:txBody>
                  <a:tcPr marL="68580" marR="68580" marT="34290" marB="34290"/>
                </a:tc>
                <a:extLst>
                  <a:ext uri="{0D108BD9-81ED-4DB2-BD59-A6C34878D82A}">
                    <a16:rowId xmlns="" xmlns:a16="http://schemas.microsoft.com/office/drawing/2014/main" val="4104117696"/>
                  </a:ext>
                </a:extLst>
              </a:tr>
              <a:tr h="278130">
                <a:tc>
                  <a:txBody>
                    <a:bodyPr/>
                    <a:lstStyle/>
                    <a:p>
                      <a:pPr algn="ctr"/>
                      <a:r>
                        <a:rPr lang="en-US" sz="1400" dirty="0">
                          <a:solidFill>
                            <a:schemeClr val="tx1"/>
                          </a:solidFill>
                        </a:rPr>
                        <a:t>F</a:t>
                      </a:r>
                    </a:p>
                  </a:txBody>
                  <a:tcPr marL="68580" marR="68580" marT="34290" marB="34290"/>
                </a:tc>
                <a:tc>
                  <a:txBody>
                    <a:bodyPr/>
                    <a:lstStyle/>
                    <a:p>
                      <a:pPr algn="ctr"/>
                      <a:r>
                        <a:rPr lang="en-US" sz="1400" dirty="0">
                          <a:solidFill>
                            <a:srgbClr val="FF0000"/>
                          </a:solidFill>
                        </a:rPr>
                        <a:t>T</a:t>
                      </a:r>
                    </a:p>
                  </a:txBody>
                  <a:tcPr marL="68580" marR="68580" marT="34290" marB="34290"/>
                </a:tc>
                <a:tc>
                  <a:txBody>
                    <a:bodyPr/>
                    <a:lstStyle/>
                    <a:p>
                      <a:pPr algn="ctr"/>
                      <a:r>
                        <a:rPr lang="en-US" sz="1400" dirty="0">
                          <a:solidFill>
                            <a:schemeClr val="tx1"/>
                          </a:solidFill>
                        </a:rPr>
                        <a:t>F</a:t>
                      </a:r>
                    </a:p>
                  </a:txBody>
                  <a:tcPr marL="68580" marR="68580" marT="34290" marB="34290"/>
                </a:tc>
                <a:tc>
                  <a:txBody>
                    <a:bodyPr/>
                    <a:lstStyle/>
                    <a:p>
                      <a:pPr algn="ctr"/>
                      <a:r>
                        <a:rPr lang="en-US" sz="1400" dirty="0">
                          <a:solidFill>
                            <a:srgbClr val="FF0000"/>
                          </a:solidFill>
                        </a:rPr>
                        <a:t>T</a:t>
                      </a:r>
                    </a:p>
                  </a:txBody>
                  <a:tcPr marL="68580" marR="68580" marT="34290" marB="34290"/>
                </a:tc>
                <a:tc>
                  <a:txBody>
                    <a:bodyPr/>
                    <a:lstStyle/>
                    <a:p>
                      <a:pPr algn="ctr"/>
                      <a:r>
                        <a:rPr lang="en-US" sz="1400" dirty="0">
                          <a:solidFill>
                            <a:schemeClr val="tx1"/>
                          </a:solidFill>
                        </a:rPr>
                        <a:t>T</a:t>
                      </a:r>
                    </a:p>
                  </a:txBody>
                  <a:tcPr marL="68580" marR="68580" marT="34290" marB="34290"/>
                </a:tc>
                <a:extLst>
                  <a:ext uri="{0D108BD9-81ED-4DB2-BD59-A6C34878D82A}">
                    <a16:rowId xmlns="" xmlns:a16="http://schemas.microsoft.com/office/drawing/2014/main" val="716267876"/>
                  </a:ext>
                </a:extLst>
              </a:tr>
              <a:tr h="278130">
                <a:tc>
                  <a:txBody>
                    <a:bodyPr/>
                    <a:lstStyle/>
                    <a:p>
                      <a:pPr algn="ctr"/>
                      <a:r>
                        <a:rPr lang="en-US" sz="1400" dirty="0">
                          <a:solidFill>
                            <a:schemeClr val="tx1"/>
                          </a:solidFill>
                        </a:rPr>
                        <a:t>F</a:t>
                      </a:r>
                    </a:p>
                  </a:txBody>
                  <a:tcPr marL="68580" marR="68580" marT="34290" marB="34290"/>
                </a:tc>
                <a:tc>
                  <a:txBody>
                    <a:bodyPr/>
                    <a:lstStyle/>
                    <a:p>
                      <a:pPr algn="ctr"/>
                      <a:r>
                        <a:rPr lang="en-US" sz="1400" dirty="0">
                          <a:solidFill>
                            <a:srgbClr val="FF0000"/>
                          </a:solidFill>
                        </a:rPr>
                        <a:t>T</a:t>
                      </a:r>
                    </a:p>
                  </a:txBody>
                  <a:tcPr marL="68580" marR="68580" marT="34290" marB="34290"/>
                </a:tc>
                <a:tc>
                  <a:txBody>
                    <a:bodyPr/>
                    <a:lstStyle/>
                    <a:p>
                      <a:pPr algn="ctr"/>
                      <a:r>
                        <a:rPr lang="en-US" sz="1400" dirty="0">
                          <a:solidFill>
                            <a:schemeClr val="tx1"/>
                          </a:solidFill>
                        </a:rPr>
                        <a:t>T</a:t>
                      </a:r>
                    </a:p>
                  </a:txBody>
                  <a:tcPr marL="68580" marR="68580" marT="34290" marB="34290"/>
                </a:tc>
                <a:tc>
                  <a:txBody>
                    <a:bodyPr/>
                    <a:lstStyle/>
                    <a:p>
                      <a:pPr algn="ctr"/>
                      <a:r>
                        <a:rPr lang="en-US" sz="1400" dirty="0">
                          <a:solidFill>
                            <a:srgbClr val="FF0000"/>
                          </a:solidFill>
                        </a:rPr>
                        <a:t>F</a:t>
                      </a:r>
                    </a:p>
                  </a:txBody>
                  <a:tcPr marL="68580" marR="68580" marT="34290" marB="34290"/>
                </a:tc>
                <a:tc>
                  <a:txBody>
                    <a:bodyPr/>
                    <a:lstStyle/>
                    <a:p>
                      <a:pPr algn="ctr"/>
                      <a:r>
                        <a:rPr lang="en-US" sz="1400" dirty="0">
                          <a:solidFill>
                            <a:schemeClr val="tx1"/>
                          </a:solidFill>
                        </a:rPr>
                        <a:t>T</a:t>
                      </a:r>
                    </a:p>
                  </a:txBody>
                  <a:tcPr marL="68580" marR="68580" marT="34290" marB="34290"/>
                </a:tc>
                <a:extLst>
                  <a:ext uri="{0D108BD9-81ED-4DB2-BD59-A6C34878D82A}">
                    <a16:rowId xmlns="" xmlns:a16="http://schemas.microsoft.com/office/drawing/2014/main" val="1521689635"/>
                  </a:ext>
                </a:extLst>
              </a:tr>
              <a:tr h="278130">
                <a:tc>
                  <a:txBody>
                    <a:bodyPr/>
                    <a:lstStyle/>
                    <a:p>
                      <a:pPr algn="ctr"/>
                      <a:r>
                        <a:rPr lang="en-US" sz="1400" dirty="0">
                          <a:solidFill>
                            <a:schemeClr val="tx1"/>
                          </a:solidFill>
                        </a:rPr>
                        <a:t>T</a:t>
                      </a:r>
                    </a:p>
                  </a:txBody>
                  <a:tcPr marL="68580" marR="68580" marT="34290" marB="34290"/>
                </a:tc>
                <a:tc>
                  <a:txBody>
                    <a:bodyPr/>
                    <a:lstStyle/>
                    <a:p>
                      <a:pPr algn="ctr"/>
                      <a:r>
                        <a:rPr lang="en-US" sz="1400" dirty="0">
                          <a:solidFill>
                            <a:srgbClr val="FF0000"/>
                          </a:solidFill>
                        </a:rPr>
                        <a:t>F</a:t>
                      </a:r>
                    </a:p>
                  </a:txBody>
                  <a:tcPr marL="68580" marR="68580" marT="34290" marB="34290"/>
                </a:tc>
                <a:tc>
                  <a:txBody>
                    <a:bodyPr/>
                    <a:lstStyle/>
                    <a:p>
                      <a:pPr algn="ctr"/>
                      <a:r>
                        <a:rPr lang="en-US" sz="1400" dirty="0">
                          <a:solidFill>
                            <a:schemeClr val="tx1"/>
                          </a:solidFill>
                        </a:rPr>
                        <a:t>F</a:t>
                      </a:r>
                    </a:p>
                  </a:txBody>
                  <a:tcPr marL="68580" marR="68580" marT="34290" marB="34290"/>
                </a:tc>
                <a:tc>
                  <a:txBody>
                    <a:bodyPr/>
                    <a:lstStyle/>
                    <a:p>
                      <a:pPr algn="ctr"/>
                      <a:r>
                        <a:rPr lang="en-US" sz="1400" dirty="0">
                          <a:solidFill>
                            <a:srgbClr val="FF0000"/>
                          </a:solidFill>
                        </a:rPr>
                        <a:t>T</a:t>
                      </a:r>
                    </a:p>
                  </a:txBody>
                  <a:tcPr marL="68580" marR="68580" marT="34290" marB="34290"/>
                </a:tc>
                <a:tc>
                  <a:txBody>
                    <a:bodyPr/>
                    <a:lstStyle/>
                    <a:p>
                      <a:pPr algn="ctr"/>
                      <a:r>
                        <a:rPr lang="en-US" sz="1400" dirty="0">
                          <a:solidFill>
                            <a:schemeClr val="tx1"/>
                          </a:solidFill>
                        </a:rPr>
                        <a:t>T</a:t>
                      </a:r>
                    </a:p>
                  </a:txBody>
                  <a:tcPr marL="68580" marR="68580" marT="34290" marB="34290"/>
                </a:tc>
                <a:extLst>
                  <a:ext uri="{0D108BD9-81ED-4DB2-BD59-A6C34878D82A}">
                    <a16:rowId xmlns="" xmlns:a16="http://schemas.microsoft.com/office/drawing/2014/main" val="1392303188"/>
                  </a:ext>
                </a:extLst>
              </a:tr>
              <a:tr h="278130">
                <a:tc>
                  <a:txBody>
                    <a:bodyPr/>
                    <a:lstStyle/>
                    <a:p>
                      <a:pPr algn="ctr"/>
                      <a:r>
                        <a:rPr lang="en-US" sz="1400" dirty="0">
                          <a:solidFill>
                            <a:schemeClr val="tx1"/>
                          </a:solidFill>
                        </a:rPr>
                        <a:t>T</a:t>
                      </a:r>
                    </a:p>
                  </a:txBody>
                  <a:tcPr marL="68580" marR="68580" marT="34290" marB="34290"/>
                </a:tc>
                <a:tc>
                  <a:txBody>
                    <a:bodyPr/>
                    <a:lstStyle/>
                    <a:p>
                      <a:pPr algn="ctr"/>
                      <a:r>
                        <a:rPr lang="en-US" sz="1400" dirty="0">
                          <a:solidFill>
                            <a:srgbClr val="FF0000"/>
                          </a:solidFill>
                        </a:rPr>
                        <a:t>F</a:t>
                      </a:r>
                    </a:p>
                  </a:txBody>
                  <a:tcPr marL="68580" marR="68580" marT="34290" marB="34290"/>
                </a:tc>
                <a:tc>
                  <a:txBody>
                    <a:bodyPr/>
                    <a:lstStyle/>
                    <a:p>
                      <a:pPr algn="ctr"/>
                      <a:r>
                        <a:rPr lang="en-US" sz="1400" dirty="0">
                          <a:solidFill>
                            <a:schemeClr val="tx1"/>
                          </a:solidFill>
                        </a:rPr>
                        <a:t>T</a:t>
                      </a:r>
                    </a:p>
                  </a:txBody>
                  <a:tcPr marL="68580" marR="68580" marT="34290" marB="34290"/>
                </a:tc>
                <a:tc>
                  <a:txBody>
                    <a:bodyPr/>
                    <a:lstStyle/>
                    <a:p>
                      <a:pPr algn="ctr"/>
                      <a:r>
                        <a:rPr lang="en-US" sz="1400" dirty="0">
                          <a:solidFill>
                            <a:srgbClr val="FF0000"/>
                          </a:solidFill>
                        </a:rPr>
                        <a:t>F</a:t>
                      </a:r>
                    </a:p>
                  </a:txBody>
                  <a:tcPr marL="68580" marR="68580" marT="34290" marB="34290"/>
                </a:tc>
                <a:tc>
                  <a:txBody>
                    <a:bodyPr/>
                    <a:lstStyle/>
                    <a:p>
                      <a:pPr algn="ctr"/>
                      <a:r>
                        <a:rPr lang="en-US" sz="1400" dirty="0">
                          <a:solidFill>
                            <a:schemeClr val="tx1"/>
                          </a:solidFill>
                        </a:rPr>
                        <a:t>F</a:t>
                      </a:r>
                    </a:p>
                  </a:txBody>
                  <a:tcPr marL="68580" marR="68580" marT="34290" marB="34290"/>
                </a:tc>
                <a:extLst>
                  <a:ext uri="{0D108BD9-81ED-4DB2-BD59-A6C34878D82A}">
                    <a16:rowId xmlns="" xmlns:a16="http://schemas.microsoft.com/office/drawing/2014/main" val="2295224579"/>
                  </a:ext>
                </a:extLst>
              </a:tr>
              <a:tr h="274320">
                <a:tc>
                  <a:txBody>
                    <a:bodyPr/>
                    <a:lstStyle/>
                    <a:p>
                      <a:pPr algn="ctr"/>
                      <a:r>
                        <a:rPr lang="en-US" sz="1400" dirty="0">
                          <a:solidFill>
                            <a:schemeClr val="tx1"/>
                          </a:solidFill>
                        </a:rPr>
                        <a:t>T</a:t>
                      </a:r>
                    </a:p>
                  </a:txBody>
                  <a:tcPr marL="68580" marR="68580" marT="34290" marB="34290"/>
                </a:tc>
                <a:tc>
                  <a:txBody>
                    <a:bodyPr/>
                    <a:lstStyle/>
                    <a:p>
                      <a:pPr algn="ctr"/>
                      <a:r>
                        <a:rPr lang="en-US" sz="1400" dirty="0">
                          <a:solidFill>
                            <a:srgbClr val="FF0000"/>
                          </a:solidFill>
                        </a:rPr>
                        <a:t>T</a:t>
                      </a:r>
                    </a:p>
                  </a:txBody>
                  <a:tcPr marL="68580" marR="68580" marT="34290" marB="34290"/>
                </a:tc>
                <a:tc>
                  <a:txBody>
                    <a:bodyPr/>
                    <a:lstStyle/>
                    <a:p>
                      <a:pPr algn="ctr"/>
                      <a:r>
                        <a:rPr lang="en-US" sz="1400" dirty="0">
                          <a:solidFill>
                            <a:schemeClr val="tx1"/>
                          </a:solidFill>
                        </a:rPr>
                        <a:t>F</a:t>
                      </a:r>
                    </a:p>
                  </a:txBody>
                  <a:tcPr marL="68580" marR="68580" marT="34290" marB="34290"/>
                </a:tc>
                <a:tc>
                  <a:txBody>
                    <a:bodyPr/>
                    <a:lstStyle/>
                    <a:p>
                      <a:pPr algn="ctr"/>
                      <a:r>
                        <a:rPr lang="en-US" sz="1400" dirty="0">
                          <a:solidFill>
                            <a:srgbClr val="FF0000"/>
                          </a:solidFill>
                        </a:rPr>
                        <a:t>T</a:t>
                      </a:r>
                    </a:p>
                  </a:txBody>
                  <a:tcPr marL="68580" marR="68580" marT="34290" marB="34290"/>
                </a:tc>
                <a:tc>
                  <a:txBody>
                    <a:bodyPr/>
                    <a:lstStyle/>
                    <a:p>
                      <a:pPr algn="ctr"/>
                      <a:r>
                        <a:rPr lang="en-US" sz="1400" dirty="0">
                          <a:solidFill>
                            <a:schemeClr val="tx1"/>
                          </a:solidFill>
                        </a:rPr>
                        <a:t>T</a:t>
                      </a:r>
                    </a:p>
                  </a:txBody>
                  <a:tcPr marL="68580" marR="68580" marT="34290" marB="34290"/>
                </a:tc>
                <a:extLst>
                  <a:ext uri="{0D108BD9-81ED-4DB2-BD59-A6C34878D82A}">
                    <a16:rowId xmlns="" xmlns:a16="http://schemas.microsoft.com/office/drawing/2014/main" val="1883928157"/>
                  </a:ext>
                </a:extLst>
              </a:tr>
              <a:tr h="274320">
                <a:tc>
                  <a:txBody>
                    <a:bodyPr/>
                    <a:lstStyle/>
                    <a:p>
                      <a:pPr algn="ctr"/>
                      <a:r>
                        <a:rPr lang="en-US" sz="1400" dirty="0">
                          <a:solidFill>
                            <a:schemeClr val="tx1"/>
                          </a:solidFill>
                        </a:rPr>
                        <a:t>T</a:t>
                      </a:r>
                    </a:p>
                  </a:txBody>
                  <a:tcPr marL="68580" marR="68580" marT="34290" marB="34290"/>
                </a:tc>
                <a:tc>
                  <a:txBody>
                    <a:bodyPr/>
                    <a:lstStyle/>
                    <a:p>
                      <a:pPr algn="ctr"/>
                      <a:r>
                        <a:rPr lang="en-US" sz="1400" dirty="0">
                          <a:solidFill>
                            <a:srgbClr val="FF0000"/>
                          </a:solidFill>
                        </a:rPr>
                        <a:t>T</a:t>
                      </a:r>
                    </a:p>
                  </a:txBody>
                  <a:tcPr marL="68580" marR="68580" marT="34290" marB="34290"/>
                </a:tc>
                <a:tc>
                  <a:txBody>
                    <a:bodyPr/>
                    <a:lstStyle/>
                    <a:p>
                      <a:pPr algn="ctr"/>
                      <a:r>
                        <a:rPr lang="en-US" sz="1400" dirty="0">
                          <a:solidFill>
                            <a:schemeClr val="tx1"/>
                          </a:solidFill>
                        </a:rPr>
                        <a:t>T</a:t>
                      </a:r>
                    </a:p>
                  </a:txBody>
                  <a:tcPr marL="68580" marR="68580" marT="34290" marB="34290"/>
                </a:tc>
                <a:tc>
                  <a:txBody>
                    <a:bodyPr/>
                    <a:lstStyle/>
                    <a:p>
                      <a:pPr algn="ctr"/>
                      <a:r>
                        <a:rPr lang="en-US" sz="1400" dirty="0">
                          <a:solidFill>
                            <a:srgbClr val="FF0000"/>
                          </a:solidFill>
                        </a:rPr>
                        <a:t>F</a:t>
                      </a:r>
                    </a:p>
                  </a:txBody>
                  <a:tcPr marL="68580" marR="68580" marT="34290" marB="34290"/>
                </a:tc>
                <a:tc>
                  <a:txBody>
                    <a:bodyPr/>
                    <a:lstStyle/>
                    <a:p>
                      <a:pPr algn="ctr"/>
                      <a:r>
                        <a:rPr lang="en-US" sz="1400" dirty="0">
                          <a:solidFill>
                            <a:schemeClr val="tx1"/>
                          </a:solidFill>
                        </a:rPr>
                        <a:t>T</a:t>
                      </a:r>
                    </a:p>
                  </a:txBody>
                  <a:tcPr marL="68580" marR="68580" marT="34290" marB="34290"/>
                </a:tc>
                <a:extLst>
                  <a:ext uri="{0D108BD9-81ED-4DB2-BD59-A6C34878D82A}">
                    <a16:rowId xmlns="" xmlns:a16="http://schemas.microsoft.com/office/drawing/2014/main" val="3881933300"/>
                  </a:ext>
                </a:extLst>
              </a:tr>
            </a:tbl>
          </a:graphicData>
        </a:graphic>
      </p:graphicFrame>
    </p:spTree>
    <p:extLst>
      <p:ext uri="{BB962C8B-B14F-4D97-AF65-F5344CB8AC3E}">
        <p14:creationId xmlns:p14="http://schemas.microsoft.com/office/powerpoint/2010/main" val="295305566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96060FD-D566-423E-BA17-22E223D82205}"/>
              </a:ext>
            </a:extLst>
          </p:cNvPr>
          <p:cNvSpPr>
            <a:spLocks noGrp="1"/>
          </p:cNvSpPr>
          <p:nvPr>
            <p:ph type="title"/>
          </p:nvPr>
        </p:nvSpPr>
        <p:spPr/>
        <p:txBody>
          <a:bodyPr/>
          <a:lstStyle/>
          <a:p>
            <a:pPr>
              <a:defRPr/>
            </a:pPr>
            <a:r>
              <a:rPr lang="en-US" dirty="0"/>
              <a:t>Boolean Logic</a:t>
            </a:r>
          </a:p>
        </p:txBody>
      </p:sp>
      <p:sp>
        <p:nvSpPr>
          <p:cNvPr id="3" name="Content Placeholder 2">
            <a:extLst>
              <a:ext uri="{FF2B5EF4-FFF2-40B4-BE49-F238E27FC236}">
                <a16:creationId xmlns="" xmlns:a16="http://schemas.microsoft.com/office/drawing/2014/main" id="{A93DDC83-161C-4B9E-87FC-973EC0628775}"/>
              </a:ext>
            </a:extLst>
          </p:cNvPr>
          <p:cNvSpPr>
            <a:spLocks noGrp="1"/>
          </p:cNvSpPr>
          <p:nvPr>
            <p:ph idx="1"/>
          </p:nvPr>
        </p:nvSpPr>
        <p:spPr/>
        <p:txBody>
          <a:bodyPr/>
          <a:lstStyle/>
          <a:p>
            <a:pPr marL="257186" indent="-257186">
              <a:defRPr/>
            </a:pPr>
            <a:r>
              <a:rPr lang="en-US" dirty="0"/>
              <a:t>Example:</a:t>
            </a:r>
          </a:p>
          <a:p>
            <a:pPr marL="557236" lvl="1" indent="-214322">
              <a:defRPr/>
            </a:pPr>
            <a:r>
              <a:rPr lang="en-US" dirty="0"/>
              <a:t>Construct a truth table for </a:t>
            </a:r>
            <a:r>
              <a:rPr lang="en-US" b="1" dirty="0">
                <a:solidFill>
                  <a:srgbClr val="FF0000"/>
                </a:solidFill>
              </a:rPr>
              <a:t>A and (B or not C)</a:t>
            </a:r>
            <a:endParaRPr lang="en-US" dirty="0">
              <a:solidFill>
                <a:srgbClr val="FF0000"/>
              </a:solidFill>
            </a:endParaRPr>
          </a:p>
        </p:txBody>
      </p:sp>
      <p:graphicFrame>
        <p:nvGraphicFramePr>
          <p:cNvPr id="4" name="Table 3">
            <a:extLst>
              <a:ext uri="{FF2B5EF4-FFF2-40B4-BE49-F238E27FC236}">
                <a16:creationId xmlns="" xmlns:a16="http://schemas.microsoft.com/office/drawing/2014/main" id="{524C04D2-C139-4169-AE0A-684286D0F714}"/>
              </a:ext>
            </a:extLst>
          </p:cNvPr>
          <p:cNvGraphicFramePr>
            <a:graphicFrameLocks noGrp="1"/>
          </p:cNvGraphicFramePr>
          <p:nvPr/>
        </p:nvGraphicFramePr>
        <p:xfrm>
          <a:off x="1314451" y="3086100"/>
          <a:ext cx="4642486" cy="2537460"/>
        </p:xfrm>
        <a:graphic>
          <a:graphicData uri="http://schemas.openxmlformats.org/drawingml/2006/table">
            <a:tbl>
              <a:tblPr firstRow="1" bandRow="1">
                <a:tableStyleId>{9D7B26C5-4107-4FEC-AEDC-1716B250A1EF}</a:tableStyleId>
              </a:tblPr>
              <a:tblGrid>
                <a:gridCol w="284798">
                  <a:extLst>
                    <a:ext uri="{9D8B030D-6E8A-4147-A177-3AD203B41FA5}">
                      <a16:colId xmlns="" xmlns:a16="http://schemas.microsoft.com/office/drawing/2014/main" val="1407218186"/>
                    </a:ext>
                  </a:extLst>
                </a:gridCol>
                <a:gridCol w="214313">
                  <a:extLst>
                    <a:ext uri="{9D8B030D-6E8A-4147-A177-3AD203B41FA5}">
                      <a16:colId xmlns="" xmlns:a16="http://schemas.microsoft.com/office/drawing/2014/main" val="727499589"/>
                    </a:ext>
                  </a:extLst>
                </a:gridCol>
                <a:gridCol w="214313">
                  <a:extLst>
                    <a:ext uri="{9D8B030D-6E8A-4147-A177-3AD203B41FA5}">
                      <a16:colId xmlns="" xmlns:a16="http://schemas.microsoft.com/office/drawing/2014/main" val="4016030737"/>
                    </a:ext>
                  </a:extLst>
                </a:gridCol>
                <a:gridCol w="614363">
                  <a:extLst>
                    <a:ext uri="{9D8B030D-6E8A-4147-A177-3AD203B41FA5}">
                      <a16:colId xmlns="" xmlns:a16="http://schemas.microsoft.com/office/drawing/2014/main" val="440858774"/>
                    </a:ext>
                  </a:extLst>
                </a:gridCol>
                <a:gridCol w="1028700">
                  <a:extLst>
                    <a:ext uri="{9D8B030D-6E8A-4147-A177-3AD203B41FA5}">
                      <a16:colId xmlns="" xmlns:a16="http://schemas.microsoft.com/office/drawing/2014/main" val="3119648028"/>
                    </a:ext>
                  </a:extLst>
                </a:gridCol>
                <a:gridCol w="2285999">
                  <a:extLst>
                    <a:ext uri="{9D8B030D-6E8A-4147-A177-3AD203B41FA5}">
                      <a16:colId xmlns="" xmlns:a16="http://schemas.microsoft.com/office/drawing/2014/main" val="1112874293"/>
                    </a:ext>
                  </a:extLst>
                </a:gridCol>
              </a:tblGrid>
              <a:tr h="278130">
                <a:tc>
                  <a:txBody>
                    <a:bodyPr/>
                    <a:lstStyle/>
                    <a:p>
                      <a:pPr algn="ctr"/>
                      <a:r>
                        <a:rPr lang="en-US" sz="1400" dirty="0">
                          <a:solidFill>
                            <a:srgbClr val="FF0000"/>
                          </a:solidFill>
                        </a:rPr>
                        <a:t>A</a:t>
                      </a:r>
                    </a:p>
                  </a:txBody>
                  <a:tcPr marL="68580" marR="68580" marT="34290" marB="34290"/>
                </a:tc>
                <a:tc>
                  <a:txBody>
                    <a:bodyPr/>
                    <a:lstStyle/>
                    <a:p>
                      <a:pPr algn="ctr"/>
                      <a:r>
                        <a:rPr lang="en-US" sz="1400" dirty="0"/>
                        <a:t>B</a:t>
                      </a:r>
                    </a:p>
                  </a:txBody>
                  <a:tcPr marL="68580" marR="68580" marT="34290" marB="34290"/>
                </a:tc>
                <a:tc>
                  <a:txBody>
                    <a:bodyPr/>
                    <a:lstStyle/>
                    <a:p>
                      <a:pPr algn="ctr"/>
                      <a:r>
                        <a:rPr lang="en-US" sz="1400" dirty="0"/>
                        <a:t>C</a:t>
                      </a:r>
                    </a:p>
                  </a:txBody>
                  <a:tcPr marL="68580" marR="68580" marT="34290" marB="34290"/>
                </a:tc>
                <a:tc>
                  <a:txBody>
                    <a:bodyPr/>
                    <a:lstStyle/>
                    <a:p>
                      <a:pPr algn="ctr"/>
                      <a:r>
                        <a:rPr lang="en-US" sz="1400" dirty="0">
                          <a:solidFill>
                            <a:schemeClr val="tx1"/>
                          </a:solidFill>
                        </a:rPr>
                        <a:t>not C</a:t>
                      </a:r>
                    </a:p>
                  </a:txBody>
                  <a:tcPr marL="68580" marR="68580" marT="34290" marB="34290"/>
                </a:tc>
                <a:tc>
                  <a:txBody>
                    <a:bodyPr/>
                    <a:lstStyle/>
                    <a:p>
                      <a:pPr algn="ctr"/>
                      <a:r>
                        <a:rPr lang="en-US" sz="1400" dirty="0">
                          <a:solidFill>
                            <a:srgbClr val="FF0000"/>
                          </a:solidFill>
                        </a:rPr>
                        <a:t>B or not C</a:t>
                      </a:r>
                    </a:p>
                  </a:txBody>
                  <a:tcPr marL="68580" marR="68580" marT="34290" marB="34290"/>
                </a:tc>
                <a:tc>
                  <a:txBody>
                    <a:bodyPr/>
                    <a:lstStyle/>
                    <a:p>
                      <a:pPr algn="ctr"/>
                      <a:r>
                        <a:rPr lang="en-US" sz="1400" dirty="0"/>
                        <a:t>A and (B or not C)</a:t>
                      </a:r>
                    </a:p>
                  </a:txBody>
                  <a:tcPr marL="68580" marR="68580" marT="34290" marB="34290"/>
                </a:tc>
                <a:extLst>
                  <a:ext uri="{0D108BD9-81ED-4DB2-BD59-A6C34878D82A}">
                    <a16:rowId xmlns="" xmlns:a16="http://schemas.microsoft.com/office/drawing/2014/main" val="1821177277"/>
                  </a:ext>
                </a:extLst>
              </a:tr>
              <a:tr h="278130">
                <a:tc>
                  <a:txBody>
                    <a:bodyPr/>
                    <a:lstStyle/>
                    <a:p>
                      <a:pPr algn="ctr"/>
                      <a:r>
                        <a:rPr lang="en-US" sz="1400" dirty="0">
                          <a:solidFill>
                            <a:srgbClr val="FF0000"/>
                          </a:solidFill>
                        </a:rPr>
                        <a:t>F</a:t>
                      </a:r>
                    </a:p>
                  </a:txBody>
                  <a:tcPr marL="68580" marR="68580" marT="34290" marB="34290"/>
                </a:tc>
                <a:tc>
                  <a:txBody>
                    <a:bodyPr/>
                    <a:lstStyle/>
                    <a:p>
                      <a:pPr algn="ctr"/>
                      <a:r>
                        <a:rPr lang="en-US" sz="1400" dirty="0">
                          <a:solidFill>
                            <a:schemeClr val="tx1"/>
                          </a:solidFill>
                        </a:rPr>
                        <a:t>F</a:t>
                      </a:r>
                    </a:p>
                  </a:txBody>
                  <a:tcPr marL="68580" marR="68580" marT="34290" marB="34290"/>
                </a:tc>
                <a:tc>
                  <a:txBody>
                    <a:bodyPr/>
                    <a:lstStyle/>
                    <a:p>
                      <a:pPr algn="ctr"/>
                      <a:r>
                        <a:rPr lang="en-US" sz="1400" dirty="0">
                          <a:solidFill>
                            <a:schemeClr val="tx1"/>
                          </a:solidFill>
                        </a:rPr>
                        <a:t>F</a:t>
                      </a:r>
                    </a:p>
                  </a:txBody>
                  <a:tcPr marL="68580" marR="68580" marT="34290" marB="34290"/>
                </a:tc>
                <a:tc>
                  <a:txBody>
                    <a:bodyPr/>
                    <a:lstStyle/>
                    <a:p>
                      <a:pPr algn="ctr"/>
                      <a:r>
                        <a:rPr lang="en-US" sz="1400" dirty="0">
                          <a:solidFill>
                            <a:schemeClr val="tx1"/>
                          </a:solidFill>
                        </a:rPr>
                        <a:t>T</a:t>
                      </a:r>
                    </a:p>
                  </a:txBody>
                  <a:tcPr marL="68580" marR="68580" marT="34290" marB="34290"/>
                </a:tc>
                <a:tc>
                  <a:txBody>
                    <a:bodyPr/>
                    <a:lstStyle/>
                    <a:p>
                      <a:pPr algn="ctr"/>
                      <a:r>
                        <a:rPr lang="en-US" sz="1400" dirty="0">
                          <a:solidFill>
                            <a:srgbClr val="FF0000"/>
                          </a:solidFill>
                        </a:rPr>
                        <a:t>T</a:t>
                      </a:r>
                    </a:p>
                  </a:txBody>
                  <a:tcPr marL="68580" marR="68580" marT="34290" marB="34290"/>
                </a:tc>
                <a:tc>
                  <a:txBody>
                    <a:bodyPr/>
                    <a:lstStyle/>
                    <a:p>
                      <a:pPr algn="ctr"/>
                      <a:r>
                        <a:rPr lang="en-US" sz="1400" dirty="0">
                          <a:solidFill>
                            <a:schemeClr val="tx1"/>
                          </a:solidFill>
                        </a:rPr>
                        <a:t>F</a:t>
                      </a:r>
                    </a:p>
                  </a:txBody>
                  <a:tcPr marL="68580" marR="68580" marT="34290" marB="34290"/>
                </a:tc>
                <a:extLst>
                  <a:ext uri="{0D108BD9-81ED-4DB2-BD59-A6C34878D82A}">
                    <a16:rowId xmlns="" xmlns:a16="http://schemas.microsoft.com/office/drawing/2014/main" val="880278979"/>
                  </a:ext>
                </a:extLst>
              </a:tr>
              <a:tr h="278130">
                <a:tc>
                  <a:txBody>
                    <a:bodyPr/>
                    <a:lstStyle/>
                    <a:p>
                      <a:pPr algn="ctr"/>
                      <a:r>
                        <a:rPr lang="en-US" sz="1400" dirty="0">
                          <a:solidFill>
                            <a:srgbClr val="FF0000"/>
                          </a:solidFill>
                        </a:rPr>
                        <a:t>F</a:t>
                      </a:r>
                    </a:p>
                  </a:txBody>
                  <a:tcPr marL="68580" marR="68580" marT="34290" marB="34290"/>
                </a:tc>
                <a:tc>
                  <a:txBody>
                    <a:bodyPr/>
                    <a:lstStyle/>
                    <a:p>
                      <a:pPr algn="ctr"/>
                      <a:r>
                        <a:rPr lang="en-US" sz="1400" dirty="0">
                          <a:solidFill>
                            <a:schemeClr val="tx1"/>
                          </a:solidFill>
                        </a:rPr>
                        <a:t>F</a:t>
                      </a:r>
                    </a:p>
                  </a:txBody>
                  <a:tcPr marL="68580" marR="68580" marT="34290" marB="34290"/>
                </a:tc>
                <a:tc>
                  <a:txBody>
                    <a:bodyPr/>
                    <a:lstStyle/>
                    <a:p>
                      <a:pPr algn="ctr"/>
                      <a:r>
                        <a:rPr lang="en-US" sz="1400" dirty="0">
                          <a:solidFill>
                            <a:schemeClr val="tx1"/>
                          </a:solidFill>
                        </a:rPr>
                        <a:t>T</a:t>
                      </a:r>
                    </a:p>
                  </a:txBody>
                  <a:tcPr marL="68580" marR="68580" marT="34290" marB="34290"/>
                </a:tc>
                <a:tc>
                  <a:txBody>
                    <a:bodyPr/>
                    <a:lstStyle/>
                    <a:p>
                      <a:pPr algn="ctr"/>
                      <a:r>
                        <a:rPr lang="en-US" sz="1400" dirty="0">
                          <a:solidFill>
                            <a:schemeClr val="tx1"/>
                          </a:solidFill>
                        </a:rPr>
                        <a:t>F</a:t>
                      </a:r>
                    </a:p>
                  </a:txBody>
                  <a:tcPr marL="68580" marR="68580" marT="34290" marB="34290"/>
                </a:tc>
                <a:tc>
                  <a:txBody>
                    <a:bodyPr/>
                    <a:lstStyle/>
                    <a:p>
                      <a:pPr algn="ctr"/>
                      <a:r>
                        <a:rPr lang="en-US" sz="1400" dirty="0">
                          <a:solidFill>
                            <a:srgbClr val="FF0000"/>
                          </a:solidFill>
                        </a:rPr>
                        <a:t>F</a:t>
                      </a:r>
                    </a:p>
                  </a:txBody>
                  <a:tcPr marL="68580" marR="68580" marT="34290" marB="34290"/>
                </a:tc>
                <a:tc>
                  <a:txBody>
                    <a:bodyPr/>
                    <a:lstStyle/>
                    <a:p>
                      <a:pPr algn="ctr"/>
                      <a:r>
                        <a:rPr lang="en-US" sz="1400" dirty="0">
                          <a:solidFill>
                            <a:schemeClr val="tx1"/>
                          </a:solidFill>
                        </a:rPr>
                        <a:t>F</a:t>
                      </a:r>
                    </a:p>
                  </a:txBody>
                  <a:tcPr marL="68580" marR="68580" marT="34290" marB="34290"/>
                </a:tc>
                <a:extLst>
                  <a:ext uri="{0D108BD9-81ED-4DB2-BD59-A6C34878D82A}">
                    <a16:rowId xmlns="" xmlns:a16="http://schemas.microsoft.com/office/drawing/2014/main" val="4104117696"/>
                  </a:ext>
                </a:extLst>
              </a:tr>
              <a:tr h="278130">
                <a:tc>
                  <a:txBody>
                    <a:bodyPr/>
                    <a:lstStyle/>
                    <a:p>
                      <a:pPr algn="ctr"/>
                      <a:r>
                        <a:rPr lang="en-US" sz="1400" dirty="0">
                          <a:solidFill>
                            <a:srgbClr val="FF0000"/>
                          </a:solidFill>
                        </a:rPr>
                        <a:t>F</a:t>
                      </a:r>
                    </a:p>
                  </a:txBody>
                  <a:tcPr marL="68580" marR="68580" marT="34290" marB="34290"/>
                </a:tc>
                <a:tc>
                  <a:txBody>
                    <a:bodyPr/>
                    <a:lstStyle/>
                    <a:p>
                      <a:pPr algn="ctr"/>
                      <a:r>
                        <a:rPr lang="en-US" sz="1400" dirty="0">
                          <a:solidFill>
                            <a:schemeClr val="tx1"/>
                          </a:solidFill>
                        </a:rPr>
                        <a:t>T</a:t>
                      </a:r>
                    </a:p>
                  </a:txBody>
                  <a:tcPr marL="68580" marR="68580" marT="34290" marB="34290"/>
                </a:tc>
                <a:tc>
                  <a:txBody>
                    <a:bodyPr/>
                    <a:lstStyle/>
                    <a:p>
                      <a:pPr algn="ctr"/>
                      <a:r>
                        <a:rPr lang="en-US" sz="1400" dirty="0">
                          <a:solidFill>
                            <a:schemeClr val="tx1"/>
                          </a:solidFill>
                        </a:rPr>
                        <a:t>F</a:t>
                      </a:r>
                    </a:p>
                  </a:txBody>
                  <a:tcPr marL="68580" marR="68580" marT="34290" marB="34290"/>
                </a:tc>
                <a:tc>
                  <a:txBody>
                    <a:bodyPr/>
                    <a:lstStyle/>
                    <a:p>
                      <a:pPr algn="ctr"/>
                      <a:r>
                        <a:rPr lang="en-US" sz="1400" dirty="0">
                          <a:solidFill>
                            <a:schemeClr val="tx1"/>
                          </a:solidFill>
                        </a:rPr>
                        <a:t>T</a:t>
                      </a:r>
                    </a:p>
                  </a:txBody>
                  <a:tcPr marL="68580" marR="68580" marT="34290" marB="34290"/>
                </a:tc>
                <a:tc>
                  <a:txBody>
                    <a:bodyPr/>
                    <a:lstStyle/>
                    <a:p>
                      <a:pPr algn="ctr"/>
                      <a:r>
                        <a:rPr lang="en-US" sz="1400" dirty="0">
                          <a:solidFill>
                            <a:srgbClr val="FF0000"/>
                          </a:solidFill>
                        </a:rPr>
                        <a:t>T</a:t>
                      </a:r>
                    </a:p>
                  </a:txBody>
                  <a:tcPr marL="68580" marR="68580" marT="34290" marB="34290"/>
                </a:tc>
                <a:tc>
                  <a:txBody>
                    <a:bodyPr/>
                    <a:lstStyle/>
                    <a:p>
                      <a:pPr algn="ctr"/>
                      <a:r>
                        <a:rPr lang="en-US" sz="1400" dirty="0">
                          <a:solidFill>
                            <a:schemeClr val="tx1"/>
                          </a:solidFill>
                        </a:rPr>
                        <a:t>F</a:t>
                      </a:r>
                    </a:p>
                  </a:txBody>
                  <a:tcPr marL="68580" marR="68580" marT="34290" marB="34290"/>
                </a:tc>
                <a:extLst>
                  <a:ext uri="{0D108BD9-81ED-4DB2-BD59-A6C34878D82A}">
                    <a16:rowId xmlns="" xmlns:a16="http://schemas.microsoft.com/office/drawing/2014/main" val="716267876"/>
                  </a:ext>
                </a:extLst>
              </a:tr>
              <a:tr h="278130">
                <a:tc>
                  <a:txBody>
                    <a:bodyPr/>
                    <a:lstStyle/>
                    <a:p>
                      <a:pPr algn="ctr"/>
                      <a:r>
                        <a:rPr lang="en-US" sz="1400" dirty="0">
                          <a:solidFill>
                            <a:srgbClr val="FF0000"/>
                          </a:solidFill>
                        </a:rPr>
                        <a:t>F</a:t>
                      </a:r>
                    </a:p>
                  </a:txBody>
                  <a:tcPr marL="68580" marR="68580" marT="34290" marB="34290"/>
                </a:tc>
                <a:tc>
                  <a:txBody>
                    <a:bodyPr/>
                    <a:lstStyle/>
                    <a:p>
                      <a:pPr algn="ctr"/>
                      <a:r>
                        <a:rPr lang="en-US" sz="1400" dirty="0">
                          <a:solidFill>
                            <a:schemeClr val="tx1"/>
                          </a:solidFill>
                        </a:rPr>
                        <a:t>T</a:t>
                      </a:r>
                    </a:p>
                  </a:txBody>
                  <a:tcPr marL="68580" marR="68580" marT="34290" marB="34290"/>
                </a:tc>
                <a:tc>
                  <a:txBody>
                    <a:bodyPr/>
                    <a:lstStyle/>
                    <a:p>
                      <a:pPr algn="ctr"/>
                      <a:r>
                        <a:rPr lang="en-US" sz="1400" dirty="0">
                          <a:solidFill>
                            <a:schemeClr val="tx1"/>
                          </a:solidFill>
                        </a:rPr>
                        <a:t>T</a:t>
                      </a:r>
                    </a:p>
                  </a:txBody>
                  <a:tcPr marL="68580" marR="68580" marT="34290" marB="34290"/>
                </a:tc>
                <a:tc>
                  <a:txBody>
                    <a:bodyPr/>
                    <a:lstStyle/>
                    <a:p>
                      <a:pPr algn="ctr"/>
                      <a:r>
                        <a:rPr lang="en-US" sz="1400" dirty="0">
                          <a:solidFill>
                            <a:schemeClr val="tx1"/>
                          </a:solidFill>
                        </a:rPr>
                        <a:t>F</a:t>
                      </a:r>
                    </a:p>
                  </a:txBody>
                  <a:tcPr marL="68580" marR="68580" marT="34290" marB="34290"/>
                </a:tc>
                <a:tc>
                  <a:txBody>
                    <a:bodyPr/>
                    <a:lstStyle/>
                    <a:p>
                      <a:pPr algn="ctr"/>
                      <a:r>
                        <a:rPr lang="en-US" sz="1400" dirty="0">
                          <a:solidFill>
                            <a:srgbClr val="FF0000"/>
                          </a:solidFill>
                        </a:rPr>
                        <a:t>T</a:t>
                      </a:r>
                    </a:p>
                  </a:txBody>
                  <a:tcPr marL="68580" marR="68580" marT="34290" marB="34290"/>
                </a:tc>
                <a:tc>
                  <a:txBody>
                    <a:bodyPr/>
                    <a:lstStyle/>
                    <a:p>
                      <a:pPr algn="ctr"/>
                      <a:r>
                        <a:rPr lang="en-US" sz="1400" dirty="0">
                          <a:solidFill>
                            <a:schemeClr val="tx1"/>
                          </a:solidFill>
                        </a:rPr>
                        <a:t>F</a:t>
                      </a:r>
                    </a:p>
                  </a:txBody>
                  <a:tcPr marL="68580" marR="68580" marT="34290" marB="34290"/>
                </a:tc>
                <a:extLst>
                  <a:ext uri="{0D108BD9-81ED-4DB2-BD59-A6C34878D82A}">
                    <a16:rowId xmlns="" xmlns:a16="http://schemas.microsoft.com/office/drawing/2014/main" val="1521689635"/>
                  </a:ext>
                </a:extLst>
              </a:tr>
              <a:tr h="278130">
                <a:tc>
                  <a:txBody>
                    <a:bodyPr/>
                    <a:lstStyle/>
                    <a:p>
                      <a:pPr algn="ctr"/>
                      <a:r>
                        <a:rPr lang="en-US" sz="1400" dirty="0">
                          <a:solidFill>
                            <a:srgbClr val="FF0000"/>
                          </a:solidFill>
                        </a:rPr>
                        <a:t>T</a:t>
                      </a:r>
                    </a:p>
                  </a:txBody>
                  <a:tcPr marL="68580" marR="68580" marT="34290" marB="34290"/>
                </a:tc>
                <a:tc>
                  <a:txBody>
                    <a:bodyPr/>
                    <a:lstStyle/>
                    <a:p>
                      <a:pPr algn="ctr"/>
                      <a:r>
                        <a:rPr lang="en-US" sz="1400" dirty="0">
                          <a:solidFill>
                            <a:schemeClr val="tx1"/>
                          </a:solidFill>
                        </a:rPr>
                        <a:t>F</a:t>
                      </a:r>
                    </a:p>
                  </a:txBody>
                  <a:tcPr marL="68580" marR="68580" marT="34290" marB="34290"/>
                </a:tc>
                <a:tc>
                  <a:txBody>
                    <a:bodyPr/>
                    <a:lstStyle/>
                    <a:p>
                      <a:pPr algn="ctr"/>
                      <a:r>
                        <a:rPr lang="en-US" sz="1400" dirty="0">
                          <a:solidFill>
                            <a:schemeClr val="tx1"/>
                          </a:solidFill>
                        </a:rPr>
                        <a:t>F</a:t>
                      </a:r>
                    </a:p>
                  </a:txBody>
                  <a:tcPr marL="68580" marR="68580" marT="34290" marB="34290"/>
                </a:tc>
                <a:tc>
                  <a:txBody>
                    <a:bodyPr/>
                    <a:lstStyle/>
                    <a:p>
                      <a:pPr algn="ctr"/>
                      <a:r>
                        <a:rPr lang="en-US" sz="1400" dirty="0">
                          <a:solidFill>
                            <a:schemeClr val="tx1"/>
                          </a:solidFill>
                        </a:rPr>
                        <a:t>T</a:t>
                      </a:r>
                    </a:p>
                  </a:txBody>
                  <a:tcPr marL="68580" marR="68580" marT="34290" marB="34290"/>
                </a:tc>
                <a:tc>
                  <a:txBody>
                    <a:bodyPr/>
                    <a:lstStyle/>
                    <a:p>
                      <a:pPr algn="ctr"/>
                      <a:r>
                        <a:rPr lang="en-US" sz="1400" dirty="0">
                          <a:solidFill>
                            <a:srgbClr val="FF0000"/>
                          </a:solidFill>
                        </a:rPr>
                        <a:t>T</a:t>
                      </a:r>
                    </a:p>
                  </a:txBody>
                  <a:tcPr marL="68580" marR="68580" marT="34290" marB="34290"/>
                </a:tc>
                <a:tc>
                  <a:txBody>
                    <a:bodyPr/>
                    <a:lstStyle/>
                    <a:p>
                      <a:pPr algn="ctr"/>
                      <a:r>
                        <a:rPr lang="en-US" sz="1400" dirty="0">
                          <a:solidFill>
                            <a:schemeClr val="tx1"/>
                          </a:solidFill>
                        </a:rPr>
                        <a:t>T</a:t>
                      </a:r>
                    </a:p>
                  </a:txBody>
                  <a:tcPr marL="68580" marR="68580" marT="34290" marB="34290"/>
                </a:tc>
                <a:extLst>
                  <a:ext uri="{0D108BD9-81ED-4DB2-BD59-A6C34878D82A}">
                    <a16:rowId xmlns="" xmlns:a16="http://schemas.microsoft.com/office/drawing/2014/main" val="1392303188"/>
                  </a:ext>
                </a:extLst>
              </a:tr>
              <a:tr h="278130">
                <a:tc>
                  <a:txBody>
                    <a:bodyPr/>
                    <a:lstStyle/>
                    <a:p>
                      <a:pPr algn="ctr"/>
                      <a:r>
                        <a:rPr lang="en-US" sz="1400" dirty="0">
                          <a:solidFill>
                            <a:srgbClr val="FF0000"/>
                          </a:solidFill>
                        </a:rPr>
                        <a:t>T</a:t>
                      </a:r>
                    </a:p>
                  </a:txBody>
                  <a:tcPr marL="68580" marR="68580" marT="34290" marB="34290"/>
                </a:tc>
                <a:tc>
                  <a:txBody>
                    <a:bodyPr/>
                    <a:lstStyle/>
                    <a:p>
                      <a:pPr algn="ctr"/>
                      <a:r>
                        <a:rPr lang="en-US" sz="1400" dirty="0">
                          <a:solidFill>
                            <a:schemeClr val="tx1"/>
                          </a:solidFill>
                        </a:rPr>
                        <a:t>F</a:t>
                      </a:r>
                    </a:p>
                  </a:txBody>
                  <a:tcPr marL="68580" marR="68580" marT="34290" marB="34290"/>
                </a:tc>
                <a:tc>
                  <a:txBody>
                    <a:bodyPr/>
                    <a:lstStyle/>
                    <a:p>
                      <a:pPr algn="ctr"/>
                      <a:r>
                        <a:rPr lang="en-US" sz="1400" dirty="0">
                          <a:solidFill>
                            <a:schemeClr val="tx1"/>
                          </a:solidFill>
                        </a:rPr>
                        <a:t>T</a:t>
                      </a:r>
                    </a:p>
                  </a:txBody>
                  <a:tcPr marL="68580" marR="68580" marT="34290" marB="34290"/>
                </a:tc>
                <a:tc>
                  <a:txBody>
                    <a:bodyPr/>
                    <a:lstStyle/>
                    <a:p>
                      <a:pPr algn="ctr"/>
                      <a:r>
                        <a:rPr lang="en-US" sz="1400" dirty="0">
                          <a:solidFill>
                            <a:schemeClr val="tx1"/>
                          </a:solidFill>
                        </a:rPr>
                        <a:t>F</a:t>
                      </a:r>
                    </a:p>
                  </a:txBody>
                  <a:tcPr marL="68580" marR="68580" marT="34290" marB="34290"/>
                </a:tc>
                <a:tc>
                  <a:txBody>
                    <a:bodyPr/>
                    <a:lstStyle/>
                    <a:p>
                      <a:pPr algn="ctr"/>
                      <a:r>
                        <a:rPr lang="en-US" sz="1400" dirty="0">
                          <a:solidFill>
                            <a:srgbClr val="FF0000"/>
                          </a:solidFill>
                        </a:rPr>
                        <a:t>F</a:t>
                      </a:r>
                    </a:p>
                  </a:txBody>
                  <a:tcPr marL="68580" marR="68580" marT="34290" marB="34290"/>
                </a:tc>
                <a:tc>
                  <a:txBody>
                    <a:bodyPr/>
                    <a:lstStyle/>
                    <a:p>
                      <a:pPr algn="ctr"/>
                      <a:r>
                        <a:rPr lang="en-US" sz="1400" dirty="0">
                          <a:solidFill>
                            <a:schemeClr val="tx1"/>
                          </a:solidFill>
                        </a:rPr>
                        <a:t>F</a:t>
                      </a:r>
                    </a:p>
                  </a:txBody>
                  <a:tcPr marL="68580" marR="68580" marT="34290" marB="34290"/>
                </a:tc>
                <a:extLst>
                  <a:ext uri="{0D108BD9-81ED-4DB2-BD59-A6C34878D82A}">
                    <a16:rowId xmlns="" xmlns:a16="http://schemas.microsoft.com/office/drawing/2014/main" val="2295224579"/>
                  </a:ext>
                </a:extLst>
              </a:tr>
              <a:tr h="274320">
                <a:tc>
                  <a:txBody>
                    <a:bodyPr/>
                    <a:lstStyle/>
                    <a:p>
                      <a:pPr algn="ctr"/>
                      <a:r>
                        <a:rPr lang="en-US" sz="1400" dirty="0">
                          <a:solidFill>
                            <a:srgbClr val="FF0000"/>
                          </a:solidFill>
                        </a:rPr>
                        <a:t>T</a:t>
                      </a:r>
                    </a:p>
                  </a:txBody>
                  <a:tcPr marL="68580" marR="68580" marT="34290" marB="34290"/>
                </a:tc>
                <a:tc>
                  <a:txBody>
                    <a:bodyPr/>
                    <a:lstStyle/>
                    <a:p>
                      <a:pPr algn="ctr"/>
                      <a:r>
                        <a:rPr lang="en-US" sz="1400" dirty="0">
                          <a:solidFill>
                            <a:schemeClr val="tx1"/>
                          </a:solidFill>
                        </a:rPr>
                        <a:t>T</a:t>
                      </a:r>
                    </a:p>
                  </a:txBody>
                  <a:tcPr marL="68580" marR="68580" marT="34290" marB="34290"/>
                </a:tc>
                <a:tc>
                  <a:txBody>
                    <a:bodyPr/>
                    <a:lstStyle/>
                    <a:p>
                      <a:pPr algn="ctr"/>
                      <a:r>
                        <a:rPr lang="en-US" sz="1400" dirty="0">
                          <a:solidFill>
                            <a:schemeClr val="tx1"/>
                          </a:solidFill>
                        </a:rPr>
                        <a:t>F</a:t>
                      </a:r>
                    </a:p>
                  </a:txBody>
                  <a:tcPr marL="68580" marR="68580" marT="34290" marB="34290"/>
                </a:tc>
                <a:tc>
                  <a:txBody>
                    <a:bodyPr/>
                    <a:lstStyle/>
                    <a:p>
                      <a:pPr algn="ctr"/>
                      <a:r>
                        <a:rPr lang="en-US" sz="1400" dirty="0">
                          <a:solidFill>
                            <a:schemeClr val="tx1"/>
                          </a:solidFill>
                        </a:rPr>
                        <a:t>T</a:t>
                      </a:r>
                    </a:p>
                  </a:txBody>
                  <a:tcPr marL="68580" marR="68580" marT="34290" marB="34290"/>
                </a:tc>
                <a:tc>
                  <a:txBody>
                    <a:bodyPr/>
                    <a:lstStyle/>
                    <a:p>
                      <a:pPr algn="ctr"/>
                      <a:r>
                        <a:rPr lang="en-US" sz="1400" dirty="0">
                          <a:solidFill>
                            <a:srgbClr val="FF0000"/>
                          </a:solidFill>
                        </a:rPr>
                        <a:t>T</a:t>
                      </a:r>
                    </a:p>
                  </a:txBody>
                  <a:tcPr marL="68580" marR="68580" marT="34290" marB="34290"/>
                </a:tc>
                <a:tc>
                  <a:txBody>
                    <a:bodyPr/>
                    <a:lstStyle/>
                    <a:p>
                      <a:pPr algn="ctr"/>
                      <a:r>
                        <a:rPr lang="en-US" sz="1400" dirty="0">
                          <a:solidFill>
                            <a:schemeClr val="tx1"/>
                          </a:solidFill>
                        </a:rPr>
                        <a:t>T</a:t>
                      </a:r>
                    </a:p>
                  </a:txBody>
                  <a:tcPr marL="68580" marR="68580" marT="34290" marB="34290"/>
                </a:tc>
                <a:extLst>
                  <a:ext uri="{0D108BD9-81ED-4DB2-BD59-A6C34878D82A}">
                    <a16:rowId xmlns="" xmlns:a16="http://schemas.microsoft.com/office/drawing/2014/main" val="1883928157"/>
                  </a:ext>
                </a:extLst>
              </a:tr>
              <a:tr h="274320">
                <a:tc>
                  <a:txBody>
                    <a:bodyPr/>
                    <a:lstStyle/>
                    <a:p>
                      <a:pPr algn="ctr"/>
                      <a:r>
                        <a:rPr lang="en-US" sz="1400" dirty="0">
                          <a:solidFill>
                            <a:srgbClr val="FF0000"/>
                          </a:solidFill>
                        </a:rPr>
                        <a:t>T</a:t>
                      </a:r>
                    </a:p>
                  </a:txBody>
                  <a:tcPr marL="68580" marR="68580" marT="34290" marB="34290"/>
                </a:tc>
                <a:tc>
                  <a:txBody>
                    <a:bodyPr/>
                    <a:lstStyle/>
                    <a:p>
                      <a:pPr algn="ctr"/>
                      <a:r>
                        <a:rPr lang="en-US" sz="1400" dirty="0">
                          <a:solidFill>
                            <a:schemeClr val="tx1"/>
                          </a:solidFill>
                        </a:rPr>
                        <a:t>T</a:t>
                      </a:r>
                    </a:p>
                  </a:txBody>
                  <a:tcPr marL="68580" marR="68580" marT="34290" marB="34290"/>
                </a:tc>
                <a:tc>
                  <a:txBody>
                    <a:bodyPr/>
                    <a:lstStyle/>
                    <a:p>
                      <a:pPr algn="ctr"/>
                      <a:r>
                        <a:rPr lang="en-US" sz="1400" dirty="0">
                          <a:solidFill>
                            <a:schemeClr val="tx1"/>
                          </a:solidFill>
                        </a:rPr>
                        <a:t>T</a:t>
                      </a:r>
                    </a:p>
                  </a:txBody>
                  <a:tcPr marL="68580" marR="68580" marT="34290" marB="34290"/>
                </a:tc>
                <a:tc>
                  <a:txBody>
                    <a:bodyPr/>
                    <a:lstStyle/>
                    <a:p>
                      <a:pPr algn="ctr"/>
                      <a:r>
                        <a:rPr lang="en-US" sz="1400" dirty="0">
                          <a:solidFill>
                            <a:schemeClr val="tx1"/>
                          </a:solidFill>
                        </a:rPr>
                        <a:t>F</a:t>
                      </a:r>
                    </a:p>
                  </a:txBody>
                  <a:tcPr marL="68580" marR="68580" marT="34290" marB="34290"/>
                </a:tc>
                <a:tc>
                  <a:txBody>
                    <a:bodyPr/>
                    <a:lstStyle/>
                    <a:p>
                      <a:pPr algn="ctr"/>
                      <a:r>
                        <a:rPr lang="en-US" sz="1400" dirty="0">
                          <a:solidFill>
                            <a:srgbClr val="FF0000"/>
                          </a:solidFill>
                        </a:rPr>
                        <a:t>T</a:t>
                      </a:r>
                    </a:p>
                  </a:txBody>
                  <a:tcPr marL="68580" marR="68580" marT="34290" marB="34290"/>
                </a:tc>
                <a:tc>
                  <a:txBody>
                    <a:bodyPr/>
                    <a:lstStyle/>
                    <a:p>
                      <a:pPr algn="ctr"/>
                      <a:r>
                        <a:rPr lang="en-US" sz="1400" dirty="0">
                          <a:solidFill>
                            <a:schemeClr val="tx1"/>
                          </a:solidFill>
                        </a:rPr>
                        <a:t>T</a:t>
                      </a:r>
                    </a:p>
                  </a:txBody>
                  <a:tcPr marL="68580" marR="68580" marT="34290" marB="34290"/>
                </a:tc>
                <a:extLst>
                  <a:ext uri="{0D108BD9-81ED-4DB2-BD59-A6C34878D82A}">
                    <a16:rowId xmlns="" xmlns:a16="http://schemas.microsoft.com/office/drawing/2014/main" val="3881933300"/>
                  </a:ext>
                </a:extLst>
              </a:tr>
            </a:tbl>
          </a:graphicData>
        </a:graphic>
      </p:graphicFrame>
    </p:spTree>
    <p:extLst>
      <p:ext uri="{BB962C8B-B14F-4D97-AF65-F5344CB8AC3E}">
        <p14:creationId xmlns:p14="http://schemas.microsoft.com/office/powerpoint/2010/main" val="80653229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Python Implementation</a:t>
            </a:r>
            <a:endParaRPr lang="en-CA" dirty="0"/>
          </a:p>
        </p:txBody>
      </p:sp>
      <p:sp>
        <p:nvSpPr>
          <p:cNvPr id="3" name="Content Placeholder 2"/>
          <p:cNvSpPr>
            <a:spLocks noGrp="1"/>
          </p:cNvSpPr>
          <p:nvPr>
            <p:ph idx="1"/>
          </p:nvPr>
        </p:nvSpPr>
        <p:spPr>
          <a:xfrm>
            <a:off x="465138" y="1100138"/>
            <a:ext cx="3521075" cy="5368925"/>
          </a:xfrm>
        </p:spPr>
        <p:txBody>
          <a:bodyPr/>
          <a:lstStyle/>
          <a:p>
            <a:r>
              <a:rPr lang="en-US" sz="2000" dirty="0" smtClean="0"/>
              <a:t>Your practice exercise is to form the equivalent logical expression for </a:t>
            </a:r>
            <a:r>
              <a:rPr lang="en-US" sz="2000" dirty="0">
                <a:latin typeface="Comic Sans MS" panose="030F0702030302020204" pitchFamily="66" charset="0"/>
              </a:rPr>
              <a:t>A and (B or not C</a:t>
            </a:r>
            <a:r>
              <a:rPr lang="en-US" sz="2000" dirty="0" smtClean="0">
                <a:latin typeface="Comic Sans MS" panose="030F0702030302020204" pitchFamily="66" charset="0"/>
              </a:rPr>
              <a:t>)</a:t>
            </a:r>
            <a:r>
              <a:rPr lang="en-US" sz="2000" dirty="0" smtClean="0">
                <a:cs typeface="Calibri" panose="020F0502020204030204" pitchFamily="34" charset="0"/>
              </a:rPr>
              <a:t>, you don’t have to literally draw out entire truth table (which is of little value).</a:t>
            </a:r>
            <a:endParaRPr lang="en-US" sz="2000" dirty="0">
              <a:cs typeface="Calibri" panose="020F0502020204030204" pitchFamily="34" charset="0"/>
            </a:endParaRPr>
          </a:p>
          <a:p>
            <a:r>
              <a:rPr lang="en-US" sz="2000" dirty="0" smtClean="0"/>
              <a:t>To that end you have a program which sets 3 Boolean variables to some starting values.</a:t>
            </a:r>
          </a:p>
          <a:p>
            <a:r>
              <a:rPr lang="en-US" sz="2000" dirty="0" smtClean="0"/>
              <a:t>Starting program:</a:t>
            </a:r>
          </a:p>
          <a:p>
            <a:r>
              <a:rPr lang="en-US" sz="2000" dirty="0" smtClean="0"/>
              <a:t>Both the starting program and the solution can be found in the same location in D2L &amp; the course website under the ‘exercise’ link.</a:t>
            </a:r>
            <a:endParaRPr lang="en-CA" sz="2000" dirty="0"/>
          </a:p>
        </p:txBody>
      </p:sp>
      <p:sp>
        <p:nvSpPr>
          <p:cNvPr id="5" name="TextBox 4"/>
          <p:cNvSpPr txBox="1"/>
          <p:nvPr/>
        </p:nvSpPr>
        <p:spPr>
          <a:xfrm>
            <a:off x="4721087" y="959157"/>
            <a:ext cx="3876813" cy="357809"/>
          </a:xfrm>
          <a:prstGeom prst="rect">
            <a:avLst/>
          </a:prstGeom>
          <a:noFill/>
          <a:ln w="0">
            <a:noFill/>
          </a:ln>
        </p:spPr>
        <p:txBody>
          <a:bodyPr wrap="square" lIns="0" rtlCol="0">
            <a:noAutofit/>
          </a:bodyPr>
          <a:lstStyle/>
          <a:p>
            <a:r>
              <a:rPr lang="en-US" b="1" dirty="0" smtClean="0"/>
              <a:t>One way to initialize the 3 </a:t>
            </a:r>
            <a:r>
              <a:rPr lang="en-US" b="1" dirty="0" err="1" smtClean="0"/>
              <a:t>Booleansz</a:t>
            </a:r>
            <a:endParaRPr lang="en-CA" b="1" dirty="0" smtClean="0"/>
          </a:p>
        </p:txBody>
      </p:sp>
      <p:pic>
        <p:nvPicPr>
          <p:cNvPr id="6" name="Picture 5"/>
          <p:cNvPicPr>
            <a:picLocks noChangeAspect="1"/>
          </p:cNvPicPr>
          <p:nvPr/>
        </p:nvPicPr>
        <p:blipFill>
          <a:blip r:embed="rId2"/>
          <a:stretch>
            <a:fillRect/>
          </a:stretch>
        </p:blipFill>
        <p:spPr>
          <a:xfrm>
            <a:off x="4721087" y="5370651"/>
            <a:ext cx="3343275" cy="390525"/>
          </a:xfrm>
          <a:prstGeom prst="rect">
            <a:avLst/>
          </a:prstGeom>
          <a:ln>
            <a:noFill/>
          </a:ln>
        </p:spPr>
      </p:pic>
      <p:sp>
        <p:nvSpPr>
          <p:cNvPr id="7" name="TextBox 6"/>
          <p:cNvSpPr txBox="1"/>
          <p:nvPr/>
        </p:nvSpPr>
        <p:spPr>
          <a:xfrm>
            <a:off x="4721087" y="5058089"/>
            <a:ext cx="3876813" cy="357809"/>
          </a:xfrm>
          <a:prstGeom prst="rect">
            <a:avLst/>
          </a:prstGeom>
          <a:noFill/>
          <a:ln w="0">
            <a:noFill/>
          </a:ln>
        </p:spPr>
        <p:txBody>
          <a:bodyPr wrap="square" lIns="0" rtlCol="0">
            <a:noAutofit/>
          </a:bodyPr>
          <a:lstStyle/>
          <a:p>
            <a:r>
              <a:rPr lang="en-US" b="1" dirty="0" smtClean="0"/>
              <a:t>Learning objective: defining these in python</a:t>
            </a:r>
            <a:endParaRPr lang="en-CA" b="1" dirty="0" smtClean="0"/>
          </a:p>
        </p:txBody>
      </p:sp>
      <p:pic>
        <p:nvPicPr>
          <p:cNvPr id="8" name="Picture 7"/>
          <p:cNvPicPr>
            <a:picLocks noChangeAspect="1"/>
          </p:cNvPicPr>
          <p:nvPr/>
        </p:nvPicPr>
        <p:blipFill rotWithShape="1">
          <a:blip r:embed="rId3"/>
          <a:srcRect r="34665"/>
          <a:stretch/>
        </p:blipFill>
        <p:spPr>
          <a:xfrm>
            <a:off x="4721087" y="1302056"/>
            <a:ext cx="3344158" cy="3366573"/>
          </a:xfrm>
          <a:prstGeom prst="rect">
            <a:avLst/>
          </a:prstGeom>
          <a:ln>
            <a:solidFill>
              <a:schemeClr val="tx1"/>
            </a:solidFill>
          </a:ln>
        </p:spPr>
      </p:pic>
    </p:spTree>
    <p:extLst>
      <p:ext uri="{BB962C8B-B14F-4D97-AF65-F5344CB8AC3E}">
        <p14:creationId xmlns:p14="http://schemas.microsoft.com/office/powerpoint/2010/main" val="212707874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itle 1"/>
          <p:cNvSpPr>
            <a:spLocks noGrp="1"/>
          </p:cNvSpPr>
          <p:nvPr>
            <p:ph type="title"/>
          </p:nvPr>
        </p:nvSpPr>
        <p:spPr/>
        <p:txBody>
          <a:bodyPr/>
          <a:lstStyle/>
          <a:p>
            <a:r>
              <a:rPr lang="en-US" altLang="en-US" dirty="0" smtClean="0">
                <a:ea typeface="ＭＳ Ｐゴシック" panose="020B0600070205080204" pitchFamily="34" charset="-128"/>
              </a:rPr>
              <a:t>Copyright Notification</a:t>
            </a:r>
          </a:p>
        </p:txBody>
      </p:sp>
      <p:sp>
        <p:nvSpPr>
          <p:cNvPr id="79875" name="Content Placeholder 2"/>
          <p:cNvSpPr>
            <a:spLocks noGrp="1"/>
          </p:cNvSpPr>
          <p:nvPr>
            <p:ph idx="1"/>
          </p:nvPr>
        </p:nvSpPr>
        <p:spPr/>
        <p:txBody>
          <a:bodyPr/>
          <a:lstStyle/>
          <a:p>
            <a:r>
              <a:rPr lang="en-US" altLang="en-US" dirty="0" smtClean="0">
                <a:ea typeface="ＭＳ Ｐゴシック" panose="020B0600070205080204" pitchFamily="34" charset="-128"/>
              </a:rPr>
              <a:t>“Unless otherwise indicated, all images in this presentation are  used with permission from Microsoft.”</a:t>
            </a:r>
          </a:p>
        </p:txBody>
      </p:sp>
      <p:sp>
        <p:nvSpPr>
          <p:cNvPr id="79876" name="Slide Number Placeholder 3"/>
          <p:cNvSpPr>
            <a:spLocks noGrp="1"/>
          </p:cNvSpPr>
          <p:nvPr>
            <p:ph type="sldNum" sz="quarter" idx="4294967295"/>
          </p:nvPr>
        </p:nvSpPr>
        <p:spPr bwMode="auto">
          <a:xfrm>
            <a:off x="117475" y="6665913"/>
            <a:ext cx="854075" cy="1920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900" dirty="0">
                <a:solidFill>
                  <a:srgbClr val="898989"/>
                </a:solidFill>
                <a:latin typeface="Arial" panose="020B0604020202020204" pitchFamily="34" charset="0"/>
              </a:rPr>
              <a:t>slide </a:t>
            </a:r>
            <a:fld id="{5D2171E3-1DB1-4C7D-9D12-69C3A48F8168}" type="slidenum">
              <a:rPr lang="en-US" altLang="en-US" sz="900">
                <a:solidFill>
                  <a:srgbClr val="898989"/>
                </a:solidFill>
                <a:latin typeface="Arial" panose="020B0604020202020204" pitchFamily="34" charset="0"/>
              </a:rPr>
              <a:pPr eaLnBrk="1" hangingPunct="1">
                <a:spcBef>
                  <a:spcPct val="0"/>
                </a:spcBef>
                <a:buFontTx/>
                <a:buNone/>
              </a:pPr>
              <a:t>43</a:t>
            </a:fld>
            <a:endParaRPr lang="en-US" altLang="en-US" sz="900" dirty="0">
              <a:solidFill>
                <a:srgbClr val="898989"/>
              </a:solidFill>
              <a:latin typeface="Arial" panose="020B0604020202020204"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457200" y="260350"/>
            <a:ext cx="8229600" cy="730250"/>
          </a:xfrm>
        </p:spPr>
        <p:txBody>
          <a:bodyPr/>
          <a:lstStyle/>
          <a:p>
            <a:r>
              <a:rPr lang="en-US" altLang="en-US" dirty="0" smtClean="0">
                <a:ea typeface="ＭＳ Ｐゴシック" panose="020B0600070205080204" pitchFamily="34" charset="-128"/>
              </a:rPr>
              <a:t>How To Determine If Branching Can Be Applied</a:t>
            </a:r>
          </a:p>
        </p:txBody>
      </p:sp>
      <p:sp>
        <p:nvSpPr>
          <p:cNvPr id="3" name="Content Placeholder 2"/>
          <p:cNvSpPr>
            <a:spLocks noGrp="1"/>
          </p:cNvSpPr>
          <p:nvPr>
            <p:ph idx="1"/>
          </p:nvPr>
        </p:nvSpPr>
        <p:spPr/>
        <p:txBody>
          <a:bodyPr/>
          <a:lstStyle/>
          <a:p>
            <a:r>
              <a:rPr lang="en-US" altLang="en-US" dirty="0" smtClean="0">
                <a:ea typeface="ＭＳ Ｐゴシック" panose="020B0600070205080204" pitchFamily="34" charset="-128"/>
              </a:rPr>
              <a:t>When a </a:t>
            </a:r>
            <a:r>
              <a:rPr lang="en-US" altLang="en-US" b="1" dirty="0" smtClean="0">
                <a:solidFill>
                  <a:srgbClr val="FF0000"/>
                </a:solidFill>
                <a:ea typeface="ＭＳ Ｐゴシック" panose="020B0600070205080204" pitchFamily="34" charset="-128"/>
              </a:rPr>
              <a:t>condition </a:t>
            </a:r>
            <a:r>
              <a:rPr lang="en-US" altLang="en-US" b="1" smtClean="0">
                <a:solidFill>
                  <a:srgbClr val="FF0000"/>
                </a:solidFill>
                <a:ea typeface="ＭＳ Ｐゴシック" panose="020B0600070205080204" pitchFamily="34" charset="-128"/>
              </a:rPr>
              <a:t>is true </a:t>
            </a:r>
            <a:r>
              <a:rPr lang="en-US" altLang="en-US" smtClean="0">
                <a:ea typeface="ＭＳ Ｐゴシック" panose="020B0600070205080204" pitchFamily="34" charset="-128"/>
              </a:rPr>
              <a:t> </a:t>
            </a:r>
            <a:r>
              <a:rPr lang="en-US" altLang="en-US" b="1" smtClean="0">
                <a:solidFill>
                  <a:srgbClr val="0066FF"/>
                </a:solidFill>
                <a:ea typeface="ＭＳ Ｐゴシック" panose="020B0600070205080204" pitchFamily="34" charset="-128"/>
              </a:rPr>
              <a:t>action(s)</a:t>
            </a:r>
            <a:r>
              <a:rPr lang="en-US" altLang="en-US" smtClean="0">
                <a:ea typeface="ＭＳ Ｐゴシック" panose="020B0600070205080204" pitchFamily="34" charset="-128"/>
              </a:rPr>
              <a:t> </a:t>
            </a:r>
            <a:r>
              <a:rPr lang="en-US" altLang="en-US" dirty="0" smtClean="0">
                <a:ea typeface="ＭＳ Ｐゴシック" panose="020B0600070205080204" pitchFamily="34" charset="-128"/>
              </a:rPr>
              <a:t>(programming instructions) will be taken by a program.</a:t>
            </a:r>
          </a:p>
          <a:p>
            <a:r>
              <a:rPr lang="en-US" altLang="en-US" dirty="0" smtClean="0">
                <a:ea typeface="ＭＳ Ｐゴシック" panose="020B0600070205080204" pitchFamily="34" charset="-128"/>
              </a:rPr>
              <a:t>Examples:</a:t>
            </a:r>
          </a:p>
          <a:p>
            <a:pPr lvl="1"/>
            <a:r>
              <a:rPr lang="en-US" altLang="en-US" b="1" dirty="0" smtClean="0">
                <a:solidFill>
                  <a:srgbClr val="FF0000"/>
                </a:solidFill>
                <a:ea typeface="ＭＳ Ｐゴシック" panose="020B0600070205080204" pitchFamily="34" charset="-128"/>
              </a:rPr>
              <a:t>If an employee is deemed as too inexperienced and too expensive </a:t>
            </a:r>
            <a:r>
              <a:rPr lang="en-US" altLang="en-US" dirty="0" smtClean="0">
                <a:ea typeface="ＭＳ Ｐゴシック" panose="020B0600070205080204" pitchFamily="34" charset="-128"/>
              </a:rPr>
              <a:t>to keep on staff then </a:t>
            </a:r>
            <a:r>
              <a:rPr lang="en-US" altLang="en-US" b="1" dirty="0" smtClean="0">
                <a:solidFill>
                  <a:srgbClr val="0066FF"/>
                </a:solidFill>
                <a:ea typeface="ＭＳ Ｐゴシック" panose="020B0600070205080204" pitchFamily="34" charset="-128"/>
              </a:rPr>
              <a:t>person will be laid off</a:t>
            </a:r>
            <a:r>
              <a:rPr lang="en-US" altLang="en-US" dirty="0" smtClean="0">
                <a:ea typeface="ＭＳ Ｐゴシック" panose="020B0600070205080204" pitchFamily="34" charset="-128"/>
              </a:rPr>
              <a:t>.</a:t>
            </a:r>
          </a:p>
          <a:p>
            <a:pPr lvl="1"/>
            <a:r>
              <a:rPr lang="en-US" altLang="en-US" b="1" dirty="0" smtClean="0">
                <a:solidFill>
                  <a:srgbClr val="FF0000"/>
                </a:solidFill>
                <a:ea typeface="ＭＳ Ｐゴシック" panose="020B0600070205080204" pitchFamily="34" charset="-128"/>
              </a:rPr>
              <a:t>If a user enters invalid age information </a:t>
            </a:r>
            <a:r>
              <a:rPr lang="en-US" altLang="en-US" dirty="0" smtClean="0">
                <a:ea typeface="ＭＳ Ｐゴシック" panose="020B0600070205080204" pitchFamily="34" charset="-128"/>
              </a:rPr>
              <a:t>(say negative values or values greater than 114) then the </a:t>
            </a:r>
            <a:r>
              <a:rPr lang="en-US" altLang="en-US" b="1" dirty="0" smtClean="0">
                <a:solidFill>
                  <a:srgbClr val="0066FF"/>
                </a:solidFill>
                <a:ea typeface="ＭＳ Ｐゴシック" panose="020B0600070205080204" pitchFamily="34" charset="-128"/>
              </a:rPr>
              <a:t>program will display an error message</a:t>
            </a:r>
            <a:r>
              <a:rPr lang="en-US" altLang="en-US" dirty="0" smtClean="0">
                <a:ea typeface="ＭＳ Ｐゴシック" panose="020B0600070205080204" pitchFamily="34" charset="-128"/>
              </a:rPr>
              <a:t>.</a:t>
            </a:r>
          </a:p>
        </p:txBody>
      </p:sp>
      <p:sp>
        <p:nvSpPr>
          <p:cNvPr id="6148" name="Slide Number Placeholder 1"/>
          <p:cNvSpPr>
            <a:spLocks noGrp="1"/>
          </p:cNvSpPr>
          <p:nvPr>
            <p:ph type="sldNum" sz="quarter" idx="4294967295"/>
          </p:nvPr>
        </p:nvSpPr>
        <p:spPr bwMode="auto">
          <a:xfrm>
            <a:off x="117475" y="6665913"/>
            <a:ext cx="854075" cy="1920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900" dirty="0">
                <a:solidFill>
                  <a:srgbClr val="898989"/>
                </a:solidFill>
                <a:latin typeface="Arial" panose="020B0604020202020204" pitchFamily="34" charset="0"/>
              </a:rPr>
              <a:t>slide </a:t>
            </a:r>
            <a:fld id="{95B6D7CA-D941-43FC-879E-E35A098D3686}" type="slidenum">
              <a:rPr lang="en-US" altLang="en-US" sz="900">
                <a:solidFill>
                  <a:srgbClr val="898989"/>
                </a:solidFill>
                <a:latin typeface="Arial" panose="020B0604020202020204" pitchFamily="34" charset="0"/>
              </a:rPr>
              <a:pPr eaLnBrk="1" hangingPunct="1">
                <a:spcBef>
                  <a:spcPct val="0"/>
                </a:spcBef>
                <a:buFontTx/>
                <a:buNone/>
              </a:pPr>
              <a:t>5</a:t>
            </a:fld>
            <a:endParaRPr lang="en-US" altLang="en-US" sz="900" dirty="0">
              <a:solidFill>
                <a:srgbClr val="898989"/>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idx="4294967295"/>
          </p:nvPr>
        </p:nvSpPr>
        <p:spPr/>
        <p:txBody>
          <a:bodyPr/>
          <a:lstStyle/>
          <a:p>
            <a:pPr eaLnBrk="1" hangingPunct="1"/>
            <a:r>
              <a:rPr lang="en-CA" altLang="en-US" dirty="0" smtClean="0">
                <a:ea typeface="ＭＳ Ｐゴシック" panose="020B0600070205080204" pitchFamily="34" charset="-128"/>
              </a:rPr>
              <a:t>Branching In Programming (Python)</a:t>
            </a:r>
          </a:p>
        </p:txBody>
      </p:sp>
      <p:sp>
        <p:nvSpPr>
          <p:cNvPr id="113667" name="Rectangle 3"/>
          <p:cNvSpPr>
            <a:spLocks noGrp="1"/>
          </p:cNvSpPr>
          <p:nvPr>
            <p:ph type="body" idx="4294967295"/>
          </p:nvPr>
        </p:nvSpPr>
        <p:spPr/>
        <p:txBody>
          <a:bodyPr/>
          <a:lstStyle/>
          <a:p>
            <a:pPr eaLnBrk="1" hangingPunct="1"/>
            <a:r>
              <a:rPr lang="en-CA" altLang="en-US" dirty="0" smtClean="0">
                <a:ea typeface="ＭＳ Ｐゴシック" panose="020B0600070205080204" pitchFamily="34" charset="-128"/>
              </a:rPr>
              <a:t>Branches are questions with answers that are either true or false (Boolean expressions) e.g., Is it true that the variable ‘</a:t>
            </a:r>
            <a:r>
              <a:rPr lang="en-CA" altLang="ja-JP" dirty="0" smtClean="0">
                <a:latin typeface="Consolas" panose="020B0609020204030204" pitchFamily="49" charset="0"/>
                <a:ea typeface="ＭＳ Ｐゴシック" panose="020B0600070205080204" pitchFamily="34" charset="-128"/>
              </a:rPr>
              <a:t>num</a:t>
            </a:r>
            <a:r>
              <a:rPr lang="en-CA" altLang="en-US" dirty="0" smtClean="0">
                <a:ea typeface="ＭＳ Ｐゴシック" panose="020B0600070205080204" pitchFamily="34" charset="-128"/>
              </a:rPr>
              <a:t>’</a:t>
            </a:r>
            <a:r>
              <a:rPr lang="en-CA" altLang="ja-JP" dirty="0" smtClean="0">
                <a:ea typeface="ＭＳ Ｐゴシック" panose="020B0600070205080204" pitchFamily="34" charset="-128"/>
              </a:rPr>
              <a:t> is positive?</a:t>
            </a:r>
          </a:p>
          <a:p>
            <a:pPr eaLnBrk="1" hangingPunct="1"/>
            <a:r>
              <a:rPr lang="en-CA" altLang="en-US" dirty="0" smtClean="0">
                <a:ea typeface="ＭＳ Ｐゴシック" panose="020B0600070205080204" pitchFamily="34" charset="-128"/>
              </a:rPr>
              <a:t>The program may branch one way or another depending upon the answer to the question (the result of the Boolean expression).</a:t>
            </a:r>
          </a:p>
          <a:p>
            <a:pPr eaLnBrk="1" hangingPunct="1"/>
            <a:r>
              <a:rPr lang="en-CA" altLang="en-US" dirty="0">
                <a:ea typeface="ＭＳ Ｐゴシック" panose="020B0600070205080204" pitchFamily="34" charset="-128"/>
              </a:rPr>
              <a:t>B</a:t>
            </a:r>
            <a:r>
              <a:rPr lang="en-CA" altLang="en-US" dirty="0" smtClean="0">
                <a:ea typeface="ＭＳ Ｐゴシック" panose="020B0600070205080204" pitchFamily="34" charset="-128"/>
              </a:rPr>
              <a:t>ranching structures in Python: </a:t>
            </a:r>
          </a:p>
          <a:p>
            <a:pPr lvl="1" eaLnBrk="1" hangingPunct="1"/>
            <a:r>
              <a:rPr lang="en-CA" altLang="en-US" sz="1800" b="1" dirty="0" smtClean="0">
                <a:solidFill>
                  <a:srgbClr val="0066FF"/>
                </a:solidFill>
                <a:latin typeface="Consolas" panose="020B0609020204030204" pitchFamily="49" charset="0"/>
                <a:ea typeface="ＭＳ Ｐゴシック" panose="020B0600070205080204" pitchFamily="34" charset="-128"/>
              </a:rPr>
              <a:t>If</a:t>
            </a:r>
            <a:r>
              <a:rPr lang="en-CA" altLang="en-US" dirty="0" smtClean="0">
                <a:ea typeface="ＭＳ Ｐゴシック" panose="020B0600070205080204" pitchFamily="34" charset="-128"/>
              </a:rPr>
              <a:t> (reacts differently only for </a:t>
            </a:r>
            <a:r>
              <a:rPr lang="en-CA" altLang="en-US" b="1" dirty="0" smtClean="0">
                <a:solidFill>
                  <a:srgbClr val="0066FF"/>
                </a:solidFill>
                <a:ea typeface="ＭＳ Ｐゴシック" panose="020B0600070205080204" pitchFamily="34" charset="-128"/>
              </a:rPr>
              <a:t>true</a:t>
            </a:r>
            <a:r>
              <a:rPr lang="en-CA" altLang="en-US" dirty="0" smtClean="0">
                <a:ea typeface="ＭＳ Ｐゴシック" panose="020B0600070205080204" pitchFamily="34" charset="-128"/>
              </a:rPr>
              <a:t> case)</a:t>
            </a:r>
          </a:p>
          <a:p>
            <a:pPr lvl="1" eaLnBrk="1" hangingPunct="1"/>
            <a:r>
              <a:rPr lang="en-CA" altLang="en-US" sz="1800" b="1" dirty="0" smtClean="0">
                <a:solidFill>
                  <a:srgbClr val="0066FF"/>
                </a:solidFill>
                <a:latin typeface="Consolas" panose="020B0609020204030204" pitchFamily="49" charset="0"/>
                <a:ea typeface="ＭＳ Ｐゴシック" panose="020B0600070205080204" pitchFamily="34" charset="-128"/>
              </a:rPr>
              <a:t>If</a:t>
            </a:r>
            <a:r>
              <a:rPr lang="en-CA" altLang="en-US" sz="1800" dirty="0" smtClean="0">
                <a:latin typeface="Consolas" panose="020B0609020204030204" pitchFamily="49" charset="0"/>
                <a:ea typeface="ＭＳ Ｐゴシック" panose="020B0600070205080204" pitchFamily="34" charset="-128"/>
              </a:rPr>
              <a:t>-</a:t>
            </a:r>
            <a:r>
              <a:rPr lang="en-CA" altLang="en-US" sz="1800" b="1" dirty="0" smtClean="0">
                <a:solidFill>
                  <a:srgbClr val="FF0000"/>
                </a:solidFill>
                <a:latin typeface="Consolas" panose="020B0609020204030204" pitchFamily="49" charset="0"/>
                <a:ea typeface="ＭＳ Ｐゴシック" panose="020B0600070205080204" pitchFamily="34" charset="-128"/>
              </a:rPr>
              <a:t>else</a:t>
            </a:r>
            <a:r>
              <a:rPr lang="en-CA" altLang="en-US" dirty="0" smtClean="0">
                <a:ea typeface="ＭＳ Ｐゴシック" panose="020B0600070205080204" pitchFamily="34" charset="-128"/>
              </a:rPr>
              <a:t> (reacts differently for the </a:t>
            </a:r>
            <a:r>
              <a:rPr lang="en-CA" altLang="en-US" b="1" dirty="0" smtClean="0">
                <a:solidFill>
                  <a:srgbClr val="0066FF"/>
                </a:solidFill>
                <a:ea typeface="ＭＳ Ｐゴシック" panose="020B0600070205080204" pitchFamily="34" charset="-128"/>
              </a:rPr>
              <a:t>true</a:t>
            </a:r>
            <a:r>
              <a:rPr lang="en-CA" altLang="en-US" dirty="0" smtClean="0">
                <a:ea typeface="ＭＳ Ｐゴシック" panose="020B0600070205080204" pitchFamily="34" charset="-128"/>
              </a:rPr>
              <a:t> or </a:t>
            </a:r>
            <a:r>
              <a:rPr lang="en-CA" altLang="en-US" b="1" dirty="0" smtClean="0">
                <a:solidFill>
                  <a:srgbClr val="FF0000"/>
                </a:solidFill>
                <a:ea typeface="ＭＳ Ｐゴシック" panose="020B0600070205080204" pitchFamily="34" charset="-128"/>
              </a:rPr>
              <a:t>false</a:t>
            </a:r>
            <a:r>
              <a:rPr lang="en-CA" altLang="en-US" dirty="0" smtClean="0">
                <a:ea typeface="ＭＳ Ｐゴシック" panose="020B0600070205080204" pitchFamily="34" charset="-128"/>
              </a:rPr>
              <a:t> cases)</a:t>
            </a:r>
          </a:p>
          <a:p>
            <a:pPr lvl="1" eaLnBrk="1" hangingPunct="1"/>
            <a:r>
              <a:rPr lang="en-CA" altLang="en-US" sz="1800" dirty="0" smtClean="0">
                <a:latin typeface="Consolas" panose="020B0609020204030204" pitchFamily="49" charset="0"/>
                <a:ea typeface="ＭＳ Ｐゴシック" panose="020B0600070205080204" pitchFamily="34" charset="-128"/>
              </a:rPr>
              <a:t>If-elif-else</a:t>
            </a:r>
            <a:r>
              <a:rPr lang="en-CA" altLang="en-US" dirty="0" smtClean="0">
                <a:ea typeface="ＭＳ Ｐゴシック" panose="020B0600070205080204" pitchFamily="34" charset="-128"/>
              </a:rPr>
              <a:t> (multiple cases possible but only one case can apply, if one case is true then it’s false that the other cases apply)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366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366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3667">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3667">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3667">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366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667"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Terminology</a:t>
            </a:r>
            <a:endParaRPr lang="en-US" dirty="0"/>
          </a:p>
        </p:txBody>
      </p:sp>
      <p:sp>
        <p:nvSpPr>
          <p:cNvPr id="3" name="Content Placeholder 2"/>
          <p:cNvSpPr>
            <a:spLocks noGrp="1"/>
          </p:cNvSpPr>
          <p:nvPr>
            <p:ph idx="1"/>
          </p:nvPr>
        </p:nvSpPr>
        <p:spPr/>
        <p:txBody>
          <a:bodyPr/>
          <a:lstStyle/>
          <a:p>
            <a:r>
              <a:rPr lang="en-US" b="1" dirty="0" smtClean="0"/>
              <a:t>New term, body</a:t>
            </a:r>
            <a:r>
              <a:rPr lang="en-US" dirty="0" smtClean="0"/>
              <a:t>: A block of program </a:t>
            </a:r>
            <a:r>
              <a:rPr lang="en-US" b="1" dirty="0" smtClean="0"/>
              <a:t>instructions that will execute when a Boolean expression </a:t>
            </a:r>
            <a:r>
              <a:rPr lang="en-US" dirty="0" smtClean="0"/>
              <a:t>evaluates to/works out to </a:t>
            </a:r>
            <a:r>
              <a:rPr lang="en-US" b="1" dirty="0" smtClean="0"/>
              <a:t>true</a:t>
            </a:r>
            <a:r>
              <a:rPr lang="en-US" dirty="0" smtClean="0"/>
              <a:t>)</a:t>
            </a:r>
          </a:p>
          <a:p>
            <a:pPr lvl="1"/>
            <a:r>
              <a:rPr lang="en-US" dirty="0" smtClean="0"/>
              <a:t>Body (of a python program)</a:t>
            </a:r>
          </a:p>
          <a:p>
            <a:endParaRPr lang="en-US" dirty="0"/>
          </a:p>
          <a:p>
            <a:endParaRPr lang="en-US" dirty="0" smtClean="0"/>
          </a:p>
          <a:p>
            <a:pPr lvl="1"/>
            <a:r>
              <a:rPr lang="en-US" b="1" dirty="0" smtClean="0">
                <a:solidFill>
                  <a:srgbClr val="FF0000"/>
                </a:solidFill>
              </a:rPr>
              <a:t>Body of a branch</a:t>
            </a:r>
            <a:r>
              <a:rPr lang="en-US" dirty="0"/>
              <a:t> </a:t>
            </a:r>
            <a:r>
              <a:rPr lang="en-US" dirty="0" smtClean="0"/>
              <a:t>(sub-part of a program).</a:t>
            </a:r>
          </a:p>
          <a:p>
            <a:pPr lvl="2"/>
            <a:r>
              <a:rPr lang="en-US" dirty="0" smtClean="0"/>
              <a:t>Specified with indenting in python (4 spaces)</a:t>
            </a:r>
          </a:p>
          <a:p>
            <a:pPr lvl="2"/>
            <a:r>
              <a:rPr lang="en-US" dirty="0" smtClean="0"/>
              <a:t>Don’t use tabs (tabs won’t consistently indent across computers/programs)</a:t>
            </a:r>
          </a:p>
          <a:p>
            <a:pPr lvl="2"/>
            <a:r>
              <a:rPr lang="en-US" dirty="0" smtClean="0"/>
              <a:t>IDLE typically adds the indenting (using spaces) for you automatically.</a:t>
            </a:r>
          </a:p>
          <a:p>
            <a:endParaRPr lang="en-US" dirty="0"/>
          </a:p>
        </p:txBody>
      </p:sp>
      <p:grpSp>
        <p:nvGrpSpPr>
          <p:cNvPr id="8" name="Group 7"/>
          <p:cNvGrpSpPr/>
          <p:nvPr/>
        </p:nvGrpSpPr>
        <p:grpSpPr>
          <a:xfrm>
            <a:off x="809911" y="2683334"/>
            <a:ext cx="8334089" cy="838200"/>
            <a:chOff x="606711" y="4097438"/>
            <a:chExt cx="8334089" cy="838200"/>
          </a:xfrm>
        </p:grpSpPr>
        <p:sp>
          <p:nvSpPr>
            <p:cNvPr id="4" name="Rectangle 3"/>
            <p:cNvSpPr/>
            <p:nvPr/>
          </p:nvSpPr>
          <p:spPr>
            <a:xfrm>
              <a:off x="606711" y="4115230"/>
              <a:ext cx="3657600" cy="820408"/>
            </a:xfrm>
            <a:prstGeom prst="rect">
              <a:avLst/>
            </a:prstGeom>
            <a:solidFill>
              <a:schemeClr val="bg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800" b="1" dirty="0">
                  <a:solidFill>
                    <a:srgbClr val="FFFFFF"/>
                  </a:solidFill>
                  <a:latin typeface="Consolas" panose="020B0609020204030204" pitchFamily="49" charset="0"/>
                  <a:cs typeface="Consolas" panose="020B0609020204030204" pitchFamily="49" charset="0"/>
                </a:rPr>
                <a:t>name=input("Name: ")</a:t>
              </a:r>
              <a:endParaRPr lang="en-US" sz="1800" b="1" dirty="0" smtClean="0">
                <a:solidFill>
                  <a:srgbClr val="FFFFFF"/>
                </a:solidFill>
                <a:latin typeface="Consolas" panose="020B0609020204030204" pitchFamily="49" charset="0"/>
                <a:cs typeface="Consolas" panose="020B0609020204030204" pitchFamily="49" charset="0"/>
              </a:endParaRPr>
            </a:p>
            <a:p>
              <a:r>
                <a:rPr lang="en-US" sz="1800" b="1" dirty="0">
                  <a:solidFill>
                    <a:srgbClr val="FFFFFF"/>
                  </a:solidFill>
                  <a:latin typeface="Consolas" panose="020B0609020204030204" pitchFamily="49" charset="0"/>
                  <a:cs typeface="Consolas" panose="020B0609020204030204" pitchFamily="49" charset="0"/>
                </a:rPr>
                <a:t>p</a:t>
              </a:r>
              <a:r>
                <a:rPr lang="en-US" sz="1800" b="1" dirty="0" smtClean="0">
                  <a:solidFill>
                    <a:srgbClr val="FFFFFF"/>
                  </a:solidFill>
                  <a:latin typeface="Consolas" panose="020B0609020204030204" pitchFamily="49" charset="0"/>
                  <a:cs typeface="Consolas" panose="020B0609020204030204" pitchFamily="49" charset="0"/>
                </a:rPr>
                <a:t>rint(name)</a:t>
              </a:r>
              <a:endParaRPr lang="en-US" sz="1800" b="1" dirty="0">
                <a:solidFill>
                  <a:srgbClr val="FFFFFF"/>
                </a:solidFill>
                <a:latin typeface="Consolas" panose="020B0609020204030204" pitchFamily="49" charset="0"/>
                <a:cs typeface="Consolas" panose="020B0609020204030204" pitchFamily="49" charset="0"/>
              </a:endParaRPr>
            </a:p>
          </p:txBody>
        </p:sp>
        <p:sp>
          <p:nvSpPr>
            <p:cNvPr id="5" name="Right Brace 4"/>
            <p:cNvSpPr/>
            <p:nvPr/>
          </p:nvSpPr>
          <p:spPr>
            <a:xfrm>
              <a:off x="4457700" y="4097438"/>
              <a:ext cx="381000" cy="838200"/>
            </a:xfrm>
            <a:prstGeom prst="rightBrace">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FF0000"/>
                </a:solidFill>
              </a:endParaRPr>
            </a:p>
          </p:txBody>
        </p:sp>
        <p:sp>
          <p:nvSpPr>
            <p:cNvPr id="6" name="TextBox 5"/>
            <p:cNvSpPr txBox="1"/>
            <p:nvPr/>
          </p:nvSpPr>
          <p:spPr>
            <a:xfrm>
              <a:off x="4880496" y="4196974"/>
              <a:ext cx="4060304" cy="738664"/>
            </a:xfrm>
            <a:prstGeom prst="rect">
              <a:avLst/>
            </a:prstGeom>
            <a:noFill/>
          </p:spPr>
          <p:txBody>
            <a:bodyPr wrap="square" rtlCol="0">
              <a:spAutoFit/>
            </a:bodyPr>
            <a:lstStyle/>
            <a:p>
              <a:r>
                <a:rPr lang="en-US" b="1" dirty="0" smtClean="0">
                  <a:solidFill>
                    <a:srgbClr val="FF0000"/>
                  </a:solidFill>
                </a:rPr>
                <a:t>This/these instruction/instructions run when you run a python program. The whole program (the whole body) executes.</a:t>
              </a:r>
              <a:endParaRPr lang="en-US" b="1" dirty="0">
                <a:solidFill>
                  <a:srgbClr val="FF0000"/>
                </a:solidFill>
              </a:endParaRPr>
            </a:p>
          </p:txBody>
        </p:sp>
      </p:grpSp>
      <p:grpSp>
        <p:nvGrpSpPr>
          <p:cNvPr id="9" name="Group 6"/>
          <p:cNvGrpSpPr>
            <a:grpSpLocks/>
          </p:cNvGrpSpPr>
          <p:nvPr/>
        </p:nvGrpSpPr>
        <p:grpSpPr bwMode="auto">
          <a:xfrm>
            <a:off x="21065" y="5719582"/>
            <a:ext cx="2152650" cy="1101725"/>
            <a:chOff x="-40" y="1728"/>
            <a:chExt cx="1356" cy="694"/>
          </a:xfrm>
        </p:grpSpPr>
        <p:grpSp>
          <p:nvGrpSpPr>
            <p:cNvPr id="10" name="Group 7"/>
            <p:cNvGrpSpPr>
              <a:grpSpLocks/>
            </p:cNvGrpSpPr>
            <p:nvPr/>
          </p:nvGrpSpPr>
          <p:grpSpPr bwMode="auto">
            <a:xfrm>
              <a:off x="814" y="1728"/>
              <a:ext cx="502" cy="403"/>
              <a:chOff x="814" y="1728"/>
              <a:chExt cx="502" cy="403"/>
            </a:xfrm>
          </p:grpSpPr>
          <p:sp>
            <p:nvSpPr>
              <p:cNvPr id="12" name="Line 8"/>
              <p:cNvSpPr>
                <a:spLocks noChangeShapeType="1"/>
              </p:cNvSpPr>
              <p:nvPr/>
            </p:nvSpPr>
            <p:spPr bwMode="auto">
              <a:xfrm flipH="1">
                <a:off x="814" y="1865"/>
                <a:ext cx="442" cy="266"/>
              </a:xfrm>
              <a:prstGeom prst="line">
                <a:avLst/>
              </a:prstGeom>
              <a:noFill/>
              <a:ln w="381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wrap="square" lIns="93600" tIns="46800" rIns="93600" bIns="46800">
                <a:spAutoFit/>
              </a:bodyPr>
              <a:lstStyle/>
              <a:p>
                <a:endParaRPr lang="en-CA" dirty="0"/>
              </a:p>
            </p:txBody>
          </p:sp>
          <p:sp>
            <p:nvSpPr>
              <p:cNvPr id="13" name="Text Box 9"/>
              <p:cNvSpPr txBox="1">
                <a:spLocks noChangeArrowheads="1"/>
              </p:cNvSpPr>
              <p:nvPr/>
            </p:nvSpPr>
            <p:spPr bwMode="auto">
              <a:xfrm>
                <a:off x="852" y="1728"/>
                <a:ext cx="464" cy="2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CA" altLang="en-US" sz="1600" dirty="0">
                    <a:latin typeface="Arial" panose="020B0604020202020204" pitchFamily="34" charset="0"/>
                  </a:rPr>
                  <a:t>True</a:t>
                </a:r>
              </a:p>
            </p:txBody>
          </p:sp>
        </p:grpSp>
        <p:sp>
          <p:nvSpPr>
            <p:cNvPr id="11" name="Text Box 10"/>
            <p:cNvSpPr txBox="1">
              <a:spLocks noChangeArrowheads="1"/>
            </p:cNvSpPr>
            <p:nvPr/>
          </p:nvSpPr>
          <p:spPr bwMode="auto">
            <a:xfrm>
              <a:off x="-40" y="1839"/>
              <a:ext cx="1024" cy="5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spAutoFit/>
            </a:bodyPr>
            <a:lstStyle>
              <a:lvl1pPr marL="114300" indent="-114300"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pPr>
              <a:r>
                <a:rPr lang="en-CA" altLang="en-US" sz="1200" b="1" dirty="0">
                  <a:solidFill>
                    <a:srgbClr val="FF0000"/>
                  </a:solidFill>
                  <a:latin typeface="Arial" panose="020B0604020202020204" pitchFamily="34" charset="0"/>
                </a:rPr>
                <a:t>Nominal income deduction</a:t>
              </a:r>
            </a:p>
            <a:p>
              <a:pPr>
                <a:spcBef>
                  <a:spcPct val="50000"/>
                </a:spcBef>
              </a:pPr>
              <a:r>
                <a:rPr lang="en-CA" altLang="en-US" sz="1200" b="1" dirty="0">
                  <a:solidFill>
                    <a:srgbClr val="FF0000"/>
                  </a:solidFill>
                  <a:latin typeface="Arial" panose="020B0604020202020204" pitchFamily="34" charset="0"/>
                </a:rPr>
                <a:t>Eligible for social assistance</a:t>
              </a:r>
            </a:p>
          </p:txBody>
        </p:sp>
      </p:grpSp>
      <p:grpSp>
        <p:nvGrpSpPr>
          <p:cNvPr id="14" name="Group 13"/>
          <p:cNvGrpSpPr/>
          <p:nvPr/>
        </p:nvGrpSpPr>
        <p:grpSpPr>
          <a:xfrm>
            <a:off x="2078465" y="4744844"/>
            <a:ext cx="3176797" cy="1900342"/>
            <a:chOff x="2274331" y="1605069"/>
            <a:chExt cx="3176797" cy="1900342"/>
          </a:xfrm>
        </p:grpSpPr>
        <p:sp>
          <p:nvSpPr>
            <p:cNvPr id="15" name="AutoShape 5"/>
            <p:cNvSpPr>
              <a:spLocks noChangeArrowheads="1"/>
            </p:cNvSpPr>
            <p:nvPr/>
          </p:nvSpPr>
          <p:spPr bwMode="auto">
            <a:xfrm>
              <a:off x="3577176" y="1605069"/>
              <a:ext cx="1873952" cy="1282700"/>
            </a:xfrm>
            <a:prstGeom prst="cloudCallout">
              <a:avLst>
                <a:gd name="adj1" fmla="val -76264"/>
                <a:gd name="adj2" fmla="val 26994"/>
              </a:avLst>
            </a:prstGeom>
            <a:noFill/>
            <a:ln w="12700">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lIns="93600" tIns="46800" rIns="93600" bIns="46800"/>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en-CA" altLang="en-US" sz="1600" b="1" dirty="0">
                  <a:latin typeface="Arial" panose="020B0604020202020204" pitchFamily="34" charset="0"/>
                </a:rPr>
                <a:t>Is income below $10,000?</a:t>
              </a:r>
            </a:p>
          </p:txBody>
        </p:sp>
        <p:pic>
          <p:nvPicPr>
            <p:cNvPr id="16" name="Picture 7" descr="https://fbcdn-sphotos-a-a.akamaihd.net/hphotos-ak-ash3/946943_10151551541606836_2110209313_n.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20344" t="17323" r="17347" b="11274"/>
            <a:stretch/>
          </p:blipFill>
          <p:spPr bwMode="auto">
            <a:xfrm>
              <a:off x="2274331" y="2072636"/>
              <a:ext cx="703819" cy="143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7" name="TextBox 6"/>
          <p:cNvSpPr txBox="1"/>
          <p:nvPr/>
        </p:nvSpPr>
        <p:spPr>
          <a:xfrm>
            <a:off x="5801933" y="5632024"/>
            <a:ext cx="2884867" cy="1032365"/>
          </a:xfrm>
          <a:prstGeom prst="rect">
            <a:avLst/>
          </a:prstGeom>
          <a:noFill/>
          <a:ln w="0">
            <a:noFill/>
          </a:ln>
        </p:spPr>
        <p:txBody>
          <a:bodyPr wrap="square" lIns="0" rtlCol="0">
            <a:noAutofit/>
          </a:bodyPr>
          <a:lstStyle/>
          <a:p>
            <a:r>
              <a:rPr lang="en-US" sz="1600" dirty="0" smtClean="0">
                <a:latin typeface="Consolas" panose="020B0609020204030204" pitchFamily="49" charset="0"/>
              </a:rPr>
              <a:t>if(income &lt; 10000):</a:t>
            </a:r>
          </a:p>
          <a:p>
            <a:r>
              <a:rPr lang="en-US" sz="1600" b="1" dirty="0">
                <a:solidFill>
                  <a:srgbClr val="FF0000"/>
                </a:solidFill>
                <a:latin typeface="Consolas" panose="020B0609020204030204" pitchFamily="49" charset="0"/>
              </a:rPr>
              <a:t> </a:t>
            </a:r>
            <a:r>
              <a:rPr lang="en-US" sz="1600" b="1" dirty="0" smtClean="0">
                <a:solidFill>
                  <a:srgbClr val="FF0000"/>
                </a:solidFill>
                <a:latin typeface="Consolas" panose="020B0609020204030204" pitchFamily="49" charset="0"/>
              </a:rPr>
              <a:t>   deduction = 1.00</a:t>
            </a:r>
          </a:p>
          <a:p>
            <a:r>
              <a:rPr lang="en-US" sz="1600" b="1" dirty="0" smtClean="0">
                <a:solidFill>
                  <a:srgbClr val="FF0000"/>
                </a:solidFill>
                <a:latin typeface="Consolas" panose="020B0609020204030204" pitchFamily="49" charset="0"/>
              </a:rPr>
              <a:t>    print</a:t>
            </a:r>
            <a:r>
              <a:rPr lang="en-US" sz="1600" b="1" dirty="0">
                <a:solidFill>
                  <a:srgbClr val="FF0000"/>
                </a:solidFill>
                <a:latin typeface="Consolas" panose="020B0609020204030204" pitchFamily="49" charset="0"/>
              </a:rPr>
              <a:t>("Assistance"</a:t>
            </a:r>
            <a:r>
              <a:rPr lang="en-US" sz="1600" b="1" dirty="0" smtClean="0">
                <a:solidFill>
                  <a:srgbClr val="FF0000"/>
                </a:solidFill>
                <a:latin typeface="Consolas" panose="020B0609020204030204" pitchFamily="49" charset="0"/>
              </a:rPr>
              <a:t>)</a:t>
            </a:r>
            <a:endParaRPr lang="en-CA" sz="1600" b="1" dirty="0" smtClean="0">
              <a:solidFill>
                <a:srgbClr val="FF0000"/>
              </a:solidFill>
              <a:latin typeface="Consolas" panose="020B0609020204030204" pitchFamily="49" charset="0"/>
            </a:endParaRPr>
          </a:p>
        </p:txBody>
      </p:sp>
      <p:pic>
        <p:nvPicPr>
          <p:cNvPr id="17" name="Picture 16"/>
          <p:cNvPicPr>
            <a:picLocks noChangeAspect="1"/>
          </p:cNvPicPr>
          <p:nvPr/>
        </p:nvPicPr>
        <p:blipFill>
          <a:blip r:embed="rId4"/>
          <a:stretch>
            <a:fillRect/>
          </a:stretch>
        </p:blipFill>
        <p:spPr>
          <a:xfrm>
            <a:off x="7468761" y="3490243"/>
            <a:ext cx="1619250" cy="647700"/>
          </a:xfrm>
          <a:prstGeom prst="rect">
            <a:avLst/>
          </a:prstGeom>
          <a:ln>
            <a:solidFill>
              <a:schemeClr val="tx1"/>
            </a:solidFill>
          </a:ln>
        </p:spPr>
      </p:pic>
    </p:spTree>
    <p:extLst>
      <p:ext uri="{BB962C8B-B14F-4D97-AF65-F5344CB8AC3E}">
        <p14:creationId xmlns:p14="http://schemas.microsoft.com/office/powerpoint/2010/main" val="2312858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9"/>
                                        </p:tgtEl>
                                        <p:attrNameLst>
                                          <p:attrName>style.visibility</p:attrName>
                                        </p:attrNameLst>
                                      </p:cBhvr>
                                      <p:to>
                                        <p:strVal val="visible"/>
                                      </p:to>
                                    </p:set>
                                  </p:childTnLst>
                                  <p:subTnLst>
                                    <p:set>
                                      <p:cBhvr override="childStyle">
                                        <p:cTn dur="1" fill="hold" display="0" masterRel="nextClick" afterEffect="1"/>
                                        <p:tgtEl>
                                          <p:spTgt spid="9"/>
                                        </p:tgtEl>
                                        <p:attrNameLst>
                                          <p:attrName>style.visibility</p:attrName>
                                        </p:attrNameLst>
                                      </p:cBhvr>
                                      <p:to>
                                        <p:strVal val="hidden"/>
                                      </p:to>
                                    </p:set>
                                  </p:sub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3" autoUpdateAnimBg="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idx="4294967295"/>
          </p:nvPr>
        </p:nvSpPr>
        <p:spPr/>
        <p:txBody>
          <a:bodyPr/>
          <a:lstStyle/>
          <a:p>
            <a:pPr eaLnBrk="1" hangingPunct="1"/>
            <a:r>
              <a:rPr lang="en-US" altLang="en-US" dirty="0" smtClean="0">
                <a:ea typeface="ＭＳ Ｐゴシック" panose="020B0600070205080204" pitchFamily="34" charset="-128"/>
              </a:rPr>
              <a:t>New Terminology</a:t>
            </a:r>
          </a:p>
        </p:txBody>
      </p:sp>
      <p:sp>
        <p:nvSpPr>
          <p:cNvPr id="10243" name="Rectangle 3"/>
          <p:cNvSpPr>
            <a:spLocks noGrp="1"/>
          </p:cNvSpPr>
          <p:nvPr>
            <p:ph type="body" idx="4294967295"/>
          </p:nvPr>
        </p:nvSpPr>
        <p:spPr/>
        <p:txBody>
          <a:bodyPr/>
          <a:lstStyle/>
          <a:p>
            <a:pPr eaLnBrk="1" hangingPunct="1"/>
            <a:r>
              <a:rPr lang="en-US" altLang="en-US" b="1" dirty="0" smtClean="0">
                <a:solidFill>
                  <a:srgbClr val="0066FF"/>
                </a:solidFill>
                <a:ea typeface="ＭＳ Ｐゴシック" panose="020B0600070205080204" pitchFamily="34" charset="-128"/>
              </a:rPr>
              <a:t>Operator/Operation</a:t>
            </a:r>
            <a:r>
              <a:rPr lang="en-US" altLang="en-US" dirty="0" smtClean="0">
                <a:ea typeface="ＭＳ Ｐゴシック" panose="020B0600070205080204" pitchFamily="34" charset="-128"/>
              </a:rPr>
              <a:t>: action being performed</a:t>
            </a:r>
          </a:p>
          <a:p>
            <a:pPr eaLnBrk="1" hangingPunct="1"/>
            <a:r>
              <a:rPr lang="en-US" altLang="en-US" b="1" dirty="0" smtClean="0">
                <a:solidFill>
                  <a:srgbClr val="FF0000"/>
                </a:solidFill>
                <a:ea typeface="ＭＳ Ｐゴシック" panose="020B0600070205080204" pitchFamily="34" charset="-128"/>
              </a:rPr>
              <a:t>Operand</a:t>
            </a:r>
            <a:r>
              <a:rPr lang="en-US" altLang="en-US" dirty="0" smtClean="0">
                <a:ea typeface="ＭＳ Ｐゴシック" panose="020B0600070205080204" pitchFamily="34" charset="-128"/>
              </a:rPr>
              <a:t>: the item or items on which the operation is being performed.</a:t>
            </a:r>
          </a:p>
        </p:txBody>
      </p:sp>
      <p:sp>
        <p:nvSpPr>
          <p:cNvPr id="2" name="TextBox 1"/>
          <p:cNvSpPr txBox="1">
            <a:spLocks noChangeArrowheads="1"/>
          </p:cNvSpPr>
          <p:nvPr/>
        </p:nvSpPr>
        <p:spPr bwMode="auto">
          <a:xfrm>
            <a:off x="638175" y="2618509"/>
            <a:ext cx="7702261" cy="29854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b="1" dirty="0" smtClean="0">
                <a:cs typeface="Calibri" panose="020F0502020204030204" pitchFamily="34" charset="0"/>
              </a:rPr>
              <a:t>Math Examples:</a:t>
            </a:r>
            <a:endParaRPr lang="en-US" altLang="en-US" b="1" dirty="0">
              <a:cs typeface="Calibri" panose="020F0502020204030204" pitchFamily="34" charset="0"/>
            </a:endParaRPr>
          </a:p>
          <a:p>
            <a:pPr eaLnBrk="1" hangingPunct="1">
              <a:spcBef>
                <a:spcPct val="0"/>
              </a:spcBef>
              <a:buFontTx/>
              <a:buNone/>
            </a:pPr>
            <a:r>
              <a:rPr lang="en-US" altLang="en-US" sz="2000" b="1" dirty="0">
                <a:solidFill>
                  <a:srgbClr val="FF0000"/>
                </a:solidFill>
                <a:latin typeface="Consolas" panose="020B0609020204030204" pitchFamily="49" charset="0"/>
              </a:rPr>
              <a:t>2</a:t>
            </a:r>
            <a:r>
              <a:rPr lang="en-US" altLang="en-US" sz="2000" dirty="0">
                <a:latin typeface="Consolas" panose="020B0609020204030204" pitchFamily="49" charset="0"/>
              </a:rPr>
              <a:t> </a:t>
            </a:r>
            <a:r>
              <a:rPr lang="en-US" altLang="en-US" sz="2000" b="1" dirty="0">
                <a:solidFill>
                  <a:srgbClr val="0066FF"/>
                </a:solidFill>
                <a:latin typeface="Consolas" panose="020B0609020204030204" pitchFamily="49" charset="0"/>
              </a:rPr>
              <a:t>+</a:t>
            </a:r>
            <a:r>
              <a:rPr lang="en-US" altLang="en-US" sz="2000" dirty="0">
                <a:latin typeface="Consolas" panose="020B0609020204030204" pitchFamily="49" charset="0"/>
              </a:rPr>
              <a:t> </a:t>
            </a:r>
            <a:r>
              <a:rPr lang="en-US" altLang="en-US" sz="2000" b="1" dirty="0">
                <a:solidFill>
                  <a:srgbClr val="FF0000"/>
                </a:solidFill>
                <a:latin typeface="Consolas" panose="020B0609020204030204" pitchFamily="49" charset="0"/>
              </a:rPr>
              <a:t>3</a:t>
            </a:r>
          </a:p>
          <a:p>
            <a:pPr eaLnBrk="1" hangingPunct="1">
              <a:spcBef>
                <a:spcPct val="0"/>
              </a:spcBef>
              <a:buFontTx/>
              <a:buNone/>
            </a:pPr>
            <a:r>
              <a:rPr lang="en-US" altLang="en-US" sz="2000" b="1" dirty="0">
                <a:solidFill>
                  <a:srgbClr val="FF0000"/>
                </a:solidFill>
                <a:latin typeface="Consolas" panose="020B0609020204030204" pitchFamily="49" charset="0"/>
              </a:rPr>
              <a:t>2</a:t>
            </a:r>
            <a:r>
              <a:rPr lang="en-US" altLang="en-US" sz="2000" dirty="0">
                <a:latin typeface="Consolas" panose="020B0609020204030204" pitchFamily="49" charset="0"/>
              </a:rPr>
              <a:t> </a:t>
            </a:r>
            <a:r>
              <a:rPr lang="en-US" altLang="en-US" sz="2000" b="1" dirty="0">
                <a:solidFill>
                  <a:srgbClr val="0066FF"/>
                </a:solidFill>
                <a:latin typeface="Consolas" panose="020B0609020204030204" pitchFamily="49" charset="0"/>
              </a:rPr>
              <a:t>*</a:t>
            </a:r>
            <a:r>
              <a:rPr lang="en-US" altLang="en-US" sz="2000" dirty="0">
                <a:latin typeface="Consolas" panose="020B0609020204030204" pitchFamily="49" charset="0"/>
              </a:rPr>
              <a:t> (</a:t>
            </a:r>
            <a:r>
              <a:rPr lang="en-US" altLang="en-US" sz="2000" b="1" dirty="0">
                <a:solidFill>
                  <a:srgbClr val="0066FF"/>
                </a:solidFill>
                <a:latin typeface="Consolas" panose="020B0609020204030204" pitchFamily="49" charset="0"/>
              </a:rPr>
              <a:t>-</a:t>
            </a:r>
            <a:r>
              <a:rPr lang="en-US" altLang="en-US" sz="2000" b="1" dirty="0">
                <a:solidFill>
                  <a:srgbClr val="FF0000"/>
                </a:solidFill>
                <a:latin typeface="Consolas" panose="020B0609020204030204" pitchFamily="49" charset="0"/>
              </a:rPr>
              <a:t>3</a:t>
            </a:r>
            <a:r>
              <a:rPr lang="en-US" altLang="en-US" sz="2000" dirty="0" smtClean="0">
                <a:latin typeface="Consolas" panose="020B0609020204030204" pitchFamily="49" charset="0"/>
              </a:rPr>
              <a:t>)</a:t>
            </a:r>
          </a:p>
          <a:p>
            <a:pPr eaLnBrk="1" hangingPunct="1">
              <a:spcBef>
                <a:spcPct val="0"/>
              </a:spcBef>
              <a:buFontTx/>
              <a:buNone/>
            </a:pPr>
            <a:endParaRPr lang="en-US" altLang="en-US" sz="2000" dirty="0">
              <a:latin typeface="Consolas" panose="020B0609020204030204" pitchFamily="49" charset="0"/>
            </a:endParaRPr>
          </a:p>
          <a:p>
            <a:pPr eaLnBrk="1" hangingPunct="1">
              <a:spcBef>
                <a:spcPct val="0"/>
              </a:spcBef>
              <a:buFontTx/>
              <a:buNone/>
            </a:pPr>
            <a:r>
              <a:rPr lang="en-US" altLang="en-US" b="1" dirty="0" smtClean="0">
                <a:cs typeface="Calibri" panose="020F0502020204030204" pitchFamily="34" charset="0"/>
              </a:rPr>
              <a:t>Relational logic examples (produce a Boolean result)</a:t>
            </a:r>
          </a:p>
          <a:p>
            <a:pPr eaLnBrk="1" hangingPunct="1">
              <a:spcBef>
                <a:spcPct val="0"/>
              </a:spcBef>
              <a:buFontTx/>
              <a:buNone/>
            </a:pPr>
            <a:r>
              <a:rPr lang="en-US" altLang="en-US" sz="2000" b="1" dirty="0">
                <a:solidFill>
                  <a:srgbClr val="FF0000"/>
                </a:solidFill>
                <a:latin typeface="Consolas" panose="020B0609020204030204" pitchFamily="49" charset="0"/>
              </a:rPr>
              <a:t>x</a:t>
            </a:r>
            <a:r>
              <a:rPr lang="en-US" altLang="en-US" sz="2000" dirty="0" smtClean="0">
                <a:latin typeface="Consolas" panose="020B0609020204030204" pitchFamily="49" charset="0"/>
              </a:rPr>
              <a:t> </a:t>
            </a:r>
            <a:r>
              <a:rPr lang="en-US" altLang="en-US" sz="2000" b="1" dirty="0" smtClean="0">
                <a:solidFill>
                  <a:srgbClr val="0066FF"/>
                </a:solidFill>
                <a:latin typeface="Consolas" panose="020B0609020204030204" pitchFamily="49" charset="0"/>
              </a:rPr>
              <a:t>&gt;</a:t>
            </a:r>
            <a:r>
              <a:rPr lang="en-US" altLang="en-US" sz="2000" dirty="0" smtClean="0">
                <a:latin typeface="Consolas" panose="020B0609020204030204" pitchFamily="49" charset="0"/>
              </a:rPr>
              <a:t> </a:t>
            </a:r>
            <a:r>
              <a:rPr lang="en-US" altLang="en-US" sz="2000" b="1" dirty="0" smtClean="0">
                <a:solidFill>
                  <a:srgbClr val="FF0000"/>
                </a:solidFill>
                <a:latin typeface="Consolas" panose="020B0609020204030204" pitchFamily="49" charset="0"/>
              </a:rPr>
              <a:t>2</a:t>
            </a:r>
          </a:p>
          <a:p>
            <a:pPr eaLnBrk="1" hangingPunct="1">
              <a:spcBef>
                <a:spcPct val="0"/>
              </a:spcBef>
              <a:buFontTx/>
              <a:buNone/>
            </a:pPr>
            <a:r>
              <a:rPr lang="en-US" altLang="en-US" sz="2000" b="1" dirty="0">
                <a:solidFill>
                  <a:srgbClr val="FF0000"/>
                </a:solidFill>
                <a:latin typeface="Consolas" panose="020B0609020204030204" pitchFamily="49" charset="0"/>
              </a:rPr>
              <a:t>username</a:t>
            </a:r>
            <a:r>
              <a:rPr lang="en-US" altLang="en-US" sz="2000" dirty="0">
                <a:latin typeface="Consolas" panose="020B0609020204030204" pitchFamily="49" charset="0"/>
              </a:rPr>
              <a:t> </a:t>
            </a:r>
            <a:r>
              <a:rPr lang="en-US" altLang="en-US" sz="2000" b="1" dirty="0">
                <a:solidFill>
                  <a:srgbClr val="0066FF"/>
                </a:solidFill>
                <a:latin typeface="Consolas" panose="020B0609020204030204" pitchFamily="49" charset="0"/>
              </a:rPr>
              <a:t>==</a:t>
            </a:r>
            <a:r>
              <a:rPr lang="en-US" altLang="en-US" sz="2000" dirty="0">
                <a:latin typeface="Consolas" panose="020B0609020204030204" pitchFamily="49" charset="0"/>
              </a:rPr>
              <a:t> </a:t>
            </a:r>
            <a:r>
              <a:rPr lang="en-US" altLang="en-US" sz="2000" b="1" dirty="0">
                <a:solidFill>
                  <a:srgbClr val="FF0000"/>
                </a:solidFill>
                <a:latin typeface="Consolas" panose="020B0609020204030204" pitchFamily="49" charset="0"/>
              </a:rPr>
              <a:t>"</a:t>
            </a:r>
            <a:r>
              <a:rPr lang="en-US" altLang="en-US" sz="2000" b="1" dirty="0" smtClean="0">
                <a:solidFill>
                  <a:srgbClr val="FF0000"/>
                </a:solidFill>
                <a:latin typeface="Consolas" panose="020B0609020204030204" pitchFamily="49" charset="0"/>
              </a:rPr>
              <a:t>tam" </a:t>
            </a:r>
            <a:r>
              <a:rPr lang="en-US" altLang="en-US" sz="2000" dirty="0" smtClean="0">
                <a:latin typeface="Consolas" panose="020B0609020204030204" pitchFamily="49" charset="0"/>
              </a:rPr>
              <a:t>(The “equals-equals” operator checks if the expression on the left and right are equal)</a:t>
            </a:r>
            <a:endParaRPr lang="en-US" altLang="en-US" sz="2000" dirty="0">
              <a:latin typeface="Consolas" panose="020B0609020204030204" pitchFamily="49" charset="0"/>
            </a:endParaRPr>
          </a:p>
        </p:txBody>
      </p:sp>
    </p:spTree>
    <p:extLst>
      <p:ext uri="{BB962C8B-B14F-4D97-AF65-F5344CB8AC3E}">
        <p14:creationId xmlns:p14="http://schemas.microsoft.com/office/powerpoint/2010/main" val="197199198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idx="4294967295"/>
          </p:nvPr>
        </p:nvSpPr>
        <p:spPr/>
        <p:txBody>
          <a:bodyPr/>
          <a:lstStyle/>
          <a:p>
            <a:pPr eaLnBrk="1" hangingPunct="1"/>
            <a:r>
              <a:rPr lang="en-CA" altLang="en-US" dirty="0" smtClean="0">
                <a:ea typeface="ＭＳ Ｐゴシック" panose="020B0600070205080204" pitchFamily="34" charset="-128"/>
              </a:rPr>
              <a:t>Allowable </a:t>
            </a:r>
            <a:r>
              <a:rPr lang="en-CA" altLang="en-US" dirty="0" smtClean="0">
                <a:solidFill>
                  <a:srgbClr val="FF0000"/>
                </a:solidFill>
                <a:ea typeface="ＭＳ Ｐゴシック" panose="020B0600070205080204" pitchFamily="34" charset="-128"/>
              </a:rPr>
              <a:t>Operands</a:t>
            </a:r>
            <a:r>
              <a:rPr lang="en-CA" altLang="en-US" dirty="0" smtClean="0">
                <a:ea typeface="ＭＳ Ｐゴシック" panose="020B0600070205080204" pitchFamily="34" charset="-128"/>
              </a:rPr>
              <a:t> For Boolean Expressions</a:t>
            </a:r>
          </a:p>
        </p:txBody>
      </p:sp>
      <p:sp>
        <p:nvSpPr>
          <p:cNvPr id="23555" name="Rectangle 3"/>
          <p:cNvSpPr>
            <a:spLocks noGrp="1"/>
          </p:cNvSpPr>
          <p:nvPr>
            <p:ph type="body" idx="4294967295"/>
          </p:nvPr>
        </p:nvSpPr>
        <p:spPr/>
        <p:txBody>
          <a:bodyPr/>
          <a:lstStyle/>
          <a:p>
            <a:pPr eaLnBrk="1" hangingPunct="1">
              <a:buFont typeface="Arial" charset="0"/>
              <a:buNone/>
              <a:defRPr/>
            </a:pPr>
            <a:r>
              <a:rPr lang="en-CA" altLang="en-US" b="1" dirty="0" smtClean="0">
                <a:ea typeface="+mn-ea"/>
                <a:cs typeface="+mn-cs"/>
              </a:rPr>
              <a:t>Format</a:t>
            </a:r>
            <a:r>
              <a:rPr lang="en-CA" altLang="en-US" dirty="0" smtClean="0">
                <a:ea typeface="+mn-ea"/>
                <a:cs typeface="+mn-cs"/>
              </a:rPr>
              <a:t>:</a:t>
            </a:r>
          </a:p>
          <a:p>
            <a:pPr lvl="1" eaLnBrk="1" hangingPunct="1">
              <a:buFont typeface="Arial" charset="0"/>
              <a:buNone/>
              <a:defRPr/>
            </a:pPr>
            <a:r>
              <a:rPr lang="en-CA" altLang="en-US" sz="1800" dirty="0" smtClean="0">
                <a:latin typeface="Consolas" pitchFamily="49" charset="0"/>
                <a:ea typeface="+mn-ea"/>
                <a:cs typeface="Consolas" pitchFamily="49" charset="0"/>
              </a:rPr>
              <a:t>(</a:t>
            </a:r>
            <a:r>
              <a:rPr lang="en-CA" altLang="en-US" sz="1800" b="1" dirty="0" smtClean="0">
                <a:solidFill>
                  <a:srgbClr val="FF0000"/>
                </a:solidFill>
                <a:latin typeface="Consolas" pitchFamily="49" charset="0"/>
                <a:ea typeface="+mn-ea"/>
                <a:cs typeface="Consolas" pitchFamily="49" charset="0"/>
              </a:rPr>
              <a:t>operand</a:t>
            </a:r>
            <a:r>
              <a:rPr lang="en-CA" altLang="en-US" sz="1800" b="1" dirty="0" smtClean="0">
                <a:latin typeface="Consolas" pitchFamily="49" charset="0"/>
                <a:ea typeface="+mn-ea"/>
                <a:cs typeface="Consolas" pitchFamily="49" charset="0"/>
              </a:rPr>
              <a:t> </a:t>
            </a:r>
            <a:r>
              <a:rPr lang="en-CA" altLang="en-US" sz="1800" dirty="0" smtClean="0">
                <a:latin typeface="Consolas" pitchFamily="49" charset="0"/>
                <a:ea typeface="+mn-ea"/>
                <a:cs typeface="Consolas" pitchFamily="49" charset="0"/>
              </a:rPr>
              <a:t>    relational operator    </a:t>
            </a:r>
            <a:r>
              <a:rPr lang="en-CA" altLang="en-US" sz="1800" b="1" dirty="0" smtClean="0">
                <a:solidFill>
                  <a:srgbClr val="FF0000"/>
                </a:solidFill>
                <a:latin typeface="Consolas" pitchFamily="49" charset="0"/>
                <a:ea typeface="+mn-ea"/>
                <a:cs typeface="Consolas" pitchFamily="49" charset="0"/>
              </a:rPr>
              <a:t>operand</a:t>
            </a:r>
            <a:r>
              <a:rPr lang="en-CA" altLang="en-US" sz="1800" dirty="0" smtClean="0">
                <a:latin typeface="Consolas" pitchFamily="49" charset="0"/>
                <a:ea typeface="+mn-ea"/>
                <a:cs typeface="Consolas" pitchFamily="49" charset="0"/>
              </a:rPr>
              <a:t>)</a:t>
            </a:r>
            <a:r>
              <a:rPr lang="en-CA" altLang="en-US" sz="2400" dirty="0" smtClean="0">
                <a:ea typeface="+mn-ea"/>
              </a:rPr>
              <a:t>: </a:t>
            </a:r>
          </a:p>
          <a:p>
            <a:pPr lvl="1" eaLnBrk="1" hangingPunct="1">
              <a:buFont typeface="Arial" charset="0"/>
              <a:buNone/>
              <a:defRPr/>
            </a:pPr>
            <a:endParaRPr lang="en-CA" altLang="en-US" sz="2400" dirty="0" smtClean="0">
              <a:ea typeface="+mn-ea"/>
            </a:endParaRPr>
          </a:p>
          <a:p>
            <a:pPr eaLnBrk="1" hangingPunct="1">
              <a:buFont typeface="Arial" charset="0"/>
              <a:buNone/>
              <a:defRPr/>
            </a:pPr>
            <a:r>
              <a:rPr lang="en-CA" altLang="en-US" b="1" dirty="0" smtClean="0">
                <a:ea typeface="+mn-ea"/>
                <a:cs typeface="+mn-cs"/>
              </a:rPr>
              <a:t>Example</a:t>
            </a:r>
            <a:r>
              <a:rPr lang="en-CA" altLang="en-US" dirty="0" smtClean="0">
                <a:ea typeface="+mn-ea"/>
                <a:cs typeface="+mn-cs"/>
              </a:rPr>
              <a:t>:</a:t>
            </a:r>
          </a:p>
          <a:p>
            <a:pPr lvl="1" eaLnBrk="1" hangingPunct="1">
              <a:buFont typeface="Arial" charset="0"/>
              <a:buNone/>
              <a:defRPr/>
            </a:pPr>
            <a:r>
              <a:rPr lang="en-CA" altLang="en-US" sz="1800" dirty="0" smtClean="0">
                <a:latin typeface="Consolas" pitchFamily="49" charset="0"/>
                <a:ea typeface="+mn-ea"/>
                <a:cs typeface="Consolas" pitchFamily="49" charset="0"/>
              </a:rPr>
              <a:t>(</a:t>
            </a:r>
            <a:r>
              <a:rPr lang="en-CA" altLang="en-US" sz="1800" b="1" dirty="0" smtClean="0">
                <a:solidFill>
                  <a:srgbClr val="FF0000"/>
                </a:solidFill>
                <a:latin typeface="Consolas" pitchFamily="49" charset="0"/>
                <a:ea typeface="+mn-ea"/>
                <a:cs typeface="Consolas" pitchFamily="49" charset="0"/>
              </a:rPr>
              <a:t>age</a:t>
            </a:r>
            <a:r>
              <a:rPr lang="en-CA" altLang="en-US" sz="1800" dirty="0" smtClean="0">
                <a:latin typeface="Consolas" pitchFamily="49" charset="0"/>
                <a:ea typeface="+mn-ea"/>
                <a:cs typeface="Consolas" pitchFamily="49" charset="0"/>
              </a:rPr>
              <a:t> &gt;= </a:t>
            </a:r>
            <a:r>
              <a:rPr lang="en-CA" altLang="en-US" sz="1800" b="1" dirty="0" smtClean="0">
                <a:solidFill>
                  <a:srgbClr val="FF0000"/>
                </a:solidFill>
                <a:latin typeface="Consolas" pitchFamily="49" charset="0"/>
                <a:ea typeface="+mn-ea"/>
                <a:cs typeface="Consolas" pitchFamily="49" charset="0"/>
              </a:rPr>
              <a:t>18</a:t>
            </a:r>
            <a:r>
              <a:rPr lang="en-CA" altLang="en-US" sz="1800" dirty="0" smtClean="0">
                <a:latin typeface="Consolas" pitchFamily="49" charset="0"/>
                <a:ea typeface="+mn-ea"/>
                <a:cs typeface="Consolas" pitchFamily="49" charset="0"/>
              </a:rPr>
              <a:t>):</a:t>
            </a:r>
          </a:p>
          <a:p>
            <a:pPr lvl="1" eaLnBrk="1" hangingPunct="1">
              <a:buFont typeface="Arial" charset="0"/>
              <a:buNone/>
              <a:defRPr/>
            </a:pPr>
            <a:endParaRPr lang="en-CA" altLang="en-US" sz="2400" dirty="0" smtClean="0">
              <a:ea typeface="+mn-ea"/>
            </a:endParaRPr>
          </a:p>
          <a:p>
            <a:pPr eaLnBrk="1" hangingPunct="1">
              <a:buFont typeface="Arial" charset="0"/>
              <a:buNone/>
              <a:defRPr/>
            </a:pPr>
            <a:r>
              <a:rPr lang="en-CA" altLang="en-US" dirty="0" smtClean="0">
                <a:ea typeface="+mn-ea"/>
                <a:cs typeface="+mn-cs"/>
              </a:rPr>
              <a:t>Some operand types</a:t>
            </a:r>
          </a:p>
          <a:p>
            <a:pPr lvl="1" eaLnBrk="1" hangingPunct="1">
              <a:buFontTx/>
              <a:buChar char="•"/>
              <a:defRPr/>
            </a:pPr>
            <a:r>
              <a:rPr lang="en-CA" altLang="en-US" dirty="0" smtClean="0">
                <a:ea typeface="+mn-ea"/>
              </a:rPr>
              <a:t>Integer e.g. </a:t>
            </a:r>
            <a:r>
              <a:rPr lang="en-CA" altLang="en-US" dirty="0" smtClean="0">
                <a:latin typeface="Consolas" panose="020B0609020204030204" pitchFamily="49" charset="0"/>
                <a:ea typeface="+mn-ea"/>
              </a:rPr>
              <a:t>age = 12</a:t>
            </a:r>
          </a:p>
          <a:p>
            <a:pPr lvl="1" eaLnBrk="1" hangingPunct="1">
              <a:buFontTx/>
              <a:buChar char="•"/>
              <a:defRPr/>
            </a:pPr>
            <a:r>
              <a:rPr lang="en-CA" altLang="en-US" dirty="0" smtClean="0">
                <a:ea typeface="+mn-ea"/>
              </a:rPr>
              <a:t>floats (~real) e.g. </a:t>
            </a:r>
            <a:r>
              <a:rPr lang="en-CA" altLang="en-US" dirty="0" smtClean="0">
                <a:latin typeface="Consolas" panose="020B0609020204030204" pitchFamily="49" charset="0"/>
                <a:ea typeface="+mn-ea"/>
              </a:rPr>
              <a:t>height = 68.5</a:t>
            </a:r>
          </a:p>
          <a:p>
            <a:pPr lvl="1" eaLnBrk="1" hangingPunct="1">
              <a:buFontTx/>
              <a:buChar char="•"/>
              <a:defRPr/>
            </a:pPr>
            <a:r>
              <a:rPr lang="en-CA" altLang="en-US" dirty="0" smtClean="0">
                <a:ea typeface="+mn-ea"/>
              </a:rPr>
              <a:t>String e.g. </a:t>
            </a:r>
            <a:r>
              <a:rPr lang="en-CA" altLang="en-US" dirty="0" smtClean="0">
                <a:latin typeface="Consolas" panose="020B0609020204030204" pitchFamily="49" charset="0"/>
                <a:ea typeface="+mn-ea"/>
              </a:rPr>
              <a:t>name = </a:t>
            </a:r>
            <a:r>
              <a:rPr lang="en-CA" altLang="en-US" dirty="0">
                <a:latin typeface="Consolas" panose="020B0609020204030204" pitchFamily="49" charset="0"/>
                <a:ea typeface="+mn-ea"/>
              </a:rPr>
              <a:t>"Tam"</a:t>
            </a:r>
            <a:endParaRPr lang="en-CA" altLang="en-US" dirty="0" smtClean="0">
              <a:latin typeface="Consolas" panose="020B0609020204030204" pitchFamily="49" charset="0"/>
              <a:ea typeface="+mn-ea"/>
            </a:endParaRPr>
          </a:p>
          <a:p>
            <a:pPr lvl="1" eaLnBrk="1" hangingPunct="1">
              <a:buFontTx/>
              <a:buChar char="•"/>
              <a:defRPr/>
            </a:pPr>
            <a:r>
              <a:rPr lang="en-CA" altLang="en-US" dirty="0" smtClean="0">
                <a:ea typeface="+mn-ea"/>
              </a:rPr>
              <a:t>Boolean (True or False) E.g. </a:t>
            </a:r>
            <a:r>
              <a:rPr lang="en-CA" altLang="en-US" dirty="0" err="1" smtClean="0">
                <a:latin typeface="Consolas" panose="020B0609020204030204" pitchFamily="49" charset="0"/>
                <a:ea typeface="+mn-ea"/>
              </a:rPr>
              <a:t>gameWon</a:t>
            </a:r>
            <a:r>
              <a:rPr lang="en-CA" altLang="en-US" dirty="0" smtClean="0">
                <a:latin typeface="Consolas" panose="020B0609020204030204" pitchFamily="49" charset="0"/>
                <a:ea typeface="+mn-ea"/>
              </a:rPr>
              <a:t> = False</a:t>
            </a:r>
          </a:p>
          <a:p>
            <a:pPr lvl="1" eaLnBrk="1" hangingPunct="1">
              <a:buFontTx/>
              <a:buChar char="•"/>
              <a:defRPr/>
            </a:pPr>
            <a:endParaRPr lang="en-CA" altLang="en-US" sz="1600" dirty="0" smtClean="0">
              <a:ea typeface="+mn-ea"/>
            </a:endParaRPr>
          </a:p>
          <a:p>
            <a:pPr marL="0" indent="0" eaLnBrk="1" hangingPunct="1">
              <a:buFont typeface="Arial" charset="0"/>
              <a:buNone/>
              <a:defRPr/>
            </a:pPr>
            <a:r>
              <a:rPr lang="en-CA" altLang="en-US" sz="1600" dirty="0" smtClean="0">
                <a:ea typeface="+mn-ea"/>
                <a:cs typeface="+mn-cs"/>
              </a:rPr>
              <a:t>Make sure that you are comparing operands of the same type or at the very least they must be comparable (e.g. integer and float comparison is okay, integer and string is not)!</a:t>
            </a:r>
          </a:p>
        </p:txBody>
      </p:sp>
    </p:spTree>
    <p:extLst>
      <p:ext uri="{BB962C8B-B14F-4D97-AF65-F5344CB8AC3E}">
        <p14:creationId xmlns:p14="http://schemas.microsoft.com/office/powerpoint/2010/main" val="1372168472"/>
      </p:ext>
    </p:extLst>
  </p:cSld>
  <p:clrMapOvr>
    <a:masterClrMapping/>
  </p:clrMapOvr>
  <p:timing>
    <p:tnLst>
      <p:par>
        <p:cTn id="1" dur="indefinite" restart="never" nodeType="tmRoot"/>
      </p:par>
    </p:tnLst>
  </p:timing>
</p:sld>
</file>

<file path=ppt/theme/theme1.xml><?xml version="1.0" encoding="utf-8"?>
<a:theme xmlns:a="http://schemas.openxmlformats.org/drawingml/2006/main" name="evaluation_intro">
  <a:themeElements>
    <a:clrScheme name="">
      <a:dk1>
        <a:srgbClr val="000000"/>
      </a:dk1>
      <a:lt1>
        <a:srgbClr val="33CCFF"/>
      </a:lt1>
      <a:dk2>
        <a:srgbClr val="000000"/>
      </a:dk2>
      <a:lt2>
        <a:srgbClr val="919191"/>
      </a:lt2>
      <a:accent1>
        <a:srgbClr val="618FFD"/>
      </a:accent1>
      <a:accent2>
        <a:srgbClr val="00AE00"/>
      </a:accent2>
      <a:accent3>
        <a:srgbClr val="ADE2FF"/>
      </a:accent3>
      <a:accent4>
        <a:srgbClr val="000000"/>
      </a:accent4>
      <a:accent5>
        <a:srgbClr val="B7C6FE"/>
      </a:accent5>
      <a:accent6>
        <a:srgbClr val="009D00"/>
      </a:accent6>
      <a:hlink>
        <a:srgbClr val="FC0128"/>
      </a:hlink>
      <a:folHlink>
        <a:srgbClr val="CECECE"/>
      </a:folHlink>
    </a:clrScheme>
    <a:fontScheme name="evaluation_intro">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38100" cap="flat" cmpd="sng" algn="ctr">
          <a:solidFill>
            <a:schemeClr val="tx1"/>
          </a:solidFill>
          <a:prstDash val="solid"/>
          <a:round/>
          <a:headEnd type="none" w="sm" len="sm"/>
          <a:tailEnd type="none"/>
        </a:ln>
        <a:effectLst/>
      </a:spPr>
      <a:bodyPr rtlCol="0" anchor="t" anchorCtr="0"/>
      <a:lstStyle>
        <a:defPPr algn="ctr">
          <a:defRPr sz="1600" dirty="0" smtClean="0"/>
        </a:defPPr>
      </a:lstStyle>
    </a:spDef>
    <a:lnDef>
      <a:spPr bwMode="auto">
        <a:noFill/>
        <a:ln w="38100" cap="flat" cmpd="sng" algn="ctr">
          <a:solidFill>
            <a:schemeClr val="tx1"/>
          </a:solidFill>
          <a:prstDash val="solid"/>
          <a:round/>
          <a:headEnd type="none" w="sm" len="sm"/>
          <a:tailEnd type="none"/>
        </a:ln>
        <a:effectLst/>
      </a:spPr>
      <a:bodyPr/>
      <a:lstStyle/>
    </a:lnDef>
    <a:txDef>
      <a:spPr>
        <a:noFill/>
        <a:ln w="0">
          <a:noFill/>
        </a:ln>
      </a:spPr>
      <a:bodyPr wrap="square" lIns="0" rtlCol="0">
        <a:noAutofit/>
      </a:bodyPr>
      <a:lstStyle>
        <a:defPPr>
          <a:defRPr sz="1800" dirty="0" smtClean="0"/>
        </a:defPPr>
      </a:lstStyle>
    </a:txDef>
  </a:objectDefaults>
  <a:extraClrSchemeLst>
    <a:extraClrScheme>
      <a:clrScheme name="evaluation_intro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evaluation_intro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evaluation_intro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evaluation_intro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evaluation_intro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evaluation_intro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evaluation_intro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37624</TotalTime>
  <Pages>8</Pages>
  <Words>2804</Words>
  <Application>Microsoft Office PowerPoint</Application>
  <PresentationFormat>On-screen Show (4:3)</PresentationFormat>
  <Paragraphs>647</Paragraphs>
  <Slides>43</Slides>
  <Notes>23</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43</vt:i4>
      </vt:variant>
    </vt:vector>
  </HeadingPairs>
  <TitlesOfParts>
    <vt:vector size="54" baseType="lpstr">
      <vt:lpstr>ＭＳ Ｐゴシック</vt:lpstr>
      <vt:lpstr>Arial</vt:lpstr>
      <vt:lpstr>Calibri</vt:lpstr>
      <vt:lpstr>Calibri Light</vt:lpstr>
      <vt:lpstr>Comic Sans MS</vt:lpstr>
      <vt:lpstr>Consolas</vt:lpstr>
      <vt:lpstr>Garamond</vt:lpstr>
      <vt:lpstr>Times New Roman</vt:lpstr>
      <vt:lpstr>Wingdings</vt:lpstr>
      <vt:lpstr>evaluation_intro</vt:lpstr>
      <vt:lpstr>Office Theme</vt:lpstr>
      <vt:lpstr>Branching In Python: Part 1</vt:lpstr>
      <vt:lpstr>Recap: Programs You’ve Seen So Far Produces Sequential Execution</vt:lpstr>
      <vt:lpstr>Programming: Branching</vt:lpstr>
      <vt:lpstr>High Level View Of Branching For The Computer</vt:lpstr>
      <vt:lpstr>How To Determine If Branching Can Be Applied</vt:lpstr>
      <vt:lpstr>Branching In Programming (Python)</vt:lpstr>
      <vt:lpstr>New Terminology</vt:lpstr>
      <vt:lpstr>New Terminology</vt:lpstr>
      <vt:lpstr>Allowable Operands For Boolean Expressions</vt:lpstr>
      <vt:lpstr>Allowable Relational Operators For Boolean Expressions</vt:lpstr>
      <vt:lpstr>Note On Indenting</vt:lpstr>
      <vt:lpstr>Note On Indenting (2)</vt:lpstr>
      <vt:lpstr>Branching With An ‘If’</vt:lpstr>
      <vt:lpstr>The ‘If’ Structure</vt:lpstr>
      <vt:lpstr>The ‘If’ Structure (2)</vt:lpstr>
      <vt:lpstr>An Application Of Branches</vt:lpstr>
      <vt:lpstr>Branching With An ‘If-Else’</vt:lpstr>
      <vt:lpstr>The If-Else Structure</vt:lpstr>
      <vt:lpstr>If-Else Structure (2)</vt:lpstr>
      <vt:lpstr>If-Else Example</vt:lpstr>
      <vt:lpstr>Logical Operations</vt:lpstr>
      <vt:lpstr>Online Searches, Multiple Words: All Words Must Appear In Results</vt:lpstr>
      <vt:lpstr>Logical AND</vt:lpstr>
      <vt:lpstr>Logical AND: Three Input Truth Table</vt:lpstr>
      <vt:lpstr>Evaluating Logical AND Expressions</vt:lpstr>
      <vt:lpstr>Searching Among Alternatives</vt:lpstr>
      <vt:lpstr>Logical OR</vt:lpstr>
      <vt:lpstr>Logical OR: Three Input Truth Table</vt:lpstr>
      <vt:lpstr>Evaluating Logical OR Expressions</vt:lpstr>
      <vt:lpstr>Excluding Words</vt:lpstr>
      <vt:lpstr>Logical NOT</vt:lpstr>
      <vt:lpstr>Evaluating More Complex Logical Expressions</vt:lpstr>
      <vt:lpstr>Evaluating More Complex Logical Expressions</vt:lpstr>
      <vt:lpstr>Student Exercise: Extra Practice</vt:lpstr>
      <vt:lpstr>Precedence: Order Of Operation</vt:lpstr>
      <vt:lpstr>Constructing An Arbitrary Truth Table</vt:lpstr>
      <vt:lpstr>Boolean Logic</vt:lpstr>
      <vt:lpstr>Boolean Logic</vt:lpstr>
      <vt:lpstr>Boolean Logic</vt:lpstr>
      <vt:lpstr>Boolean Logic</vt:lpstr>
      <vt:lpstr>Boolean Logic</vt:lpstr>
      <vt:lpstr>Python Implementation</vt:lpstr>
      <vt:lpstr>Copyright Notification</vt:lpstr>
    </vt:vector>
  </TitlesOfParts>
  <Company>Department of Computer Science, University of Calgary</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Branching and making decisions</dc:title>
  <dc:subject>Introduction to Programming for Computer Science Majors</dc:subject>
  <dc:creator>James Tam</dc:creator>
  <cp:keywords>branches;if,if-else,if-elif, Logical AND;Logical OR;Logical NOT;AND;OR;NOT;making decisions</cp:keywords>
  <cp:lastModifiedBy>James Tam</cp:lastModifiedBy>
  <cp:revision>3279</cp:revision>
  <cp:lastPrinted>2014-08-25T22:49:30Z</cp:lastPrinted>
  <dcterms:created xsi:type="dcterms:W3CDTF">1995-08-18T10:27:02Z</dcterms:created>
  <dcterms:modified xsi:type="dcterms:W3CDTF">2025-09-15T07:29:17Z</dcterms:modified>
  <cp:category>Course</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1</vt:i4>
  </property>
  <property fmtid="{D5CDD505-2E9C-101B-9397-08002B2CF9AE}" pid="4" name="Compression">
    <vt:i4>100</vt:i4>
  </property>
  <property fmtid="{D5CDD505-2E9C-101B-9397-08002B2CF9AE}" pid="5" name="ScreenSize">
    <vt:i4>1</vt:i4>
  </property>
  <property fmtid="{D5CDD505-2E9C-101B-9397-08002B2CF9AE}" pid="6" name="ScreenUsage">
    <vt:i4>1</vt:i4>
  </property>
  <property fmtid="{D5CDD505-2E9C-101B-9397-08002B2CF9AE}" pid="7" name="MailAddress">
    <vt:lpwstr>saul@cpsc.ucalgary.ca</vt:lpwstr>
  </property>
  <property fmtid="{D5CDD505-2E9C-101B-9397-08002B2CF9AE}" pid="8" name="HomePage">
    <vt:lpwstr>http://www.cpsc.ucalgary.ca/~saul</vt:lpwstr>
  </property>
  <property fmtid="{D5CDD505-2E9C-101B-9397-08002B2CF9AE}" pid="9" name="Other">
    <vt:lpwstr>Saul Greenberg, _x000d_
Department of Computer Science, _x000d_
University of Calgary,  _x000d_
Calgary, Alberta CANADA_x000d_
T2N 1N4</vt:lpwstr>
  </property>
  <property fmtid="{D5CDD505-2E9C-101B-9397-08002B2CF9AE}" pid="10" name="DownloadOriginal">
    <vt:bool>false</vt:bool>
  </property>
  <property fmtid="{D5CDD505-2E9C-101B-9397-08002B2CF9AE}" pid="11" name="DownloadIEButton">
    <vt:bool>false</vt:bool>
  </property>
  <property fmtid="{D5CDD505-2E9C-101B-9397-08002B2CF9AE}" pid="12" name="UseBrowserColor">
    <vt:bool>false</vt:bool>
  </property>
  <property fmtid="{D5CDD505-2E9C-101B-9397-08002B2CF9AE}" pid="13" name="BackColor">
    <vt:i4>16777215</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3</vt:i4>
  </property>
  <property fmtid="{D5CDD505-2E9C-101B-9397-08002B2CF9AE}" pid="19" name="ShowNotes">
    <vt:bool>false</vt:bool>
  </property>
  <property fmtid="{D5CDD505-2E9C-101B-9397-08002B2CF9AE}" pid="20" name="NavBtnPos">
    <vt:i4>1</vt:i4>
  </property>
  <property fmtid="{D5CDD505-2E9C-101B-9397-08002B2CF9AE}" pid="21" name="OutputDir">
    <vt:lpwstr>D:\@www\grouplab\saul\481\topics</vt:lpwstr>
  </property>
</Properties>
</file>