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3" autoAdjust="0"/>
    <p:restoredTop sz="96340" autoAdjust="0"/>
  </p:normalViewPr>
  <p:slideViewPr>
    <p:cSldViewPr snapToGrid="0">
      <p:cViewPr varScale="1">
        <p:scale>
          <a:sx n="109" d="100"/>
          <a:sy n="109" d="100"/>
        </p:scale>
        <p:origin x="15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344" y="-1584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Command line arguments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 </a:t>
            </a:r>
            <a:r>
              <a:rPr lang="en-US" dirty="0"/>
              <a:t>3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the starting code (below):</a:t>
            </a:r>
          </a:p>
          <a:p>
            <a:pPr lvl="1"/>
            <a:r>
              <a:rPr lang="en-US" dirty="0" smtClean="0"/>
              <a:t>Jamie and Stacey will become each other’s best friends (via a ‘</a:t>
            </a:r>
            <a:r>
              <a:rPr lang="en-US" dirty="0" err="1" smtClean="0">
                <a:latin typeface="Consolas" panose="020B0609020204030204" pitchFamily="49" charset="0"/>
              </a:rPr>
              <a:t>myBestie</a:t>
            </a:r>
            <a:r>
              <a:rPr lang="en-US" dirty="0" smtClean="0"/>
              <a:t>’ attribute).</a:t>
            </a:r>
          </a:p>
          <a:p>
            <a:pPr lvl="1"/>
            <a:r>
              <a:rPr lang="en-US" dirty="0" smtClean="0"/>
              <a:t>After this is done display Stacey’s name and the name of her bestie.</a:t>
            </a:r>
          </a:p>
          <a:p>
            <a:pPr lvl="2"/>
            <a:r>
              <a:rPr lang="en-US" dirty="0" smtClean="0"/>
              <a:t>What will appear are the names entered by the user.</a:t>
            </a:r>
          </a:p>
          <a:p>
            <a:pPr marL="263525" lvl="1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74206" y="3121408"/>
            <a:ext cx="3336053" cy="132638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class Person: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def __init__(self):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self.name = "No name</a:t>
            </a:r>
            <a:r>
              <a:rPr lang="en-US" sz="1600" dirty="0" smtClean="0">
                <a:latin typeface="Consolas" panose="020B0609020204030204" pitchFamily="49" charset="0"/>
              </a:rPr>
              <a:t>"</a:t>
            </a:r>
            <a:endParaRPr lang="en-US" sz="1600" dirty="0"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4850" y="3121408"/>
            <a:ext cx="3820048" cy="132638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def start():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stacey</a:t>
            </a:r>
            <a:r>
              <a:rPr lang="en-US" sz="1600" dirty="0"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jamie</a:t>
            </a:r>
            <a:r>
              <a:rPr lang="en-US" sz="1600" dirty="0"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jamie.name = input("name: ")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stacey.name = </a:t>
            </a:r>
            <a:r>
              <a:rPr lang="en-US" sz="1600" dirty="0" smtClean="0">
                <a:latin typeface="Consolas" panose="020B0609020204030204" pitchFamily="49" charset="0"/>
              </a:rPr>
              <a:t>input("</a:t>
            </a:r>
            <a:r>
              <a:rPr lang="en-US" sz="1600" dirty="0">
                <a:latin typeface="Consolas" panose="020B0609020204030204" pitchFamily="49" charset="0"/>
              </a:rPr>
              <a:t>name: ")</a:t>
            </a:r>
          </a:p>
        </p:txBody>
      </p:sp>
    </p:spTree>
    <p:extLst>
      <p:ext uri="{BB962C8B-B14F-4D97-AF65-F5344CB8AC3E}">
        <p14:creationId xmlns:p14="http://schemas.microsoft.com/office/powerpoint/2010/main" val="7630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Solution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3525" lvl="1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	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3383" y="1086460"/>
            <a:ext cx="3452184" cy="2123832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class Person: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def __init__(self):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self.name = "No </a:t>
            </a:r>
            <a:r>
              <a:rPr lang="en-US" sz="1600" dirty="0" smtClean="0">
                <a:latin typeface="Consolas" panose="020B0609020204030204" pitchFamily="49" charset="0"/>
              </a:rPr>
              <a:t>name“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</a:t>
            </a:r>
            <a:r>
              <a:rPr lang="en-US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self.bestie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= None</a:t>
            </a:r>
            <a:endParaRPr lang="en-US" sz="16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def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makeBesties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self,bestie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</a:t>
            </a:r>
            <a:r>
              <a:rPr lang="en-US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self.bestie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= bestie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</a:t>
            </a:r>
            <a:r>
              <a:rPr lang="en-US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bestie.bestie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= self   </a:t>
            </a:r>
            <a:endParaRPr lang="en-US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3383" y="3392714"/>
            <a:ext cx="7161334" cy="2565959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def start():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stacey</a:t>
            </a:r>
            <a:r>
              <a:rPr lang="en-US" sz="1600" dirty="0"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jamie</a:t>
            </a:r>
            <a:r>
              <a:rPr lang="en-US" sz="1600" dirty="0"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jamie.name = input("name: ")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stacey.name = </a:t>
            </a:r>
            <a:r>
              <a:rPr lang="en-US" sz="1600" dirty="0" smtClean="0">
                <a:latin typeface="Consolas" panose="020B0609020204030204" pitchFamily="49" charset="0"/>
              </a:rPr>
              <a:t>input("</a:t>
            </a:r>
            <a:r>
              <a:rPr lang="en-US" sz="1600" dirty="0">
                <a:latin typeface="Consolas" panose="020B0609020204030204" pitchFamily="49" charset="0"/>
              </a:rPr>
              <a:t>name: </a:t>
            </a:r>
            <a:r>
              <a:rPr lang="en-US" sz="1600" dirty="0" smtClean="0">
                <a:latin typeface="Consolas" panose="020B0609020204030204" pitchFamily="49" charset="0"/>
              </a:rPr>
              <a:t>")</a:t>
            </a: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</a:t>
            </a:r>
            <a:r>
              <a:rPr lang="en-US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</a:t>
            </a:r>
            <a:r>
              <a:rPr lang="en-US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tacey.makeBesties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(Jamie)</a:t>
            </a:r>
            <a:endParaRPr lang="en-US" sz="16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print("%s, %s" %(</a:t>
            </a:r>
            <a:r>
              <a:rPr lang="en-US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stacey.name,stacey.myBestie.name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  <a:endParaRPr lang="en-US" sz="1600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406769" y="2584938"/>
            <a:ext cx="1477108" cy="2171700"/>
          </a:xfrm>
          <a:custGeom>
            <a:avLst/>
            <a:gdLst>
              <a:gd name="connsiteX0" fmla="*/ 0 w 1477108"/>
              <a:gd name="connsiteY0" fmla="*/ 2171700 h 2171700"/>
              <a:gd name="connsiteX1" fmla="*/ 17585 w 1477108"/>
              <a:gd name="connsiteY1" fmla="*/ 2101362 h 2171700"/>
              <a:gd name="connsiteX2" fmla="*/ 35169 w 1477108"/>
              <a:gd name="connsiteY2" fmla="*/ 2066193 h 2171700"/>
              <a:gd name="connsiteX3" fmla="*/ 79131 w 1477108"/>
              <a:gd name="connsiteY3" fmla="*/ 1969477 h 2171700"/>
              <a:gd name="connsiteX4" fmla="*/ 96716 w 1477108"/>
              <a:gd name="connsiteY4" fmla="*/ 1943100 h 2171700"/>
              <a:gd name="connsiteX5" fmla="*/ 123093 w 1477108"/>
              <a:gd name="connsiteY5" fmla="*/ 1925516 h 2171700"/>
              <a:gd name="connsiteX6" fmla="*/ 158262 w 1477108"/>
              <a:gd name="connsiteY6" fmla="*/ 1899139 h 2171700"/>
              <a:gd name="connsiteX7" fmla="*/ 184639 w 1477108"/>
              <a:gd name="connsiteY7" fmla="*/ 1890347 h 2171700"/>
              <a:gd name="connsiteX8" fmla="*/ 219808 w 1477108"/>
              <a:gd name="connsiteY8" fmla="*/ 1872762 h 2171700"/>
              <a:gd name="connsiteX9" fmla="*/ 254977 w 1477108"/>
              <a:gd name="connsiteY9" fmla="*/ 1846385 h 2171700"/>
              <a:gd name="connsiteX10" fmla="*/ 351693 w 1477108"/>
              <a:gd name="connsiteY10" fmla="*/ 1802424 h 2171700"/>
              <a:gd name="connsiteX11" fmla="*/ 465993 w 1477108"/>
              <a:gd name="connsiteY11" fmla="*/ 1740877 h 2171700"/>
              <a:gd name="connsiteX12" fmla="*/ 518746 w 1477108"/>
              <a:gd name="connsiteY12" fmla="*/ 1696916 h 2171700"/>
              <a:gd name="connsiteX13" fmla="*/ 562708 w 1477108"/>
              <a:gd name="connsiteY13" fmla="*/ 1679331 h 2171700"/>
              <a:gd name="connsiteX14" fmla="*/ 650631 w 1477108"/>
              <a:gd name="connsiteY14" fmla="*/ 1626577 h 2171700"/>
              <a:gd name="connsiteX15" fmla="*/ 685800 w 1477108"/>
              <a:gd name="connsiteY15" fmla="*/ 1600200 h 2171700"/>
              <a:gd name="connsiteX16" fmla="*/ 738554 w 1477108"/>
              <a:gd name="connsiteY16" fmla="*/ 1538654 h 2171700"/>
              <a:gd name="connsiteX17" fmla="*/ 764931 w 1477108"/>
              <a:gd name="connsiteY17" fmla="*/ 1521070 h 2171700"/>
              <a:gd name="connsiteX18" fmla="*/ 835269 w 1477108"/>
              <a:gd name="connsiteY18" fmla="*/ 1468316 h 2171700"/>
              <a:gd name="connsiteX19" fmla="*/ 905608 w 1477108"/>
              <a:gd name="connsiteY19" fmla="*/ 1389185 h 2171700"/>
              <a:gd name="connsiteX20" fmla="*/ 940777 w 1477108"/>
              <a:gd name="connsiteY20" fmla="*/ 1354016 h 2171700"/>
              <a:gd name="connsiteX21" fmla="*/ 958362 w 1477108"/>
              <a:gd name="connsiteY21" fmla="*/ 1301262 h 2171700"/>
              <a:gd name="connsiteX22" fmla="*/ 1028700 w 1477108"/>
              <a:gd name="connsiteY22" fmla="*/ 1178170 h 2171700"/>
              <a:gd name="connsiteX23" fmla="*/ 1055077 w 1477108"/>
              <a:gd name="connsiteY23" fmla="*/ 1143000 h 2171700"/>
              <a:gd name="connsiteX24" fmla="*/ 1072662 w 1477108"/>
              <a:gd name="connsiteY24" fmla="*/ 1107831 h 2171700"/>
              <a:gd name="connsiteX25" fmla="*/ 1099039 w 1477108"/>
              <a:gd name="connsiteY25" fmla="*/ 1063870 h 2171700"/>
              <a:gd name="connsiteX26" fmla="*/ 1116623 w 1477108"/>
              <a:gd name="connsiteY26" fmla="*/ 1028700 h 2171700"/>
              <a:gd name="connsiteX27" fmla="*/ 1169377 w 1477108"/>
              <a:gd name="connsiteY27" fmla="*/ 896816 h 2171700"/>
              <a:gd name="connsiteX28" fmla="*/ 1195754 w 1477108"/>
              <a:gd name="connsiteY28" fmla="*/ 861647 h 2171700"/>
              <a:gd name="connsiteX29" fmla="*/ 1230923 w 1477108"/>
              <a:gd name="connsiteY29" fmla="*/ 782516 h 2171700"/>
              <a:gd name="connsiteX30" fmla="*/ 1239716 w 1477108"/>
              <a:gd name="connsiteY30" fmla="*/ 747347 h 2171700"/>
              <a:gd name="connsiteX31" fmla="*/ 1257300 w 1477108"/>
              <a:gd name="connsiteY31" fmla="*/ 703385 h 2171700"/>
              <a:gd name="connsiteX32" fmla="*/ 1266093 w 1477108"/>
              <a:gd name="connsiteY32" fmla="*/ 650631 h 2171700"/>
              <a:gd name="connsiteX33" fmla="*/ 1292469 w 1477108"/>
              <a:gd name="connsiteY33" fmla="*/ 589085 h 2171700"/>
              <a:gd name="connsiteX34" fmla="*/ 1310054 w 1477108"/>
              <a:gd name="connsiteY34" fmla="*/ 527539 h 2171700"/>
              <a:gd name="connsiteX35" fmla="*/ 1327639 w 1477108"/>
              <a:gd name="connsiteY35" fmla="*/ 474785 h 2171700"/>
              <a:gd name="connsiteX36" fmla="*/ 1336431 w 1477108"/>
              <a:gd name="connsiteY36" fmla="*/ 448408 h 2171700"/>
              <a:gd name="connsiteX37" fmla="*/ 1345223 w 1477108"/>
              <a:gd name="connsiteY37" fmla="*/ 386862 h 2171700"/>
              <a:gd name="connsiteX38" fmla="*/ 1354016 w 1477108"/>
              <a:gd name="connsiteY38" fmla="*/ 360485 h 2171700"/>
              <a:gd name="connsiteX39" fmla="*/ 1371600 w 1477108"/>
              <a:gd name="connsiteY39" fmla="*/ 202224 h 2171700"/>
              <a:gd name="connsiteX40" fmla="*/ 1380393 w 1477108"/>
              <a:gd name="connsiteY40" fmla="*/ 167054 h 2171700"/>
              <a:gd name="connsiteX41" fmla="*/ 1371600 w 1477108"/>
              <a:gd name="connsiteY41" fmla="*/ 26377 h 2171700"/>
              <a:gd name="connsiteX42" fmla="*/ 1336431 w 1477108"/>
              <a:gd name="connsiteY42" fmla="*/ 52754 h 2171700"/>
              <a:gd name="connsiteX43" fmla="*/ 1283677 w 1477108"/>
              <a:gd name="connsiteY43" fmla="*/ 87924 h 2171700"/>
              <a:gd name="connsiteX44" fmla="*/ 1257300 w 1477108"/>
              <a:gd name="connsiteY44" fmla="*/ 105508 h 2171700"/>
              <a:gd name="connsiteX45" fmla="*/ 1230923 w 1477108"/>
              <a:gd name="connsiteY45" fmla="*/ 114300 h 2171700"/>
              <a:gd name="connsiteX46" fmla="*/ 1248508 w 1477108"/>
              <a:gd name="connsiteY46" fmla="*/ 70339 h 2171700"/>
              <a:gd name="connsiteX47" fmla="*/ 1318846 w 1477108"/>
              <a:gd name="connsiteY47" fmla="*/ 17585 h 2171700"/>
              <a:gd name="connsiteX48" fmla="*/ 1345223 w 1477108"/>
              <a:gd name="connsiteY48" fmla="*/ 0 h 2171700"/>
              <a:gd name="connsiteX49" fmla="*/ 1389185 w 1477108"/>
              <a:gd name="connsiteY49" fmla="*/ 8793 h 2171700"/>
              <a:gd name="connsiteX50" fmla="*/ 1441939 w 1477108"/>
              <a:gd name="connsiteY50" fmla="*/ 70339 h 2171700"/>
              <a:gd name="connsiteX51" fmla="*/ 1450731 w 1477108"/>
              <a:gd name="connsiteY51" fmla="*/ 96716 h 2171700"/>
              <a:gd name="connsiteX52" fmla="*/ 1468316 w 1477108"/>
              <a:gd name="connsiteY52" fmla="*/ 123093 h 2171700"/>
              <a:gd name="connsiteX53" fmla="*/ 1477108 w 1477108"/>
              <a:gd name="connsiteY53" fmla="*/ 140677 h 217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77108" h="2171700">
                <a:moveTo>
                  <a:pt x="0" y="2171700"/>
                </a:moveTo>
                <a:cubicBezTo>
                  <a:pt x="5160" y="2145901"/>
                  <a:pt x="7448" y="2125016"/>
                  <a:pt x="17585" y="2101362"/>
                </a:cubicBezTo>
                <a:cubicBezTo>
                  <a:pt x="22748" y="2089315"/>
                  <a:pt x="30006" y="2078240"/>
                  <a:pt x="35169" y="2066193"/>
                </a:cubicBezTo>
                <a:cubicBezTo>
                  <a:pt x="57573" y="2013917"/>
                  <a:pt x="24767" y="2051022"/>
                  <a:pt x="79131" y="1969477"/>
                </a:cubicBezTo>
                <a:cubicBezTo>
                  <a:pt x="84993" y="1960685"/>
                  <a:pt x="89244" y="1950572"/>
                  <a:pt x="96716" y="1943100"/>
                </a:cubicBezTo>
                <a:cubicBezTo>
                  <a:pt x="104188" y="1935628"/>
                  <a:pt x="114494" y="1931658"/>
                  <a:pt x="123093" y="1925516"/>
                </a:cubicBezTo>
                <a:cubicBezTo>
                  <a:pt x="135017" y="1916999"/>
                  <a:pt x="145539" y="1906409"/>
                  <a:pt x="158262" y="1899139"/>
                </a:cubicBezTo>
                <a:cubicBezTo>
                  <a:pt x="166309" y="1894541"/>
                  <a:pt x="176120" y="1893998"/>
                  <a:pt x="184639" y="1890347"/>
                </a:cubicBezTo>
                <a:cubicBezTo>
                  <a:pt x="196686" y="1885184"/>
                  <a:pt x="208694" y="1879709"/>
                  <a:pt x="219808" y="1872762"/>
                </a:cubicBezTo>
                <a:cubicBezTo>
                  <a:pt x="232234" y="1864995"/>
                  <a:pt x="242047" y="1853281"/>
                  <a:pt x="254977" y="1846385"/>
                </a:cubicBezTo>
                <a:cubicBezTo>
                  <a:pt x="286224" y="1829720"/>
                  <a:pt x="319651" y="1817503"/>
                  <a:pt x="351693" y="1802424"/>
                </a:cubicBezTo>
                <a:cubicBezTo>
                  <a:pt x="380115" y="1789049"/>
                  <a:pt x="442020" y="1757474"/>
                  <a:pt x="465993" y="1740877"/>
                </a:cubicBezTo>
                <a:cubicBezTo>
                  <a:pt x="484813" y="1727848"/>
                  <a:pt x="499435" y="1709205"/>
                  <a:pt x="518746" y="1696916"/>
                </a:cubicBezTo>
                <a:cubicBezTo>
                  <a:pt x="532061" y="1688443"/>
                  <a:pt x="548782" y="1686758"/>
                  <a:pt x="562708" y="1679331"/>
                </a:cubicBezTo>
                <a:cubicBezTo>
                  <a:pt x="592865" y="1663247"/>
                  <a:pt x="623288" y="1647084"/>
                  <a:pt x="650631" y="1626577"/>
                </a:cubicBezTo>
                <a:cubicBezTo>
                  <a:pt x="662354" y="1617785"/>
                  <a:pt x="675438" y="1610562"/>
                  <a:pt x="685800" y="1600200"/>
                </a:cubicBezTo>
                <a:cubicBezTo>
                  <a:pt x="744008" y="1541992"/>
                  <a:pt x="681136" y="1586502"/>
                  <a:pt x="738554" y="1538654"/>
                </a:cubicBezTo>
                <a:cubicBezTo>
                  <a:pt x="746672" y="1531889"/>
                  <a:pt x="757459" y="1528542"/>
                  <a:pt x="764931" y="1521070"/>
                </a:cubicBezTo>
                <a:cubicBezTo>
                  <a:pt x="821889" y="1464112"/>
                  <a:pt x="772725" y="1483952"/>
                  <a:pt x="835269" y="1468316"/>
                </a:cubicBezTo>
                <a:cubicBezTo>
                  <a:pt x="866649" y="1421247"/>
                  <a:pt x="845382" y="1449411"/>
                  <a:pt x="905608" y="1389185"/>
                </a:cubicBezTo>
                <a:lnTo>
                  <a:pt x="940777" y="1354016"/>
                </a:lnTo>
                <a:cubicBezTo>
                  <a:pt x="946639" y="1336431"/>
                  <a:pt x="950072" y="1317841"/>
                  <a:pt x="958362" y="1301262"/>
                </a:cubicBezTo>
                <a:cubicBezTo>
                  <a:pt x="981637" y="1254713"/>
                  <a:pt x="996071" y="1221676"/>
                  <a:pt x="1028700" y="1178170"/>
                </a:cubicBezTo>
                <a:cubicBezTo>
                  <a:pt x="1037492" y="1166447"/>
                  <a:pt x="1047310" y="1155427"/>
                  <a:pt x="1055077" y="1143000"/>
                </a:cubicBezTo>
                <a:cubicBezTo>
                  <a:pt x="1062024" y="1131885"/>
                  <a:pt x="1066297" y="1119288"/>
                  <a:pt x="1072662" y="1107831"/>
                </a:cubicBezTo>
                <a:cubicBezTo>
                  <a:pt x="1080961" y="1092893"/>
                  <a:pt x="1090740" y="1078809"/>
                  <a:pt x="1099039" y="1063870"/>
                </a:cubicBezTo>
                <a:cubicBezTo>
                  <a:pt x="1105404" y="1052412"/>
                  <a:pt x="1111460" y="1040747"/>
                  <a:pt x="1116623" y="1028700"/>
                </a:cubicBezTo>
                <a:cubicBezTo>
                  <a:pt x="1139022" y="976436"/>
                  <a:pt x="1115453" y="968715"/>
                  <a:pt x="1169377" y="896816"/>
                </a:cubicBezTo>
                <a:lnTo>
                  <a:pt x="1195754" y="861647"/>
                </a:lnTo>
                <a:cubicBezTo>
                  <a:pt x="1215428" y="763272"/>
                  <a:pt x="1187727" y="868906"/>
                  <a:pt x="1230923" y="782516"/>
                </a:cubicBezTo>
                <a:cubicBezTo>
                  <a:pt x="1236327" y="771708"/>
                  <a:pt x="1235895" y="758811"/>
                  <a:pt x="1239716" y="747347"/>
                </a:cubicBezTo>
                <a:cubicBezTo>
                  <a:pt x="1244707" y="732374"/>
                  <a:pt x="1251439" y="718039"/>
                  <a:pt x="1257300" y="703385"/>
                </a:cubicBezTo>
                <a:cubicBezTo>
                  <a:pt x="1260231" y="685800"/>
                  <a:pt x="1262226" y="668034"/>
                  <a:pt x="1266093" y="650631"/>
                </a:cubicBezTo>
                <a:cubicBezTo>
                  <a:pt x="1274527" y="612680"/>
                  <a:pt x="1277108" y="631327"/>
                  <a:pt x="1292469" y="589085"/>
                </a:cubicBezTo>
                <a:cubicBezTo>
                  <a:pt x="1299761" y="569033"/>
                  <a:pt x="1303779" y="547932"/>
                  <a:pt x="1310054" y="527539"/>
                </a:cubicBezTo>
                <a:cubicBezTo>
                  <a:pt x="1315505" y="509823"/>
                  <a:pt x="1321777" y="492370"/>
                  <a:pt x="1327639" y="474785"/>
                </a:cubicBezTo>
                <a:lnTo>
                  <a:pt x="1336431" y="448408"/>
                </a:lnTo>
                <a:cubicBezTo>
                  <a:pt x="1339362" y="427893"/>
                  <a:pt x="1341159" y="407183"/>
                  <a:pt x="1345223" y="386862"/>
                </a:cubicBezTo>
                <a:cubicBezTo>
                  <a:pt x="1347041" y="377774"/>
                  <a:pt x="1352607" y="369645"/>
                  <a:pt x="1354016" y="360485"/>
                </a:cubicBezTo>
                <a:cubicBezTo>
                  <a:pt x="1381108" y="184393"/>
                  <a:pt x="1346361" y="353658"/>
                  <a:pt x="1371600" y="202224"/>
                </a:cubicBezTo>
                <a:cubicBezTo>
                  <a:pt x="1373587" y="190304"/>
                  <a:pt x="1377462" y="178777"/>
                  <a:pt x="1380393" y="167054"/>
                </a:cubicBezTo>
                <a:cubicBezTo>
                  <a:pt x="1377462" y="120162"/>
                  <a:pt x="1388466" y="70229"/>
                  <a:pt x="1371600" y="26377"/>
                </a:cubicBezTo>
                <a:cubicBezTo>
                  <a:pt x="1366340" y="12700"/>
                  <a:pt x="1348436" y="44351"/>
                  <a:pt x="1336431" y="52754"/>
                </a:cubicBezTo>
                <a:cubicBezTo>
                  <a:pt x="1319117" y="64874"/>
                  <a:pt x="1301262" y="76201"/>
                  <a:pt x="1283677" y="87924"/>
                </a:cubicBezTo>
                <a:cubicBezTo>
                  <a:pt x="1274885" y="93785"/>
                  <a:pt x="1267325" y="102167"/>
                  <a:pt x="1257300" y="105508"/>
                </a:cubicBezTo>
                <a:lnTo>
                  <a:pt x="1230923" y="114300"/>
                </a:lnTo>
                <a:cubicBezTo>
                  <a:pt x="1236785" y="99646"/>
                  <a:pt x="1240143" y="83723"/>
                  <a:pt x="1248508" y="70339"/>
                </a:cubicBezTo>
                <a:cubicBezTo>
                  <a:pt x="1264320" y="45040"/>
                  <a:pt x="1295350" y="32270"/>
                  <a:pt x="1318846" y="17585"/>
                </a:cubicBezTo>
                <a:cubicBezTo>
                  <a:pt x="1327807" y="11984"/>
                  <a:pt x="1336431" y="5862"/>
                  <a:pt x="1345223" y="0"/>
                </a:cubicBezTo>
                <a:cubicBezTo>
                  <a:pt x="1359877" y="2931"/>
                  <a:pt x="1375818" y="2110"/>
                  <a:pt x="1389185" y="8793"/>
                </a:cubicBezTo>
                <a:cubicBezTo>
                  <a:pt x="1403880" y="16141"/>
                  <a:pt x="1434080" y="59860"/>
                  <a:pt x="1441939" y="70339"/>
                </a:cubicBezTo>
                <a:cubicBezTo>
                  <a:pt x="1444870" y="79131"/>
                  <a:pt x="1446586" y="88427"/>
                  <a:pt x="1450731" y="96716"/>
                </a:cubicBezTo>
                <a:cubicBezTo>
                  <a:pt x="1455457" y="106168"/>
                  <a:pt x="1462879" y="114032"/>
                  <a:pt x="1468316" y="123093"/>
                </a:cubicBezTo>
                <a:cubicBezTo>
                  <a:pt x="1471688" y="128712"/>
                  <a:pt x="1474177" y="134816"/>
                  <a:pt x="1477108" y="140677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Freeform 6"/>
          <p:cNvSpPr/>
          <p:nvPr/>
        </p:nvSpPr>
        <p:spPr bwMode="auto">
          <a:xfrm>
            <a:off x="3349869" y="2561777"/>
            <a:ext cx="307731" cy="2212446"/>
          </a:xfrm>
          <a:custGeom>
            <a:avLst/>
            <a:gdLst>
              <a:gd name="connsiteX0" fmla="*/ 105508 w 307731"/>
              <a:gd name="connsiteY0" fmla="*/ 2212446 h 2212446"/>
              <a:gd name="connsiteX1" fmla="*/ 61546 w 307731"/>
              <a:gd name="connsiteY1" fmla="*/ 2159692 h 2212446"/>
              <a:gd name="connsiteX2" fmla="*/ 26377 w 307731"/>
              <a:gd name="connsiteY2" fmla="*/ 2080561 h 2212446"/>
              <a:gd name="connsiteX3" fmla="*/ 17585 w 307731"/>
              <a:gd name="connsiteY3" fmla="*/ 2036600 h 2212446"/>
              <a:gd name="connsiteX4" fmla="*/ 8793 w 307731"/>
              <a:gd name="connsiteY4" fmla="*/ 2010223 h 2212446"/>
              <a:gd name="connsiteX5" fmla="*/ 0 w 307731"/>
              <a:gd name="connsiteY5" fmla="*/ 1895923 h 2212446"/>
              <a:gd name="connsiteX6" fmla="*/ 17585 w 307731"/>
              <a:gd name="connsiteY6" fmla="*/ 1544231 h 2212446"/>
              <a:gd name="connsiteX7" fmla="*/ 26377 w 307731"/>
              <a:gd name="connsiteY7" fmla="*/ 1500269 h 2212446"/>
              <a:gd name="connsiteX8" fmla="*/ 35169 w 307731"/>
              <a:gd name="connsiteY8" fmla="*/ 1447515 h 2212446"/>
              <a:gd name="connsiteX9" fmla="*/ 52754 w 307731"/>
              <a:gd name="connsiteY9" fmla="*/ 1394761 h 2212446"/>
              <a:gd name="connsiteX10" fmla="*/ 79131 w 307731"/>
              <a:gd name="connsiteY10" fmla="*/ 1289254 h 2212446"/>
              <a:gd name="connsiteX11" fmla="*/ 87923 w 307731"/>
              <a:gd name="connsiteY11" fmla="*/ 1262877 h 2212446"/>
              <a:gd name="connsiteX12" fmla="*/ 105508 w 307731"/>
              <a:gd name="connsiteY12" fmla="*/ 1174954 h 2212446"/>
              <a:gd name="connsiteX13" fmla="*/ 114300 w 307731"/>
              <a:gd name="connsiteY13" fmla="*/ 1078238 h 2212446"/>
              <a:gd name="connsiteX14" fmla="*/ 123093 w 307731"/>
              <a:gd name="connsiteY14" fmla="*/ 1051861 h 2212446"/>
              <a:gd name="connsiteX15" fmla="*/ 131885 w 307731"/>
              <a:gd name="connsiteY15" fmla="*/ 867223 h 2212446"/>
              <a:gd name="connsiteX16" fmla="*/ 140677 w 307731"/>
              <a:gd name="connsiteY16" fmla="*/ 708961 h 2212446"/>
              <a:gd name="connsiteX17" fmla="*/ 158262 w 307731"/>
              <a:gd name="connsiteY17" fmla="*/ 533115 h 2212446"/>
              <a:gd name="connsiteX18" fmla="*/ 167054 w 307731"/>
              <a:gd name="connsiteY18" fmla="*/ 489154 h 2212446"/>
              <a:gd name="connsiteX19" fmla="*/ 184639 w 307731"/>
              <a:gd name="connsiteY19" fmla="*/ 418815 h 2212446"/>
              <a:gd name="connsiteX20" fmla="*/ 175846 w 307731"/>
              <a:gd name="connsiteY20" fmla="*/ 40746 h 2212446"/>
              <a:gd name="connsiteX21" fmla="*/ 158262 w 307731"/>
              <a:gd name="connsiteY21" fmla="*/ 31954 h 2212446"/>
              <a:gd name="connsiteX22" fmla="*/ 131885 w 307731"/>
              <a:gd name="connsiteY22" fmla="*/ 58331 h 2212446"/>
              <a:gd name="connsiteX23" fmla="*/ 114300 w 307731"/>
              <a:gd name="connsiteY23" fmla="*/ 93500 h 2212446"/>
              <a:gd name="connsiteX24" fmla="*/ 96716 w 307731"/>
              <a:gd name="connsiteY24" fmla="*/ 119877 h 2212446"/>
              <a:gd name="connsiteX25" fmla="*/ 105508 w 307731"/>
              <a:gd name="connsiteY25" fmla="*/ 93500 h 2212446"/>
              <a:gd name="connsiteX26" fmla="*/ 140677 w 307731"/>
              <a:gd name="connsiteY26" fmla="*/ 75915 h 2212446"/>
              <a:gd name="connsiteX27" fmla="*/ 263769 w 307731"/>
              <a:gd name="connsiteY27" fmla="*/ 84708 h 2212446"/>
              <a:gd name="connsiteX28" fmla="*/ 290146 w 307731"/>
              <a:gd name="connsiteY28" fmla="*/ 102292 h 2212446"/>
              <a:gd name="connsiteX29" fmla="*/ 307731 w 307731"/>
              <a:gd name="connsiteY29" fmla="*/ 111085 h 221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07731" h="2212446">
                <a:moveTo>
                  <a:pt x="105508" y="2212446"/>
                </a:moveTo>
                <a:cubicBezTo>
                  <a:pt x="90854" y="2194861"/>
                  <a:pt x="74673" y="2178444"/>
                  <a:pt x="61546" y="2159692"/>
                </a:cubicBezTo>
                <a:cubicBezTo>
                  <a:pt x="50048" y="2143266"/>
                  <a:pt x="33002" y="2097123"/>
                  <a:pt x="26377" y="2080561"/>
                </a:cubicBezTo>
                <a:cubicBezTo>
                  <a:pt x="23446" y="2065907"/>
                  <a:pt x="21209" y="2051098"/>
                  <a:pt x="17585" y="2036600"/>
                </a:cubicBezTo>
                <a:cubicBezTo>
                  <a:pt x="15337" y="2027609"/>
                  <a:pt x="9943" y="2019419"/>
                  <a:pt x="8793" y="2010223"/>
                </a:cubicBezTo>
                <a:cubicBezTo>
                  <a:pt x="4053" y="1972306"/>
                  <a:pt x="2931" y="1934023"/>
                  <a:pt x="0" y="1895923"/>
                </a:cubicBezTo>
                <a:cubicBezTo>
                  <a:pt x="4273" y="1763458"/>
                  <a:pt x="324" y="1665060"/>
                  <a:pt x="17585" y="1544231"/>
                </a:cubicBezTo>
                <a:cubicBezTo>
                  <a:pt x="19698" y="1529437"/>
                  <a:pt x="23704" y="1514972"/>
                  <a:pt x="26377" y="1500269"/>
                </a:cubicBezTo>
                <a:cubicBezTo>
                  <a:pt x="29566" y="1482729"/>
                  <a:pt x="30845" y="1464810"/>
                  <a:pt x="35169" y="1447515"/>
                </a:cubicBezTo>
                <a:cubicBezTo>
                  <a:pt x="39665" y="1429533"/>
                  <a:pt x="47303" y="1412477"/>
                  <a:pt x="52754" y="1394761"/>
                </a:cubicBezTo>
                <a:cubicBezTo>
                  <a:pt x="91913" y="1267496"/>
                  <a:pt x="53920" y="1390102"/>
                  <a:pt x="79131" y="1289254"/>
                </a:cubicBezTo>
                <a:cubicBezTo>
                  <a:pt x="81379" y="1280263"/>
                  <a:pt x="85839" y="1271908"/>
                  <a:pt x="87923" y="1262877"/>
                </a:cubicBezTo>
                <a:cubicBezTo>
                  <a:pt x="94644" y="1233754"/>
                  <a:pt x="105508" y="1174954"/>
                  <a:pt x="105508" y="1174954"/>
                </a:cubicBezTo>
                <a:cubicBezTo>
                  <a:pt x="108439" y="1142715"/>
                  <a:pt x="109722" y="1110284"/>
                  <a:pt x="114300" y="1078238"/>
                </a:cubicBezTo>
                <a:cubicBezTo>
                  <a:pt x="115611" y="1069063"/>
                  <a:pt x="122323" y="1061097"/>
                  <a:pt x="123093" y="1051861"/>
                </a:cubicBezTo>
                <a:cubicBezTo>
                  <a:pt x="128210" y="990458"/>
                  <a:pt x="128729" y="928758"/>
                  <a:pt x="131885" y="867223"/>
                </a:cubicBezTo>
                <a:cubicBezTo>
                  <a:pt x="134591" y="814457"/>
                  <a:pt x="136519" y="761632"/>
                  <a:pt x="140677" y="708961"/>
                </a:cubicBezTo>
                <a:cubicBezTo>
                  <a:pt x="145313" y="650236"/>
                  <a:pt x="151243" y="591603"/>
                  <a:pt x="158262" y="533115"/>
                </a:cubicBezTo>
                <a:cubicBezTo>
                  <a:pt x="160042" y="518278"/>
                  <a:pt x="163694" y="503715"/>
                  <a:pt x="167054" y="489154"/>
                </a:cubicBezTo>
                <a:cubicBezTo>
                  <a:pt x="172488" y="465605"/>
                  <a:pt x="184639" y="418815"/>
                  <a:pt x="184639" y="418815"/>
                </a:cubicBezTo>
                <a:cubicBezTo>
                  <a:pt x="181708" y="292792"/>
                  <a:pt x="181205" y="166689"/>
                  <a:pt x="175846" y="40746"/>
                </a:cubicBezTo>
                <a:cubicBezTo>
                  <a:pt x="172430" y="-39520"/>
                  <a:pt x="165028" y="21805"/>
                  <a:pt x="158262" y="31954"/>
                </a:cubicBezTo>
                <a:cubicBezTo>
                  <a:pt x="151365" y="42300"/>
                  <a:pt x="139112" y="48213"/>
                  <a:pt x="131885" y="58331"/>
                </a:cubicBezTo>
                <a:cubicBezTo>
                  <a:pt x="124267" y="68996"/>
                  <a:pt x="120803" y="82120"/>
                  <a:pt x="114300" y="93500"/>
                </a:cubicBezTo>
                <a:cubicBezTo>
                  <a:pt x="109057" y="102675"/>
                  <a:pt x="107283" y="119877"/>
                  <a:pt x="96716" y="119877"/>
                </a:cubicBezTo>
                <a:cubicBezTo>
                  <a:pt x="87448" y="119877"/>
                  <a:pt x="98955" y="100053"/>
                  <a:pt x="105508" y="93500"/>
                </a:cubicBezTo>
                <a:cubicBezTo>
                  <a:pt x="114776" y="84232"/>
                  <a:pt x="128954" y="81777"/>
                  <a:pt x="140677" y="75915"/>
                </a:cubicBezTo>
                <a:cubicBezTo>
                  <a:pt x="181708" y="78846"/>
                  <a:pt x="223260" y="77559"/>
                  <a:pt x="263769" y="84708"/>
                </a:cubicBezTo>
                <a:cubicBezTo>
                  <a:pt x="274175" y="86544"/>
                  <a:pt x="281085" y="96855"/>
                  <a:pt x="290146" y="102292"/>
                </a:cubicBezTo>
                <a:cubicBezTo>
                  <a:pt x="295766" y="105664"/>
                  <a:pt x="301869" y="108154"/>
                  <a:pt x="307731" y="111085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303333" y="2561777"/>
            <a:ext cx="800100" cy="35169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err="1" smtClean="0">
                <a:solidFill>
                  <a:srgbClr val="FF0000"/>
                </a:solidFill>
              </a:rPr>
              <a:t>stacey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3333" y="2801398"/>
            <a:ext cx="800100" cy="351693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err="1" smtClean="0">
                <a:solidFill>
                  <a:srgbClr val="FF0000"/>
                </a:solidFill>
              </a:rPr>
              <a:t>jamie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00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previous errors shown in other examples may be made in student solutions: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latin typeface="Consolas" panose="020B0609020204030204" pitchFamily="49" charset="0"/>
              </a:rPr>
              <a:t>self</a:t>
            </a:r>
            <a:r>
              <a:rPr lang="en-US" dirty="0" smtClean="0"/>
              <a:t> reference:</a:t>
            </a:r>
          </a:p>
          <a:p>
            <a:pPr lvl="1"/>
            <a:r>
              <a:rPr lang="en-US" dirty="0" smtClean="0"/>
              <a:t>Omitting it inside of the class methods.</a:t>
            </a:r>
          </a:p>
          <a:p>
            <a:pPr lvl="1"/>
            <a:r>
              <a:rPr lang="en-US" dirty="0" smtClean="0"/>
              <a:t>Prefacing accessing to attributes and methods outside of the class methods.</a:t>
            </a:r>
          </a:p>
          <a:p>
            <a:r>
              <a:rPr lang="en-US" dirty="0" smtClean="0"/>
              <a:t>Local references (in this example they are in start but in a real program they could be local to any function or method):</a:t>
            </a:r>
          </a:p>
          <a:p>
            <a:pPr lvl="1"/>
            <a:r>
              <a:rPr lang="en-US" dirty="0" smtClean="0"/>
              <a:t>Not declaring references before accessing attributes or methods.</a:t>
            </a:r>
          </a:p>
          <a:p>
            <a:pPr lvl="1"/>
            <a:r>
              <a:rPr lang="en-US" dirty="0" smtClean="0"/>
              <a:t>Not prefacing access to attributes or methods with the name of the reference outside of the class methods.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1399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Error: </a:t>
            </a:r>
            <a:r>
              <a:rPr lang="en-US" dirty="0" smtClean="0">
                <a:solidFill>
                  <a:srgbClr val="FF0000"/>
                </a:solidFill>
              </a:rPr>
              <a:t>Wrong (New) Object </a:t>
            </a:r>
            <a:r>
              <a:rPr lang="en-US" dirty="0" smtClean="0"/>
              <a:t>Is The Bestie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758460" y="1116605"/>
            <a:ext cx="4360986" cy="2123832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class Person: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def __init__(self):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self.name = "No name"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</a:t>
            </a:r>
            <a:r>
              <a:rPr lang="en-US" sz="1600" dirty="0" err="1">
                <a:latin typeface="Consolas" panose="020B0609020204030204" pitchFamily="49" charset="0"/>
              </a:rPr>
              <a:t>self.myBestie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smtClean="0">
                <a:latin typeface="Consolas" panose="020B0609020204030204" pitchFamily="49" charset="0"/>
              </a:rPr>
              <a:t>None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def </a:t>
            </a:r>
            <a:r>
              <a:rPr lang="en-US" sz="1600" dirty="0" err="1">
                <a:latin typeface="Consolas" panose="020B0609020204030204" pitchFamily="49" charset="0"/>
              </a:rPr>
              <a:t>makeBesties</a:t>
            </a:r>
            <a:r>
              <a:rPr lang="en-US" sz="1600" dirty="0">
                <a:latin typeface="Consolas" panose="020B0609020204030204" pitchFamily="49" charset="0"/>
              </a:rPr>
              <a:t>(self):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    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self.myBestie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self.myBestie.myBestie</a:t>
            </a:r>
            <a:r>
              <a:rPr lang="en-US" sz="1600" dirty="0">
                <a:latin typeface="Consolas" panose="020B0609020204030204" pitchFamily="49" charset="0"/>
              </a:rPr>
              <a:t> = self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8460" y="3422859"/>
            <a:ext cx="7161334" cy="2565959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def start():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stacey</a:t>
            </a:r>
            <a:r>
              <a:rPr lang="en-US" sz="1600" dirty="0"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jamie</a:t>
            </a:r>
            <a:r>
              <a:rPr lang="en-US" sz="1600" dirty="0"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jamie.name = input("name: ")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stacey.name = </a:t>
            </a:r>
            <a:r>
              <a:rPr lang="en-US" sz="1600" dirty="0" smtClean="0">
                <a:latin typeface="Consolas" panose="020B0609020204030204" pitchFamily="49" charset="0"/>
              </a:rPr>
              <a:t>input("</a:t>
            </a:r>
            <a:r>
              <a:rPr lang="en-US" sz="1600" dirty="0">
                <a:latin typeface="Consolas" panose="020B0609020204030204" pitchFamily="49" charset="0"/>
              </a:rPr>
              <a:t>name: </a:t>
            </a:r>
            <a:r>
              <a:rPr lang="en-US" sz="1600" dirty="0" smtClean="0">
                <a:latin typeface="Consolas" panose="020B0609020204030204" pitchFamily="49" charset="0"/>
              </a:rPr>
              <a:t>")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 smtClean="0">
                <a:latin typeface="Consolas" panose="020B0609020204030204" pitchFamily="49" charset="0"/>
              </a:rPr>
              <a:t>   </a:t>
            </a:r>
            <a:r>
              <a:rPr lang="en-US" sz="1600" dirty="0" err="1" smtClean="0">
                <a:latin typeface="Consolas" panose="020B0609020204030204" pitchFamily="49" charset="0"/>
              </a:rPr>
              <a:t>stacey.makeBesties</a:t>
            </a:r>
            <a:r>
              <a:rPr lang="en-US" sz="1600" dirty="0" smtClean="0">
                <a:latin typeface="Consolas" panose="020B0609020204030204" pitchFamily="49" charset="0"/>
              </a:rPr>
              <a:t>()</a:t>
            </a:r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print</a:t>
            </a:r>
            <a:r>
              <a:rPr lang="en-US" sz="1600" dirty="0">
                <a:latin typeface="Consolas" panose="020B0609020204030204" pitchFamily="49" charset="0"/>
              </a:rPr>
              <a:t>("%s, %s" %(</a:t>
            </a:r>
            <a:r>
              <a:rPr lang="en-US" sz="1600" dirty="0" err="1">
                <a:latin typeface="Consolas" panose="020B0609020204030204" pitchFamily="49" charset="0"/>
              </a:rPr>
              <a:t>stacey.name,stacey.myBestie.name</a:t>
            </a:r>
            <a:r>
              <a:rPr lang="en-US" sz="1600" dirty="0">
                <a:latin typeface="Consolas" panose="020B0609020204030204" pitchFamily="49" charset="0"/>
              </a:rPr>
              <a:t>))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410848" y="914401"/>
            <a:ext cx="2080009" cy="90435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Stacey is besties with new object (“No name”)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682532" y="1296237"/>
            <a:ext cx="1728316" cy="1396721"/>
          </a:xfrm>
          <a:custGeom>
            <a:avLst/>
            <a:gdLst>
              <a:gd name="connsiteX0" fmla="*/ 2371411 w 2371411"/>
              <a:gd name="connsiteY0" fmla="*/ 0 h 1467394"/>
              <a:gd name="connsiteX1" fmla="*/ 2260879 w 2371411"/>
              <a:gd name="connsiteY1" fmla="*/ 100484 h 1467394"/>
              <a:gd name="connsiteX2" fmla="*/ 2230734 w 2371411"/>
              <a:gd name="connsiteY2" fmla="*/ 130629 h 1467394"/>
              <a:gd name="connsiteX3" fmla="*/ 2120203 w 2371411"/>
              <a:gd name="connsiteY3" fmla="*/ 211016 h 1467394"/>
              <a:gd name="connsiteX4" fmla="*/ 2090058 w 2371411"/>
              <a:gd name="connsiteY4" fmla="*/ 241161 h 1467394"/>
              <a:gd name="connsiteX5" fmla="*/ 2049864 w 2371411"/>
              <a:gd name="connsiteY5" fmla="*/ 261258 h 1467394"/>
              <a:gd name="connsiteX6" fmla="*/ 1959429 w 2371411"/>
              <a:gd name="connsiteY6" fmla="*/ 331596 h 1467394"/>
              <a:gd name="connsiteX7" fmla="*/ 1868994 w 2371411"/>
              <a:gd name="connsiteY7" fmla="*/ 391886 h 1467394"/>
              <a:gd name="connsiteX8" fmla="*/ 1728317 w 2371411"/>
              <a:gd name="connsiteY8" fmla="*/ 492370 h 1467394"/>
              <a:gd name="connsiteX9" fmla="*/ 1668027 w 2371411"/>
              <a:gd name="connsiteY9" fmla="*/ 522515 h 1467394"/>
              <a:gd name="connsiteX10" fmla="*/ 1587640 w 2371411"/>
              <a:gd name="connsiteY10" fmla="*/ 572756 h 1467394"/>
              <a:gd name="connsiteX11" fmla="*/ 1537398 w 2371411"/>
              <a:gd name="connsiteY11" fmla="*/ 602901 h 1467394"/>
              <a:gd name="connsiteX12" fmla="*/ 1507253 w 2371411"/>
              <a:gd name="connsiteY12" fmla="*/ 612950 h 1467394"/>
              <a:gd name="connsiteX13" fmla="*/ 1487156 w 2371411"/>
              <a:gd name="connsiteY13" fmla="*/ 643095 h 1467394"/>
              <a:gd name="connsiteX14" fmla="*/ 1457011 w 2371411"/>
              <a:gd name="connsiteY14" fmla="*/ 653143 h 1467394"/>
              <a:gd name="connsiteX15" fmla="*/ 1416818 w 2371411"/>
              <a:gd name="connsiteY15" fmla="*/ 673240 h 1467394"/>
              <a:gd name="connsiteX16" fmla="*/ 1356528 w 2371411"/>
              <a:gd name="connsiteY16" fmla="*/ 713433 h 1467394"/>
              <a:gd name="connsiteX17" fmla="*/ 1326383 w 2371411"/>
              <a:gd name="connsiteY17" fmla="*/ 743578 h 1467394"/>
              <a:gd name="connsiteX18" fmla="*/ 1256044 w 2371411"/>
              <a:gd name="connsiteY18" fmla="*/ 783772 h 1467394"/>
              <a:gd name="connsiteX19" fmla="*/ 1205803 w 2371411"/>
              <a:gd name="connsiteY19" fmla="*/ 813917 h 1467394"/>
              <a:gd name="connsiteX20" fmla="*/ 1175658 w 2371411"/>
              <a:gd name="connsiteY20" fmla="*/ 834014 h 1467394"/>
              <a:gd name="connsiteX21" fmla="*/ 1135464 w 2371411"/>
              <a:gd name="connsiteY21" fmla="*/ 864159 h 1467394"/>
              <a:gd name="connsiteX22" fmla="*/ 1105319 w 2371411"/>
              <a:gd name="connsiteY22" fmla="*/ 874207 h 1467394"/>
              <a:gd name="connsiteX23" fmla="*/ 1045029 w 2371411"/>
              <a:gd name="connsiteY23" fmla="*/ 914400 h 1467394"/>
              <a:gd name="connsiteX24" fmla="*/ 1014884 w 2371411"/>
              <a:gd name="connsiteY24" fmla="*/ 934497 h 1467394"/>
              <a:gd name="connsiteX25" fmla="*/ 984739 w 2371411"/>
              <a:gd name="connsiteY25" fmla="*/ 944545 h 1467394"/>
              <a:gd name="connsiteX26" fmla="*/ 924449 w 2371411"/>
              <a:gd name="connsiteY26" fmla="*/ 984739 h 1467394"/>
              <a:gd name="connsiteX27" fmla="*/ 894304 w 2371411"/>
              <a:gd name="connsiteY27" fmla="*/ 1014884 h 1467394"/>
              <a:gd name="connsiteX28" fmla="*/ 834014 w 2371411"/>
              <a:gd name="connsiteY28" fmla="*/ 1034981 h 1467394"/>
              <a:gd name="connsiteX29" fmla="*/ 783772 w 2371411"/>
              <a:gd name="connsiteY29" fmla="*/ 1075174 h 1467394"/>
              <a:gd name="connsiteX30" fmla="*/ 703385 w 2371411"/>
              <a:gd name="connsiteY30" fmla="*/ 1105319 h 1467394"/>
              <a:gd name="connsiteX31" fmla="*/ 633047 w 2371411"/>
              <a:gd name="connsiteY31" fmla="*/ 1145512 h 1467394"/>
              <a:gd name="connsiteX32" fmla="*/ 542611 w 2371411"/>
              <a:gd name="connsiteY32" fmla="*/ 1175658 h 1467394"/>
              <a:gd name="connsiteX33" fmla="*/ 512466 w 2371411"/>
              <a:gd name="connsiteY33" fmla="*/ 1195754 h 1467394"/>
              <a:gd name="connsiteX34" fmla="*/ 472273 w 2371411"/>
              <a:gd name="connsiteY34" fmla="*/ 1205803 h 1467394"/>
              <a:gd name="connsiteX35" fmla="*/ 411983 w 2371411"/>
              <a:gd name="connsiteY35" fmla="*/ 1225899 h 1467394"/>
              <a:gd name="connsiteX36" fmla="*/ 381838 w 2371411"/>
              <a:gd name="connsiteY36" fmla="*/ 1235948 h 1467394"/>
              <a:gd name="connsiteX37" fmla="*/ 351693 w 2371411"/>
              <a:gd name="connsiteY37" fmla="*/ 1245996 h 1467394"/>
              <a:gd name="connsiteX38" fmla="*/ 291403 w 2371411"/>
              <a:gd name="connsiteY38" fmla="*/ 1286189 h 1467394"/>
              <a:gd name="connsiteX39" fmla="*/ 261258 w 2371411"/>
              <a:gd name="connsiteY39" fmla="*/ 1306286 h 1467394"/>
              <a:gd name="connsiteX40" fmla="*/ 180871 w 2371411"/>
              <a:gd name="connsiteY40" fmla="*/ 1346479 h 1467394"/>
              <a:gd name="connsiteX41" fmla="*/ 140677 w 2371411"/>
              <a:gd name="connsiteY41" fmla="*/ 1366576 h 1467394"/>
              <a:gd name="connsiteX42" fmla="*/ 110532 w 2371411"/>
              <a:gd name="connsiteY42" fmla="*/ 1376625 h 1467394"/>
              <a:gd name="connsiteX43" fmla="*/ 80387 w 2371411"/>
              <a:gd name="connsiteY43" fmla="*/ 1396721 h 1467394"/>
              <a:gd name="connsiteX44" fmla="*/ 50242 w 2371411"/>
              <a:gd name="connsiteY44" fmla="*/ 1386673 h 1467394"/>
              <a:gd name="connsiteX45" fmla="*/ 10049 w 2371411"/>
              <a:gd name="connsiteY45" fmla="*/ 1336431 h 1467394"/>
              <a:gd name="connsiteX46" fmla="*/ 0 w 2371411"/>
              <a:gd name="connsiteY46" fmla="*/ 1366576 h 1467394"/>
              <a:gd name="connsiteX47" fmla="*/ 10049 w 2371411"/>
              <a:gd name="connsiteY47" fmla="*/ 1426866 h 1467394"/>
              <a:gd name="connsiteX48" fmla="*/ 40194 w 2371411"/>
              <a:gd name="connsiteY48" fmla="*/ 1436915 h 1467394"/>
              <a:gd name="connsiteX49" fmla="*/ 70339 w 2371411"/>
              <a:gd name="connsiteY49" fmla="*/ 1457011 h 1467394"/>
              <a:gd name="connsiteX50" fmla="*/ 130629 w 2371411"/>
              <a:gd name="connsiteY50" fmla="*/ 1467060 h 1467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371411" h="1467394">
                <a:moveTo>
                  <a:pt x="2371411" y="0"/>
                </a:moveTo>
                <a:cubicBezTo>
                  <a:pt x="2190168" y="181245"/>
                  <a:pt x="2377634" y="409"/>
                  <a:pt x="2260879" y="100484"/>
                </a:cubicBezTo>
                <a:cubicBezTo>
                  <a:pt x="2250090" y="109732"/>
                  <a:pt x="2241651" y="121532"/>
                  <a:pt x="2230734" y="130629"/>
                </a:cubicBezTo>
                <a:cubicBezTo>
                  <a:pt x="2163408" y="186734"/>
                  <a:pt x="2236078" y="95141"/>
                  <a:pt x="2120203" y="211016"/>
                </a:cubicBezTo>
                <a:cubicBezTo>
                  <a:pt x="2110155" y="221064"/>
                  <a:pt x="2101622" y="232901"/>
                  <a:pt x="2090058" y="241161"/>
                </a:cubicBezTo>
                <a:cubicBezTo>
                  <a:pt x="2077869" y="249868"/>
                  <a:pt x="2061561" y="251900"/>
                  <a:pt x="2049864" y="261258"/>
                </a:cubicBezTo>
                <a:cubicBezTo>
                  <a:pt x="1953036" y="338720"/>
                  <a:pt x="2027362" y="308952"/>
                  <a:pt x="1959429" y="331596"/>
                </a:cubicBezTo>
                <a:cubicBezTo>
                  <a:pt x="1814993" y="439924"/>
                  <a:pt x="2036944" y="275614"/>
                  <a:pt x="1868994" y="391886"/>
                </a:cubicBezTo>
                <a:cubicBezTo>
                  <a:pt x="1809995" y="432732"/>
                  <a:pt x="1787119" y="458068"/>
                  <a:pt x="1728317" y="492370"/>
                </a:cubicBezTo>
                <a:cubicBezTo>
                  <a:pt x="1708909" y="503691"/>
                  <a:pt x="1687535" y="511367"/>
                  <a:pt x="1668027" y="522515"/>
                </a:cubicBezTo>
                <a:cubicBezTo>
                  <a:pt x="1640592" y="538192"/>
                  <a:pt x="1614551" y="556195"/>
                  <a:pt x="1587640" y="572756"/>
                </a:cubicBezTo>
                <a:cubicBezTo>
                  <a:pt x="1571007" y="582992"/>
                  <a:pt x="1555926" y="596725"/>
                  <a:pt x="1537398" y="602901"/>
                </a:cubicBezTo>
                <a:lnTo>
                  <a:pt x="1507253" y="612950"/>
                </a:lnTo>
                <a:cubicBezTo>
                  <a:pt x="1500554" y="622998"/>
                  <a:pt x="1496586" y="635551"/>
                  <a:pt x="1487156" y="643095"/>
                </a:cubicBezTo>
                <a:cubicBezTo>
                  <a:pt x="1478885" y="649712"/>
                  <a:pt x="1466746" y="648971"/>
                  <a:pt x="1457011" y="653143"/>
                </a:cubicBezTo>
                <a:cubicBezTo>
                  <a:pt x="1443243" y="659044"/>
                  <a:pt x="1429007" y="664533"/>
                  <a:pt x="1416818" y="673240"/>
                </a:cubicBezTo>
                <a:cubicBezTo>
                  <a:pt x="1350960" y="720282"/>
                  <a:pt x="1421191" y="691879"/>
                  <a:pt x="1356528" y="713433"/>
                </a:cubicBezTo>
                <a:cubicBezTo>
                  <a:pt x="1346480" y="723481"/>
                  <a:pt x="1337300" y="734481"/>
                  <a:pt x="1326383" y="743578"/>
                </a:cubicBezTo>
                <a:cubicBezTo>
                  <a:pt x="1301115" y="764635"/>
                  <a:pt x="1285531" y="767390"/>
                  <a:pt x="1256044" y="783772"/>
                </a:cubicBezTo>
                <a:cubicBezTo>
                  <a:pt x="1238972" y="793257"/>
                  <a:pt x="1222365" y="803566"/>
                  <a:pt x="1205803" y="813917"/>
                </a:cubicBezTo>
                <a:cubicBezTo>
                  <a:pt x="1195562" y="820318"/>
                  <a:pt x="1185485" y="826995"/>
                  <a:pt x="1175658" y="834014"/>
                </a:cubicBezTo>
                <a:cubicBezTo>
                  <a:pt x="1162030" y="843748"/>
                  <a:pt x="1150005" y="855850"/>
                  <a:pt x="1135464" y="864159"/>
                </a:cubicBezTo>
                <a:cubicBezTo>
                  <a:pt x="1126268" y="869414"/>
                  <a:pt x="1115367" y="870858"/>
                  <a:pt x="1105319" y="874207"/>
                </a:cubicBezTo>
                <a:lnTo>
                  <a:pt x="1045029" y="914400"/>
                </a:lnTo>
                <a:cubicBezTo>
                  <a:pt x="1034981" y="921099"/>
                  <a:pt x="1026341" y="930678"/>
                  <a:pt x="1014884" y="934497"/>
                </a:cubicBezTo>
                <a:lnTo>
                  <a:pt x="984739" y="944545"/>
                </a:lnTo>
                <a:cubicBezTo>
                  <a:pt x="964642" y="957943"/>
                  <a:pt x="941528" y="967660"/>
                  <a:pt x="924449" y="984739"/>
                </a:cubicBezTo>
                <a:cubicBezTo>
                  <a:pt x="914401" y="994787"/>
                  <a:pt x="906726" y="1007983"/>
                  <a:pt x="894304" y="1014884"/>
                </a:cubicBezTo>
                <a:cubicBezTo>
                  <a:pt x="875786" y="1025172"/>
                  <a:pt x="834014" y="1034981"/>
                  <a:pt x="834014" y="1034981"/>
                </a:cubicBezTo>
                <a:cubicBezTo>
                  <a:pt x="817267" y="1048379"/>
                  <a:pt x="802163" y="1064140"/>
                  <a:pt x="783772" y="1075174"/>
                </a:cubicBezTo>
                <a:cubicBezTo>
                  <a:pt x="749068" y="1095997"/>
                  <a:pt x="735743" y="1091451"/>
                  <a:pt x="703385" y="1105319"/>
                </a:cubicBezTo>
                <a:cubicBezTo>
                  <a:pt x="580080" y="1158164"/>
                  <a:pt x="733954" y="1095059"/>
                  <a:pt x="633047" y="1145512"/>
                </a:cubicBezTo>
                <a:cubicBezTo>
                  <a:pt x="595208" y="1164431"/>
                  <a:pt x="580990" y="1166063"/>
                  <a:pt x="542611" y="1175658"/>
                </a:cubicBezTo>
                <a:cubicBezTo>
                  <a:pt x="532563" y="1182357"/>
                  <a:pt x="523566" y="1190997"/>
                  <a:pt x="512466" y="1195754"/>
                </a:cubicBezTo>
                <a:cubicBezTo>
                  <a:pt x="499773" y="1201194"/>
                  <a:pt x="485501" y="1201835"/>
                  <a:pt x="472273" y="1205803"/>
                </a:cubicBezTo>
                <a:cubicBezTo>
                  <a:pt x="451983" y="1211890"/>
                  <a:pt x="432080" y="1219200"/>
                  <a:pt x="411983" y="1225899"/>
                </a:cubicBezTo>
                <a:lnTo>
                  <a:pt x="381838" y="1235948"/>
                </a:lnTo>
                <a:lnTo>
                  <a:pt x="351693" y="1245996"/>
                </a:lnTo>
                <a:lnTo>
                  <a:pt x="291403" y="1286189"/>
                </a:lnTo>
                <a:cubicBezTo>
                  <a:pt x="281355" y="1292888"/>
                  <a:pt x="272471" y="1301801"/>
                  <a:pt x="261258" y="1306286"/>
                </a:cubicBezTo>
                <a:cubicBezTo>
                  <a:pt x="162338" y="1345855"/>
                  <a:pt x="251108" y="1306344"/>
                  <a:pt x="180871" y="1346479"/>
                </a:cubicBezTo>
                <a:cubicBezTo>
                  <a:pt x="167865" y="1353911"/>
                  <a:pt x="154445" y="1360675"/>
                  <a:pt x="140677" y="1366576"/>
                </a:cubicBezTo>
                <a:cubicBezTo>
                  <a:pt x="130942" y="1370748"/>
                  <a:pt x="120006" y="1371888"/>
                  <a:pt x="110532" y="1376625"/>
                </a:cubicBezTo>
                <a:cubicBezTo>
                  <a:pt x="99730" y="1382026"/>
                  <a:pt x="90435" y="1390022"/>
                  <a:pt x="80387" y="1396721"/>
                </a:cubicBezTo>
                <a:cubicBezTo>
                  <a:pt x="70339" y="1393372"/>
                  <a:pt x="54979" y="1396147"/>
                  <a:pt x="50242" y="1386673"/>
                </a:cubicBezTo>
                <a:cubicBezTo>
                  <a:pt x="18803" y="1323795"/>
                  <a:pt x="47880" y="1248158"/>
                  <a:pt x="10049" y="1336431"/>
                </a:cubicBezTo>
                <a:cubicBezTo>
                  <a:pt x="5877" y="1346167"/>
                  <a:pt x="3350" y="1356528"/>
                  <a:pt x="0" y="1366576"/>
                </a:cubicBezTo>
                <a:cubicBezTo>
                  <a:pt x="3350" y="1386673"/>
                  <a:pt x="-59" y="1409177"/>
                  <a:pt x="10049" y="1426866"/>
                </a:cubicBezTo>
                <a:cubicBezTo>
                  <a:pt x="15304" y="1436062"/>
                  <a:pt x="30720" y="1432178"/>
                  <a:pt x="40194" y="1436915"/>
                </a:cubicBezTo>
                <a:cubicBezTo>
                  <a:pt x="50996" y="1442316"/>
                  <a:pt x="59537" y="1451610"/>
                  <a:pt x="70339" y="1457011"/>
                </a:cubicBezTo>
                <a:cubicBezTo>
                  <a:pt x="96793" y="1470238"/>
                  <a:pt x="102437" y="1467060"/>
                  <a:pt x="130629" y="146706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Freeform 8"/>
          <p:cNvSpPr/>
          <p:nvPr/>
        </p:nvSpPr>
        <p:spPr bwMode="auto">
          <a:xfrm>
            <a:off x="1034981" y="2662813"/>
            <a:ext cx="1075173" cy="1557495"/>
          </a:xfrm>
          <a:custGeom>
            <a:avLst/>
            <a:gdLst>
              <a:gd name="connsiteX0" fmla="*/ 1075173 w 1075173"/>
              <a:gd name="connsiteY0" fmla="*/ 1477108 h 1557495"/>
              <a:gd name="connsiteX1" fmla="*/ 964641 w 1075173"/>
              <a:gd name="connsiteY1" fmla="*/ 1527350 h 1557495"/>
              <a:gd name="connsiteX2" fmla="*/ 934496 w 1075173"/>
              <a:gd name="connsiteY2" fmla="*/ 1537398 h 1557495"/>
              <a:gd name="connsiteX3" fmla="*/ 693336 w 1075173"/>
              <a:gd name="connsiteY3" fmla="*/ 1557495 h 1557495"/>
              <a:gd name="connsiteX4" fmla="*/ 462224 w 1075173"/>
              <a:gd name="connsiteY4" fmla="*/ 1547446 h 1557495"/>
              <a:gd name="connsiteX5" fmla="*/ 361740 w 1075173"/>
              <a:gd name="connsiteY5" fmla="*/ 1487156 h 1557495"/>
              <a:gd name="connsiteX6" fmla="*/ 311499 w 1075173"/>
              <a:gd name="connsiteY6" fmla="*/ 1477108 h 1557495"/>
              <a:gd name="connsiteX7" fmla="*/ 281354 w 1075173"/>
              <a:gd name="connsiteY7" fmla="*/ 1457011 h 1557495"/>
              <a:gd name="connsiteX8" fmla="*/ 251208 w 1075173"/>
              <a:gd name="connsiteY8" fmla="*/ 1446963 h 1557495"/>
              <a:gd name="connsiteX9" fmla="*/ 211015 w 1075173"/>
              <a:gd name="connsiteY9" fmla="*/ 1416818 h 1557495"/>
              <a:gd name="connsiteX10" fmla="*/ 140677 w 1075173"/>
              <a:gd name="connsiteY10" fmla="*/ 1386673 h 1557495"/>
              <a:gd name="connsiteX11" fmla="*/ 110532 w 1075173"/>
              <a:gd name="connsiteY11" fmla="*/ 1366576 h 1557495"/>
              <a:gd name="connsiteX12" fmla="*/ 70338 w 1075173"/>
              <a:gd name="connsiteY12" fmla="*/ 1296237 h 1557495"/>
              <a:gd name="connsiteX13" fmla="*/ 50241 w 1075173"/>
              <a:gd name="connsiteY13" fmla="*/ 1256044 h 1557495"/>
              <a:gd name="connsiteX14" fmla="*/ 40193 w 1075173"/>
              <a:gd name="connsiteY14" fmla="*/ 1215851 h 1557495"/>
              <a:gd name="connsiteX15" fmla="*/ 30145 w 1075173"/>
              <a:gd name="connsiteY15" fmla="*/ 1165609 h 1557495"/>
              <a:gd name="connsiteX16" fmla="*/ 20096 w 1075173"/>
              <a:gd name="connsiteY16" fmla="*/ 1135464 h 1557495"/>
              <a:gd name="connsiteX17" fmla="*/ 10048 w 1075173"/>
              <a:gd name="connsiteY17" fmla="*/ 984739 h 1557495"/>
              <a:gd name="connsiteX18" fmla="*/ 0 w 1075173"/>
              <a:gd name="connsiteY18" fmla="*/ 914400 h 1557495"/>
              <a:gd name="connsiteX19" fmla="*/ 10048 w 1075173"/>
              <a:gd name="connsiteY19" fmla="*/ 693336 h 1557495"/>
              <a:gd name="connsiteX20" fmla="*/ 20096 w 1075173"/>
              <a:gd name="connsiteY20" fmla="*/ 663191 h 1557495"/>
              <a:gd name="connsiteX21" fmla="*/ 60290 w 1075173"/>
              <a:gd name="connsiteY21" fmla="*/ 582804 h 1557495"/>
              <a:gd name="connsiteX22" fmla="*/ 80387 w 1075173"/>
              <a:gd name="connsiteY22" fmla="*/ 542611 h 1557495"/>
              <a:gd name="connsiteX23" fmla="*/ 90435 w 1075173"/>
              <a:gd name="connsiteY23" fmla="*/ 502418 h 1557495"/>
              <a:gd name="connsiteX24" fmla="*/ 130628 w 1075173"/>
              <a:gd name="connsiteY24" fmla="*/ 442128 h 1557495"/>
              <a:gd name="connsiteX25" fmla="*/ 160773 w 1075173"/>
              <a:gd name="connsiteY25" fmla="*/ 391886 h 1557495"/>
              <a:gd name="connsiteX26" fmla="*/ 200967 w 1075173"/>
              <a:gd name="connsiteY26" fmla="*/ 341644 h 1557495"/>
              <a:gd name="connsiteX27" fmla="*/ 281354 w 1075173"/>
              <a:gd name="connsiteY27" fmla="*/ 221064 h 1557495"/>
              <a:gd name="connsiteX28" fmla="*/ 371789 w 1075173"/>
              <a:gd name="connsiteY28" fmla="*/ 90435 h 1557495"/>
              <a:gd name="connsiteX29" fmla="*/ 432079 w 1075173"/>
              <a:gd name="connsiteY29" fmla="*/ 50242 h 1557495"/>
              <a:gd name="connsiteX30" fmla="*/ 462224 w 1075173"/>
              <a:gd name="connsiteY30" fmla="*/ 30145 h 1557495"/>
              <a:gd name="connsiteX31" fmla="*/ 602901 w 1075173"/>
              <a:gd name="connsiteY31" fmla="*/ 10048 h 1557495"/>
              <a:gd name="connsiteX32" fmla="*/ 844061 w 1075173"/>
              <a:gd name="connsiteY32" fmla="*/ 30145 h 1557495"/>
              <a:gd name="connsiteX33" fmla="*/ 904351 w 1075173"/>
              <a:gd name="connsiteY33" fmla="*/ 50242 h 1557495"/>
              <a:gd name="connsiteX34" fmla="*/ 964641 w 1075173"/>
              <a:gd name="connsiteY34" fmla="*/ 80387 h 1557495"/>
              <a:gd name="connsiteX35" fmla="*/ 994787 w 1075173"/>
              <a:gd name="connsiteY35" fmla="*/ 100484 h 1557495"/>
              <a:gd name="connsiteX36" fmla="*/ 994787 w 1075173"/>
              <a:gd name="connsiteY36" fmla="*/ 40193 h 1557495"/>
              <a:gd name="connsiteX37" fmla="*/ 944545 w 1075173"/>
              <a:gd name="connsiteY37" fmla="*/ 0 h 1557495"/>
              <a:gd name="connsiteX38" fmla="*/ 964641 w 1075173"/>
              <a:gd name="connsiteY38" fmla="*/ 40193 h 1557495"/>
              <a:gd name="connsiteX39" fmla="*/ 1004835 w 1075173"/>
              <a:gd name="connsiteY39" fmla="*/ 100484 h 1557495"/>
              <a:gd name="connsiteX40" fmla="*/ 994787 w 1075173"/>
              <a:gd name="connsiteY40" fmla="*/ 140677 h 1557495"/>
              <a:gd name="connsiteX41" fmla="*/ 914400 w 1075173"/>
              <a:gd name="connsiteY41" fmla="*/ 180870 h 1557495"/>
              <a:gd name="connsiteX42" fmla="*/ 864158 w 1075173"/>
              <a:gd name="connsiteY42" fmla="*/ 211015 h 1557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75173" h="1557495">
                <a:moveTo>
                  <a:pt x="1075173" y="1477108"/>
                </a:moveTo>
                <a:cubicBezTo>
                  <a:pt x="1016468" y="1506461"/>
                  <a:pt x="1021521" y="1506020"/>
                  <a:pt x="964641" y="1527350"/>
                </a:cubicBezTo>
                <a:cubicBezTo>
                  <a:pt x="954724" y="1531069"/>
                  <a:pt x="944981" y="1535900"/>
                  <a:pt x="934496" y="1537398"/>
                </a:cubicBezTo>
                <a:cubicBezTo>
                  <a:pt x="901837" y="1542063"/>
                  <a:pt x="717587" y="1555629"/>
                  <a:pt x="693336" y="1557495"/>
                </a:cubicBezTo>
                <a:cubicBezTo>
                  <a:pt x="616299" y="1554145"/>
                  <a:pt x="538658" y="1557637"/>
                  <a:pt x="462224" y="1547446"/>
                </a:cubicBezTo>
                <a:cubicBezTo>
                  <a:pt x="328034" y="1529554"/>
                  <a:pt x="438217" y="1525394"/>
                  <a:pt x="361740" y="1487156"/>
                </a:cubicBezTo>
                <a:cubicBezTo>
                  <a:pt x="346464" y="1479518"/>
                  <a:pt x="328246" y="1480457"/>
                  <a:pt x="311499" y="1477108"/>
                </a:cubicBezTo>
                <a:cubicBezTo>
                  <a:pt x="301451" y="1470409"/>
                  <a:pt x="292156" y="1462412"/>
                  <a:pt x="281354" y="1457011"/>
                </a:cubicBezTo>
                <a:cubicBezTo>
                  <a:pt x="271880" y="1452274"/>
                  <a:pt x="260405" y="1452218"/>
                  <a:pt x="251208" y="1446963"/>
                </a:cubicBezTo>
                <a:cubicBezTo>
                  <a:pt x="236667" y="1438654"/>
                  <a:pt x="225216" y="1425694"/>
                  <a:pt x="211015" y="1416818"/>
                </a:cubicBezTo>
                <a:cubicBezTo>
                  <a:pt x="182632" y="1399078"/>
                  <a:pt x="169983" y="1396441"/>
                  <a:pt x="140677" y="1386673"/>
                </a:cubicBezTo>
                <a:cubicBezTo>
                  <a:pt x="130629" y="1379974"/>
                  <a:pt x="119071" y="1375116"/>
                  <a:pt x="110532" y="1366576"/>
                </a:cubicBezTo>
                <a:cubicBezTo>
                  <a:pt x="71027" y="1327071"/>
                  <a:pt x="87584" y="1336475"/>
                  <a:pt x="70338" y="1296237"/>
                </a:cubicBezTo>
                <a:cubicBezTo>
                  <a:pt x="64437" y="1282469"/>
                  <a:pt x="56940" y="1269442"/>
                  <a:pt x="50241" y="1256044"/>
                </a:cubicBezTo>
                <a:cubicBezTo>
                  <a:pt x="46892" y="1242646"/>
                  <a:pt x="43189" y="1229332"/>
                  <a:pt x="40193" y="1215851"/>
                </a:cubicBezTo>
                <a:cubicBezTo>
                  <a:pt x="36488" y="1199179"/>
                  <a:pt x="34287" y="1182178"/>
                  <a:pt x="30145" y="1165609"/>
                </a:cubicBezTo>
                <a:cubicBezTo>
                  <a:pt x="27576" y="1155333"/>
                  <a:pt x="23446" y="1145512"/>
                  <a:pt x="20096" y="1135464"/>
                </a:cubicBezTo>
                <a:cubicBezTo>
                  <a:pt x="16747" y="1085222"/>
                  <a:pt x="14607" y="1034885"/>
                  <a:pt x="10048" y="984739"/>
                </a:cubicBezTo>
                <a:cubicBezTo>
                  <a:pt x="7904" y="961152"/>
                  <a:pt x="0" y="938084"/>
                  <a:pt x="0" y="914400"/>
                </a:cubicBezTo>
                <a:cubicBezTo>
                  <a:pt x="0" y="840636"/>
                  <a:pt x="4166" y="766865"/>
                  <a:pt x="10048" y="693336"/>
                </a:cubicBezTo>
                <a:cubicBezTo>
                  <a:pt x="10893" y="682778"/>
                  <a:pt x="15713" y="672833"/>
                  <a:pt x="20096" y="663191"/>
                </a:cubicBezTo>
                <a:cubicBezTo>
                  <a:pt x="32493" y="635918"/>
                  <a:pt x="46892" y="609600"/>
                  <a:pt x="60290" y="582804"/>
                </a:cubicBezTo>
                <a:lnTo>
                  <a:pt x="80387" y="542611"/>
                </a:lnTo>
                <a:cubicBezTo>
                  <a:pt x="83736" y="529213"/>
                  <a:pt x="84259" y="514770"/>
                  <a:pt x="90435" y="502418"/>
                </a:cubicBezTo>
                <a:cubicBezTo>
                  <a:pt x="101237" y="480815"/>
                  <a:pt x="118201" y="462839"/>
                  <a:pt x="130628" y="442128"/>
                </a:cubicBezTo>
                <a:cubicBezTo>
                  <a:pt x="140676" y="425381"/>
                  <a:pt x="149573" y="407886"/>
                  <a:pt x="160773" y="391886"/>
                </a:cubicBezTo>
                <a:cubicBezTo>
                  <a:pt x="173072" y="374316"/>
                  <a:pt x="189727" y="359910"/>
                  <a:pt x="200967" y="341644"/>
                </a:cubicBezTo>
                <a:cubicBezTo>
                  <a:pt x="278834" y="215110"/>
                  <a:pt x="201508" y="300908"/>
                  <a:pt x="281354" y="221064"/>
                </a:cubicBezTo>
                <a:cubicBezTo>
                  <a:pt x="304045" y="175679"/>
                  <a:pt x="329177" y="118842"/>
                  <a:pt x="371789" y="90435"/>
                </a:cubicBezTo>
                <a:lnTo>
                  <a:pt x="432079" y="50242"/>
                </a:lnTo>
                <a:cubicBezTo>
                  <a:pt x="442127" y="43543"/>
                  <a:pt x="450269" y="31853"/>
                  <a:pt x="462224" y="30145"/>
                </a:cubicBezTo>
                <a:lnTo>
                  <a:pt x="602901" y="10048"/>
                </a:lnTo>
                <a:cubicBezTo>
                  <a:pt x="641218" y="12302"/>
                  <a:pt x="782094" y="15845"/>
                  <a:pt x="844061" y="30145"/>
                </a:cubicBezTo>
                <a:cubicBezTo>
                  <a:pt x="864702" y="34908"/>
                  <a:pt x="886725" y="38491"/>
                  <a:pt x="904351" y="50242"/>
                </a:cubicBezTo>
                <a:cubicBezTo>
                  <a:pt x="943309" y="76214"/>
                  <a:pt x="923039" y="66520"/>
                  <a:pt x="964641" y="80387"/>
                </a:cubicBezTo>
                <a:cubicBezTo>
                  <a:pt x="974690" y="87086"/>
                  <a:pt x="983071" y="103413"/>
                  <a:pt x="994787" y="100484"/>
                </a:cubicBezTo>
                <a:cubicBezTo>
                  <a:pt x="1018605" y="94530"/>
                  <a:pt x="997764" y="46147"/>
                  <a:pt x="994787" y="40193"/>
                </a:cubicBezTo>
                <a:cubicBezTo>
                  <a:pt x="976607" y="3832"/>
                  <a:pt x="979313" y="11589"/>
                  <a:pt x="944545" y="0"/>
                </a:cubicBezTo>
                <a:cubicBezTo>
                  <a:pt x="951244" y="13398"/>
                  <a:pt x="956934" y="27349"/>
                  <a:pt x="964641" y="40193"/>
                </a:cubicBezTo>
                <a:cubicBezTo>
                  <a:pt x="977068" y="60905"/>
                  <a:pt x="1004835" y="100484"/>
                  <a:pt x="1004835" y="100484"/>
                </a:cubicBezTo>
                <a:cubicBezTo>
                  <a:pt x="1001486" y="113882"/>
                  <a:pt x="1002814" y="129439"/>
                  <a:pt x="994787" y="140677"/>
                </a:cubicBezTo>
                <a:cubicBezTo>
                  <a:pt x="972508" y="171867"/>
                  <a:pt x="946957" y="172731"/>
                  <a:pt x="914400" y="180870"/>
                </a:cubicBezTo>
                <a:cubicBezTo>
                  <a:pt x="869969" y="203085"/>
                  <a:pt x="884798" y="190375"/>
                  <a:pt x="864158" y="211015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-5024" y="2879473"/>
            <a:ext cx="1642905" cy="109967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Jamie not the new object should have been the bestie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517891" y="2788261"/>
            <a:ext cx="2080009" cy="90435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New object (not Jamie) lists Stacey as her bestie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4652387" y="3114989"/>
            <a:ext cx="1929283" cy="783771"/>
          </a:xfrm>
          <a:custGeom>
            <a:avLst/>
            <a:gdLst>
              <a:gd name="connsiteX0" fmla="*/ 1929283 w 1929283"/>
              <a:gd name="connsiteY0" fmla="*/ 170822 h 783771"/>
              <a:gd name="connsiteX1" fmla="*/ 1899138 w 1929283"/>
              <a:gd name="connsiteY1" fmla="*/ 351692 h 783771"/>
              <a:gd name="connsiteX2" fmla="*/ 1868993 w 1929283"/>
              <a:gd name="connsiteY2" fmla="*/ 391886 h 783771"/>
              <a:gd name="connsiteX3" fmla="*/ 1828800 w 1929283"/>
              <a:gd name="connsiteY3" fmla="*/ 462224 h 783771"/>
              <a:gd name="connsiteX4" fmla="*/ 1798655 w 1929283"/>
              <a:gd name="connsiteY4" fmla="*/ 482321 h 783771"/>
              <a:gd name="connsiteX5" fmla="*/ 1738365 w 1929283"/>
              <a:gd name="connsiteY5" fmla="*/ 542611 h 783771"/>
              <a:gd name="connsiteX6" fmla="*/ 1708220 w 1929283"/>
              <a:gd name="connsiteY6" fmla="*/ 552659 h 783771"/>
              <a:gd name="connsiteX7" fmla="*/ 1537398 w 1929283"/>
              <a:gd name="connsiteY7" fmla="*/ 622998 h 783771"/>
              <a:gd name="connsiteX8" fmla="*/ 1426866 w 1929283"/>
              <a:gd name="connsiteY8" fmla="*/ 653143 h 783771"/>
              <a:gd name="connsiteX9" fmla="*/ 1336431 w 1929283"/>
              <a:gd name="connsiteY9" fmla="*/ 683288 h 783771"/>
              <a:gd name="connsiteX10" fmla="*/ 1105318 w 1929283"/>
              <a:gd name="connsiteY10" fmla="*/ 723481 h 783771"/>
              <a:gd name="connsiteX11" fmla="*/ 884255 w 1929283"/>
              <a:gd name="connsiteY11" fmla="*/ 783771 h 783771"/>
              <a:gd name="connsiteX12" fmla="*/ 150725 w 1929283"/>
              <a:gd name="connsiteY12" fmla="*/ 773723 h 783771"/>
              <a:gd name="connsiteX13" fmla="*/ 120580 w 1929283"/>
              <a:gd name="connsiteY13" fmla="*/ 763675 h 783771"/>
              <a:gd name="connsiteX14" fmla="*/ 90435 w 1929283"/>
              <a:gd name="connsiteY14" fmla="*/ 743578 h 783771"/>
              <a:gd name="connsiteX15" fmla="*/ 80387 w 1929283"/>
              <a:gd name="connsiteY15" fmla="*/ 713433 h 783771"/>
              <a:gd name="connsiteX16" fmla="*/ 20097 w 1929283"/>
              <a:gd name="connsiteY16" fmla="*/ 612949 h 783771"/>
              <a:gd name="connsiteX17" fmla="*/ 0 w 1929283"/>
              <a:gd name="connsiteY17" fmla="*/ 552659 h 783771"/>
              <a:gd name="connsiteX18" fmla="*/ 10048 w 1929283"/>
              <a:gd name="connsiteY18" fmla="*/ 452176 h 783771"/>
              <a:gd name="connsiteX19" fmla="*/ 50242 w 1929283"/>
              <a:gd name="connsiteY19" fmla="*/ 351692 h 783771"/>
              <a:gd name="connsiteX20" fmla="*/ 70338 w 1929283"/>
              <a:gd name="connsiteY20" fmla="*/ 291402 h 783771"/>
              <a:gd name="connsiteX21" fmla="*/ 90435 w 1929283"/>
              <a:gd name="connsiteY21" fmla="*/ 231112 h 783771"/>
              <a:gd name="connsiteX22" fmla="*/ 100483 w 1929283"/>
              <a:gd name="connsiteY22" fmla="*/ 200967 h 783771"/>
              <a:gd name="connsiteX23" fmla="*/ 120580 w 1929283"/>
              <a:gd name="connsiteY23" fmla="*/ 170822 h 783771"/>
              <a:gd name="connsiteX24" fmla="*/ 150725 w 1929283"/>
              <a:gd name="connsiteY24" fmla="*/ 110532 h 783771"/>
              <a:gd name="connsiteX25" fmla="*/ 160773 w 1929283"/>
              <a:gd name="connsiteY25" fmla="*/ 80387 h 783771"/>
              <a:gd name="connsiteX26" fmla="*/ 140677 w 1929283"/>
              <a:gd name="connsiteY26" fmla="*/ 60290 h 783771"/>
              <a:gd name="connsiteX27" fmla="*/ 110532 w 1929283"/>
              <a:gd name="connsiteY27" fmla="*/ 80387 h 783771"/>
              <a:gd name="connsiteX28" fmla="*/ 110532 w 1929283"/>
              <a:gd name="connsiteY28" fmla="*/ 10048 h 783771"/>
              <a:gd name="connsiteX29" fmla="*/ 140677 w 1929283"/>
              <a:gd name="connsiteY29" fmla="*/ 0 h 783771"/>
              <a:gd name="connsiteX30" fmla="*/ 281354 w 1929283"/>
              <a:gd name="connsiteY30" fmla="*/ 30145 h 783771"/>
              <a:gd name="connsiteX31" fmla="*/ 311499 w 1929283"/>
              <a:gd name="connsiteY31" fmla="*/ 60290 h 783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929283" h="783771">
                <a:moveTo>
                  <a:pt x="1929283" y="170822"/>
                </a:moveTo>
                <a:cubicBezTo>
                  <a:pt x="1923347" y="247999"/>
                  <a:pt x="1933185" y="290408"/>
                  <a:pt x="1899138" y="351692"/>
                </a:cubicBezTo>
                <a:cubicBezTo>
                  <a:pt x="1891005" y="366332"/>
                  <a:pt x="1879041" y="378488"/>
                  <a:pt x="1868993" y="391886"/>
                </a:cubicBezTo>
                <a:cubicBezTo>
                  <a:pt x="1857496" y="426377"/>
                  <a:pt x="1859217" y="431807"/>
                  <a:pt x="1828800" y="462224"/>
                </a:cubicBezTo>
                <a:cubicBezTo>
                  <a:pt x="1820261" y="470763"/>
                  <a:pt x="1808703" y="475622"/>
                  <a:pt x="1798655" y="482321"/>
                </a:cubicBezTo>
                <a:cubicBezTo>
                  <a:pt x="1776182" y="516029"/>
                  <a:pt x="1778631" y="519602"/>
                  <a:pt x="1738365" y="542611"/>
                </a:cubicBezTo>
                <a:cubicBezTo>
                  <a:pt x="1729169" y="547866"/>
                  <a:pt x="1718054" y="548725"/>
                  <a:pt x="1708220" y="552659"/>
                </a:cubicBezTo>
                <a:cubicBezTo>
                  <a:pt x="1651045" y="575529"/>
                  <a:pt x="1596807" y="606796"/>
                  <a:pt x="1537398" y="622998"/>
                </a:cubicBezTo>
                <a:cubicBezTo>
                  <a:pt x="1500554" y="633046"/>
                  <a:pt x="1463445" y="642169"/>
                  <a:pt x="1426866" y="653143"/>
                </a:cubicBezTo>
                <a:cubicBezTo>
                  <a:pt x="1396430" y="662274"/>
                  <a:pt x="1367473" y="676498"/>
                  <a:pt x="1336431" y="683288"/>
                </a:cubicBezTo>
                <a:cubicBezTo>
                  <a:pt x="1260043" y="699998"/>
                  <a:pt x="1180335" y="701417"/>
                  <a:pt x="1105318" y="723481"/>
                </a:cubicBezTo>
                <a:cubicBezTo>
                  <a:pt x="918112" y="778542"/>
                  <a:pt x="992697" y="762084"/>
                  <a:pt x="884255" y="783771"/>
                </a:cubicBezTo>
                <a:lnTo>
                  <a:pt x="150725" y="773723"/>
                </a:lnTo>
                <a:cubicBezTo>
                  <a:pt x="140137" y="773444"/>
                  <a:pt x="130054" y="768412"/>
                  <a:pt x="120580" y="763675"/>
                </a:cubicBezTo>
                <a:cubicBezTo>
                  <a:pt x="109778" y="758274"/>
                  <a:pt x="100483" y="750277"/>
                  <a:pt x="90435" y="743578"/>
                </a:cubicBezTo>
                <a:cubicBezTo>
                  <a:pt x="87086" y="733530"/>
                  <a:pt x="85531" y="722692"/>
                  <a:pt x="80387" y="713433"/>
                </a:cubicBezTo>
                <a:cubicBezTo>
                  <a:pt x="46676" y="652754"/>
                  <a:pt x="41820" y="667258"/>
                  <a:pt x="20097" y="612949"/>
                </a:cubicBezTo>
                <a:cubicBezTo>
                  <a:pt x="12230" y="593280"/>
                  <a:pt x="0" y="552659"/>
                  <a:pt x="0" y="552659"/>
                </a:cubicBezTo>
                <a:cubicBezTo>
                  <a:pt x="3349" y="519165"/>
                  <a:pt x="3845" y="485261"/>
                  <a:pt x="10048" y="452176"/>
                </a:cubicBezTo>
                <a:cubicBezTo>
                  <a:pt x="21810" y="389444"/>
                  <a:pt x="29915" y="402511"/>
                  <a:pt x="50242" y="351692"/>
                </a:cubicBezTo>
                <a:cubicBezTo>
                  <a:pt x="58109" y="332023"/>
                  <a:pt x="63639" y="311499"/>
                  <a:pt x="70338" y="291402"/>
                </a:cubicBezTo>
                <a:lnTo>
                  <a:pt x="90435" y="231112"/>
                </a:lnTo>
                <a:cubicBezTo>
                  <a:pt x="93784" y="221064"/>
                  <a:pt x="94608" y="209780"/>
                  <a:pt x="100483" y="200967"/>
                </a:cubicBezTo>
                <a:lnTo>
                  <a:pt x="120580" y="170822"/>
                </a:lnTo>
                <a:cubicBezTo>
                  <a:pt x="145836" y="95052"/>
                  <a:pt x="111767" y="188448"/>
                  <a:pt x="150725" y="110532"/>
                </a:cubicBezTo>
                <a:cubicBezTo>
                  <a:pt x="155462" y="101058"/>
                  <a:pt x="157424" y="90435"/>
                  <a:pt x="160773" y="80387"/>
                </a:cubicBezTo>
                <a:cubicBezTo>
                  <a:pt x="141673" y="-15118"/>
                  <a:pt x="160451" y="35572"/>
                  <a:pt x="140677" y="60290"/>
                </a:cubicBezTo>
                <a:cubicBezTo>
                  <a:pt x="133133" y="69720"/>
                  <a:pt x="120580" y="73688"/>
                  <a:pt x="110532" y="80387"/>
                </a:cubicBezTo>
                <a:cubicBezTo>
                  <a:pt x="105432" y="59990"/>
                  <a:pt x="90349" y="30230"/>
                  <a:pt x="110532" y="10048"/>
                </a:cubicBezTo>
                <a:cubicBezTo>
                  <a:pt x="118022" y="2559"/>
                  <a:pt x="130629" y="3349"/>
                  <a:pt x="140677" y="0"/>
                </a:cubicBezTo>
                <a:cubicBezTo>
                  <a:pt x="232128" y="9145"/>
                  <a:pt x="221705" y="-3941"/>
                  <a:pt x="281354" y="30145"/>
                </a:cubicBezTo>
                <a:cubicBezTo>
                  <a:pt x="314286" y="48963"/>
                  <a:pt x="311499" y="39035"/>
                  <a:pt x="311499" y="6029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Freeform 2"/>
          <p:cNvSpPr/>
          <p:nvPr/>
        </p:nvSpPr>
        <p:spPr bwMode="auto">
          <a:xfrm>
            <a:off x="2400300" y="2127738"/>
            <a:ext cx="1485900" cy="2945424"/>
          </a:xfrm>
          <a:custGeom>
            <a:avLst/>
            <a:gdLst>
              <a:gd name="connsiteX0" fmla="*/ 0 w 1485900"/>
              <a:gd name="connsiteY0" fmla="*/ 2945424 h 2945424"/>
              <a:gd name="connsiteX1" fmla="*/ 8792 w 1485900"/>
              <a:gd name="connsiteY1" fmla="*/ 2839916 h 2945424"/>
              <a:gd name="connsiteX2" fmla="*/ 43962 w 1485900"/>
              <a:gd name="connsiteY2" fmla="*/ 2769577 h 2945424"/>
              <a:gd name="connsiteX3" fmla="*/ 70338 w 1485900"/>
              <a:gd name="connsiteY3" fmla="*/ 2734408 h 2945424"/>
              <a:gd name="connsiteX4" fmla="*/ 87923 w 1485900"/>
              <a:gd name="connsiteY4" fmla="*/ 2699239 h 2945424"/>
              <a:gd name="connsiteX5" fmla="*/ 114300 w 1485900"/>
              <a:gd name="connsiteY5" fmla="*/ 2664070 h 2945424"/>
              <a:gd name="connsiteX6" fmla="*/ 131885 w 1485900"/>
              <a:gd name="connsiteY6" fmla="*/ 2628900 h 2945424"/>
              <a:gd name="connsiteX7" fmla="*/ 149469 w 1485900"/>
              <a:gd name="connsiteY7" fmla="*/ 2602524 h 2945424"/>
              <a:gd name="connsiteX8" fmla="*/ 158262 w 1485900"/>
              <a:gd name="connsiteY8" fmla="*/ 2576147 h 2945424"/>
              <a:gd name="connsiteX9" fmla="*/ 184638 w 1485900"/>
              <a:gd name="connsiteY9" fmla="*/ 2549770 h 2945424"/>
              <a:gd name="connsiteX10" fmla="*/ 202223 w 1485900"/>
              <a:gd name="connsiteY10" fmla="*/ 2505808 h 2945424"/>
              <a:gd name="connsiteX11" fmla="*/ 228600 w 1485900"/>
              <a:gd name="connsiteY11" fmla="*/ 2461847 h 2945424"/>
              <a:gd name="connsiteX12" fmla="*/ 246185 w 1485900"/>
              <a:gd name="connsiteY12" fmla="*/ 2435470 h 2945424"/>
              <a:gd name="connsiteX13" fmla="*/ 263769 w 1485900"/>
              <a:gd name="connsiteY13" fmla="*/ 2391508 h 2945424"/>
              <a:gd name="connsiteX14" fmla="*/ 281354 w 1485900"/>
              <a:gd name="connsiteY14" fmla="*/ 2365131 h 2945424"/>
              <a:gd name="connsiteX15" fmla="*/ 316523 w 1485900"/>
              <a:gd name="connsiteY15" fmla="*/ 2268416 h 2945424"/>
              <a:gd name="connsiteX16" fmla="*/ 334108 w 1485900"/>
              <a:gd name="connsiteY16" fmla="*/ 2224454 h 2945424"/>
              <a:gd name="connsiteX17" fmla="*/ 360485 w 1485900"/>
              <a:gd name="connsiteY17" fmla="*/ 2145324 h 2945424"/>
              <a:gd name="connsiteX18" fmla="*/ 369277 w 1485900"/>
              <a:gd name="connsiteY18" fmla="*/ 2118947 h 2945424"/>
              <a:gd name="connsiteX19" fmla="*/ 386862 w 1485900"/>
              <a:gd name="connsiteY19" fmla="*/ 2074985 h 2945424"/>
              <a:gd name="connsiteX20" fmla="*/ 395654 w 1485900"/>
              <a:gd name="connsiteY20" fmla="*/ 2031024 h 2945424"/>
              <a:gd name="connsiteX21" fmla="*/ 404446 w 1485900"/>
              <a:gd name="connsiteY21" fmla="*/ 2004647 h 2945424"/>
              <a:gd name="connsiteX22" fmla="*/ 413238 w 1485900"/>
              <a:gd name="connsiteY22" fmla="*/ 1951893 h 2945424"/>
              <a:gd name="connsiteX23" fmla="*/ 422031 w 1485900"/>
              <a:gd name="connsiteY23" fmla="*/ 1925516 h 2945424"/>
              <a:gd name="connsiteX24" fmla="*/ 439615 w 1485900"/>
              <a:gd name="connsiteY24" fmla="*/ 1855177 h 2945424"/>
              <a:gd name="connsiteX25" fmla="*/ 448408 w 1485900"/>
              <a:gd name="connsiteY25" fmla="*/ 1802424 h 2945424"/>
              <a:gd name="connsiteX26" fmla="*/ 457200 w 1485900"/>
              <a:gd name="connsiteY26" fmla="*/ 1758462 h 2945424"/>
              <a:gd name="connsiteX27" fmla="*/ 492369 w 1485900"/>
              <a:gd name="connsiteY27" fmla="*/ 1565031 h 2945424"/>
              <a:gd name="connsiteX28" fmla="*/ 527538 w 1485900"/>
              <a:gd name="connsiteY28" fmla="*/ 1283677 h 2945424"/>
              <a:gd name="connsiteX29" fmla="*/ 545123 w 1485900"/>
              <a:gd name="connsiteY29" fmla="*/ 1213339 h 2945424"/>
              <a:gd name="connsiteX30" fmla="*/ 553915 w 1485900"/>
              <a:gd name="connsiteY30" fmla="*/ 923193 h 2945424"/>
              <a:gd name="connsiteX31" fmla="*/ 562708 w 1485900"/>
              <a:gd name="connsiteY31" fmla="*/ 852854 h 2945424"/>
              <a:gd name="connsiteX32" fmla="*/ 571500 w 1485900"/>
              <a:gd name="connsiteY32" fmla="*/ 773724 h 2945424"/>
              <a:gd name="connsiteX33" fmla="*/ 589085 w 1485900"/>
              <a:gd name="connsiteY33" fmla="*/ 633047 h 2945424"/>
              <a:gd name="connsiteX34" fmla="*/ 615462 w 1485900"/>
              <a:gd name="connsiteY34" fmla="*/ 448408 h 2945424"/>
              <a:gd name="connsiteX35" fmla="*/ 624254 w 1485900"/>
              <a:gd name="connsiteY35" fmla="*/ 404447 h 2945424"/>
              <a:gd name="connsiteX36" fmla="*/ 633046 w 1485900"/>
              <a:gd name="connsiteY36" fmla="*/ 351693 h 2945424"/>
              <a:gd name="connsiteX37" fmla="*/ 650631 w 1485900"/>
              <a:gd name="connsiteY37" fmla="*/ 298939 h 2945424"/>
              <a:gd name="connsiteX38" fmla="*/ 668215 w 1485900"/>
              <a:gd name="connsiteY38" fmla="*/ 219808 h 2945424"/>
              <a:gd name="connsiteX39" fmla="*/ 677008 w 1485900"/>
              <a:gd name="connsiteY39" fmla="*/ 193431 h 2945424"/>
              <a:gd name="connsiteX40" fmla="*/ 685800 w 1485900"/>
              <a:gd name="connsiteY40" fmla="*/ 149470 h 2945424"/>
              <a:gd name="connsiteX41" fmla="*/ 720969 w 1485900"/>
              <a:gd name="connsiteY41" fmla="*/ 70339 h 2945424"/>
              <a:gd name="connsiteX42" fmla="*/ 747346 w 1485900"/>
              <a:gd name="connsiteY42" fmla="*/ 43962 h 2945424"/>
              <a:gd name="connsiteX43" fmla="*/ 808892 w 1485900"/>
              <a:gd name="connsiteY43" fmla="*/ 17585 h 2945424"/>
              <a:gd name="connsiteX44" fmla="*/ 888023 w 1485900"/>
              <a:gd name="connsiteY44" fmla="*/ 0 h 2945424"/>
              <a:gd name="connsiteX45" fmla="*/ 1186962 w 1485900"/>
              <a:gd name="connsiteY45" fmla="*/ 8793 h 2945424"/>
              <a:gd name="connsiteX46" fmla="*/ 1230923 w 1485900"/>
              <a:gd name="connsiteY46" fmla="*/ 17585 h 2945424"/>
              <a:gd name="connsiteX47" fmla="*/ 1283677 w 1485900"/>
              <a:gd name="connsiteY47" fmla="*/ 35170 h 2945424"/>
              <a:gd name="connsiteX48" fmla="*/ 1301262 w 1485900"/>
              <a:gd name="connsiteY48" fmla="*/ 61547 h 2945424"/>
              <a:gd name="connsiteX49" fmla="*/ 1327638 w 1485900"/>
              <a:gd name="connsiteY49" fmla="*/ 87924 h 2945424"/>
              <a:gd name="connsiteX50" fmla="*/ 1345223 w 1485900"/>
              <a:gd name="connsiteY50" fmla="*/ 123093 h 2945424"/>
              <a:gd name="connsiteX51" fmla="*/ 1362808 w 1485900"/>
              <a:gd name="connsiteY51" fmla="*/ 149470 h 2945424"/>
              <a:gd name="connsiteX52" fmla="*/ 1389185 w 1485900"/>
              <a:gd name="connsiteY52" fmla="*/ 211016 h 2945424"/>
              <a:gd name="connsiteX53" fmla="*/ 1371600 w 1485900"/>
              <a:gd name="connsiteY53" fmla="*/ 237393 h 2945424"/>
              <a:gd name="connsiteX54" fmla="*/ 1292469 w 1485900"/>
              <a:gd name="connsiteY54" fmla="*/ 211016 h 2945424"/>
              <a:gd name="connsiteX55" fmla="*/ 1266092 w 1485900"/>
              <a:gd name="connsiteY55" fmla="*/ 184639 h 2945424"/>
              <a:gd name="connsiteX56" fmla="*/ 1327638 w 1485900"/>
              <a:gd name="connsiteY56" fmla="*/ 228600 h 2945424"/>
              <a:gd name="connsiteX57" fmla="*/ 1380392 w 1485900"/>
              <a:gd name="connsiteY57" fmla="*/ 246185 h 2945424"/>
              <a:gd name="connsiteX58" fmla="*/ 1485900 w 1485900"/>
              <a:gd name="connsiteY58" fmla="*/ 202224 h 2945424"/>
              <a:gd name="connsiteX59" fmla="*/ 1485900 w 1485900"/>
              <a:gd name="connsiteY59" fmla="*/ 193431 h 2945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485900" h="2945424">
                <a:moveTo>
                  <a:pt x="0" y="2945424"/>
                </a:moveTo>
                <a:cubicBezTo>
                  <a:pt x="2931" y="2910255"/>
                  <a:pt x="2659" y="2874670"/>
                  <a:pt x="8792" y="2839916"/>
                </a:cubicBezTo>
                <a:cubicBezTo>
                  <a:pt x="13416" y="2813716"/>
                  <a:pt x="28928" y="2790625"/>
                  <a:pt x="43962" y="2769577"/>
                </a:cubicBezTo>
                <a:cubicBezTo>
                  <a:pt x="52479" y="2757653"/>
                  <a:pt x="62572" y="2746834"/>
                  <a:pt x="70338" y="2734408"/>
                </a:cubicBezTo>
                <a:cubicBezTo>
                  <a:pt x="77285" y="2723293"/>
                  <a:pt x="80976" y="2710353"/>
                  <a:pt x="87923" y="2699239"/>
                </a:cubicBezTo>
                <a:cubicBezTo>
                  <a:pt x="95690" y="2686813"/>
                  <a:pt x="106533" y="2676496"/>
                  <a:pt x="114300" y="2664070"/>
                </a:cubicBezTo>
                <a:cubicBezTo>
                  <a:pt x="121247" y="2652955"/>
                  <a:pt x="125382" y="2640280"/>
                  <a:pt x="131885" y="2628900"/>
                </a:cubicBezTo>
                <a:cubicBezTo>
                  <a:pt x="137128" y="2619726"/>
                  <a:pt x="144743" y="2611975"/>
                  <a:pt x="149469" y="2602524"/>
                </a:cubicBezTo>
                <a:cubicBezTo>
                  <a:pt x="153614" y="2594234"/>
                  <a:pt x="153121" y="2583858"/>
                  <a:pt x="158262" y="2576147"/>
                </a:cubicBezTo>
                <a:cubicBezTo>
                  <a:pt x="165159" y="2565801"/>
                  <a:pt x="175846" y="2558562"/>
                  <a:pt x="184638" y="2549770"/>
                </a:cubicBezTo>
                <a:cubicBezTo>
                  <a:pt x="190500" y="2535116"/>
                  <a:pt x="195165" y="2519925"/>
                  <a:pt x="202223" y="2505808"/>
                </a:cubicBezTo>
                <a:cubicBezTo>
                  <a:pt x="209866" y="2490523"/>
                  <a:pt x="219543" y="2476338"/>
                  <a:pt x="228600" y="2461847"/>
                </a:cubicBezTo>
                <a:cubicBezTo>
                  <a:pt x="234201" y="2452886"/>
                  <a:pt x="241459" y="2444922"/>
                  <a:pt x="246185" y="2435470"/>
                </a:cubicBezTo>
                <a:cubicBezTo>
                  <a:pt x="253243" y="2421353"/>
                  <a:pt x="256711" y="2405625"/>
                  <a:pt x="263769" y="2391508"/>
                </a:cubicBezTo>
                <a:cubicBezTo>
                  <a:pt x="268495" y="2382056"/>
                  <a:pt x="276981" y="2374751"/>
                  <a:pt x="281354" y="2365131"/>
                </a:cubicBezTo>
                <a:cubicBezTo>
                  <a:pt x="313612" y="2294165"/>
                  <a:pt x="298841" y="2315569"/>
                  <a:pt x="316523" y="2268416"/>
                </a:cubicBezTo>
                <a:cubicBezTo>
                  <a:pt x="322065" y="2253638"/>
                  <a:pt x="328714" y="2239287"/>
                  <a:pt x="334108" y="2224454"/>
                </a:cubicBezTo>
                <a:cubicBezTo>
                  <a:pt x="343610" y="2198324"/>
                  <a:pt x="351692" y="2171701"/>
                  <a:pt x="360485" y="2145324"/>
                </a:cubicBezTo>
                <a:cubicBezTo>
                  <a:pt x="363416" y="2136532"/>
                  <a:pt x="365835" y="2127552"/>
                  <a:pt x="369277" y="2118947"/>
                </a:cubicBezTo>
                <a:lnTo>
                  <a:pt x="386862" y="2074985"/>
                </a:lnTo>
                <a:cubicBezTo>
                  <a:pt x="389793" y="2060331"/>
                  <a:pt x="392030" y="2045522"/>
                  <a:pt x="395654" y="2031024"/>
                </a:cubicBezTo>
                <a:cubicBezTo>
                  <a:pt x="397902" y="2022033"/>
                  <a:pt x="402436" y="2013694"/>
                  <a:pt x="404446" y="2004647"/>
                </a:cubicBezTo>
                <a:cubicBezTo>
                  <a:pt x="408313" y="1987244"/>
                  <a:pt x="409371" y="1969296"/>
                  <a:pt x="413238" y="1951893"/>
                </a:cubicBezTo>
                <a:cubicBezTo>
                  <a:pt x="415249" y="1942846"/>
                  <a:pt x="419592" y="1934457"/>
                  <a:pt x="422031" y="1925516"/>
                </a:cubicBezTo>
                <a:cubicBezTo>
                  <a:pt x="428390" y="1902200"/>
                  <a:pt x="435641" y="1879016"/>
                  <a:pt x="439615" y="1855177"/>
                </a:cubicBezTo>
                <a:cubicBezTo>
                  <a:pt x="442546" y="1837593"/>
                  <a:pt x="445219" y="1819963"/>
                  <a:pt x="448408" y="1802424"/>
                </a:cubicBezTo>
                <a:cubicBezTo>
                  <a:pt x="451081" y="1787721"/>
                  <a:pt x="454869" y="1773223"/>
                  <a:pt x="457200" y="1758462"/>
                </a:cubicBezTo>
                <a:cubicBezTo>
                  <a:pt x="484203" y="1587444"/>
                  <a:pt x="461234" y="1689575"/>
                  <a:pt x="492369" y="1565031"/>
                </a:cubicBezTo>
                <a:cubicBezTo>
                  <a:pt x="502571" y="1473217"/>
                  <a:pt x="513350" y="1371645"/>
                  <a:pt x="527538" y="1283677"/>
                </a:cubicBezTo>
                <a:cubicBezTo>
                  <a:pt x="531386" y="1259818"/>
                  <a:pt x="539261" y="1236785"/>
                  <a:pt x="545123" y="1213339"/>
                </a:cubicBezTo>
                <a:cubicBezTo>
                  <a:pt x="548054" y="1116624"/>
                  <a:pt x="549201" y="1019838"/>
                  <a:pt x="553915" y="923193"/>
                </a:cubicBezTo>
                <a:cubicBezTo>
                  <a:pt x="555066" y="899592"/>
                  <a:pt x="559947" y="876321"/>
                  <a:pt x="562708" y="852854"/>
                </a:cubicBezTo>
                <a:cubicBezTo>
                  <a:pt x="565809" y="826497"/>
                  <a:pt x="568984" y="800143"/>
                  <a:pt x="571500" y="773724"/>
                </a:cubicBezTo>
                <a:cubicBezTo>
                  <a:pt x="583556" y="647133"/>
                  <a:pt x="570958" y="705549"/>
                  <a:pt x="589085" y="633047"/>
                </a:cubicBezTo>
                <a:cubicBezTo>
                  <a:pt x="599414" y="550411"/>
                  <a:pt x="599576" y="543721"/>
                  <a:pt x="615462" y="448408"/>
                </a:cubicBezTo>
                <a:cubicBezTo>
                  <a:pt x="617919" y="433667"/>
                  <a:pt x="621581" y="419150"/>
                  <a:pt x="624254" y="404447"/>
                </a:cubicBezTo>
                <a:cubicBezTo>
                  <a:pt x="627443" y="386907"/>
                  <a:pt x="628722" y="368988"/>
                  <a:pt x="633046" y="351693"/>
                </a:cubicBezTo>
                <a:cubicBezTo>
                  <a:pt x="637542" y="333711"/>
                  <a:pt x="645855" y="316849"/>
                  <a:pt x="650631" y="298939"/>
                </a:cubicBezTo>
                <a:cubicBezTo>
                  <a:pt x="657593" y="272831"/>
                  <a:pt x="661662" y="246022"/>
                  <a:pt x="668215" y="219808"/>
                </a:cubicBezTo>
                <a:cubicBezTo>
                  <a:pt x="670463" y="210817"/>
                  <a:pt x="674760" y="202422"/>
                  <a:pt x="677008" y="193431"/>
                </a:cubicBezTo>
                <a:cubicBezTo>
                  <a:pt x="680633" y="178933"/>
                  <a:pt x="681868" y="163887"/>
                  <a:pt x="685800" y="149470"/>
                </a:cubicBezTo>
                <a:cubicBezTo>
                  <a:pt x="695125" y="115280"/>
                  <a:pt x="699717" y="95841"/>
                  <a:pt x="720969" y="70339"/>
                </a:cubicBezTo>
                <a:cubicBezTo>
                  <a:pt x="728929" y="60787"/>
                  <a:pt x="737794" y="51922"/>
                  <a:pt x="747346" y="43962"/>
                </a:cubicBezTo>
                <a:cubicBezTo>
                  <a:pt x="772037" y="23386"/>
                  <a:pt x="776897" y="24695"/>
                  <a:pt x="808892" y="17585"/>
                </a:cubicBezTo>
                <a:cubicBezTo>
                  <a:pt x="909306" y="-4728"/>
                  <a:pt x="802290" y="21435"/>
                  <a:pt x="888023" y="0"/>
                </a:cubicBezTo>
                <a:cubicBezTo>
                  <a:pt x="987669" y="2931"/>
                  <a:pt x="1087403" y="3687"/>
                  <a:pt x="1186962" y="8793"/>
                </a:cubicBezTo>
                <a:cubicBezTo>
                  <a:pt x="1201886" y="9558"/>
                  <a:pt x="1216506" y="13653"/>
                  <a:pt x="1230923" y="17585"/>
                </a:cubicBezTo>
                <a:cubicBezTo>
                  <a:pt x="1248806" y="22462"/>
                  <a:pt x="1283677" y="35170"/>
                  <a:pt x="1283677" y="35170"/>
                </a:cubicBezTo>
                <a:cubicBezTo>
                  <a:pt x="1289539" y="43962"/>
                  <a:pt x="1294497" y="53429"/>
                  <a:pt x="1301262" y="61547"/>
                </a:cubicBezTo>
                <a:cubicBezTo>
                  <a:pt x="1309222" y="71099"/>
                  <a:pt x="1320411" y="77806"/>
                  <a:pt x="1327638" y="87924"/>
                </a:cubicBezTo>
                <a:cubicBezTo>
                  <a:pt x="1335256" y="98589"/>
                  <a:pt x="1338720" y="111713"/>
                  <a:pt x="1345223" y="123093"/>
                </a:cubicBezTo>
                <a:cubicBezTo>
                  <a:pt x="1350466" y="132268"/>
                  <a:pt x="1357565" y="140295"/>
                  <a:pt x="1362808" y="149470"/>
                </a:cubicBezTo>
                <a:cubicBezTo>
                  <a:pt x="1380189" y="179887"/>
                  <a:pt x="1379321" y="181427"/>
                  <a:pt x="1389185" y="211016"/>
                </a:cubicBezTo>
                <a:cubicBezTo>
                  <a:pt x="1383323" y="219808"/>
                  <a:pt x="1382167" y="237393"/>
                  <a:pt x="1371600" y="237393"/>
                </a:cubicBezTo>
                <a:cubicBezTo>
                  <a:pt x="1343796" y="237393"/>
                  <a:pt x="1292469" y="211016"/>
                  <a:pt x="1292469" y="211016"/>
                </a:cubicBezTo>
                <a:cubicBezTo>
                  <a:pt x="1283677" y="202224"/>
                  <a:pt x="1257299" y="193431"/>
                  <a:pt x="1266092" y="184639"/>
                </a:cubicBezTo>
                <a:cubicBezTo>
                  <a:pt x="1278482" y="172251"/>
                  <a:pt x="1324154" y="226664"/>
                  <a:pt x="1327638" y="228600"/>
                </a:cubicBezTo>
                <a:cubicBezTo>
                  <a:pt x="1343841" y="237602"/>
                  <a:pt x="1380392" y="246185"/>
                  <a:pt x="1380392" y="246185"/>
                </a:cubicBezTo>
                <a:cubicBezTo>
                  <a:pt x="1396981" y="243420"/>
                  <a:pt x="1485900" y="236018"/>
                  <a:pt x="1485900" y="202224"/>
                </a:cubicBezTo>
                <a:lnTo>
                  <a:pt x="1485900" y="193431"/>
                </a:ln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789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Error: </a:t>
            </a:r>
            <a:r>
              <a:rPr lang="en-US" dirty="0" smtClean="0">
                <a:solidFill>
                  <a:srgbClr val="FF0000"/>
                </a:solidFill>
              </a:rPr>
              <a:t>Wrong Object’s Attribute Set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758460" y="1116605"/>
            <a:ext cx="4360986" cy="2123832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class Person: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def __init__(self):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self.name = "No name"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 </a:t>
            </a:r>
            <a:r>
              <a:rPr lang="en-US" sz="1600" dirty="0" err="1">
                <a:latin typeface="Consolas" panose="020B0609020204030204" pitchFamily="49" charset="0"/>
              </a:rPr>
              <a:t>self.myBestie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dirty="0" smtClean="0">
                <a:latin typeface="Consolas" panose="020B0609020204030204" pitchFamily="49" charset="0"/>
              </a:rPr>
              <a:t>None</a:t>
            </a:r>
            <a:endParaRPr lang="en-US" sz="1600" dirty="0">
              <a:latin typeface="Consolas" panose="020B0609020204030204" pitchFamily="49" charset="0"/>
            </a:endParaRP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def </a:t>
            </a:r>
            <a:r>
              <a:rPr lang="en-US" sz="1600" dirty="0" err="1">
                <a:latin typeface="Consolas" panose="020B0609020204030204" pitchFamily="49" charset="0"/>
              </a:rPr>
              <a:t>makeBesties</a:t>
            </a:r>
            <a:r>
              <a:rPr lang="en-US" sz="1600" dirty="0">
                <a:latin typeface="Consolas" panose="020B0609020204030204" pitchFamily="49" charset="0"/>
              </a:rPr>
              <a:t>(self):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   </a:t>
            </a:r>
            <a:r>
              <a:rPr lang="en-US" sz="1600" dirty="0" err="1">
                <a:latin typeface="Consolas" panose="020B0609020204030204" pitchFamily="49" charset="0"/>
              </a:rPr>
              <a:t>self.myBestie</a:t>
            </a:r>
            <a:r>
              <a:rPr lang="en-US" sz="1600" dirty="0"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      </a:t>
            </a:r>
            <a:r>
              <a:rPr lang="en-US" sz="1600" b="1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self.myBestie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= self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8460" y="3422859"/>
            <a:ext cx="7161334" cy="2565959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def start():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stacey</a:t>
            </a:r>
            <a:r>
              <a:rPr lang="en-US" sz="1600" dirty="0"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jamie</a:t>
            </a:r>
            <a:r>
              <a:rPr lang="en-US" sz="1600" dirty="0">
                <a:latin typeface="Consolas" panose="020B0609020204030204" pitchFamily="49" charset="0"/>
              </a:rPr>
              <a:t> = Person()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jamie.name = input("name: ")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   stacey.name = </a:t>
            </a:r>
            <a:r>
              <a:rPr lang="en-US" sz="1600" dirty="0" smtClean="0">
                <a:latin typeface="Consolas" panose="020B0609020204030204" pitchFamily="49" charset="0"/>
              </a:rPr>
              <a:t>input("</a:t>
            </a:r>
            <a:r>
              <a:rPr lang="en-US" sz="1600" dirty="0">
                <a:latin typeface="Consolas" panose="020B0609020204030204" pitchFamily="49" charset="0"/>
              </a:rPr>
              <a:t>name: </a:t>
            </a:r>
            <a:r>
              <a:rPr lang="en-US" sz="1600" dirty="0" smtClean="0">
                <a:latin typeface="Consolas" panose="020B0609020204030204" pitchFamily="49" charset="0"/>
              </a:rPr>
              <a:t>")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 smtClean="0">
                <a:latin typeface="Consolas" panose="020B0609020204030204" pitchFamily="49" charset="0"/>
              </a:rPr>
              <a:t>   </a:t>
            </a:r>
            <a:r>
              <a:rPr lang="en-US" sz="1600" dirty="0" err="1" smtClean="0">
                <a:latin typeface="Consolas" panose="020B0609020204030204" pitchFamily="49" charset="0"/>
              </a:rPr>
              <a:t>stacey.makeBesties</a:t>
            </a:r>
            <a:r>
              <a:rPr lang="en-US" sz="1600" dirty="0" smtClean="0">
                <a:latin typeface="Consolas" panose="020B0609020204030204" pitchFamily="49" charset="0"/>
              </a:rPr>
              <a:t>()</a:t>
            </a:r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print</a:t>
            </a:r>
            <a:r>
              <a:rPr lang="en-US" sz="1600" dirty="0">
                <a:latin typeface="Consolas" panose="020B0609020204030204" pitchFamily="49" charset="0"/>
              </a:rPr>
              <a:t>("%s, %s" %(</a:t>
            </a:r>
            <a:r>
              <a:rPr lang="en-US" sz="1600" dirty="0" err="1">
                <a:latin typeface="Consolas" panose="020B0609020204030204" pitchFamily="49" charset="0"/>
              </a:rPr>
              <a:t>stacey.name,stacey.myBestie.name</a:t>
            </a:r>
            <a:r>
              <a:rPr lang="en-US" sz="1600" dirty="0">
                <a:latin typeface="Consolas" panose="020B0609020204030204" pitchFamily="49" charset="0"/>
              </a:rPr>
              <a:t>))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517891" y="2788261"/>
            <a:ext cx="2626109" cy="164306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FFFFFF"/>
                </a:solidFill>
              </a:rPr>
              <a:t>Assigns to Stacey’s ‘</a:t>
            </a:r>
            <a:r>
              <a:rPr lang="en-US" sz="1600" dirty="0" err="1" smtClean="0">
                <a:solidFill>
                  <a:srgbClr val="FFFFFF"/>
                </a:solidFill>
                <a:latin typeface="Consolas" panose="020B0609020204030204" pitchFamily="49" charset="0"/>
              </a:rPr>
              <a:t>myBestie</a:t>
            </a:r>
            <a:r>
              <a:rPr lang="en-US" sz="1600" dirty="0" smtClean="0">
                <a:solidFill>
                  <a:srgbClr val="FFFFFF"/>
                </a:solidFill>
              </a:rPr>
              <a:t>’ attribute not her best friend’s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FFFF"/>
                </a:solidFill>
              </a:rPr>
              <a:t>‘</a:t>
            </a:r>
            <a:r>
              <a:rPr lang="en-US" sz="1600" dirty="0" err="1">
                <a:solidFill>
                  <a:srgbClr val="FFFFFF"/>
                </a:solidFill>
                <a:latin typeface="Consolas" panose="020B0609020204030204" pitchFamily="49" charset="0"/>
              </a:rPr>
              <a:t>myBestie</a:t>
            </a:r>
            <a:r>
              <a:rPr lang="en-US" sz="1600" dirty="0" smtClean="0">
                <a:solidFill>
                  <a:srgbClr val="FFFFFF"/>
                </a:solidFill>
              </a:rPr>
              <a:t>’ attribute.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FFFFFF"/>
                </a:solidFill>
              </a:rPr>
              <a:t>That is, Stacey is now her own best </a:t>
            </a:r>
            <a:r>
              <a:rPr lang="en-US" sz="1600" dirty="0" err="1" smtClean="0">
                <a:solidFill>
                  <a:srgbClr val="FFFFFF"/>
                </a:solidFill>
              </a:rPr>
              <a:t>firend</a:t>
            </a:r>
            <a:r>
              <a:rPr lang="en-US" sz="1600" dirty="0" smtClean="0">
                <a:solidFill>
                  <a:srgbClr val="FFFFFF"/>
                </a:solidFill>
              </a:rPr>
              <a:t>. 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3476731" y="3114989"/>
            <a:ext cx="3104940" cy="783771"/>
          </a:xfrm>
          <a:custGeom>
            <a:avLst/>
            <a:gdLst>
              <a:gd name="connsiteX0" fmla="*/ 1929283 w 1929283"/>
              <a:gd name="connsiteY0" fmla="*/ 170822 h 783771"/>
              <a:gd name="connsiteX1" fmla="*/ 1899138 w 1929283"/>
              <a:gd name="connsiteY1" fmla="*/ 351692 h 783771"/>
              <a:gd name="connsiteX2" fmla="*/ 1868993 w 1929283"/>
              <a:gd name="connsiteY2" fmla="*/ 391886 h 783771"/>
              <a:gd name="connsiteX3" fmla="*/ 1828800 w 1929283"/>
              <a:gd name="connsiteY3" fmla="*/ 462224 h 783771"/>
              <a:gd name="connsiteX4" fmla="*/ 1798655 w 1929283"/>
              <a:gd name="connsiteY4" fmla="*/ 482321 h 783771"/>
              <a:gd name="connsiteX5" fmla="*/ 1738365 w 1929283"/>
              <a:gd name="connsiteY5" fmla="*/ 542611 h 783771"/>
              <a:gd name="connsiteX6" fmla="*/ 1708220 w 1929283"/>
              <a:gd name="connsiteY6" fmla="*/ 552659 h 783771"/>
              <a:gd name="connsiteX7" fmla="*/ 1537398 w 1929283"/>
              <a:gd name="connsiteY7" fmla="*/ 622998 h 783771"/>
              <a:gd name="connsiteX8" fmla="*/ 1426866 w 1929283"/>
              <a:gd name="connsiteY8" fmla="*/ 653143 h 783771"/>
              <a:gd name="connsiteX9" fmla="*/ 1336431 w 1929283"/>
              <a:gd name="connsiteY9" fmla="*/ 683288 h 783771"/>
              <a:gd name="connsiteX10" fmla="*/ 1105318 w 1929283"/>
              <a:gd name="connsiteY10" fmla="*/ 723481 h 783771"/>
              <a:gd name="connsiteX11" fmla="*/ 884255 w 1929283"/>
              <a:gd name="connsiteY11" fmla="*/ 783771 h 783771"/>
              <a:gd name="connsiteX12" fmla="*/ 150725 w 1929283"/>
              <a:gd name="connsiteY12" fmla="*/ 773723 h 783771"/>
              <a:gd name="connsiteX13" fmla="*/ 120580 w 1929283"/>
              <a:gd name="connsiteY13" fmla="*/ 763675 h 783771"/>
              <a:gd name="connsiteX14" fmla="*/ 90435 w 1929283"/>
              <a:gd name="connsiteY14" fmla="*/ 743578 h 783771"/>
              <a:gd name="connsiteX15" fmla="*/ 80387 w 1929283"/>
              <a:gd name="connsiteY15" fmla="*/ 713433 h 783771"/>
              <a:gd name="connsiteX16" fmla="*/ 20097 w 1929283"/>
              <a:gd name="connsiteY16" fmla="*/ 612949 h 783771"/>
              <a:gd name="connsiteX17" fmla="*/ 0 w 1929283"/>
              <a:gd name="connsiteY17" fmla="*/ 552659 h 783771"/>
              <a:gd name="connsiteX18" fmla="*/ 10048 w 1929283"/>
              <a:gd name="connsiteY18" fmla="*/ 452176 h 783771"/>
              <a:gd name="connsiteX19" fmla="*/ 50242 w 1929283"/>
              <a:gd name="connsiteY19" fmla="*/ 351692 h 783771"/>
              <a:gd name="connsiteX20" fmla="*/ 70338 w 1929283"/>
              <a:gd name="connsiteY20" fmla="*/ 291402 h 783771"/>
              <a:gd name="connsiteX21" fmla="*/ 90435 w 1929283"/>
              <a:gd name="connsiteY21" fmla="*/ 231112 h 783771"/>
              <a:gd name="connsiteX22" fmla="*/ 100483 w 1929283"/>
              <a:gd name="connsiteY22" fmla="*/ 200967 h 783771"/>
              <a:gd name="connsiteX23" fmla="*/ 120580 w 1929283"/>
              <a:gd name="connsiteY23" fmla="*/ 170822 h 783771"/>
              <a:gd name="connsiteX24" fmla="*/ 150725 w 1929283"/>
              <a:gd name="connsiteY24" fmla="*/ 110532 h 783771"/>
              <a:gd name="connsiteX25" fmla="*/ 160773 w 1929283"/>
              <a:gd name="connsiteY25" fmla="*/ 80387 h 783771"/>
              <a:gd name="connsiteX26" fmla="*/ 140677 w 1929283"/>
              <a:gd name="connsiteY26" fmla="*/ 60290 h 783771"/>
              <a:gd name="connsiteX27" fmla="*/ 110532 w 1929283"/>
              <a:gd name="connsiteY27" fmla="*/ 80387 h 783771"/>
              <a:gd name="connsiteX28" fmla="*/ 110532 w 1929283"/>
              <a:gd name="connsiteY28" fmla="*/ 10048 h 783771"/>
              <a:gd name="connsiteX29" fmla="*/ 140677 w 1929283"/>
              <a:gd name="connsiteY29" fmla="*/ 0 h 783771"/>
              <a:gd name="connsiteX30" fmla="*/ 281354 w 1929283"/>
              <a:gd name="connsiteY30" fmla="*/ 30145 h 783771"/>
              <a:gd name="connsiteX31" fmla="*/ 311499 w 1929283"/>
              <a:gd name="connsiteY31" fmla="*/ 60290 h 783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929283" h="783771">
                <a:moveTo>
                  <a:pt x="1929283" y="170822"/>
                </a:moveTo>
                <a:cubicBezTo>
                  <a:pt x="1923347" y="247999"/>
                  <a:pt x="1933185" y="290408"/>
                  <a:pt x="1899138" y="351692"/>
                </a:cubicBezTo>
                <a:cubicBezTo>
                  <a:pt x="1891005" y="366332"/>
                  <a:pt x="1879041" y="378488"/>
                  <a:pt x="1868993" y="391886"/>
                </a:cubicBezTo>
                <a:cubicBezTo>
                  <a:pt x="1857496" y="426377"/>
                  <a:pt x="1859217" y="431807"/>
                  <a:pt x="1828800" y="462224"/>
                </a:cubicBezTo>
                <a:cubicBezTo>
                  <a:pt x="1820261" y="470763"/>
                  <a:pt x="1808703" y="475622"/>
                  <a:pt x="1798655" y="482321"/>
                </a:cubicBezTo>
                <a:cubicBezTo>
                  <a:pt x="1776182" y="516029"/>
                  <a:pt x="1778631" y="519602"/>
                  <a:pt x="1738365" y="542611"/>
                </a:cubicBezTo>
                <a:cubicBezTo>
                  <a:pt x="1729169" y="547866"/>
                  <a:pt x="1718054" y="548725"/>
                  <a:pt x="1708220" y="552659"/>
                </a:cubicBezTo>
                <a:cubicBezTo>
                  <a:pt x="1651045" y="575529"/>
                  <a:pt x="1596807" y="606796"/>
                  <a:pt x="1537398" y="622998"/>
                </a:cubicBezTo>
                <a:cubicBezTo>
                  <a:pt x="1500554" y="633046"/>
                  <a:pt x="1463445" y="642169"/>
                  <a:pt x="1426866" y="653143"/>
                </a:cubicBezTo>
                <a:cubicBezTo>
                  <a:pt x="1396430" y="662274"/>
                  <a:pt x="1367473" y="676498"/>
                  <a:pt x="1336431" y="683288"/>
                </a:cubicBezTo>
                <a:cubicBezTo>
                  <a:pt x="1260043" y="699998"/>
                  <a:pt x="1180335" y="701417"/>
                  <a:pt x="1105318" y="723481"/>
                </a:cubicBezTo>
                <a:cubicBezTo>
                  <a:pt x="918112" y="778542"/>
                  <a:pt x="992697" y="762084"/>
                  <a:pt x="884255" y="783771"/>
                </a:cubicBezTo>
                <a:lnTo>
                  <a:pt x="150725" y="773723"/>
                </a:lnTo>
                <a:cubicBezTo>
                  <a:pt x="140137" y="773444"/>
                  <a:pt x="130054" y="768412"/>
                  <a:pt x="120580" y="763675"/>
                </a:cubicBezTo>
                <a:cubicBezTo>
                  <a:pt x="109778" y="758274"/>
                  <a:pt x="100483" y="750277"/>
                  <a:pt x="90435" y="743578"/>
                </a:cubicBezTo>
                <a:cubicBezTo>
                  <a:pt x="87086" y="733530"/>
                  <a:pt x="85531" y="722692"/>
                  <a:pt x="80387" y="713433"/>
                </a:cubicBezTo>
                <a:cubicBezTo>
                  <a:pt x="46676" y="652754"/>
                  <a:pt x="41820" y="667258"/>
                  <a:pt x="20097" y="612949"/>
                </a:cubicBezTo>
                <a:cubicBezTo>
                  <a:pt x="12230" y="593280"/>
                  <a:pt x="0" y="552659"/>
                  <a:pt x="0" y="552659"/>
                </a:cubicBezTo>
                <a:cubicBezTo>
                  <a:pt x="3349" y="519165"/>
                  <a:pt x="3845" y="485261"/>
                  <a:pt x="10048" y="452176"/>
                </a:cubicBezTo>
                <a:cubicBezTo>
                  <a:pt x="21810" y="389444"/>
                  <a:pt x="29915" y="402511"/>
                  <a:pt x="50242" y="351692"/>
                </a:cubicBezTo>
                <a:cubicBezTo>
                  <a:pt x="58109" y="332023"/>
                  <a:pt x="63639" y="311499"/>
                  <a:pt x="70338" y="291402"/>
                </a:cubicBezTo>
                <a:lnTo>
                  <a:pt x="90435" y="231112"/>
                </a:lnTo>
                <a:cubicBezTo>
                  <a:pt x="93784" y="221064"/>
                  <a:pt x="94608" y="209780"/>
                  <a:pt x="100483" y="200967"/>
                </a:cubicBezTo>
                <a:lnTo>
                  <a:pt x="120580" y="170822"/>
                </a:lnTo>
                <a:cubicBezTo>
                  <a:pt x="145836" y="95052"/>
                  <a:pt x="111767" y="188448"/>
                  <a:pt x="150725" y="110532"/>
                </a:cubicBezTo>
                <a:cubicBezTo>
                  <a:pt x="155462" y="101058"/>
                  <a:pt x="157424" y="90435"/>
                  <a:pt x="160773" y="80387"/>
                </a:cubicBezTo>
                <a:cubicBezTo>
                  <a:pt x="141673" y="-15118"/>
                  <a:pt x="160451" y="35572"/>
                  <a:pt x="140677" y="60290"/>
                </a:cubicBezTo>
                <a:cubicBezTo>
                  <a:pt x="133133" y="69720"/>
                  <a:pt x="120580" y="73688"/>
                  <a:pt x="110532" y="80387"/>
                </a:cubicBezTo>
                <a:cubicBezTo>
                  <a:pt x="105432" y="59990"/>
                  <a:pt x="90349" y="30230"/>
                  <a:pt x="110532" y="10048"/>
                </a:cubicBezTo>
                <a:cubicBezTo>
                  <a:pt x="118022" y="2559"/>
                  <a:pt x="130629" y="3349"/>
                  <a:pt x="140677" y="0"/>
                </a:cubicBezTo>
                <a:cubicBezTo>
                  <a:pt x="232128" y="9145"/>
                  <a:pt x="221705" y="-3941"/>
                  <a:pt x="281354" y="30145"/>
                </a:cubicBezTo>
                <a:cubicBezTo>
                  <a:pt x="314286" y="48963"/>
                  <a:pt x="311499" y="39035"/>
                  <a:pt x="311499" y="6029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66938" y="0"/>
            <a:ext cx="4333875" cy="121920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 bwMode="auto">
          <a:xfrm>
            <a:off x="1156447" y="2142565"/>
            <a:ext cx="2895600" cy="3460376"/>
          </a:xfrm>
          <a:custGeom>
            <a:avLst/>
            <a:gdLst>
              <a:gd name="connsiteX0" fmla="*/ 1308847 w 2895600"/>
              <a:gd name="connsiteY0" fmla="*/ 3110753 h 3460376"/>
              <a:gd name="connsiteX1" fmla="*/ 1299882 w 2895600"/>
              <a:gd name="connsiteY1" fmla="*/ 3334870 h 3460376"/>
              <a:gd name="connsiteX2" fmla="*/ 1272988 w 2895600"/>
              <a:gd name="connsiteY2" fmla="*/ 3343835 h 3460376"/>
              <a:gd name="connsiteX3" fmla="*/ 1219200 w 2895600"/>
              <a:gd name="connsiteY3" fmla="*/ 3379694 h 3460376"/>
              <a:gd name="connsiteX4" fmla="*/ 1192306 w 2895600"/>
              <a:gd name="connsiteY4" fmla="*/ 3397623 h 3460376"/>
              <a:gd name="connsiteX5" fmla="*/ 1138518 w 2895600"/>
              <a:gd name="connsiteY5" fmla="*/ 3415553 h 3460376"/>
              <a:gd name="connsiteX6" fmla="*/ 1111624 w 2895600"/>
              <a:gd name="connsiteY6" fmla="*/ 3424517 h 3460376"/>
              <a:gd name="connsiteX7" fmla="*/ 1075765 w 2895600"/>
              <a:gd name="connsiteY7" fmla="*/ 3442447 h 3460376"/>
              <a:gd name="connsiteX8" fmla="*/ 896471 w 2895600"/>
              <a:gd name="connsiteY8" fmla="*/ 3460376 h 3460376"/>
              <a:gd name="connsiteX9" fmla="*/ 564777 w 2895600"/>
              <a:gd name="connsiteY9" fmla="*/ 3451411 h 3460376"/>
              <a:gd name="connsiteX10" fmla="*/ 412377 w 2895600"/>
              <a:gd name="connsiteY10" fmla="*/ 3433482 h 3460376"/>
              <a:gd name="connsiteX11" fmla="*/ 385482 w 2895600"/>
              <a:gd name="connsiteY11" fmla="*/ 3406588 h 3460376"/>
              <a:gd name="connsiteX12" fmla="*/ 340659 w 2895600"/>
              <a:gd name="connsiteY12" fmla="*/ 3370729 h 3460376"/>
              <a:gd name="connsiteX13" fmla="*/ 304800 w 2895600"/>
              <a:gd name="connsiteY13" fmla="*/ 3307976 h 3460376"/>
              <a:gd name="connsiteX14" fmla="*/ 277906 w 2895600"/>
              <a:gd name="connsiteY14" fmla="*/ 3281082 h 3460376"/>
              <a:gd name="connsiteX15" fmla="*/ 242047 w 2895600"/>
              <a:gd name="connsiteY15" fmla="*/ 3227294 h 3460376"/>
              <a:gd name="connsiteX16" fmla="*/ 224118 w 2895600"/>
              <a:gd name="connsiteY16" fmla="*/ 3200400 h 3460376"/>
              <a:gd name="connsiteX17" fmla="*/ 215153 w 2895600"/>
              <a:gd name="connsiteY17" fmla="*/ 3173506 h 3460376"/>
              <a:gd name="connsiteX18" fmla="*/ 197224 w 2895600"/>
              <a:gd name="connsiteY18" fmla="*/ 3137647 h 3460376"/>
              <a:gd name="connsiteX19" fmla="*/ 170329 w 2895600"/>
              <a:gd name="connsiteY19" fmla="*/ 3056964 h 3460376"/>
              <a:gd name="connsiteX20" fmla="*/ 143435 w 2895600"/>
              <a:gd name="connsiteY20" fmla="*/ 2985247 h 3460376"/>
              <a:gd name="connsiteX21" fmla="*/ 125506 w 2895600"/>
              <a:gd name="connsiteY21" fmla="*/ 2886635 h 3460376"/>
              <a:gd name="connsiteX22" fmla="*/ 116541 w 2895600"/>
              <a:gd name="connsiteY22" fmla="*/ 2859741 h 3460376"/>
              <a:gd name="connsiteX23" fmla="*/ 107577 w 2895600"/>
              <a:gd name="connsiteY23" fmla="*/ 2823882 h 3460376"/>
              <a:gd name="connsiteX24" fmla="*/ 80682 w 2895600"/>
              <a:gd name="connsiteY24" fmla="*/ 2725270 h 3460376"/>
              <a:gd name="connsiteX25" fmla="*/ 71718 w 2895600"/>
              <a:gd name="connsiteY25" fmla="*/ 2662517 h 3460376"/>
              <a:gd name="connsiteX26" fmla="*/ 53788 w 2895600"/>
              <a:gd name="connsiteY26" fmla="*/ 2608729 h 3460376"/>
              <a:gd name="connsiteX27" fmla="*/ 44824 w 2895600"/>
              <a:gd name="connsiteY27" fmla="*/ 2492188 h 3460376"/>
              <a:gd name="connsiteX28" fmla="*/ 35859 w 2895600"/>
              <a:gd name="connsiteY28" fmla="*/ 2393576 h 3460376"/>
              <a:gd name="connsiteX29" fmla="*/ 26894 w 2895600"/>
              <a:gd name="connsiteY29" fmla="*/ 2187388 h 3460376"/>
              <a:gd name="connsiteX30" fmla="*/ 8965 w 2895600"/>
              <a:gd name="connsiteY30" fmla="*/ 2043953 h 3460376"/>
              <a:gd name="connsiteX31" fmla="*/ 0 w 2895600"/>
              <a:gd name="connsiteY31" fmla="*/ 1972235 h 3460376"/>
              <a:gd name="connsiteX32" fmla="*/ 8965 w 2895600"/>
              <a:gd name="connsiteY32" fmla="*/ 1532964 h 3460376"/>
              <a:gd name="connsiteX33" fmla="*/ 53788 w 2895600"/>
              <a:gd name="connsiteY33" fmla="*/ 1380564 h 3460376"/>
              <a:gd name="connsiteX34" fmla="*/ 71718 w 2895600"/>
              <a:gd name="connsiteY34" fmla="*/ 1308847 h 3460376"/>
              <a:gd name="connsiteX35" fmla="*/ 80682 w 2895600"/>
              <a:gd name="connsiteY35" fmla="*/ 1281953 h 3460376"/>
              <a:gd name="connsiteX36" fmla="*/ 89647 w 2895600"/>
              <a:gd name="connsiteY36" fmla="*/ 1246094 h 3460376"/>
              <a:gd name="connsiteX37" fmla="*/ 134471 w 2895600"/>
              <a:gd name="connsiteY37" fmla="*/ 1147482 h 3460376"/>
              <a:gd name="connsiteX38" fmla="*/ 143435 w 2895600"/>
              <a:gd name="connsiteY38" fmla="*/ 1102659 h 3460376"/>
              <a:gd name="connsiteX39" fmla="*/ 161365 w 2895600"/>
              <a:gd name="connsiteY39" fmla="*/ 1084729 h 3460376"/>
              <a:gd name="connsiteX40" fmla="*/ 170329 w 2895600"/>
              <a:gd name="connsiteY40" fmla="*/ 1048870 h 3460376"/>
              <a:gd name="connsiteX41" fmla="*/ 197224 w 2895600"/>
              <a:gd name="connsiteY41" fmla="*/ 1004047 h 3460376"/>
              <a:gd name="connsiteX42" fmla="*/ 224118 w 2895600"/>
              <a:gd name="connsiteY42" fmla="*/ 941294 h 3460376"/>
              <a:gd name="connsiteX43" fmla="*/ 242047 w 2895600"/>
              <a:gd name="connsiteY43" fmla="*/ 896470 h 3460376"/>
              <a:gd name="connsiteX44" fmla="*/ 268941 w 2895600"/>
              <a:gd name="connsiteY44" fmla="*/ 833717 h 3460376"/>
              <a:gd name="connsiteX45" fmla="*/ 286871 w 2895600"/>
              <a:gd name="connsiteY45" fmla="*/ 815788 h 3460376"/>
              <a:gd name="connsiteX46" fmla="*/ 322729 w 2895600"/>
              <a:gd name="connsiteY46" fmla="*/ 762000 h 3460376"/>
              <a:gd name="connsiteX47" fmla="*/ 340659 w 2895600"/>
              <a:gd name="connsiteY47" fmla="*/ 744070 h 3460376"/>
              <a:gd name="connsiteX48" fmla="*/ 376518 w 2895600"/>
              <a:gd name="connsiteY48" fmla="*/ 690282 h 3460376"/>
              <a:gd name="connsiteX49" fmla="*/ 394447 w 2895600"/>
              <a:gd name="connsiteY49" fmla="*/ 663388 h 3460376"/>
              <a:gd name="connsiteX50" fmla="*/ 421341 w 2895600"/>
              <a:gd name="connsiteY50" fmla="*/ 645459 h 3460376"/>
              <a:gd name="connsiteX51" fmla="*/ 448235 w 2895600"/>
              <a:gd name="connsiteY51" fmla="*/ 591670 h 3460376"/>
              <a:gd name="connsiteX52" fmla="*/ 466165 w 2895600"/>
              <a:gd name="connsiteY52" fmla="*/ 573741 h 3460376"/>
              <a:gd name="connsiteX53" fmla="*/ 502024 w 2895600"/>
              <a:gd name="connsiteY53" fmla="*/ 519953 h 3460376"/>
              <a:gd name="connsiteX54" fmla="*/ 564777 w 2895600"/>
              <a:gd name="connsiteY54" fmla="*/ 439270 h 3460376"/>
              <a:gd name="connsiteX55" fmla="*/ 636494 w 2895600"/>
              <a:gd name="connsiteY55" fmla="*/ 367553 h 3460376"/>
              <a:gd name="connsiteX56" fmla="*/ 654424 w 2895600"/>
              <a:gd name="connsiteY56" fmla="*/ 349623 h 3460376"/>
              <a:gd name="connsiteX57" fmla="*/ 681318 w 2895600"/>
              <a:gd name="connsiteY57" fmla="*/ 313764 h 3460376"/>
              <a:gd name="connsiteX58" fmla="*/ 708212 w 2895600"/>
              <a:gd name="connsiteY58" fmla="*/ 295835 h 3460376"/>
              <a:gd name="connsiteX59" fmla="*/ 744071 w 2895600"/>
              <a:gd name="connsiteY59" fmla="*/ 251011 h 3460376"/>
              <a:gd name="connsiteX60" fmla="*/ 770965 w 2895600"/>
              <a:gd name="connsiteY60" fmla="*/ 233082 h 3460376"/>
              <a:gd name="connsiteX61" fmla="*/ 824753 w 2895600"/>
              <a:gd name="connsiteY61" fmla="*/ 179294 h 3460376"/>
              <a:gd name="connsiteX62" fmla="*/ 842682 w 2895600"/>
              <a:gd name="connsiteY62" fmla="*/ 161364 h 3460376"/>
              <a:gd name="connsiteX63" fmla="*/ 941294 w 2895600"/>
              <a:gd name="connsiteY63" fmla="*/ 134470 h 3460376"/>
              <a:gd name="connsiteX64" fmla="*/ 1048871 w 2895600"/>
              <a:gd name="connsiteY64" fmla="*/ 125506 h 3460376"/>
              <a:gd name="connsiteX65" fmla="*/ 1111624 w 2895600"/>
              <a:gd name="connsiteY65" fmla="*/ 107576 h 3460376"/>
              <a:gd name="connsiteX66" fmla="*/ 1210235 w 2895600"/>
              <a:gd name="connsiteY66" fmla="*/ 80682 h 3460376"/>
              <a:gd name="connsiteX67" fmla="*/ 1380565 w 2895600"/>
              <a:gd name="connsiteY67" fmla="*/ 62753 h 3460376"/>
              <a:gd name="connsiteX68" fmla="*/ 1595718 w 2895600"/>
              <a:gd name="connsiteY68" fmla="*/ 53788 h 3460376"/>
              <a:gd name="connsiteX69" fmla="*/ 1775012 w 2895600"/>
              <a:gd name="connsiteY69" fmla="*/ 44823 h 3460376"/>
              <a:gd name="connsiteX70" fmla="*/ 1882588 w 2895600"/>
              <a:gd name="connsiteY70" fmla="*/ 26894 h 3460376"/>
              <a:gd name="connsiteX71" fmla="*/ 2232212 w 2895600"/>
              <a:gd name="connsiteY71" fmla="*/ 0 h 3460376"/>
              <a:gd name="connsiteX72" fmla="*/ 2321859 w 2895600"/>
              <a:gd name="connsiteY72" fmla="*/ 17929 h 3460376"/>
              <a:gd name="connsiteX73" fmla="*/ 2402541 w 2895600"/>
              <a:gd name="connsiteY73" fmla="*/ 53788 h 3460376"/>
              <a:gd name="connsiteX74" fmla="*/ 2438400 w 2895600"/>
              <a:gd name="connsiteY74" fmla="*/ 62753 h 3460376"/>
              <a:gd name="connsiteX75" fmla="*/ 2492188 w 2895600"/>
              <a:gd name="connsiteY75" fmla="*/ 80682 h 3460376"/>
              <a:gd name="connsiteX76" fmla="*/ 2545977 w 2895600"/>
              <a:gd name="connsiteY76" fmla="*/ 98611 h 3460376"/>
              <a:gd name="connsiteX77" fmla="*/ 2572871 w 2895600"/>
              <a:gd name="connsiteY77" fmla="*/ 107576 h 3460376"/>
              <a:gd name="connsiteX78" fmla="*/ 2599765 w 2895600"/>
              <a:gd name="connsiteY78" fmla="*/ 116541 h 3460376"/>
              <a:gd name="connsiteX79" fmla="*/ 2653553 w 2895600"/>
              <a:gd name="connsiteY79" fmla="*/ 143435 h 3460376"/>
              <a:gd name="connsiteX80" fmla="*/ 2698377 w 2895600"/>
              <a:gd name="connsiteY80" fmla="*/ 170329 h 3460376"/>
              <a:gd name="connsiteX81" fmla="*/ 2707341 w 2895600"/>
              <a:gd name="connsiteY81" fmla="*/ 197223 h 3460376"/>
              <a:gd name="connsiteX82" fmla="*/ 2725271 w 2895600"/>
              <a:gd name="connsiteY82" fmla="*/ 233082 h 3460376"/>
              <a:gd name="connsiteX83" fmla="*/ 2698377 w 2895600"/>
              <a:gd name="connsiteY83" fmla="*/ 224117 h 3460376"/>
              <a:gd name="connsiteX84" fmla="*/ 2644588 w 2895600"/>
              <a:gd name="connsiteY84" fmla="*/ 233082 h 3460376"/>
              <a:gd name="connsiteX85" fmla="*/ 2707341 w 2895600"/>
              <a:gd name="connsiteY85" fmla="*/ 259976 h 3460376"/>
              <a:gd name="connsiteX86" fmla="*/ 2859741 w 2895600"/>
              <a:gd name="connsiteY86" fmla="*/ 233082 h 3460376"/>
              <a:gd name="connsiteX87" fmla="*/ 2895600 w 2895600"/>
              <a:gd name="connsiteY87" fmla="*/ 206188 h 3460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2895600" h="3460376">
                <a:moveTo>
                  <a:pt x="1308847" y="3110753"/>
                </a:moveTo>
                <a:cubicBezTo>
                  <a:pt x="1305859" y="3185459"/>
                  <a:pt x="1311251" y="3260974"/>
                  <a:pt x="1299882" y="3334870"/>
                </a:cubicBezTo>
                <a:cubicBezTo>
                  <a:pt x="1298445" y="3344210"/>
                  <a:pt x="1281248" y="3339246"/>
                  <a:pt x="1272988" y="3343835"/>
                </a:cubicBezTo>
                <a:cubicBezTo>
                  <a:pt x="1254151" y="3354300"/>
                  <a:pt x="1237129" y="3367741"/>
                  <a:pt x="1219200" y="3379694"/>
                </a:cubicBezTo>
                <a:cubicBezTo>
                  <a:pt x="1210235" y="3385670"/>
                  <a:pt x="1202527" y="3394216"/>
                  <a:pt x="1192306" y="3397623"/>
                </a:cubicBezTo>
                <a:lnTo>
                  <a:pt x="1138518" y="3415553"/>
                </a:lnTo>
                <a:cubicBezTo>
                  <a:pt x="1129553" y="3418541"/>
                  <a:pt x="1120076" y="3420291"/>
                  <a:pt x="1111624" y="3424517"/>
                </a:cubicBezTo>
                <a:cubicBezTo>
                  <a:pt x="1099671" y="3430494"/>
                  <a:pt x="1088947" y="3440250"/>
                  <a:pt x="1075765" y="3442447"/>
                </a:cubicBezTo>
                <a:cubicBezTo>
                  <a:pt x="1016519" y="3452321"/>
                  <a:pt x="896471" y="3460376"/>
                  <a:pt x="896471" y="3460376"/>
                </a:cubicBezTo>
                <a:lnTo>
                  <a:pt x="564777" y="3451411"/>
                </a:lnTo>
                <a:cubicBezTo>
                  <a:pt x="458596" y="3447164"/>
                  <a:pt x="478873" y="3450107"/>
                  <a:pt x="412377" y="3433482"/>
                </a:cubicBezTo>
                <a:cubicBezTo>
                  <a:pt x="403412" y="3424517"/>
                  <a:pt x="395222" y="3414704"/>
                  <a:pt x="385482" y="3406588"/>
                </a:cubicBezTo>
                <a:cubicBezTo>
                  <a:pt x="357521" y="3383288"/>
                  <a:pt x="361526" y="3396813"/>
                  <a:pt x="340659" y="3370729"/>
                </a:cubicBezTo>
                <a:cubicBezTo>
                  <a:pt x="284183" y="3300134"/>
                  <a:pt x="366163" y="3393885"/>
                  <a:pt x="304800" y="3307976"/>
                </a:cubicBezTo>
                <a:cubicBezTo>
                  <a:pt x="297431" y="3297659"/>
                  <a:pt x="285690" y="3291089"/>
                  <a:pt x="277906" y="3281082"/>
                </a:cubicBezTo>
                <a:cubicBezTo>
                  <a:pt x="264676" y="3264073"/>
                  <a:pt x="254000" y="3245223"/>
                  <a:pt x="242047" y="3227294"/>
                </a:cubicBezTo>
                <a:cubicBezTo>
                  <a:pt x="236071" y="3218329"/>
                  <a:pt x="227525" y="3210621"/>
                  <a:pt x="224118" y="3200400"/>
                </a:cubicBezTo>
                <a:cubicBezTo>
                  <a:pt x="221130" y="3191435"/>
                  <a:pt x="218875" y="3182192"/>
                  <a:pt x="215153" y="3173506"/>
                </a:cubicBezTo>
                <a:cubicBezTo>
                  <a:pt x="209889" y="3161223"/>
                  <a:pt x="202021" y="3150120"/>
                  <a:pt x="197224" y="3137647"/>
                </a:cubicBezTo>
                <a:cubicBezTo>
                  <a:pt x="187047" y="3111187"/>
                  <a:pt x="180858" y="3083286"/>
                  <a:pt x="170329" y="3056964"/>
                </a:cubicBezTo>
                <a:cubicBezTo>
                  <a:pt x="148891" y="3003367"/>
                  <a:pt x="157489" y="3027407"/>
                  <a:pt x="143435" y="2985247"/>
                </a:cubicBezTo>
                <a:cubicBezTo>
                  <a:pt x="139438" y="2961261"/>
                  <a:pt x="131773" y="2911701"/>
                  <a:pt x="125506" y="2886635"/>
                </a:cubicBezTo>
                <a:cubicBezTo>
                  <a:pt x="123214" y="2877468"/>
                  <a:pt x="119137" y="2868827"/>
                  <a:pt x="116541" y="2859741"/>
                </a:cubicBezTo>
                <a:cubicBezTo>
                  <a:pt x="113156" y="2847894"/>
                  <a:pt x="110962" y="2835729"/>
                  <a:pt x="107577" y="2823882"/>
                </a:cubicBezTo>
                <a:cubicBezTo>
                  <a:pt x="95072" y="2780114"/>
                  <a:pt x="89814" y="2789197"/>
                  <a:pt x="80682" y="2725270"/>
                </a:cubicBezTo>
                <a:cubicBezTo>
                  <a:pt x="77694" y="2704352"/>
                  <a:pt x="76469" y="2683106"/>
                  <a:pt x="71718" y="2662517"/>
                </a:cubicBezTo>
                <a:cubicBezTo>
                  <a:pt x="67468" y="2644102"/>
                  <a:pt x="53788" y="2608729"/>
                  <a:pt x="53788" y="2608729"/>
                </a:cubicBezTo>
                <a:cubicBezTo>
                  <a:pt x="50800" y="2569882"/>
                  <a:pt x="48060" y="2531015"/>
                  <a:pt x="44824" y="2492188"/>
                </a:cubicBezTo>
                <a:cubicBezTo>
                  <a:pt x="42083" y="2459296"/>
                  <a:pt x="37797" y="2426525"/>
                  <a:pt x="35859" y="2393576"/>
                </a:cubicBezTo>
                <a:cubicBezTo>
                  <a:pt x="31819" y="2324900"/>
                  <a:pt x="32170" y="2255980"/>
                  <a:pt x="26894" y="2187388"/>
                </a:cubicBezTo>
                <a:cubicBezTo>
                  <a:pt x="23198" y="2139346"/>
                  <a:pt x="14941" y="2091765"/>
                  <a:pt x="8965" y="2043953"/>
                </a:cubicBezTo>
                <a:lnTo>
                  <a:pt x="0" y="1972235"/>
                </a:lnTo>
                <a:cubicBezTo>
                  <a:pt x="2988" y="1825811"/>
                  <a:pt x="1268" y="1679216"/>
                  <a:pt x="8965" y="1532964"/>
                </a:cubicBezTo>
                <a:cubicBezTo>
                  <a:pt x="10515" y="1503508"/>
                  <a:pt x="45855" y="1404363"/>
                  <a:pt x="53788" y="1380564"/>
                </a:cubicBezTo>
                <a:cubicBezTo>
                  <a:pt x="74280" y="1319088"/>
                  <a:pt x="50083" y="1395390"/>
                  <a:pt x="71718" y="1308847"/>
                </a:cubicBezTo>
                <a:cubicBezTo>
                  <a:pt x="74010" y="1299680"/>
                  <a:pt x="78086" y="1291039"/>
                  <a:pt x="80682" y="1281953"/>
                </a:cubicBezTo>
                <a:cubicBezTo>
                  <a:pt x="84067" y="1270106"/>
                  <a:pt x="85071" y="1257534"/>
                  <a:pt x="89647" y="1246094"/>
                </a:cubicBezTo>
                <a:cubicBezTo>
                  <a:pt x="103057" y="1212569"/>
                  <a:pt x="119530" y="1180353"/>
                  <a:pt x="134471" y="1147482"/>
                </a:cubicBezTo>
                <a:cubicBezTo>
                  <a:pt x="137459" y="1132541"/>
                  <a:pt x="137433" y="1116664"/>
                  <a:pt x="143435" y="1102659"/>
                </a:cubicBezTo>
                <a:cubicBezTo>
                  <a:pt x="146765" y="1094890"/>
                  <a:pt x="157585" y="1092289"/>
                  <a:pt x="161365" y="1084729"/>
                </a:cubicBezTo>
                <a:cubicBezTo>
                  <a:pt x="166875" y="1073709"/>
                  <a:pt x="165325" y="1060129"/>
                  <a:pt x="170329" y="1048870"/>
                </a:cubicBezTo>
                <a:cubicBezTo>
                  <a:pt x="177406" y="1032948"/>
                  <a:pt x="188259" y="1018988"/>
                  <a:pt x="197224" y="1004047"/>
                </a:cubicBezTo>
                <a:cubicBezTo>
                  <a:pt x="215880" y="929415"/>
                  <a:pt x="193163" y="1003205"/>
                  <a:pt x="224118" y="941294"/>
                </a:cubicBezTo>
                <a:cubicBezTo>
                  <a:pt x="231315" y="926901"/>
                  <a:pt x="236397" y="911538"/>
                  <a:pt x="242047" y="896470"/>
                </a:cubicBezTo>
                <a:cubicBezTo>
                  <a:pt x="252291" y="869153"/>
                  <a:pt x="250954" y="860697"/>
                  <a:pt x="268941" y="833717"/>
                </a:cubicBezTo>
                <a:cubicBezTo>
                  <a:pt x="273629" y="826684"/>
                  <a:pt x="281800" y="822550"/>
                  <a:pt x="286871" y="815788"/>
                </a:cubicBezTo>
                <a:cubicBezTo>
                  <a:pt x="299800" y="798549"/>
                  <a:pt x="307492" y="777237"/>
                  <a:pt x="322729" y="762000"/>
                </a:cubicBezTo>
                <a:cubicBezTo>
                  <a:pt x="328706" y="756023"/>
                  <a:pt x="335588" y="750832"/>
                  <a:pt x="340659" y="744070"/>
                </a:cubicBezTo>
                <a:cubicBezTo>
                  <a:pt x="353588" y="726831"/>
                  <a:pt x="364565" y="708211"/>
                  <a:pt x="376518" y="690282"/>
                </a:cubicBezTo>
                <a:cubicBezTo>
                  <a:pt x="382494" y="681317"/>
                  <a:pt x="385482" y="669364"/>
                  <a:pt x="394447" y="663388"/>
                </a:cubicBezTo>
                <a:lnTo>
                  <a:pt x="421341" y="645459"/>
                </a:lnTo>
                <a:cubicBezTo>
                  <a:pt x="430809" y="617054"/>
                  <a:pt x="428375" y="616495"/>
                  <a:pt x="448235" y="591670"/>
                </a:cubicBezTo>
                <a:cubicBezTo>
                  <a:pt x="453515" y="585070"/>
                  <a:pt x="461094" y="580503"/>
                  <a:pt x="466165" y="573741"/>
                </a:cubicBezTo>
                <a:cubicBezTo>
                  <a:pt x="479094" y="556502"/>
                  <a:pt x="502024" y="519953"/>
                  <a:pt x="502024" y="519953"/>
                </a:cubicBezTo>
                <a:cubicBezTo>
                  <a:pt x="519006" y="469003"/>
                  <a:pt x="504306" y="499742"/>
                  <a:pt x="564777" y="439270"/>
                </a:cubicBezTo>
                <a:lnTo>
                  <a:pt x="636494" y="367553"/>
                </a:lnTo>
                <a:cubicBezTo>
                  <a:pt x="642471" y="361576"/>
                  <a:pt x="649353" y="356385"/>
                  <a:pt x="654424" y="349623"/>
                </a:cubicBezTo>
                <a:cubicBezTo>
                  <a:pt x="663389" y="337670"/>
                  <a:pt x="670753" y="324329"/>
                  <a:pt x="681318" y="313764"/>
                </a:cubicBezTo>
                <a:cubicBezTo>
                  <a:pt x="688936" y="306146"/>
                  <a:pt x="700594" y="303453"/>
                  <a:pt x="708212" y="295835"/>
                </a:cubicBezTo>
                <a:cubicBezTo>
                  <a:pt x="721742" y="282305"/>
                  <a:pt x="730541" y="264541"/>
                  <a:pt x="744071" y="251011"/>
                </a:cubicBezTo>
                <a:cubicBezTo>
                  <a:pt x="751689" y="243393"/>
                  <a:pt x="762912" y="240240"/>
                  <a:pt x="770965" y="233082"/>
                </a:cubicBezTo>
                <a:cubicBezTo>
                  <a:pt x="789916" y="216236"/>
                  <a:pt x="806824" y="197223"/>
                  <a:pt x="824753" y="179294"/>
                </a:cubicBezTo>
                <a:cubicBezTo>
                  <a:pt x="830729" y="173317"/>
                  <a:pt x="834664" y="164037"/>
                  <a:pt x="842682" y="161364"/>
                </a:cubicBezTo>
                <a:cubicBezTo>
                  <a:pt x="880916" y="148620"/>
                  <a:pt x="902133" y="139077"/>
                  <a:pt x="941294" y="134470"/>
                </a:cubicBezTo>
                <a:cubicBezTo>
                  <a:pt x="977031" y="130266"/>
                  <a:pt x="1013012" y="128494"/>
                  <a:pt x="1048871" y="125506"/>
                </a:cubicBezTo>
                <a:cubicBezTo>
                  <a:pt x="1113353" y="104011"/>
                  <a:pt x="1032828" y="130090"/>
                  <a:pt x="1111624" y="107576"/>
                </a:cubicBezTo>
                <a:cubicBezTo>
                  <a:pt x="1150934" y="96344"/>
                  <a:pt x="1157933" y="86494"/>
                  <a:pt x="1210235" y="80682"/>
                </a:cubicBezTo>
                <a:lnTo>
                  <a:pt x="1380565" y="62753"/>
                </a:lnTo>
                <a:cubicBezTo>
                  <a:pt x="1452221" y="58538"/>
                  <a:pt x="1524012" y="57047"/>
                  <a:pt x="1595718" y="53788"/>
                </a:cubicBezTo>
                <a:lnTo>
                  <a:pt x="1775012" y="44823"/>
                </a:lnTo>
                <a:cubicBezTo>
                  <a:pt x="1810871" y="38847"/>
                  <a:pt x="1846334" y="29580"/>
                  <a:pt x="1882588" y="26894"/>
                </a:cubicBezTo>
                <a:lnTo>
                  <a:pt x="2232212" y="0"/>
                </a:lnTo>
                <a:cubicBezTo>
                  <a:pt x="2255341" y="3304"/>
                  <a:pt x="2296824" y="5411"/>
                  <a:pt x="2321859" y="17929"/>
                </a:cubicBezTo>
                <a:cubicBezTo>
                  <a:pt x="2393911" y="53956"/>
                  <a:pt x="2286903" y="19097"/>
                  <a:pt x="2402541" y="53788"/>
                </a:cubicBezTo>
                <a:cubicBezTo>
                  <a:pt x="2414342" y="57328"/>
                  <a:pt x="2426599" y="59213"/>
                  <a:pt x="2438400" y="62753"/>
                </a:cubicBezTo>
                <a:cubicBezTo>
                  <a:pt x="2456502" y="68184"/>
                  <a:pt x="2474259" y="74706"/>
                  <a:pt x="2492188" y="80682"/>
                </a:cubicBezTo>
                <a:lnTo>
                  <a:pt x="2545977" y="98611"/>
                </a:lnTo>
                <a:lnTo>
                  <a:pt x="2572871" y="107576"/>
                </a:lnTo>
                <a:cubicBezTo>
                  <a:pt x="2581836" y="110564"/>
                  <a:pt x="2591902" y="111299"/>
                  <a:pt x="2599765" y="116541"/>
                </a:cubicBezTo>
                <a:cubicBezTo>
                  <a:pt x="2676839" y="167923"/>
                  <a:pt x="2579323" y="106320"/>
                  <a:pt x="2653553" y="143435"/>
                </a:cubicBezTo>
                <a:cubicBezTo>
                  <a:pt x="2669138" y="151227"/>
                  <a:pt x="2683436" y="161364"/>
                  <a:pt x="2698377" y="170329"/>
                </a:cubicBezTo>
                <a:cubicBezTo>
                  <a:pt x="2701365" y="179294"/>
                  <a:pt x="2703619" y="188538"/>
                  <a:pt x="2707341" y="197223"/>
                </a:cubicBezTo>
                <a:cubicBezTo>
                  <a:pt x="2712605" y="209506"/>
                  <a:pt x="2729497" y="220404"/>
                  <a:pt x="2725271" y="233082"/>
                </a:cubicBezTo>
                <a:cubicBezTo>
                  <a:pt x="2722283" y="242047"/>
                  <a:pt x="2707342" y="227105"/>
                  <a:pt x="2698377" y="224117"/>
                </a:cubicBezTo>
                <a:cubicBezTo>
                  <a:pt x="2680447" y="227105"/>
                  <a:pt x="2654671" y="217958"/>
                  <a:pt x="2644588" y="233082"/>
                </a:cubicBezTo>
                <a:cubicBezTo>
                  <a:pt x="2640560" y="239123"/>
                  <a:pt x="2701950" y="258179"/>
                  <a:pt x="2707341" y="259976"/>
                </a:cubicBezTo>
                <a:cubicBezTo>
                  <a:pt x="2758141" y="251011"/>
                  <a:pt x="2810141" y="247253"/>
                  <a:pt x="2859741" y="233082"/>
                </a:cubicBezTo>
                <a:cubicBezTo>
                  <a:pt x="2874107" y="228977"/>
                  <a:pt x="2895600" y="206188"/>
                  <a:pt x="2895600" y="206188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-1618453" y="4401830"/>
            <a:ext cx="1541978" cy="83308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Accesses the </a:t>
            </a:r>
            <a:r>
              <a:rPr lang="en-US" sz="1600" b="1" dirty="0" err="1" smtClean="0">
                <a:solidFill>
                  <a:srgbClr val="FF0000"/>
                </a:solidFill>
              </a:rPr>
              <a:t>myBestie</a:t>
            </a:r>
            <a:r>
              <a:rPr lang="en-US" sz="1600" b="1" dirty="0" smtClean="0">
                <a:solidFill>
                  <a:srgbClr val="FF0000"/>
                </a:solidFill>
              </a:rPr>
              <a:t> of Stacey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-896815" y="3082900"/>
            <a:ext cx="4028041" cy="1858377"/>
          </a:xfrm>
          <a:custGeom>
            <a:avLst/>
            <a:gdLst>
              <a:gd name="connsiteX0" fmla="*/ 0 w 4028041"/>
              <a:gd name="connsiteY0" fmla="*/ 1682531 h 1858377"/>
              <a:gd name="connsiteX1" fmla="*/ 254977 w 4028041"/>
              <a:gd name="connsiteY1" fmla="*/ 1832000 h 1858377"/>
              <a:gd name="connsiteX2" fmla="*/ 290146 w 4028041"/>
              <a:gd name="connsiteY2" fmla="*/ 1840792 h 1858377"/>
              <a:gd name="connsiteX3" fmla="*/ 369277 w 4028041"/>
              <a:gd name="connsiteY3" fmla="*/ 1858377 h 1858377"/>
              <a:gd name="connsiteX4" fmla="*/ 817684 w 4028041"/>
              <a:gd name="connsiteY4" fmla="*/ 1840792 h 1858377"/>
              <a:gd name="connsiteX5" fmla="*/ 1116623 w 4028041"/>
              <a:gd name="connsiteY5" fmla="*/ 1788038 h 1858377"/>
              <a:gd name="connsiteX6" fmla="*/ 1257300 w 4028041"/>
              <a:gd name="connsiteY6" fmla="*/ 1770454 h 1858377"/>
              <a:gd name="connsiteX7" fmla="*/ 1371600 w 4028041"/>
              <a:gd name="connsiteY7" fmla="*/ 1744077 h 1858377"/>
              <a:gd name="connsiteX8" fmla="*/ 1538653 w 4028041"/>
              <a:gd name="connsiteY8" fmla="*/ 1708908 h 1858377"/>
              <a:gd name="connsiteX9" fmla="*/ 1600200 w 4028041"/>
              <a:gd name="connsiteY9" fmla="*/ 1691323 h 1858377"/>
              <a:gd name="connsiteX10" fmla="*/ 1670538 w 4028041"/>
              <a:gd name="connsiteY10" fmla="*/ 1673738 h 1858377"/>
              <a:gd name="connsiteX11" fmla="*/ 1723292 w 4028041"/>
              <a:gd name="connsiteY11" fmla="*/ 1656154 h 1858377"/>
              <a:gd name="connsiteX12" fmla="*/ 1776046 w 4028041"/>
              <a:gd name="connsiteY12" fmla="*/ 1620985 h 1858377"/>
              <a:gd name="connsiteX13" fmla="*/ 1872761 w 4028041"/>
              <a:gd name="connsiteY13" fmla="*/ 1577023 h 1858377"/>
              <a:gd name="connsiteX14" fmla="*/ 1951892 w 4028041"/>
              <a:gd name="connsiteY14" fmla="*/ 1524269 h 1858377"/>
              <a:gd name="connsiteX15" fmla="*/ 2031023 w 4028041"/>
              <a:gd name="connsiteY15" fmla="*/ 1480308 h 1858377"/>
              <a:gd name="connsiteX16" fmla="*/ 2224453 w 4028041"/>
              <a:gd name="connsiteY16" fmla="*/ 1357215 h 1858377"/>
              <a:gd name="connsiteX17" fmla="*/ 2356338 w 4028041"/>
              <a:gd name="connsiteY17" fmla="*/ 1295669 h 1858377"/>
              <a:gd name="connsiteX18" fmla="*/ 2514600 w 4028041"/>
              <a:gd name="connsiteY18" fmla="*/ 1207746 h 1858377"/>
              <a:gd name="connsiteX19" fmla="*/ 2646484 w 4028041"/>
              <a:gd name="connsiteY19" fmla="*/ 1154992 h 1858377"/>
              <a:gd name="connsiteX20" fmla="*/ 2839915 w 4028041"/>
              <a:gd name="connsiteY20" fmla="*/ 1058277 h 1858377"/>
              <a:gd name="connsiteX21" fmla="*/ 2989384 w 4028041"/>
              <a:gd name="connsiteY21" fmla="*/ 979146 h 1858377"/>
              <a:gd name="connsiteX22" fmla="*/ 3068515 w 4028041"/>
              <a:gd name="connsiteY22" fmla="*/ 943977 h 1858377"/>
              <a:gd name="connsiteX23" fmla="*/ 3147646 w 4028041"/>
              <a:gd name="connsiteY23" fmla="*/ 908808 h 1858377"/>
              <a:gd name="connsiteX24" fmla="*/ 3182815 w 4028041"/>
              <a:gd name="connsiteY24" fmla="*/ 873638 h 1858377"/>
              <a:gd name="connsiteX25" fmla="*/ 3226777 w 4028041"/>
              <a:gd name="connsiteY25" fmla="*/ 812092 h 1858377"/>
              <a:gd name="connsiteX26" fmla="*/ 3288323 w 4028041"/>
              <a:gd name="connsiteY26" fmla="*/ 715377 h 1858377"/>
              <a:gd name="connsiteX27" fmla="*/ 3314700 w 4028041"/>
              <a:gd name="connsiteY27" fmla="*/ 697792 h 1858377"/>
              <a:gd name="connsiteX28" fmla="*/ 3341077 w 4028041"/>
              <a:gd name="connsiteY28" fmla="*/ 671415 h 1858377"/>
              <a:gd name="connsiteX29" fmla="*/ 3367453 w 4028041"/>
              <a:gd name="connsiteY29" fmla="*/ 653831 h 1858377"/>
              <a:gd name="connsiteX30" fmla="*/ 3402623 w 4028041"/>
              <a:gd name="connsiteY30" fmla="*/ 618662 h 1858377"/>
              <a:gd name="connsiteX31" fmla="*/ 3525715 w 4028041"/>
              <a:gd name="connsiteY31" fmla="*/ 539531 h 1858377"/>
              <a:gd name="connsiteX32" fmla="*/ 3692769 w 4028041"/>
              <a:gd name="connsiteY32" fmla="*/ 434023 h 1858377"/>
              <a:gd name="connsiteX33" fmla="*/ 3771900 w 4028041"/>
              <a:gd name="connsiteY33" fmla="*/ 372477 h 1858377"/>
              <a:gd name="connsiteX34" fmla="*/ 3789484 w 4028041"/>
              <a:gd name="connsiteY34" fmla="*/ 319723 h 1858377"/>
              <a:gd name="connsiteX35" fmla="*/ 3798277 w 4028041"/>
              <a:gd name="connsiteY35" fmla="*/ 266969 h 1858377"/>
              <a:gd name="connsiteX36" fmla="*/ 3824653 w 4028041"/>
              <a:gd name="connsiteY36" fmla="*/ 187838 h 1858377"/>
              <a:gd name="connsiteX37" fmla="*/ 3833446 w 4028041"/>
              <a:gd name="connsiteY37" fmla="*/ 161462 h 1858377"/>
              <a:gd name="connsiteX38" fmla="*/ 3842238 w 4028041"/>
              <a:gd name="connsiteY38" fmla="*/ 135085 h 1858377"/>
              <a:gd name="connsiteX39" fmla="*/ 3842238 w 4028041"/>
              <a:gd name="connsiteY39" fmla="*/ 3200 h 1858377"/>
              <a:gd name="connsiteX40" fmla="*/ 3807069 w 4028041"/>
              <a:gd name="connsiteY40" fmla="*/ 11992 h 1858377"/>
              <a:gd name="connsiteX41" fmla="*/ 3771900 w 4028041"/>
              <a:gd name="connsiteY41" fmla="*/ 47162 h 1858377"/>
              <a:gd name="connsiteX42" fmla="*/ 3727938 w 4028041"/>
              <a:gd name="connsiteY42" fmla="*/ 64746 h 1858377"/>
              <a:gd name="connsiteX43" fmla="*/ 3710353 w 4028041"/>
              <a:gd name="connsiteY43" fmla="*/ 99915 h 1858377"/>
              <a:gd name="connsiteX44" fmla="*/ 3675184 w 4028041"/>
              <a:gd name="connsiteY44" fmla="*/ 126292 h 1858377"/>
              <a:gd name="connsiteX45" fmla="*/ 3648807 w 4028041"/>
              <a:gd name="connsiteY45" fmla="*/ 152669 h 1858377"/>
              <a:gd name="connsiteX46" fmla="*/ 3736730 w 4028041"/>
              <a:gd name="connsiteY46" fmla="*/ 99915 h 1858377"/>
              <a:gd name="connsiteX47" fmla="*/ 3780692 w 4028041"/>
              <a:gd name="connsiteY47" fmla="*/ 82331 h 1858377"/>
              <a:gd name="connsiteX48" fmla="*/ 3815861 w 4028041"/>
              <a:gd name="connsiteY48" fmla="*/ 64746 h 1858377"/>
              <a:gd name="connsiteX49" fmla="*/ 3851030 w 4028041"/>
              <a:gd name="connsiteY49" fmla="*/ 55954 h 1858377"/>
              <a:gd name="connsiteX50" fmla="*/ 3903784 w 4028041"/>
              <a:gd name="connsiteY50" fmla="*/ 29577 h 1858377"/>
              <a:gd name="connsiteX51" fmla="*/ 3947746 w 4028041"/>
              <a:gd name="connsiteY51" fmla="*/ 38369 h 1858377"/>
              <a:gd name="connsiteX52" fmla="*/ 4026877 w 4028041"/>
              <a:gd name="connsiteY52" fmla="*/ 108708 h 1858377"/>
              <a:gd name="connsiteX53" fmla="*/ 4026877 w 4028041"/>
              <a:gd name="connsiteY53" fmla="*/ 126292 h 18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028041" h="1858377">
                <a:moveTo>
                  <a:pt x="0" y="1682531"/>
                </a:moveTo>
                <a:cubicBezTo>
                  <a:pt x="53344" y="1715554"/>
                  <a:pt x="175514" y="1798891"/>
                  <a:pt x="254977" y="1832000"/>
                </a:cubicBezTo>
                <a:cubicBezTo>
                  <a:pt x="266131" y="1836648"/>
                  <a:pt x="278527" y="1837472"/>
                  <a:pt x="290146" y="1840792"/>
                </a:cubicBezTo>
                <a:cubicBezTo>
                  <a:pt x="350756" y="1858109"/>
                  <a:pt x="274065" y="1842509"/>
                  <a:pt x="369277" y="1858377"/>
                </a:cubicBezTo>
                <a:lnTo>
                  <a:pt x="817684" y="1840792"/>
                </a:lnTo>
                <a:cubicBezTo>
                  <a:pt x="1041188" y="1827835"/>
                  <a:pt x="908787" y="1827007"/>
                  <a:pt x="1116623" y="1788038"/>
                </a:cubicBezTo>
                <a:cubicBezTo>
                  <a:pt x="1163071" y="1779329"/>
                  <a:pt x="1210730" y="1778483"/>
                  <a:pt x="1257300" y="1770454"/>
                </a:cubicBezTo>
                <a:cubicBezTo>
                  <a:pt x="1295833" y="1763810"/>
                  <a:pt x="1333321" y="1752052"/>
                  <a:pt x="1371600" y="1744077"/>
                </a:cubicBezTo>
                <a:cubicBezTo>
                  <a:pt x="1507287" y="1715809"/>
                  <a:pt x="1425320" y="1739130"/>
                  <a:pt x="1538653" y="1708908"/>
                </a:cubicBezTo>
                <a:cubicBezTo>
                  <a:pt x="1559269" y="1703410"/>
                  <a:pt x="1579584" y="1696821"/>
                  <a:pt x="1600200" y="1691323"/>
                </a:cubicBezTo>
                <a:cubicBezTo>
                  <a:pt x="1623552" y="1685096"/>
                  <a:pt x="1647300" y="1680377"/>
                  <a:pt x="1670538" y="1673738"/>
                </a:cubicBezTo>
                <a:cubicBezTo>
                  <a:pt x="1688361" y="1668646"/>
                  <a:pt x="1723292" y="1656154"/>
                  <a:pt x="1723292" y="1656154"/>
                </a:cubicBezTo>
                <a:cubicBezTo>
                  <a:pt x="1740877" y="1644431"/>
                  <a:pt x="1756424" y="1628834"/>
                  <a:pt x="1776046" y="1620985"/>
                </a:cubicBezTo>
                <a:cubicBezTo>
                  <a:pt x="1811419" y="1606835"/>
                  <a:pt x="1839328" y="1597083"/>
                  <a:pt x="1872761" y="1577023"/>
                </a:cubicBezTo>
                <a:cubicBezTo>
                  <a:pt x="1899945" y="1560713"/>
                  <a:pt x="1924842" y="1540800"/>
                  <a:pt x="1951892" y="1524269"/>
                </a:cubicBezTo>
                <a:cubicBezTo>
                  <a:pt x="1977639" y="1508535"/>
                  <a:pt x="2005297" y="1496076"/>
                  <a:pt x="2031023" y="1480308"/>
                </a:cubicBezTo>
                <a:cubicBezTo>
                  <a:pt x="2096183" y="1440371"/>
                  <a:pt x="2155198" y="1389534"/>
                  <a:pt x="2224453" y="1357215"/>
                </a:cubicBezTo>
                <a:cubicBezTo>
                  <a:pt x="2268415" y="1336700"/>
                  <a:pt x="2313211" y="1317886"/>
                  <a:pt x="2356338" y="1295669"/>
                </a:cubicBezTo>
                <a:cubicBezTo>
                  <a:pt x="2409986" y="1268032"/>
                  <a:pt x="2460298" y="1234074"/>
                  <a:pt x="2514600" y="1207746"/>
                </a:cubicBezTo>
                <a:cubicBezTo>
                  <a:pt x="2557204" y="1187089"/>
                  <a:pt x="2603460" y="1174760"/>
                  <a:pt x="2646484" y="1154992"/>
                </a:cubicBezTo>
                <a:cubicBezTo>
                  <a:pt x="2711988" y="1124896"/>
                  <a:pt x="2775770" y="1091172"/>
                  <a:pt x="2839915" y="1058277"/>
                </a:cubicBezTo>
                <a:cubicBezTo>
                  <a:pt x="2890078" y="1032552"/>
                  <a:pt x="2937868" y="1002042"/>
                  <a:pt x="2989384" y="979146"/>
                </a:cubicBezTo>
                <a:cubicBezTo>
                  <a:pt x="3015761" y="967423"/>
                  <a:pt x="3043100" y="957662"/>
                  <a:pt x="3068515" y="943977"/>
                </a:cubicBezTo>
                <a:cubicBezTo>
                  <a:pt x="3145092" y="902743"/>
                  <a:pt x="3059278" y="926481"/>
                  <a:pt x="3147646" y="908808"/>
                </a:cubicBezTo>
                <a:cubicBezTo>
                  <a:pt x="3159369" y="897085"/>
                  <a:pt x="3171898" y="886115"/>
                  <a:pt x="3182815" y="873638"/>
                </a:cubicBezTo>
                <a:cubicBezTo>
                  <a:pt x="3192289" y="862811"/>
                  <a:pt x="3217825" y="827012"/>
                  <a:pt x="3226777" y="812092"/>
                </a:cubicBezTo>
                <a:cubicBezTo>
                  <a:pt x="3241827" y="787008"/>
                  <a:pt x="3264755" y="738945"/>
                  <a:pt x="3288323" y="715377"/>
                </a:cubicBezTo>
                <a:cubicBezTo>
                  <a:pt x="3295795" y="707905"/>
                  <a:pt x="3306582" y="704557"/>
                  <a:pt x="3314700" y="697792"/>
                </a:cubicBezTo>
                <a:cubicBezTo>
                  <a:pt x="3324252" y="689832"/>
                  <a:pt x="3331525" y="679375"/>
                  <a:pt x="3341077" y="671415"/>
                </a:cubicBezTo>
                <a:cubicBezTo>
                  <a:pt x="3349195" y="664650"/>
                  <a:pt x="3359430" y="660708"/>
                  <a:pt x="3367453" y="653831"/>
                </a:cubicBezTo>
                <a:cubicBezTo>
                  <a:pt x="3380041" y="643042"/>
                  <a:pt x="3390146" y="629579"/>
                  <a:pt x="3402623" y="618662"/>
                </a:cubicBezTo>
                <a:cubicBezTo>
                  <a:pt x="3436121" y="589352"/>
                  <a:pt x="3492898" y="558835"/>
                  <a:pt x="3525715" y="539531"/>
                </a:cubicBezTo>
                <a:cubicBezTo>
                  <a:pt x="3591658" y="500741"/>
                  <a:pt x="3625386" y="486432"/>
                  <a:pt x="3692769" y="434023"/>
                </a:cubicBezTo>
                <a:lnTo>
                  <a:pt x="3771900" y="372477"/>
                </a:lnTo>
                <a:cubicBezTo>
                  <a:pt x="3777761" y="354892"/>
                  <a:pt x="3786437" y="338007"/>
                  <a:pt x="3789484" y="319723"/>
                </a:cubicBezTo>
                <a:cubicBezTo>
                  <a:pt x="3792415" y="302138"/>
                  <a:pt x="3793684" y="284194"/>
                  <a:pt x="3798277" y="266969"/>
                </a:cubicBezTo>
                <a:cubicBezTo>
                  <a:pt x="3805441" y="240104"/>
                  <a:pt x="3815861" y="214215"/>
                  <a:pt x="3824653" y="187838"/>
                </a:cubicBezTo>
                <a:lnTo>
                  <a:pt x="3833446" y="161462"/>
                </a:lnTo>
                <a:lnTo>
                  <a:pt x="3842238" y="135085"/>
                </a:lnTo>
                <a:cubicBezTo>
                  <a:pt x="3846541" y="104960"/>
                  <a:pt x="3862528" y="31606"/>
                  <a:pt x="3842238" y="3200"/>
                </a:cubicBezTo>
                <a:cubicBezTo>
                  <a:pt x="3835214" y="-6633"/>
                  <a:pt x="3818792" y="9061"/>
                  <a:pt x="3807069" y="11992"/>
                </a:cubicBezTo>
                <a:cubicBezTo>
                  <a:pt x="3795346" y="23715"/>
                  <a:pt x="3785695" y="37966"/>
                  <a:pt x="3771900" y="47162"/>
                </a:cubicBezTo>
                <a:cubicBezTo>
                  <a:pt x="3758768" y="55917"/>
                  <a:pt x="3739921" y="54475"/>
                  <a:pt x="3727938" y="64746"/>
                </a:cubicBezTo>
                <a:cubicBezTo>
                  <a:pt x="3717986" y="73276"/>
                  <a:pt x="3718883" y="89964"/>
                  <a:pt x="3710353" y="99915"/>
                </a:cubicBezTo>
                <a:cubicBezTo>
                  <a:pt x="3700816" y="111041"/>
                  <a:pt x="3686310" y="116755"/>
                  <a:pt x="3675184" y="126292"/>
                </a:cubicBezTo>
                <a:cubicBezTo>
                  <a:pt x="3665743" y="134384"/>
                  <a:pt x="3637378" y="157567"/>
                  <a:pt x="3648807" y="152669"/>
                </a:cubicBezTo>
                <a:cubicBezTo>
                  <a:pt x="3680222" y="139205"/>
                  <a:pt x="3704996" y="112608"/>
                  <a:pt x="3736730" y="99915"/>
                </a:cubicBezTo>
                <a:cubicBezTo>
                  <a:pt x="3751384" y="94054"/>
                  <a:pt x="3766270" y="88741"/>
                  <a:pt x="3780692" y="82331"/>
                </a:cubicBezTo>
                <a:cubicBezTo>
                  <a:pt x="3792669" y="77008"/>
                  <a:pt x="3803589" y="69348"/>
                  <a:pt x="3815861" y="64746"/>
                </a:cubicBezTo>
                <a:cubicBezTo>
                  <a:pt x="3827175" y="60503"/>
                  <a:pt x="3839307" y="58885"/>
                  <a:pt x="3851030" y="55954"/>
                </a:cubicBezTo>
                <a:cubicBezTo>
                  <a:pt x="3864367" y="47062"/>
                  <a:pt x="3885582" y="29577"/>
                  <a:pt x="3903784" y="29577"/>
                </a:cubicBezTo>
                <a:cubicBezTo>
                  <a:pt x="3918728" y="29577"/>
                  <a:pt x="3933092" y="35438"/>
                  <a:pt x="3947746" y="38369"/>
                </a:cubicBezTo>
                <a:cubicBezTo>
                  <a:pt x="3984530" y="62891"/>
                  <a:pt x="4007348" y="69649"/>
                  <a:pt x="4026877" y="108708"/>
                </a:cubicBezTo>
                <a:cubicBezTo>
                  <a:pt x="4029498" y="113951"/>
                  <a:pt x="4026877" y="120431"/>
                  <a:pt x="4026877" y="126292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-1630088" y="1756688"/>
            <a:ext cx="1175305" cy="58304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This </a:t>
            </a:r>
            <a:r>
              <a:rPr lang="en-US" sz="1600" b="1" dirty="0" err="1" smtClean="0">
                <a:solidFill>
                  <a:srgbClr val="FF0000"/>
                </a:solidFill>
              </a:rPr>
              <a:t>acceses</a:t>
            </a:r>
            <a:r>
              <a:rPr lang="en-US" sz="1600" b="1" dirty="0" smtClean="0">
                <a:solidFill>
                  <a:srgbClr val="FF0000"/>
                </a:solidFill>
              </a:rPr>
              <a:t> Stacey’s </a:t>
            </a:r>
            <a:r>
              <a:rPr lang="en-US" sz="1600" b="1" dirty="0" err="1" smtClean="0">
                <a:solidFill>
                  <a:srgbClr val="FF0000"/>
                </a:solidFill>
              </a:rPr>
              <a:t>myBestie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-1134208" y="878390"/>
            <a:ext cx="800147" cy="1091087"/>
          </a:xfrm>
          <a:custGeom>
            <a:avLst/>
            <a:gdLst>
              <a:gd name="connsiteX0" fmla="*/ 0 w 800147"/>
              <a:gd name="connsiteY0" fmla="*/ 1091087 h 1091087"/>
              <a:gd name="connsiteX1" fmla="*/ 158262 w 800147"/>
              <a:gd name="connsiteY1" fmla="*/ 967995 h 1091087"/>
              <a:gd name="connsiteX2" fmla="*/ 211016 w 800147"/>
              <a:gd name="connsiteY2" fmla="*/ 906448 h 1091087"/>
              <a:gd name="connsiteX3" fmla="*/ 298939 w 800147"/>
              <a:gd name="connsiteY3" fmla="*/ 809733 h 1091087"/>
              <a:gd name="connsiteX4" fmla="*/ 325316 w 800147"/>
              <a:gd name="connsiteY4" fmla="*/ 783356 h 1091087"/>
              <a:gd name="connsiteX5" fmla="*/ 342900 w 800147"/>
              <a:gd name="connsiteY5" fmla="*/ 748187 h 1091087"/>
              <a:gd name="connsiteX6" fmla="*/ 378070 w 800147"/>
              <a:gd name="connsiteY6" fmla="*/ 695433 h 1091087"/>
              <a:gd name="connsiteX7" fmla="*/ 404446 w 800147"/>
              <a:gd name="connsiteY7" fmla="*/ 642679 h 1091087"/>
              <a:gd name="connsiteX8" fmla="*/ 422031 w 800147"/>
              <a:gd name="connsiteY8" fmla="*/ 607510 h 1091087"/>
              <a:gd name="connsiteX9" fmla="*/ 448408 w 800147"/>
              <a:gd name="connsiteY9" fmla="*/ 563548 h 1091087"/>
              <a:gd name="connsiteX10" fmla="*/ 457200 w 800147"/>
              <a:gd name="connsiteY10" fmla="*/ 537172 h 1091087"/>
              <a:gd name="connsiteX11" fmla="*/ 518746 w 800147"/>
              <a:gd name="connsiteY11" fmla="*/ 475625 h 1091087"/>
              <a:gd name="connsiteX12" fmla="*/ 562708 w 800147"/>
              <a:gd name="connsiteY12" fmla="*/ 414079 h 1091087"/>
              <a:gd name="connsiteX13" fmla="*/ 571500 w 800147"/>
              <a:gd name="connsiteY13" fmla="*/ 378910 h 1091087"/>
              <a:gd name="connsiteX14" fmla="*/ 606670 w 800147"/>
              <a:gd name="connsiteY14" fmla="*/ 317364 h 1091087"/>
              <a:gd name="connsiteX15" fmla="*/ 641839 w 800147"/>
              <a:gd name="connsiteY15" fmla="*/ 255818 h 1091087"/>
              <a:gd name="connsiteX16" fmla="*/ 668216 w 800147"/>
              <a:gd name="connsiteY16" fmla="*/ 203064 h 1091087"/>
              <a:gd name="connsiteX17" fmla="*/ 685800 w 800147"/>
              <a:gd name="connsiteY17" fmla="*/ 159102 h 1091087"/>
              <a:gd name="connsiteX18" fmla="*/ 703385 w 800147"/>
              <a:gd name="connsiteY18" fmla="*/ 123933 h 1091087"/>
              <a:gd name="connsiteX19" fmla="*/ 729762 w 800147"/>
              <a:gd name="connsiteY19" fmla="*/ 62387 h 1091087"/>
              <a:gd name="connsiteX20" fmla="*/ 738554 w 800147"/>
              <a:gd name="connsiteY20" fmla="*/ 27218 h 1091087"/>
              <a:gd name="connsiteX21" fmla="*/ 747346 w 800147"/>
              <a:gd name="connsiteY21" fmla="*/ 841 h 1091087"/>
              <a:gd name="connsiteX22" fmla="*/ 720970 w 800147"/>
              <a:gd name="connsiteY22" fmla="*/ 18425 h 1091087"/>
              <a:gd name="connsiteX23" fmla="*/ 729762 w 800147"/>
              <a:gd name="connsiteY23" fmla="*/ 18425 h 1091087"/>
              <a:gd name="connsiteX24" fmla="*/ 756139 w 800147"/>
              <a:gd name="connsiteY24" fmla="*/ 841 h 1091087"/>
              <a:gd name="connsiteX25" fmla="*/ 782516 w 800147"/>
              <a:gd name="connsiteY25" fmla="*/ 9633 h 1091087"/>
              <a:gd name="connsiteX26" fmla="*/ 800100 w 800147"/>
              <a:gd name="connsiteY26" fmla="*/ 79972 h 109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00147" h="1091087">
                <a:moveTo>
                  <a:pt x="0" y="1091087"/>
                </a:moveTo>
                <a:cubicBezTo>
                  <a:pt x="52754" y="1050056"/>
                  <a:pt x="118163" y="1021461"/>
                  <a:pt x="158262" y="967995"/>
                </a:cubicBezTo>
                <a:cubicBezTo>
                  <a:pt x="224567" y="879587"/>
                  <a:pt x="146728" y="979920"/>
                  <a:pt x="211016" y="906448"/>
                </a:cubicBezTo>
                <a:cubicBezTo>
                  <a:pt x="299749" y="805039"/>
                  <a:pt x="182520" y="926152"/>
                  <a:pt x="298939" y="809733"/>
                </a:cubicBezTo>
                <a:lnTo>
                  <a:pt x="325316" y="783356"/>
                </a:lnTo>
                <a:cubicBezTo>
                  <a:pt x="331177" y="771633"/>
                  <a:pt x="336157" y="759426"/>
                  <a:pt x="342900" y="748187"/>
                </a:cubicBezTo>
                <a:cubicBezTo>
                  <a:pt x="353774" y="730065"/>
                  <a:pt x="378070" y="695433"/>
                  <a:pt x="378070" y="695433"/>
                </a:cubicBezTo>
                <a:cubicBezTo>
                  <a:pt x="394189" y="647076"/>
                  <a:pt x="377178" y="690399"/>
                  <a:pt x="404446" y="642679"/>
                </a:cubicBezTo>
                <a:cubicBezTo>
                  <a:pt x="410949" y="631299"/>
                  <a:pt x="415666" y="618967"/>
                  <a:pt x="422031" y="607510"/>
                </a:cubicBezTo>
                <a:cubicBezTo>
                  <a:pt x="430330" y="592571"/>
                  <a:pt x="440765" y="578833"/>
                  <a:pt x="448408" y="563548"/>
                </a:cubicBezTo>
                <a:cubicBezTo>
                  <a:pt x="452553" y="555259"/>
                  <a:pt x="451411" y="544409"/>
                  <a:pt x="457200" y="537172"/>
                </a:cubicBezTo>
                <a:cubicBezTo>
                  <a:pt x="475324" y="514516"/>
                  <a:pt x="502652" y="499765"/>
                  <a:pt x="518746" y="475625"/>
                </a:cubicBezTo>
                <a:cubicBezTo>
                  <a:pt x="544460" y="437055"/>
                  <a:pt x="529991" y="457702"/>
                  <a:pt x="562708" y="414079"/>
                </a:cubicBezTo>
                <a:cubicBezTo>
                  <a:pt x="565639" y="402356"/>
                  <a:pt x="567257" y="390224"/>
                  <a:pt x="571500" y="378910"/>
                </a:cubicBezTo>
                <a:cubicBezTo>
                  <a:pt x="585993" y="340263"/>
                  <a:pt x="588118" y="349831"/>
                  <a:pt x="606670" y="317364"/>
                </a:cubicBezTo>
                <a:cubicBezTo>
                  <a:pt x="651291" y="239278"/>
                  <a:pt x="598996" y="320082"/>
                  <a:pt x="641839" y="255818"/>
                </a:cubicBezTo>
                <a:cubicBezTo>
                  <a:pt x="663939" y="189516"/>
                  <a:pt x="634127" y="271244"/>
                  <a:pt x="668216" y="203064"/>
                </a:cubicBezTo>
                <a:cubicBezTo>
                  <a:pt x="675274" y="188947"/>
                  <a:pt x="679390" y="173524"/>
                  <a:pt x="685800" y="159102"/>
                </a:cubicBezTo>
                <a:cubicBezTo>
                  <a:pt x="691123" y="147125"/>
                  <a:pt x="698222" y="135980"/>
                  <a:pt x="703385" y="123933"/>
                </a:cubicBezTo>
                <a:cubicBezTo>
                  <a:pt x="742196" y="33374"/>
                  <a:pt x="671440" y="179028"/>
                  <a:pt x="729762" y="62387"/>
                </a:cubicBezTo>
                <a:cubicBezTo>
                  <a:pt x="732693" y="50664"/>
                  <a:pt x="735234" y="38837"/>
                  <a:pt x="738554" y="27218"/>
                </a:cubicBezTo>
                <a:cubicBezTo>
                  <a:pt x="741100" y="18307"/>
                  <a:pt x="755635" y="4986"/>
                  <a:pt x="747346" y="841"/>
                </a:cubicBezTo>
                <a:cubicBezTo>
                  <a:pt x="737895" y="-3885"/>
                  <a:pt x="729762" y="12564"/>
                  <a:pt x="720970" y="18425"/>
                </a:cubicBezTo>
                <a:cubicBezTo>
                  <a:pt x="689295" y="65936"/>
                  <a:pt x="704376" y="39580"/>
                  <a:pt x="729762" y="18425"/>
                </a:cubicBezTo>
                <a:cubicBezTo>
                  <a:pt x="737880" y="11660"/>
                  <a:pt x="747347" y="6702"/>
                  <a:pt x="756139" y="841"/>
                </a:cubicBezTo>
                <a:cubicBezTo>
                  <a:pt x="764931" y="3772"/>
                  <a:pt x="777129" y="2091"/>
                  <a:pt x="782516" y="9633"/>
                </a:cubicBezTo>
                <a:cubicBezTo>
                  <a:pt x="801954" y="36846"/>
                  <a:pt x="800100" y="53687"/>
                  <a:pt x="800100" y="79972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extBox 12"/>
          <p:cNvSpPr txBox="1"/>
          <p:nvPr/>
        </p:nvSpPr>
        <p:spPr>
          <a:xfrm>
            <a:off x="-571501" y="3082900"/>
            <a:ext cx="2206869" cy="55441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This </a:t>
            </a:r>
            <a:r>
              <a:rPr lang="en-US" sz="1600" b="1" dirty="0" err="1" smtClean="0">
                <a:solidFill>
                  <a:srgbClr val="FF0000"/>
                </a:solidFill>
              </a:rPr>
              <a:t>thenn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acceses</a:t>
            </a:r>
            <a:r>
              <a:rPr lang="en-US" sz="1600" b="1" dirty="0" smtClean="0">
                <a:solidFill>
                  <a:srgbClr val="FF0000"/>
                </a:solidFill>
              </a:rPr>
              <a:t> the </a:t>
            </a:r>
            <a:r>
              <a:rPr lang="en-US" sz="1600" b="1" dirty="0" err="1" smtClean="0">
                <a:solidFill>
                  <a:srgbClr val="FF0000"/>
                </a:solidFill>
              </a:rPr>
              <a:t>myBestie</a:t>
            </a:r>
            <a:r>
              <a:rPr lang="en-US" sz="1600" b="1" dirty="0" smtClean="0">
                <a:solidFill>
                  <a:srgbClr val="FF0000"/>
                </a:solidFill>
              </a:rPr>
              <a:t> attribute of the other object 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-237456" y="888023"/>
            <a:ext cx="808966" cy="2312377"/>
          </a:xfrm>
          <a:custGeom>
            <a:avLst/>
            <a:gdLst>
              <a:gd name="connsiteX0" fmla="*/ 79194 w 808966"/>
              <a:gd name="connsiteY0" fmla="*/ 2312377 h 2312377"/>
              <a:gd name="connsiteX1" fmla="*/ 44025 w 808966"/>
              <a:gd name="connsiteY1" fmla="*/ 2180492 h 2312377"/>
              <a:gd name="connsiteX2" fmla="*/ 35233 w 808966"/>
              <a:gd name="connsiteY2" fmla="*/ 2154115 h 2312377"/>
              <a:gd name="connsiteX3" fmla="*/ 26441 w 808966"/>
              <a:gd name="connsiteY3" fmla="*/ 2031023 h 2312377"/>
              <a:gd name="connsiteX4" fmla="*/ 17648 w 808966"/>
              <a:gd name="connsiteY4" fmla="*/ 1960685 h 2312377"/>
              <a:gd name="connsiteX5" fmla="*/ 8856 w 808966"/>
              <a:gd name="connsiteY5" fmla="*/ 1793631 h 2312377"/>
              <a:gd name="connsiteX6" fmla="*/ 64 w 808966"/>
              <a:gd name="connsiteY6" fmla="*/ 1740877 h 2312377"/>
              <a:gd name="connsiteX7" fmla="*/ 26441 w 808966"/>
              <a:gd name="connsiteY7" fmla="*/ 1433146 h 2312377"/>
              <a:gd name="connsiteX8" fmla="*/ 35233 w 808966"/>
              <a:gd name="connsiteY8" fmla="*/ 1397977 h 2312377"/>
              <a:gd name="connsiteX9" fmla="*/ 52818 w 808966"/>
              <a:gd name="connsiteY9" fmla="*/ 1371600 h 2312377"/>
              <a:gd name="connsiteX10" fmla="*/ 70402 w 808966"/>
              <a:gd name="connsiteY10" fmla="*/ 1301262 h 2312377"/>
              <a:gd name="connsiteX11" fmla="*/ 87987 w 808966"/>
              <a:gd name="connsiteY11" fmla="*/ 1274885 h 2312377"/>
              <a:gd name="connsiteX12" fmla="*/ 96779 w 808966"/>
              <a:gd name="connsiteY12" fmla="*/ 1239715 h 2312377"/>
              <a:gd name="connsiteX13" fmla="*/ 131948 w 808966"/>
              <a:gd name="connsiteY13" fmla="*/ 1186962 h 2312377"/>
              <a:gd name="connsiteX14" fmla="*/ 167118 w 808966"/>
              <a:gd name="connsiteY14" fmla="*/ 1081454 h 2312377"/>
              <a:gd name="connsiteX15" fmla="*/ 175910 w 808966"/>
              <a:gd name="connsiteY15" fmla="*/ 1055077 h 2312377"/>
              <a:gd name="connsiteX16" fmla="*/ 193494 w 808966"/>
              <a:gd name="connsiteY16" fmla="*/ 1019908 h 2312377"/>
              <a:gd name="connsiteX17" fmla="*/ 202287 w 808966"/>
              <a:gd name="connsiteY17" fmla="*/ 984739 h 2312377"/>
              <a:gd name="connsiteX18" fmla="*/ 219871 w 808966"/>
              <a:gd name="connsiteY18" fmla="*/ 949569 h 2312377"/>
              <a:gd name="connsiteX19" fmla="*/ 237456 w 808966"/>
              <a:gd name="connsiteY19" fmla="*/ 905608 h 2312377"/>
              <a:gd name="connsiteX20" fmla="*/ 246248 w 808966"/>
              <a:gd name="connsiteY20" fmla="*/ 879231 h 2312377"/>
              <a:gd name="connsiteX21" fmla="*/ 272625 w 808966"/>
              <a:gd name="connsiteY21" fmla="*/ 852854 h 2312377"/>
              <a:gd name="connsiteX22" fmla="*/ 290210 w 808966"/>
              <a:gd name="connsiteY22" fmla="*/ 817685 h 2312377"/>
              <a:gd name="connsiteX23" fmla="*/ 316587 w 808966"/>
              <a:gd name="connsiteY23" fmla="*/ 782515 h 2312377"/>
              <a:gd name="connsiteX24" fmla="*/ 351756 w 808966"/>
              <a:gd name="connsiteY24" fmla="*/ 729762 h 2312377"/>
              <a:gd name="connsiteX25" fmla="*/ 395718 w 808966"/>
              <a:gd name="connsiteY25" fmla="*/ 677008 h 2312377"/>
              <a:gd name="connsiteX26" fmla="*/ 430887 w 808966"/>
              <a:gd name="connsiteY26" fmla="*/ 606669 h 2312377"/>
              <a:gd name="connsiteX27" fmla="*/ 474848 w 808966"/>
              <a:gd name="connsiteY27" fmla="*/ 527539 h 2312377"/>
              <a:gd name="connsiteX28" fmla="*/ 492433 w 808966"/>
              <a:gd name="connsiteY28" fmla="*/ 474785 h 2312377"/>
              <a:gd name="connsiteX29" fmla="*/ 527602 w 808966"/>
              <a:gd name="connsiteY29" fmla="*/ 386862 h 2312377"/>
              <a:gd name="connsiteX30" fmla="*/ 553979 w 808966"/>
              <a:gd name="connsiteY30" fmla="*/ 351692 h 2312377"/>
              <a:gd name="connsiteX31" fmla="*/ 571564 w 808966"/>
              <a:gd name="connsiteY31" fmla="*/ 298939 h 2312377"/>
              <a:gd name="connsiteX32" fmla="*/ 589148 w 808966"/>
              <a:gd name="connsiteY32" fmla="*/ 272562 h 2312377"/>
              <a:gd name="connsiteX33" fmla="*/ 615525 w 808966"/>
              <a:gd name="connsiteY33" fmla="*/ 193431 h 2312377"/>
              <a:gd name="connsiteX34" fmla="*/ 624318 w 808966"/>
              <a:gd name="connsiteY34" fmla="*/ 167054 h 2312377"/>
              <a:gd name="connsiteX35" fmla="*/ 641902 w 808966"/>
              <a:gd name="connsiteY35" fmla="*/ 140677 h 2312377"/>
              <a:gd name="connsiteX36" fmla="*/ 659487 w 808966"/>
              <a:gd name="connsiteY36" fmla="*/ 87923 h 2312377"/>
              <a:gd name="connsiteX37" fmla="*/ 668279 w 808966"/>
              <a:gd name="connsiteY37" fmla="*/ 61546 h 2312377"/>
              <a:gd name="connsiteX38" fmla="*/ 677071 w 808966"/>
              <a:gd name="connsiteY38" fmla="*/ 26377 h 2312377"/>
              <a:gd name="connsiteX39" fmla="*/ 685864 w 808966"/>
              <a:gd name="connsiteY39" fmla="*/ 0 h 2312377"/>
              <a:gd name="connsiteX40" fmla="*/ 650694 w 808966"/>
              <a:gd name="connsiteY40" fmla="*/ 26377 h 2312377"/>
              <a:gd name="connsiteX41" fmla="*/ 633110 w 808966"/>
              <a:gd name="connsiteY41" fmla="*/ 52754 h 2312377"/>
              <a:gd name="connsiteX42" fmla="*/ 606733 w 808966"/>
              <a:gd name="connsiteY42" fmla="*/ 79131 h 2312377"/>
              <a:gd name="connsiteX43" fmla="*/ 633110 w 808966"/>
              <a:gd name="connsiteY43" fmla="*/ 52754 h 2312377"/>
              <a:gd name="connsiteX44" fmla="*/ 685864 w 808966"/>
              <a:gd name="connsiteY44" fmla="*/ 52754 h 2312377"/>
              <a:gd name="connsiteX45" fmla="*/ 721033 w 808966"/>
              <a:gd name="connsiteY45" fmla="*/ 61546 h 2312377"/>
              <a:gd name="connsiteX46" fmla="*/ 773787 w 808966"/>
              <a:gd name="connsiteY46" fmla="*/ 114300 h 2312377"/>
              <a:gd name="connsiteX47" fmla="*/ 808956 w 808966"/>
              <a:gd name="connsiteY47" fmla="*/ 175846 h 2312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808966" h="2312377">
                <a:moveTo>
                  <a:pt x="79194" y="2312377"/>
                </a:moveTo>
                <a:cubicBezTo>
                  <a:pt x="67471" y="2268415"/>
                  <a:pt x="56202" y="2224330"/>
                  <a:pt x="44025" y="2180492"/>
                </a:cubicBezTo>
                <a:cubicBezTo>
                  <a:pt x="41545" y="2171562"/>
                  <a:pt x="36316" y="2163319"/>
                  <a:pt x="35233" y="2154115"/>
                </a:cubicBezTo>
                <a:cubicBezTo>
                  <a:pt x="30427" y="2113262"/>
                  <a:pt x="30165" y="2071989"/>
                  <a:pt x="26441" y="2031023"/>
                </a:cubicBezTo>
                <a:cubicBezTo>
                  <a:pt x="24302" y="2007492"/>
                  <a:pt x="20579" y="1984131"/>
                  <a:pt x="17648" y="1960685"/>
                </a:cubicBezTo>
                <a:cubicBezTo>
                  <a:pt x="14717" y="1905000"/>
                  <a:pt x="13303" y="1849215"/>
                  <a:pt x="8856" y="1793631"/>
                </a:cubicBezTo>
                <a:cubicBezTo>
                  <a:pt x="7434" y="1775861"/>
                  <a:pt x="-805" y="1758683"/>
                  <a:pt x="64" y="1740877"/>
                </a:cubicBezTo>
                <a:cubicBezTo>
                  <a:pt x="5080" y="1638046"/>
                  <a:pt x="1472" y="1533025"/>
                  <a:pt x="26441" y="1433146"/>
                </a:cubicBezTo>
                <a:cubicBezTo>
                  <a:pt x="29372" y="1421423"/>
                  <a:pt x="30473" y="1409084"/>
                  <a:pt x="35233" y="1397977"/>
                </a:cubicBezTo>
                <a:cubicBezTo>
                  <a:pt x="39396" y="1388264"/>
                  <a:pt x="46956" y="1380392"/>
                  <a:pt x="52818" y="1371600"/>
                </a:cubicBezTo>
                <a:cubicBezTo>
                  <a:pt x="56162" y="1354881"/>
                  <a:pt x="61391" y="1319285"/>
                  <a:pt x="70402" y="1301262"/>
                </a:cubicBezTo>
                <a:cubicBezTo>
                  <a:pt x="75128" y="1291810"/>
                  <a:pt x="82125" y="1283677"/>
                  <a:pt x="87987" y="1274885"/>
                </a:cubicBezTo>
                <a:cubicBezTo>
                  <a:pt x="90918" y="1263162"/>
                  <a:pt x="91375" y="1250523"/>
                  <a:pt x="96779" y="1239715"/>
                </a:cubicBezTo>
                <a:cubicBezTo>
                  <a:pt x="106230" y="1220812"/>
                  <a:pt x="125265" y="1207011"/>
                  <a:pt x="131948" y="1186962"/>
                </a:cubicBezTo>
                <a:lnTo>
                  <a:pt x="167118" y="1081454"/>
                </a:lnTo>
                <a:cubicBezTo>
                  <a:pt x="170049" y="1072662"/>
                  <a:pt x="171765" y="1063367"/>
                  <a:pt x="175910" y="1055077"/>
                </a:cubicBezTo>
                <a:cubicBezTo>
                  <a:pt x="181771" y="1043354"/>
                  <a:pt x="188892" y="1032180"/>
                  <a:pt x="193494" y="1019908"/>
                </a:cubicBezTo>
                <a:cubicBezTo>
                  <a:pt x="197737" y="1008594"/>
                  <a:pt x="198044" y="996053"/>
                  <a:pt x="202287" y="984739"/>
                </a:cubicBezTo>
                <a:cubicBezTo>
                  <a:pt x="206889" y="972467"/>
                  <a:pt x="214548" y="961546"/>
                  <a:pt x="219871" y="949569"/>
                </a:cubicBezTo>
                <a:cubicBezTo>
                  <a:pt x="226281" y="935147"/>
                  <a:pt x="231914" y="920386"/>
                  <a:pt x="237456" y="905608"/>
                </a:cubicBezTo>
                <a:cubicBezTo>
                  <a:pt x="240710" y="896930"/>
                  <a:pt x="241107" y="886942"/>
                  <a:pt x="246248" y="879231"/>
                </a:cubicBezTo>
                <a:cubicBezTo>
                  <a:pt x="253145" y="868885"/>
                  <a:pt x="265398" y="862972"/>
                  <a:pt x="272625" y="852854"/>
                </a:cubicBezTo>
                <a:cubicBezTo>
                  <a:pt x="280243" y="842189"/>
                  <a:pt x="283263" y="828800"/>
                  <a:pt x="290210" y="817685"/>
                </a:cubicBezTo>
                <a:cubicBezTo>
                  <a:pt x="297977" y="805258"/>
                  <a:pt x="308183" y="794520"/>
                  <a:pt x="316587" y="782515"/>
                </a:cubicBezTo>
                <a:cubicBezTo>
                  <a:pt x="328706" y="765202"/>
                  <a:pt x="336812" y="744706"/>
                  <a:pt x="351756" y="729762"/>
                </a:cubicBezTo>
                <a:cubicBezTo>
                  <a:pt x="385605" y="695913"/>
                  <a:pt x="371236" y="713731"/>
                  <a:pt x="395718" y="677008"/>
                </a:cubicBezTo>
                <a:cubicBezTo>
                  <a:pt x="415544" y="617528"/>
                  <a:pt x="389361" y="689723"/>
                  <a:pt x="430887" y="606669"/>
                </a:cubicBezTo>
                <a:cubicBezTo>
                  <a:pt x="471183" y="526076"/>
                  <a:pt x="422967" y="596714"/>
                  <a:pt x="474848" y="527539"/>
                </a:cubicBezTo>
                <a:lnTo>
                  <a:pt x="492433" y="474785"/>
                </a:lnTo>
                <a:cubicBezTo>
                  <a:pt x="502941" y="443261"/>
                  <a:pt x="510439" y="418327"/>
                  <a:pt x="527602" y="386862"/>
                </a:cubicBezTo>
                <a:cubicBezTo>
                  <a:pt x="534619" y="373997"/>
                  <a:pt x="545187" y="363415"/>
                  <a:pt x="553979" y="351692"/>
                </a:cubicBezTo>
                <a:cubicBezTo>
                  <a:pt x="559841" y="334108"/>
                  <a:pt x="561283" y="314362"/>
                  <a:pt x="571564" y="298939"/>
                </a:cubicBezTo>
                <a:cubicBezTo>
                  <a:pt x="577425" y="290147"/>
                  <a:pt x="584856" y="282218"/>
                  <a:pt x="589148" y="272562"/>
                </a:cubicBezTo>
                <a:cubicBezTo>
                  <a:pt x="589155" y="272547"/>
                  <a:pt x="611126" y="206627"/>
                  <a:pt x="615525" y="193431"/>
                </a:cubicBezTo>
                <a:cubicBezTo>
                  <a:pt x="618456" y="184639"/>
                  <a:pt x="619177" y="174766"/>
                  <a:pt x="624318" y="167054"/>
                </a:cubicBezTo>
                <a:cubicBezTo>
                  <a:pt x="630179" y="158262"/>
                  <a:pt x="637610" y="150333"/>
                  <a:pt x="641902" y="140677"/>
                </a:cubicBezTo>
                <a:cubicBezTo>
                  <a:pt x="649430" y="123739"/>
                  <a:pt x="653625" y="105508"/>
                  <a:pt x="659487" y="87923"/>
                </a:cubicBezTo>
                <a:cubicBezTo>
                  <a:pt x="662418" y="79131"/>
                  <a:pt x="666031" y="70537"/>
                  <a:pt x="668279" y="61546"/>
                </a:cubicBezTo>
                <a:cubicBezTo>
                  <a:pt x="671210" y="49823"/>
                  <a:pt x="673751" y="37996"/>
                  <a:pt x="677071" y="26377"/>
                </a:cubicBezTo>
                <a:cubicBezTo>
                  <a:pt x="679617" y="17466"/>
                  <a:pt x="695132" y="0"/>
                  <a:pt x="685864" y="0"/>
                </a:cubicBezTo>
                <a:cubicBezTo>
                  <a:pt x="671210" y="0"/>
                  <a:pt x="662417" y="17585"/>
                  <a:pt x="650694" y="26377"/>
                </a:cubicBezTo>
                <a:cubicBezTo>
                  <a:pt x="644833" y="35169"/>
                  <a:pt x="641062" y="45796"/>
                  <a:pt x="633110" y="52754"/>
                </a:cubicBezTo>
                <a:cubicBezTo>
                  <a:pt x="595901" y="85312"/>
                  <a:pt x="550108" y="98005"/>
                  <a:pt x="606733" y="79131"/>
                </a:cubicBezTo>
                <a:cubicBezTo>
                  <a:pt x="615525" y="70339"/>
                  <a:pt x="622764" y="59651"/>
                  <a:pt x="633110" y="52754"/>
                </a:cubicBezTo>
                <a:cubicBezTo>
                  <a:pt x="657728" y="36342"/>
                  <a:pt x="661246" y="45721"/>
                  <a:pt x="685864" y="52754"/>
                </a:cubicBezTo>
                <a:cubicBezTo>
                  <a:pt x="697483" y="56074"/>
                  <a:pt x="709310" y="58615"/>
                  <a:pt x="721033" y="61546"/>
                </a:cubicBezTo>
                <a:cubicBezTo>
                  <a:pt x="756653" y="85293"/>
                  <a:pt x="745160" y="73404"/>
                  <a:pt x="773787" y="114300"/>
                </a:cubicBezTo>
                <a:cubicBezTo>
                  <a:pt x="810582" y="166864"/>
                  <a:pt x="808956" y="146284"/>
                  <a:pt x="808956" y="175846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TextBox 14"/>
          <p:cNvSpPr txBox="1"/>
          <p:nvPr/>
        </p:nvSpPr>
        <p:spPr>
          <a:xfrm>
            <a:off x="4859174" y="2692989"/>
            <a:ext cx="1890346" cy="57593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Print(self.name)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254383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69950</TotalTime>
  <Pages>8</Pages>
  <Words>518</Words>
  <Application>Microsoft Office PowerPoint</Application>
  <PresentationFormat>On-screen Show (4:3)</PresentationFormat>
  <Paragraphs>85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Ｐゴシック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Exercise 3</vt:lpstr>
      <vt:lpstr>Solution</vt:lpstr>
      <vt:lpstr>Errors</vt:lpstr>
      <vt:lpstr>New Error: Wrong (New) Object Is The Bestie</vt:lpstr>
      <vt:lpstr>New Error: Wrong Object’s Attribute Set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3;</dc:title>
  <dc:subject>Introduction to Programming for Computer Science Majors</dc:subject>
  <dc:creator>James Tam</dc:creator>
  <cp:keywords>Exercise 3</cp:keywords>
  <cp:lastModifiedBy>Work</cp:lastModifiedBy>
  <cp:revision>4206</cp:revision>
  <cp:lastPrinted>2014-08-25T22:49:30Z</cp:lastPrinted>
  <dcterms:created xsi:type="dcterms:W3CDTF">1995-08-18T10:27:02Z</dcterms:created>
  <dcterms:modified xsi:type="dcterms:W3CDTF">2024-12-02T18:56:11Z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