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783245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3" autoAdjust="0"/>
    <p:restoredTop sz="96340" autoAdjust="0"/>
  </p:normalViewPr>
  <p:slideViewPr>
    <p:cSldViewPr snapToGrid="0">
      <p:cViewPr varScale="1">
        <p:scale>
          <a:sx n="109" d="100"/>
          <a:sy n="109" d="100"/>
        </p:scale>
        <p:origin x="6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344" y="-1584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Command line arguments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63525" indent="-263525">
              <a:defRPr/>
            </a:lvl1pPr>
            <a:lvl2pPr marL="442913" indent="-179388">
              <a:defRPr/>
            </a:lvl2pPr>
            <a:lvl3pPr marL="631825" indent="-188913">
              <a:defRPr/>
            </a:lvl3pPr>
            <a:lvl4pPr marL="809625" indent="-180975" defTabSz="809625">
              <a:buFont typeface="Courier New" panose="02070309020205020404" pitchFamily="49" charset="0"/>
              <a:buChar char="o"/>
              <a:defRPr sz="1600"/>
            </a:lvl4pPr>
            <a:lvl5pPr marL="990600" indent="-180975"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Execise</a:t>
            </a:r>
            <a:r>
              <a:rPr lang="en-US" dirty="0" smtClean="0"/>
              <a:t> 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the definition of class ‘Adventurer’ from Exercise 1.</a:t>
            </a:r>
          </a:p>
          <a:p>
            <a:r>
              <a:rPr lang="en-US" dirty="0" smtClean="0"/>
              <a:t>As instances of the class are created these attributes will be set to the values of arguments passed into the constructor.</a:t>
            </a:r>
          </a:p>
          <a:p>
            <a:r>
              <a:rPr lang="en-US" dirty="0" smtClean="0"/>
              <a:t>To arguments passed in are hard-coded to “</a:t>
            </a:r>
            <a:r>
              <a:rPr lang="en-US" dirty="0" err="1" smtClean="0"/>
              <a:t>Dragonbait</a:t>
            </a:r>
            <a:r>
              <a:rPr lang="en-US" dirty="0" smtClean="0"/>
              <a:t>” and 45.</a:t>
            </a:r>
          </a:p>
          <a:p>
            <a:pPr marL="263525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30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class Adventurer: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def __init__(</a:t>
            </a:r>
            <a:r>
              <a:rPr lang="en-CA" smtClean="0">
                <a:latin typeface="Consolas" panose="020B0609020204030204" pitchFamily="49" charset="0"/>
              </a:rPr>
              <a:t>self,name,hitPoints):</a:t>
            </a: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self.name = name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    </a:t>
            </a:r>
            <a:r>
              <a:rPr lang="en-CA" dirty="0" err="1">
                <a:latin typeface="Consolas" panose="020B0609020204030204" pitchFamily="49" charset="0"/>
              </a:rPr>
              <a:t>self.hitPoints</a:t>
            </a:r>
            <a:r>
              <a:rPr lang="en-CA" dirty="0">
                <a:latin typeface="Consolas" panose="020B0609020204030204" pitchFamily="49" charset="0"/>
              </a:rPr>
              <a:t> = </a:t>
            </a:r>
            <a:r>
              <a:rPr lang="en-CA" dirty="0" err="1">
                <a:latin typeface="Consolas" panose="020B0609020204030204" pitchFamily="49" charset="0"/>
              </a:rPr>
              <a:t>hitPoints</a:t>
            </a: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def start():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</a:t>
            </a:r>
            <a:r>
              <a:rPr lang="en-CA" dirty="0" err="1">
                <a:latin typeface="Consolas" panose="020B0609020204030204" pitchFamily="49" charset="0"/>
              </a:rPr>
              <a:t>anAdventurer</a:t>
            </a:r>
            <a:r>
              <a:rPr lang="en-CA" dirty="0">
                <a:latin typeface="Consolas" panose="020B0609020204030204" pitchFamily="49" charset="0"/>
              </a:rPr>
              <a:t> = Adventurer("Dragonbait",45)</a:t>
            </a: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</a:t>
            </a:r>
            <a:r>
              <a:rPr lang="en-CA" dirty="0" err="1">
                <a:latin typeface="Consolas" panose="020B0609020204030204" pitchFamily="49" charset="0"/>
              </a:rPr>
              <a:t>anAdventurer.name,anAdventurer.hitPoints</a:t>
            </a:r>
            <a:r>
              <a:rPr lang="en-CA" dirty="0">
                <a:latin typeface="Consolas" panose="020B0609020204030204" pitchFamily="49" charset="0"/>
              </a:rPr>
              <a:t>)</a:t>
            </a:r>
          </a:p>
          <a:p>
            <a:pPr marL="2635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635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start()</a:t>
            </a:r>
            <a:r>
              <a:rPr lang="en-CA" dirty="0" smtClean="0">
                <a:latin typeface="Consolas" panose="020B0609020204030204" pitchFamily="49" charset="0"/>
              </a:rPr>
              <a:t>	</a:t>
            </a:r>
            <a:endParaRPr lang="en-CA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007991"/>
      </p:ext>
    </p:extLst>
  </p:cSld>
  <p:clrMapOvr>
    <a:masterClrMapping/>
  </p:clrMapOvr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rgbClr val="FF0000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600" b="1" dirty="0" smtClean="0">
            <a:solidFill>
              <a:srgbClr val="FF0000"/>
            </a:solidFill>
          </a:defRPr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69868</TotalTime>
  <Pages>8</Pages>
  <Words>85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ＭＳ Ｐゴシック</vt:lpstr>
      <vt:lpstr>Arial</vt:lpstr>
      <vt:lpstr>Calibri</vt:lpstr>
      <vt:lpstr>Consolas</vt:lpstr>
      <vt:lpstr>Courier New</vt:lpstr>
      <vt:lpstr>Garamond</vt:lpstr>
      <vt:lpstr>Times New Roman</vt:lpstr>
      <vt:lpstr>Wingdings</vt:lpstr>
      <vt:lpstr>evaluation_intro</vt:lpstr>
      <vt:lpstr>Execise 2</vt:lpstr>
      <vt:lpstr>Solution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2; </dc:title>
  <dc:subject>Introduction to Programming for Computer Science Majors</dc:subject>
  <dc:creator>James Tam</dc:creator>
  <cp:keywords>Exercise 2</cp:keywords>
  <cp:lastModifiedBy>Work</cp:lastModifiedBy>
  <cp:revision>4195</cp:revision>
  <cp:lastPrinted>2014-08-25T22:49:30Z</cp:lastPrinted>
  <dcterms:created xsi:type="dcterms:W3CDTF">1995-08-18T10:27:02Z</dcterms:created>
  <dcterms:modified xsi:type="dcterms:W3CDTF">2024-12-02T18:20:44Z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