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9" r:id="rId1"/>
  </p:sldMasterIdLst>
  <p:notesMasterIdLst>
    <p:notesMasterId r:id="rId20"/>
  </p:notesMasterIdLst>
  <p:handoutMasterIdLst>
    <p:handoutMasterId r:id="rId21"/>
  </p:handoutMasterIdLst>
  <p:sldIdLst>
    <p:sldId id="916" r:id="rId2"/>
    <p:sldId id="908" r:id="rId3"/>
    <p:sldId id="917" r:id="rId4"/>
    <p:sldId id="902" r:id="rId5"/>
    <p:sldId id="903" r:id="rId6"/>
    <p:sldId id="904" r:id="rId7"/>
    <p:sldId id="905" r:id="rId8"/>
    <p:sldId id="906" r:id="rId9"/>
    <p:sldId id="907" r:id="rId10"/>
    <p:sldId id="909" r:id="rId11"/>
    <p:sldId id="910" r:id="rId12"/>
    <p:sldId id="911" r:id="rId13"/>
    <p:sldId id="912" r:id="rId14"/>
    <p:sldId id="913" r:id="rId15"/>
    <p:sldId id="914" r:id="rId16"/>
    <p:sldId id="915" r:id="rId17"/>
    <p:sldId id="919" r:id="rId18"/>
    <p:sldId id="918" r:id="rId19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sz="1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sz="1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sz="1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sz="1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7">
          <p15:clr>
            <a:srgbClr val="A4A3A4"/>
          </p15:clr>
        </p15:guide>
        <p15:guide id="2" pos="2208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James Tam" initials="JT" lastIdx="3" clrIdx="0">
    <p:extLst>
      <p:ext uri="{19B8F6BF-5375-455C-9EA6-DF929625EA0E}">
        <p15:presenceInfo xmlns:p15="http://schemas.microsoft.com/office/powerpoint/2012/main" userId="James Tam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FFFFCC"/>
    <a:srgbClr val="0066FF"/>
    <a:srgbClr val="FFFFFF"/>
    <a:srgbClr val="FCD5B5"/>
    <a:srgbClr val="808000"/>
    <a:srgbClr val="66FFCC"/>
    <a:srgbClr val="00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66814" autoAdjust="0"/>
  </p:normalViewPr>
  <p:slideViewPr>
    <p:cSldViewPr snapToGrid="0">
      <p:cViewPr varScale="1">
        <p:scale>
          <a:sx n="72" d="100"/>
          <a:sy n="72" d="100"/>
        </p:scale>
        <p:origin x="642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>
        <p:scale>
          <a:sx n="100" d="100"/>
          <a:sy n="100" d="100"/>
        </p:scale>
        <p:origin x="1044" y="-1020"/>
      </p:cViewPr>
      <p:guideLst>
        <p:guide orient="horz" pos="2927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84" tIns="0" rIns="19084" bIns="0" numCol="1" anchor="t" anchorCtr="0" compatLnSpc="1">
            <a:prstTxWarp prst="textNoShape">
              <a:avLst/>
            </a:prstTxWarp>
          </a:bodyPr>
          <a:lstStyle>
            <a:lvl1pPr defTabSz="952500" eaLnBrk="0" hangingPunct="0">
              <a:defRPr sz="1000" i="1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1925" y="0"/>
            <a:ext cx="303847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84" tIns="0" rIns="19084" bIns="0" numCol="1" anchor="t" anchorCtr="0" compatLnSpc="1">
            <a:prstTxWarp prst="textNoShape">
              <a:avLst/>
            </a:prstTxWarp>
          </a:bodyPr>
          <a:lstStyle>
            <a:lvl1pPr algn="r" defTabSz="952500" eaLnBrk="0" hangingPunct="0">
              <a:defRPr sz="1000" i="1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1263"/>
            <a:ext cx="303847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6000" tIns="0" rIns="19084" bIns="0" numCol="1" anchor="b" anchorCtr="0" compatLnSpc="1">
            <a:prstTxWarp prst="textNoShape">
              <a:avLst/>
            </a:prstTxWarp>
          </a:bodyPr>
          <a:lstStyle>
            <a:lvl1pPr defTabSz="952500" eaLnBrk="0" hangingPunct="0">
              <a:defRPr sz="1000" i="1" dirty="0" smtClean="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en-US" dirty="0"/>
              <a:t>Extra supplement: Midterm I</a:t>
            </a:r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1925" y="8831263"/>
            <a:ext cx="303847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84" tIns="0" rIns="19084" bIns="0" numCol="1" anchor="b" anchorCtr="0" compatLnSpc="1">
            <a:prstTxWarp prst="textNoShape">
              <a:avLst/>
            </a:prstTxWarp>
          </a:bodyPr>
          <a:lstStyle>
            <a:lvl1pPr algn="r" defTabSz="952500" eaLnBrk="0" hangingPunct="0">
              <a:defRPr sz="1000" i="1"/>
            </a:lvl1pPr>
          </a:lstStyle>
          <a:p>
            <a:fld id="{C4BD0D69-FD40-4614-8ED8-EC203C0DDE4E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19117103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84" tIns="0" rIns="19084" bIns="0" numCol="1" anchor="t" anchorCtr="0" compatLnSpc="1">
            <a:prstTxWarp prst="textNoShape">
              <a:avLst/>
            </a:prstTxWarp>
          </a:bodyPr>
          <a:lstStyle>
            <a:lvl1pPr defTabSz="952500" eaLnBrk="0" hangingPunct="0">
              <a:defRPr sz="1000" i="1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1925" y="0"/>
            <a:ext cx="303847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84" tIns="0" rIns="19084" bIns="0" numCol="1" anchor="t" anchorCtr="0" compatLnSpc="1">
            <a:prstTxWarp prst="textNoShape">
              <a:avLst/>
            </a:prstTxWarp>
          </a:bodyPr>
          <a:lstStyle>
            <a:lvl1pPr algn="r" defTabSz="952500" eaLnBrk="0" hangingPunct="0">
              <a:defRPr sz="1000" i="1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1263"/>
            <a:ext cx="303847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84" tIns="0" rIns="19084" bIns="0" numCol="1" anchor="b" anchorCtr="0" compatLnSpc="1">
            <a:prstTxWarp prst="textNoShape">
              <a:avLst/>
            </a:prstTxWarp>
          </a:bodyPr>
          <a:lstStyle>
            <a:lvl1pPr defTabSz="952500" eaLnBrk="0" hangingPunct="0">
              <a:defRPr sz="1000" i="1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1925" y="8831263"/>
            <a:ext cx="303847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84" tIns="0" rIns="19084" bIns="0" numCol="1" anchor="b" anchorCtr="0" compatLnSpc="1">
            <a:prstTxWarp prst="textNoShape">
              <a:avLst/>
            </a:prstTxWarp>
          </a:bodyPr>
          <a:lstStyle>
            <a:lvl1pPr algn="r" defTabSz="952500" eaLnBrk="0" hangingPunct="0">
              <a:defRPr sz="1000" i="1">
                <a:latin typeface="Times New Roman" panose="02020603050405020304" pitchFamily="18" charset="0"/>
              </a:defRPr>
            </a:lvl1pPr>
          </a:lstStyle>
          <a:p>
            <a:fld id="{1EA6677B-2DAB-4DCC-A86A-F7F0F8DD4460}" type="slidenum">
              <a:rPr lang="en-US" altLang="en-US"/>
              <a:pPr/>
              <a:t>‹#›</a:t>
            </a:fld>
            <a:endParaRPr lang="en-US" altLang="en-US" dirty="0"/>
          </a:p>
        </p:txBody>
      </p:sp>
      <p:sp>
        <p:nvSpPr>
          <p:cNvPr id="14342" name="Rectangle 6"/>
          <p:cNvSpPr>
            <a:spLocks noChangeArrowheads="1"/>
          </p:cNvSpPr>
          <p:nvPr/>
        </p:nvSpPr>
        <p:spPr bwMode="auto">
          <a:xfrm>
            <a:off x="3136900" y="8853488"/>
            <a:ext cx="735013" cy="252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9064" tIns="46123" rIns="89064" bIns="46123">
            <a:spAutoFit/>
          </a:bodyPr>
          <a:lstStyle>
            <a:lvl1pPr defTabSz="9017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9017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9017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9017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9017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9017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9017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9017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9017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en-US" altLang="en-US" sz="1200" dirty="0"/>
              <a:t>Page </a:t>
            </a:r>
            <a:fld id="{61724E73-F4A3-492F-94FF-9B4325E9C044}" type="slidenum">
              <a:rPr lang="en-US" altLang="en-US" sz="1200"/>
              <a:pPr algn="ctr">
                <a:lnSpc>
                  <a:spcPct val="90000"/>
                </a:lnSpc>
              </a:pPr>
              <a:t>‹#›</a:t>
            </a:fld>
            <a:endParaRPr lang="en-US" altLang="en-US" sz="1200" dirty="0"/>
          </a:p>
        </p:txBody>
      </p:sp>
      <p:sp>
        <p:nvSpPr>
          <p:cNvPr id="80903" name="Rectangle 7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92213" y="703263"/>
            <a:ext cx="4629150" cy="3471862"/>
          </a:xfrm>
          <a:prstGeom prst="rect">
            <a:avLst/>
          </a:prstGeom>
          <a:noFill/>
          <a:ln w="12699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56" name="Rectangle 8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5038" y="4414838"/>
            <a:ext cx="5140325" cy="4183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836" tIns="47713" rIns="93836" bIns="4771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Body Text</a:t>
            </a:r>
          </a:p>
          <a:p>
            <a:pPr lvl="0"/>
            <a:r>
              <a:rPr lang="en-US" noProof="0"/>
              <a:t>Second Level</a:t>
            </a:r>
          </a:p>
          <a:p>
            <a:pPr lvl="0"/>
            <a:r>
              <a:rPr lang="en-US" noProof="0"/>
              <a:t>Third Level</a:t>
            </a:r>
          </a:p>
          <a:p>
            <a:pPr lvl="0"/>
            <a:r>
              <a:rPr lang="en-US" noProof="0"/>
              <a:t>Fourth Level</a:t>
            </a:r>
          </a:p>
          <a:p>
            <a:pPr lvl="0"/>
            <a:r>
              <a:rPr lang="en-US" noProof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34957766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defTabSz="949325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742950" indent="-285750" algn="l" defTabSz="949325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1143000" indent="-228600" algn="l" defTabSz="949325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600200" indent="-228600" algn="l" defTabSz="949325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2057400" indent="-228600" algn="l" defTabSz="949325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5"/>
          <p:cNvSpPr txBox="1">
            <a:spLocks noGrp="1" noChangeArrowheads="1"/>
          </p:cNvSpPr>
          <p:nvPr/>
        </p:nvSpPr>
        <p:spPr bwMode="auto">
          <a:xfrm>
            <a:off x="3971925" y="8831263"/>
            <a:ext cx="3038475" cy="463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9081" tIns="0" rIns="19081" bIns="0" anchor="b"/>
          <a:lstStyle>
            <a:lvl1pPr defTabSz="935038" eaLnBrk="0" hangingPunct="0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935038" eaLnBrk="0" hangingPunct="0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935038" eaLnBrk="0" hangingPunct="0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935038" eaLnBrk="0" hangingPunct="0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935038" eaLnBrk="0" hangingPunct="0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935038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935038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935038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935038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r">
              <a:lnSpc>
                <a:spcPct val="100000"/>
              </a:lnSpc>
              <a:spcBef>
                <a:spcPct val="0"/>
              </a:spcBef>
            </a:pPr>
            <a:fld id="{A699CA7C-3518-404F-AF70-FBE0AD91DBA8}" type="slidenum">
              <a:rPr lang="en-US" altLang="en-US" sz="1000" i="1">
                <a:latin typeface="Times New Roman" panose="02020603050405020304" pitchFamily="18" charset="0"/>
              </a:rPr>
              <a:pPr algn="r">
                <a:lnSpc>
                  <a:spcPct val="100000"/>
                </a:lnSpc>
                <a:spcBef>
                  <a:spcPct val="0"/>
                </a:spcBef>
              </a:pPr>
              <a:t>4</a:t>
            </a:fld>
            <a:endParaRPr lang="en-US" altLang="en-US" sz="1000" i="1" dirty="0">
              <a:latin typeface="Times New Roman" panose="02020603050405020304" pitchFamily="18" charset="0"/>
            </a:endParaRPr>
          </a:p>
        </p:txBody>
      </p:sp>
      <p:sp>
        <p:nvSpPr>
          <p:cNvPr id="1013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92213" y="703263"/>
            <a:ext cx="4630737" cy="3471862"/>
          </a:xfrm>
          <a:ln/>
        </p:spPr>
      </p:sp>
      <p:sp>
        <p:nvSpPr>
          <p:cNvPr id="1013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3819" tIns="47706" rIns="93819" bIns="47706"/>
          <a:lstStyle/>
          <a:p>
            <a:pPr eaLnBrk="1" hangingPunct="1"/>
            <a:endParaRPr lang="en-US" altLang="en-US" dirty="0">
              <a:latin typeface="Consolas" panose="020B0609020204030204" pitchFamily="49" charset="0"/>
              <a:ea typeface="ＭＳ Ｐゴシック" panose="020B0600070205080204" pitchFamily="34" charset="-128"/>
            </a:endParaRPr>
          </a:p>
          <a:p>
            <a:pPr eaLnBrk="1" hangingPunct="1"/>
            <a:endParaRPr lang="en-US" altLang="en-US" dirty="0">
              <a:latin typeface="Calibri" panose="020F0502020204030204" pitchFamily="34" charset="0"/>
              <a:ea typeface="ＭＳ Ｐゴシック" panose="020B0600070205080204" pitchFamily="34" charset="-128"/>
            </a:endParaRPr>
          </a:p>
          <a:p>
            <a:pPr eaLnBrk="1" hangingPunct="1"/>
            <a:endParaRPr lang="en-US" altLang="en-US" dirty="0">
              <a:latin typeface="Calibri" panose="020F0502020204030204" pitchFamily="34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40995954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C30883E4-D721-2EBB-8A06-F7713302969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5">
            <a:extLst>
              <a:ext uri="{FF2B5EF4-FFF2-40B4-BE49-F238E27FC236}">
                <a16:creationId xmlns:a16="http://schemas.microsoft.com/office/drawing/2014/main" xmlns="" id="{B9113A70-E527-E399-873E-7C05428602E3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3971925" y="8831263"/>
            <a:ext cx="3038475" cy="463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9081" tIns="0" rIns="19081" bIns="0" anchor="b"/>
          <a:lstStyle>
            <a:lvl1pPr defTabSz="935038" eaLnBrk="0" hangingPunct="0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935038" eaLnBrk="0" hangingPunct="0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935038" eaLnBrk="0" hangingPunct="0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935038" eaLnBrk="0" hangingPunct="0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935038" eaLnBrk="0" hangingPunct="0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935038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935038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935038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935038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r">
              <a:lnSpc>
                <a:spcPct val="100000"/>
              </a:lnSpc>
              <a:spcBef>
                <a:spcPct val="0"/>
              </a:spcBef>
            </a:pPr>
            <a:fld id="{A699CA7C-3518-404F-AF70-FBE0AD91DBA8}" type="slidenum">
              <a:rPr lang="en-US" altLang="en-US" sz="1000" i="1">
                <a:latin typeface="Times New Roman" panose="02020603050405020304" pitchFamily="18" charset="0"/>
              </a:rPr>
              <a:pPr algn="r">
                <a:lnSpc>
                  <a:spcPct val="100000"/>
                </a:lnSpc>
                <a:spcBef>
                  <a:spcPct val="0"/>
                </a:spcBef>
              </a:pPr>
              <a:t>14</a:t>
            </a:fld>
            <a:endParaRPr lang="en-US" altLang="en-US" sz="1000" i="1" dirty="0">
              <a:latin typeface="Times New Roman" panose="02020603050405020304" pitchFamily="18" charset="0"/>
            </a:endParaRPr>
          </a:p>
        </p:txBody>
      </p:sp>
      <p:sp>
        <p:nvSpPr>
          <p:cNvPr id="101379" name="Rectangle 2">
            <a:extLst>
              <a:ext uri="{FF2B5EF4-FFF2-40B4-BE49-F238E27FC236}">
                <a16:creationId xmlns:a16="http://schemas.microsoft.com/office/drawing/2014/main" xmlns="" id="{6D7D7BD4-D7F5-B08C-57C9-23268562EBD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92213" y="703263"/>
            <a:ext cx="4630737" cy="3471862"/>
          </a:xfrm>
          <a:ln/>
        </p:spPr>
      </p:sp>
      <p:sp>
        <p:nvSpPr>
          <p:cNvPr id="101380" name="Rectangle 3">
            <a:extLst>
              <a:ext uri="{FF2B5EF4-FFF2-40B4-BE49-F238E27FC236}">
                <a16:creationId xmlns:a16="http://schemas.microsoft.com/office/drawing/2014/main" xmlns="" id="{629993F5-0421-58AA-5F12-AB728D03A15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3819" tIns="47706" rIns="93819" bIns="47706"/>
          <a:lstStyle/>
          <a:p>
            <a:pPr eaLnBrk="1" hangingPunct="1"/>
            <a:endParaRPr lang="en-US" altLang="en-US" dirty="0">
              <a:latin typeface="Consolas" panose="020B0609020204030204" pitchFamily="49" charset="0"/>
              <a:ea typeface="ＭＳ Ｐゴシック" panose="020B0600070205080204" pitchFamily="34" charset="-128"/>
            </a:endParaRPr>
          </a:p>
          <a:p>
            <a:pPr eaLnBrk="1" hangingPunct="1"/>
            <a:endParaRPr lang="en-US" altLang="en-US" dirty="0">
              <a:latin typeface="Calibri" panose="020F0502020204030204" pitchFamily="34" charset="0"/>
              <a:ea typeface="ＭＳ Ｐゴシック" panose="020B0600070205080204" pitchFamily="34" charset="-128"/>
            </a:endParaRPr>
          </a:p>
          <a:p>
            <a:pPr eaLnBrk="1" hangingPunct="1"/>
            <a:endParaRPr lang="en-US" altLang="en-US" dirty="0">
              <a:latin typeface="Calibri" panose="020F0502020204030204" pitchFamily="34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66376472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4A207FB-44A0-E9E4-BF7B-F12C2B2C28E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5">
            <a:extLst>
              <a:ext uri="{FF2B5EF4-FFF2-40B4-BE49-F238E27FC236}">
                <a16:creationId xmlns:a16="http://schemas.microsoft.com/office/drawing/2014/main" xmlns="" id="{A40D87CA-4577-D845-36ED-0CC503787C04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3971925" y="8831263"/>
            <a:ext cx="3038475" cy="463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9081" tIns="0" rIns="19081" bIns="0" anchor="b"/>
          <a:lstStyle>
            <a:lvl1pPr defTabSz="935038" eaLnBrk="0" hangingPunct="0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935038" eaLnBrk="0" hangingPunct="0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935038" eaLnBrk="0" hangingPunct="0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935038" eaLnBrk="0" hangingPunct="0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935038" eaLnBrk="0" hangingPunct="0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935038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935038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935038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935038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r">
              <a:lnSpc>
                <a:spcPct val="100000"/>
              </a:lnSpc>
              <a:spcBef>
                <a:spcPct val="0"/>
              </a:spcBef>
            </a:pPr>
            <a:fld id="{A699CA7C-3518-404F-AF70-FBE0AD91DBA8}" type="slidenum">
              <a:rPr lang="en-US" altLang="en-US" sz="1000" i="1">
                <a:latin typeface="Times New Roman" panose="02020603050405020304" pitchFamily="18" charset="0"/>
              </a:rPr>
              <a:pPr algn="r">
                <a:lnSpc>
                  <a:spcPct val="100000"/>
                </a:lnSpc>
                <a:spcBef>
                  <a:spcPct val="0"/>
                </a:spcBef>
              </a:pPr>
              <a:t>15</a:t>
            </a:fld>
            <a:endParaRPr lang="en-US" altLang="en-US" sz="1000" i="1" dirty="0">
              <a:latin typeface="Times New Roman" panose="02020603050405020304" pitchFamily="18" charset="0"/>
            </a:endParaRPr>
          </a:p>
        </p:txBody>
      </p:sp>
      <p:sp>
        <p:nvSpPr>
          <p:cNvPr id="101379" name="Rectangle 2">
            <a:extLst>
              <a:ext uri="{FF2B5EF4-FFF2-40B4-BE49-F238E27FC236}">
                <a16:creationId xmlns:a16="http://schemas.microsoft.com/office/drawing/2014/main" xmlns="" id="{512698A5-64B7-859D-3C38-7AB256E867B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92213" y="703263"/>
            <a:ext cx="4630737" cy="3471862"/>
          </a:xfrm>
          <a:ln/>
        </p:spPr>
      </p:sp>
      <p:sp>
        <p:nvSpPr>
          <p:cNvPr id="101380" name="Rectangle 3">
            <a:extLst>
              <a:ext uri="{FF2B5EF4-FFF2-40B4-BE49-F238E27FC236}">
                <a16:creationId xmlns:a16="http://schemas.microsoft.com/office/drawing/2014/main" xmlns="" id="{290965A6-C639-10F3-DDEC-0ED47D69335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3819" tIns="47706" rIns="93819" bIns="47706"/>
          <a:lstStyle/>
          <a:p>
            <a:pPr eaLnBrk="1" hangingPunct="1"/>
            <a:endParaRPr lang="en-US" altLang="en-US" dirty="0">
              <a:latin typeface="Consolas" panose="020B0609020204030204" pitchFamily="49" charset="0"/>
              <a:ea typeface="ＭＳ Ｐゴシック" panose="020B0600070205080204" pitchFamily="34" charset="-128"/>
            </a:endParaRPr>
          </a:p>
          <a:p>
            <a:pPr eaLnBrk="1" hangingPunct="1"/>
            <a:endParaRPr lang="en-US" altLang="en-US" dirty="0">
              <a:latin typeface="Calibri" panose="020F0502020204030204" pitchFamily="34" charset="0"/>
              <a:ea typeface="ＭＳ Ｐゴシック" panose="020B0600070205080204" pitchFamily="34" charset="-128"/>
            </a:endParaRPr>
          </a:p>
          <a:p>
            <a:pPr eaLnBrk="1" hangingPunct="1"/>
            <a:endParaRPr lang="en-US" altLang="en-US" dirty="0">
              <a:latin typeface="Calibri" panose="020F0502020204030204" pitchFamily="34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55155784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4F1A4C95-6A1A-E781-4B90-7D83FC388D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5">
            <a:extLst>
              <a:ext uri="{FF2B5EF4-FFF2-40B4-BE49-F238E27FC236}">
                <a16:creationId xmlns:a16="http://schemas.microsoft.com/office/drawing/2014/main" xmlns="" id="{F1D76F1D-248F-65DD-1A17-73AE95AA9334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3971925" y="8831263"/>
            <a:ext cx="3038475" cy="463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9081" tIns="0" rIns="19081" bIns="0" anchor="b"/>
          <a:lstStyle>
            <a:lvl1pPr defTabSz="935038" eaLnBrk="0" hangingPunct="0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935038" eaLnBrk="0" hangingPunct="0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935038" eaLnBrk="0" hangingPunct="0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935038" eaLnBrk="0" hangingPunct="0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935038" eaLnBrk="0" hangingPunct="0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935038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935038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935038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935038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r">
              <a:lnSpc>
                <a:spcPct val="100000"/>
              </a:lnSpc>
              <a:spcBef>
                <a:spcPct val="0"/>
              </a:spcBef>
            </a:pPr>
            <a:fld id="{A699CA7C-3518-404F-AF70-FBE0AD91DBA8}" type="slidenum">
              <a:rPr lang="en-US" altLang="en-US" sz="1000" i="1">
                <a:latin typeface="Times New Roman" panose="02020603050405020304" pitchFamily="18" charset="0"/>
              </a:rPr>
              <a:pPr algn="r">
                <a:lnSpc>
                  <a:spcPct val="100000"/>
                </a:lnSpc>
                <a:spcBef>
                  <a:spcPct val="0"/>
                </a:spcBef>
              </a:pPr>
              <a:t>16</a:t>
            </a:fld>
            <a:endParaRPr lang="en-US" altLang="en-US" sz="1000" i="1" dirty="0">
              <a:latin typeface="Times New Roman" panose="02020603050405020304" pitchFamily="18" charset="0"/>
            </a:endParaRPr>
          </a:p>
        </p:txBody>
      </p:sp>
      <p:sp>
        <p:nvSpPr>
          <p:cNvPr id="101379" name="Rectangle 2">
            <a:extLst>
              <a:ext uri="{FF2B5EF4-FFF2-40B4-BE49-F238E27FC236}">
                <a16:creationId xmlns:a16="http://schemas.microsoft.com/office/drawing/2014/main" xmlns="" id="{9868A842-71A3-BDDE-F806-5BE1E498897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92213" y="703263"/>
            <a:ext cx="4630737" cy="3471862"/>
          </a:xfrm>
          <a:ln/>
        </p:spPr>
      </p:sp>
      <p:sp>
        <p:nvSpPr>
          <p:cNvPr id="101380" name="Rectangle 3">
            <a:extLst>
              <a:ext uri="{FF2B5EF4-FFF2-40B4-BE49-F238E27FC236}">
                <a16:creationId xmlns:a16="http://schemas.microsoft.com/office/drawing/2014/main" xmlns="" id="{9E046429-97F1-6A75-006F-8E187ED784C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3819" tIns="47706" rIns="93819" bIns="47706"/>
          <a:lstStyle/>
          <a:p>
            <a:pPr eaLnBrk="1" hangingPunct="1"/>
            <a:endParaRPr lang="en-US" altLang="en-US" dirty="0">
              <a:latin typeface="Consolas" panose="020B0609020204030204" pitchFamily="49" charset="0"/>
              <a:ea typeface="ＭＳ Ｐゴシック" panose="020B0600070205080204" pitchFamily="34" charset="-128"/>
            </a:endParaRPr>
          </a:p>
          <a:p>
            <a:pPr eaLnBrk="1" hangingPunct="1"/>
            <a:endParaRPr lang="en-US" altLang="en-US" dirty="0">
              <a:latin typeface="Calibri" panose="020F0502020204030204" pitchFamily="34" charset="0"/>
              <a:ea typeface="ＭＳ Ｐゴシック" panose="020B0600070205080204" pitchFamily="34" charset="-128"/>
            </a:endParaRPr>
          </a:p>
          <a:p>
            <a:pPr eaLnBrk="1" hangingPunct="1"/>
            <a:endParaRPr lang="en-US" altLang="en-US" dirty="0">
              <a:latin typeface="Calibri" panose="020F0502020204030204" pitchFamily="34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00440065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712DB280-D68E-D3B9-B9C7-2D95E579B7A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5">
            <a:extLst>
              <a:ext uri="{FF2B5EF4-FFF2-40B4-BE49-F238E27FC236}">
                <a16:creationId xmlns:a16="http://schemas.microsoft.com/office/drawing/2014/main" xmlns="" id="{08A9FEE0-F494-C1E6-C21B-8EB040C0FCAE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3971925" y="8831263"/>
            <a:ext cx="3038475" cy="463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9081" tIns="0" rIns="19081" bIns="0" anchor="b"/>
          <a:lstStyle>
            <a:lvl1pPr defTabSz="935038" eaLnBrk="0" hangingPunct="0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935038" eaLnBrk="0" hangingPunct="0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935038" eaLnBrk="0" hangingPunct="0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935038" eaLnBrk="0" hangingPunct="0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935038" eaLnBrk="0" hangingPunct="0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935038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935038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935038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935038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r">
              <a:lnSpc>
                <a:spcPct val="100000"/>
              </a:lnSpc>
              <a:spcBef>
                <a:spcPct val="0"/>
              </a:spcBef>
            </a:pPr>
            <a:fld id="{A699CA7C-3518-404F-AF70-FBE0AD91DBA8}" type="slidenum">
              <a:rPr lang="en-US" altLang="en-US" sz="1000" i="1">
                <a:latin typeface="Times New Roman" panose="02020603050405020304" pitchFamily="18" charset="0"/>
              </a:rPr>
              <a:pPr algn="r">
                <a:lnSpc>
                  <a:spcPct val="100000"/>
                </a:lnSpc>
                <a:spcBef>
                  <a:spcPct val="0"/>
                </a:spcBef>
              </a:pPr>
              <a:t>5</a:t>
            </a:fld>
            <a:endParaRPr lang="en-US" altLang="en-US" sz="1000" i="1" dirty="0">
              <a:latin typeface="Times New Roman" panose="02020603050405020304" pitchFamily="18" charset="0"/>
            </a:endParaRPr>
          </a:p>
        </p:txBody>
      </p:sp>
      <p:sp>
        <p:nvSpPr>
          <p:cNvPr id="101379" name="Rectangle 2">
            <a:extLst>
              <a:ext uri="{FF2B5EF4-FFF2-40B4-BE49-F238E27FC236}">
                <a16:creationId xmlns:a16="http://schemas.microsoft.com/office/drawing/2014/main" xmlns="" id="{EC775BAA-1223-8F60-EDE5-93E72BB676C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92213" y="703263"/>
            <a:ext cx="4630737" cy="3471862"/>
          </a:xfrm>
          <a:ln/>
        </p:spPr>
      </p:sp>
      <p:sp>
        <p:nvSpPr>
          <p:cNvPr id="101380" name="Rectangle 3">
            <a:extLst>
              <a:ext uri="{FF2B5EF4-FFF2-40B4-BE49-F238E27FC236}">
                <a16:creationId xmlns:a16="http://schemas.microsoft.com/office/drawing/2014/main" xmlns="" id="{F3859108-BF19-B925-7BCE-AE5F4131C3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3819" tIns="47706" rIns="93819" bIns="47706"/>
          <a:lstStyle/>
          <a:p>
            <a:pPr eaLnBrk="1" hangingPunct="1"/>
            <a:endParaRPr lang="en-US" altLang="en-US" dirty="0">
              <a:latin typeface="Consolas" panose="020B0609020204030204" pitchFamily="49" charset="0"/>
              <a:ea typeface="ＭＳ Ｐゴシック" panose="020B0600070205080204" pitchFamily="34" charset="-128"/>
            </a:endParaRPr>
          </a:p>
          <a:p>
            <a:pPr eaLnBrk="1" hangingPunct="1"/>
            <a:endParaRPr lang="en-US" altLang="en-US" dirty="0">
              <a:latin typeface="Calibri" panose="020F0502020204030204" pitchFamily="34" charset="0"/>
              <a:ea typeface="ＭＳ Ｐゴシック" panose="020B0600070205080204" pitchFamily="34" charset="-128"/>
            </a:endParaRPr>
          </a:p>
          <a:p>
            <a:pPr eaLnBrk="1" hangingPunct="1"/>
            <a:endParaRPr lang="en-US" altLang="en-US" dirty="0">
              <a:latin typeface="Calibri" panose="020F0502020204030204" pitchFamily="34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72654862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66065A89-DBF8-9EE3-23D6-2AE431E8914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5">
            <a:extLst>
              <a:ext uri="{FF2B5EF4-FFF2-40B4-BE49-F238E27FC236}">
                <a16:creationId xmlns:a16="http://schemas.microsoft.com/office/drawing/2014/main" xmlns="" id="{191557CC-C0D0-75ED-CCB8-7594A2226098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3971925" y="8831263"/>
            <a:ext cx="3038475" cy="463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9081" tIns="0" rIns="19081" bIns="0" anchor="b"/>
          <a:lstStyle>
            <a:lvl1pPr defTabSz="935038" eaLnBrk="0" hangingPunct="0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935038" eaLnBrk="0" hangingPunct="0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935038" eaLnBrk="0" hangingPunct="0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935038" eaLnBrk="0" hangingPunct="0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935038" eaLnBrk="0" hangingPunct="0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935038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935038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935038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935038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r">
              <a:lnSpc>
                <a:spcPct val="100000"/>
              </a:lnSpc>
              <a:spcBef>
                <a:spcPct val="0"/>
              </a:spcBef>
            </a:pPr>
            <a:fld id="{A699CA7C-3518-404F-AF70-FBE0AD91DBA8}" type="slidenum">
              <a:rPr lang="en-US" altLang="en-US" sz="1000" i="1">
                <a:latin typeface="Times New Roman" panose="02020603050405020304" pitchFamily="18" charset="0"/>
              </a:rPr>
              <a:pPr algn="r">
                <a:lnSpc>
                  <a:spcPct val="100000"/>
                </a:lnSpc>
                <a:spcBef>
                  <a:spcPct val="0"/>
                </a:spcBef>
              </a:pPr>
              <a:t>6</a:t>
            </a:fld>
            <a:endParaRPr lang="en-US" altLang="en-US" sz="1000" i="1" dirty="0">
              <a:latin typeface="Times New Roman" panose="02020603050405020304" pitchFamily="18" charset="0"/>
            </a:endParaRPr>
          </a:p>
        </p:txBody>
      </p:sp>
      <p:sp>
        <p:nvSpPr>
          <p:cNvPr id="101379" name="Rectangle 2">
            <a:extLst>
              <a:ext uri="{FF2B5EF4-FFF2-40B4-BE49-F238E27FC236}">
                <a16:creationId xmlns:a16="http://schemas.microsoft.com/office/drawing/2014/main" xmlns="" id="{7B2FCC29-3C5B-D6E4-D4BA-610879199B9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92213" y="703263"/>
            <a:ext cx="4630737" cy="3471862"/>
          </a:xfrm>
          <a:ln/>
        </p:spPr>
      </p:sp>
      <p:sp>
        <p:nvSpPr>
          <p:cNvPr id="101380" name="Rectangle 3">
            <a:extLst>
              <a:ext uri="{FF2B5EF4-FFF2-40B4-BE49-F238E27FC236}">
                <a16:creationId xmlns:a16="http://schemas.microsoft.com/office/drawing/2014/main" xmlns="" id="{3C60D242-8C66-01AC-EEB0-CD53DF7489C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3819" tIns="47706" rIns="93819" bIns="47706"/>
          <a:lstStyle/>
          <a:p>
            <a:pPr eaLnBrk="1" hangingPunct="1"/>
            <a:endParaRPr lang="en-US" altLang="en-US" dirty="0">
              <a:latin typeface="Consolas" panose="020B0609020204030204" pitchFamily="49" charset="0"/>
              <a:ea typeface="ＭＳ Ｐゴシック" panose="020B0600070205080204" pitchFamily="34" charset="-128"/>
            </a:endParaRPr>
          </a:p>
          <a:p>
            <a:pPr eaLnBrk="1" hangingPunct="1"/>
            <a:endParaRPr lang="en-US" altLang="en-US" dirty="0">
              <a:latin typeface="Calibri" panose="020F0502020204030204" pitchFamily="34" charset="0"/>
              <a:ea typeface="ＭＳ Ｐゴシック" panose="020B0600070205080204" pitchFamily="34" charset="-128"/>
            </a:endParaRPr>
          </a:p>
          <a:p>
            <a:pPr eaLnBrk="1" hangingPunct="1"/>
            <a:endParaRPr lang="en-US" altLang="en-US" dirty="0">
              <a:latin typeface="Calibri" panose="020F0502020204030204" pitchFamily="34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1444618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A31FA1B6-C5BC-B8F0-C007-B9D23D5DCF1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5">
            <a:extLst>
              <a:ext uri="{FF2B5EF4-FFF2-40B4-BE49-F238E27FC236}">
                <a16:creationId xmlns:a16="http://schemas.microsoft.com/office/drawing/2014/main" xmlns="" id="{22E05FB6-75D8-99B4-26EE-DC85B95CEA31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3971925" y="8831263"/>
            <a:ext cx="3038475" cy="463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9081" tIns="0" rIns="19081" bIns="0" anchor="b"/>
          <a:lstStyle>
            <a:lvl1pPr defTabSz="935038" eaLnBrk="0" hangingPunct="0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935038" eaLnBrk="0" hangingPunct="0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935038" eaLnBrk="0" hangingPunct="0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935038" eaLnBrk="0" hangingPunct="0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935038" eaLnBrk="0" hangingPunct="0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935038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935038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935038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935038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r">
              <a:lnSpc>
                <a:spcPct val="100000"/>
              </a:lnSpc>
              <a:spcBef>
                <a:spcPct val="0"/>
              </a:spcBef>
            </a:pPr>
            <a:fld id="{A699CA7C-3518-404F-AF70-FBE0AD91DBA8}" type="slidenum">
              <a:rPr lang="en-US" altLang="en-US" sz="1000" i="1">
                <a:latin typeface="Times New Roman" panose="02020603050405020304" pitchFamily="18" charset="0"/>
              </a:rPr>
              <a:pPr algn="r">
                <a:lnSpc>
                  <a:spcPct val="100000"/>
                </a:lnSpc>
                <a:spcBef>
                  <a:spcPct val="0"/>
                </a:spcBef>
              </a:pPr>
              <a:t>7</a:t>
            </a:fld>
            <a:endParaRPr lang="en-US" altLang="en-US" sz="1000" i="1" dirty="0">
              <a:latin typeface="Times New Roman" panose="02020603050405020304" pitchFamily="18" charset="0"/>
            </a:endParaRPr>
          </a:p>
        </p:txBody>
      </p:sp>
      <p:sp>
        <p:nvSpPr>
          <p:cNvPr id="101379" name="Rectangle 2">
            <a:extLst>
              <a:ext uri="{FF2B5EF4-FFF2-40B4-BE49-F238E27FC236}">
                <a16:creationId xmlns:a16="http://schemas.microsoft.com/office/drawing/2014/main" xmlns="" id="{988FBACE-5A7C-9452-184D-2140828E246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92213" y="703263"/>
            <a:ext cx="4630737" cy="3471862"/>
          </a:xfrm>
          <a:ln/>
        </p:spPr>
      </p:sp>
      <p:sp>
        <p:nvSpPr>
          <p:cNvPr id="101380" name="Rectangle 3">
            <a:extLst>
              <a:ext uri="{FF2B5EF4-FFF2-40B4-BE49-F238E27FC236}">
                <a16:creationId xmlns:a16="http://schemas.microsoft.com/office/drawing/2014/main" xmlns="" id="{4050DAA4-6C45-2ED7-458F-58A0CDF12D9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3819" tIns="47706" rIns="93819" bIns="47706"/>
          <a:lstStyle/>
          <a:p>
            <a:pPr eaLnBrk="1" hangingPunct="1"/>
            <a:endParaRPr lang="en-US" altLang="en-US" dirty="0">
              <a:latin typeface="Consolas" panose="020B0609020204030204" pitchFamily="49" charset="0"/>
              <a:ea typeface="ＭＳ Ｐゴシック" panose="020B0600070205080204" pitchFamily="34" charset="-128"/>
            </a:endParaRPr>
          </a:p>
          <a:p>
            <a:pPr eaLnBrk="1" hangingPunct="1"/>
            <a:endParaRPr lang="en-US" altLang="en-US" dirty="0">
              <a:latin typeface="Calibri" panose="020F0502020204030204" pitchFamily="34" charset="0"/>
              <a:ea typeface="ＭＳ Ｐゴシック" panose="020B0600070205080204" pitchFamily="34" charset="-128"/>
            </a:endParaRPr>
          </a:p>
          <a:p>
            <a:pPr eaLnBrk="1" hangingPunct="1"/>
            <a:endParaRPr lang="en-US" altLang="en-US" dirty="0">
              <a:latin typeface="Calibri" panose="020F0502020204030204" pitchFamily="34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04978889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D3545F5F-D2EF-3145-5A79-D0A9079A3D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5">
            <a:extLst>
              <a:ext uri="{FF2B5EF4-FFF2-40B4-BE49-F238E27FC236}">
                <a16:creationId xmlns:a16="http://schemas.microsoft.com/office/drawing/2014/main" xmlns="" id="{E4E5B4BB-0D4B-4EFF-28FB-18F46D0EB662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3971925" y="8831263"/>
            <a:ext cx="3038475" cy="463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9081" tIns="0" rIns="19081" bIns="0" anchor="b"/>
          <a:lstStyle>
            <a:lvl1pPr defTabSz="935038" eaLnBrk="0" hangingPunct="0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935038" eaLnBrk="0" hangingPunct="0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935038" eaLnBrk="0" hangingPunct="0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935038" eaLnBrk="0" hangingPunct="0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935038" eaLnBrk="0" hangingPunct="0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935038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935038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935038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935038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r">
              <a:lnSpc>
                <a:spcPct val="100000"/>
              </a:lnSpc>
              <a:spcBef>
                <a:spcPct val="0"/>
              </a:spcBef>
            </a:pPr>
            <a:fld id="{A699CA7C-3518-404F-AF70-FBE0AD91DBA8}" type="slidenum">
              <a:rPr lang="en-US" altLang="en-US" sz="1000" i="1">
                <a:latin typeface="Times New Roman" panose="02020603050405020304" pitchFamily="18" charset="0"/>
              </a:rPr>
              <a:pPr algn="r">
                <a:lnSpc>
                  <a:spcPct val="100000"/>
                </a:lnSpc>
                <a:spcBef>
                  <a:spcPct val="0"/>
                </a:spcBef>
              </a:pPr>
              <a:t>8</a:t>
            </a:fld>
            <a:endParaRPr lang="en-US" altLang="en-US" sz="1000" i="1" dirty="0">
              <a:latin typeface="Times New Roman" panose="02020603050405020304" pitchFamily="18" charset="0"/>
            </a:endParaRPr>
          </a:p>
        </p:txBody>
      </p:sp>
      <p:sp>
        <p:nvSpPr>
          <p:cNvPr id="101379" name="Rectangle 2">
            <a:extLst>
              <a:ext uri="{FF2B5EF4-FFF2-40B4-BE49-F238E27FC236}">
                <a16:creationId xmlns:a16="http://schemas.microsoft.com/office/drawing/2014/main" xmlns="" id="{40140DAB-67C3-A3E9-3413-169FD25D186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92213" y="703263"/>
            <a:ext cx="4630737" cy="3471862"/>
          </a:xfrm>
          <a:ln/>
        </p:spPr>
      </p:sp>
      <p:sp>
        <p:nvSpPr>
          <p:cNvPr id="101380" name="Rectangle 3">
            <a:extLst>
              <a:ext uri="{FF2B5EF4-FFF2-40B4-BE49-F238E27FC236}">
                <a16:creationId xmlns:a16="http://schemas.microsoft.com/office/drawing/2014/main" xmlns="" id="{D1AF43BB-6F61-A50A-29B6-E29E90AC53B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3819" tIns="47706" rIns="93819" bIns="47706"/>
          <a:lstStyle/>
          <a:p>
            <a:pPr eaLnBrk="1" hangingPunct="1"/>
            <a:endParaRPr lang="en-US" altLang="en-US" dirty="0">
              <a:latin typeface="Consolas" panose="020B0609020204030204" pitchFamily="49" charset="0"/>
              <a:ea typeface="ＭＳ Ｐゴシック" panose="020B0600070205080204" pitchFamily="34" charset="-128"/>
            </a:endParaRPr>
          </a:p>
          <a:p>
            <a:pPr eaLnBrk="1" hangingPunct="1"/>
            <a:endParaRPr lang="en-US" altLang="en-US" dirty="0">
              <a:latin typeface="Calibri" panose="020F0502020204030204" pitchFamily="34" charset="0"/>
              <a:ea typeface="ＭＳ Ｐゴシック" panose="020B0600070205080204" pitchFamily="34" charset="-128"/>
            </a:endParaRPr>
          </a:p>
          <a:p>
            <a:pPr eaLnBrk="1" hangingPunct="1"/>
            <a:endParaRPr lang="en-US" altLang="en-US" dirty="0">
              <a:latin typeface="Calibri" panose="020F0502020204030204" pitchFamily="34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84782566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45E23C04-5153-9E02-DBFC-F5A565A2D0F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5">
            <a:extLst>
              <a:ext uri="{FF2B5EF4-FFF2-40B4-BE49-F238E27FC236}">
                <a16:creationId xmlns:a16="http://schemas.microsoft.com/office/drawing/2014/main" xmlns="" id="{1CB93432-0CEE-55A3-DDDD-999B662E3D57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3971925" y="8831263"/>
            <a:ext cx="3038475" cy="463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9081" tIns="0" rIns="19081" bIns="0" anchor="b"/>
          <a:lstStyle>
            <a:lvl1pPr defTabSz="935038" eaLnBrk="0" hangingPunct="0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935038" eaLnBrk="0" hangingPunct="0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935038" eaLnBrk="0" hangingPunct="0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935038" eaLnBrk="0" hangingPunct="0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935038" eaLnBrk="0" hangingPunct="0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935038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935038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935038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935038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r">
              <a:lnSpc>
                <a:spcPct val="100000"/>
              </a:lnSpc>
              <a:spcBef>
                <a:spcPct val="0"/>
              </a:spcBef>
            </a:pPr>
            <a:fld id="{A699CA7C-3518-404F-AF70-FBE0AD91DBA8}" type="slidenum">
              <a:rPr lang="en-US" altLang="en-US" sz="1000" i="1">
                <a:latin typeface="Times New Roman" panose="02020603050405020304" pitchFamily="18" charset="0"/>
              </a:rPr>
              <a:pPr algn="r">
                <a:lnSpc>
                  <a:spcPct val="100000"/>
                </a:lnSpc>
                <a:spcBef>
                  <a:spcPct val="0"/>
                </a:spcBef>
              </a:pPr>
              <a:t>9</a:t>
            </a:fld>
            <a:endParaRPr lang="en-US" altLang="en-US" sz="1000" i="1" dirty="0">
              <a:latin typeface="Times New Roman" panose="02020603050405020304" pitchFamily="18" charset="0"/>
            </a:endParaRPr>
          </a:p>
        </p:txBody>
      </p:sp>
      <p:sp>
        <p:nvSpPr>
          <p:cNvPr id="101379" name="Rectangle 2">
            <a:extLst>
              <a:ext uri="{FF2B5EF4-FFF2-40B4-BE49-F238E27FC236}">
                <a16:creationId xmlns:a16="http://schemas.microsoft.com/office/drawing/2014/main" xmlns="" id="{10A0B75B-CFAC-9709-8BA8-5507CEEFB56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92213" y="703263"/>
            <a:ext cx="4630737" cy="3471862"/>
          </a:xfrm>
          <a:ln/>
        </p:spPr>
      </p:sp>
      <p:sp>
        <p:nvSpPr>
          <p:cNvPr id="101380" name="Rectangle 3">
            <a:extLst>
              <a:ext uri="{FF2B5EF4-FFF2-40B4-BE49-F238E27FC236}">
                <a16:creationId xmlns:a16="http://schemas.microsoft.com/office/drawing/2014/main" xmlns="" id="{2E0BB18D-23B3-B7A2-F804-54CE4A0FF16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3819" tIns="47706" rIns="93819" bIns="47706"/>
          <a:lstStyle/>
          <a:p>
            <a:pPr eaLnBrk="1" hangingPunct="1"/>
            <a:endParaRPr lang="en-US" altLang="en-US" dirty="0">
              <a:latin typeface="Consolas" panose="020B0609020204030204" pitchFamily="49" charset="0"/>
              <a:ea typeface="ＭＳ Ｐゴシック" panose="020B0600070205080204" pitchFamily="34" charset="-128"/>
            </a:endParaRPr>
          </a:p>
          <a:p>
            <a:pPr eaLnBrk="1" hangingPunct="1"/>
            <a:endParaRPr lang="en-US" altLang="en-US" dirty="0">
              <a:latin typeface="Calibri" panose="020F0502020204030204" pitchFamily="34" charset="0"/>
              <a:ea typeface="ＭＳ Ｐゴシック" panose="020B0600070205080204" pitchFamily="34" charset="-128"/>
            </a:endParaRPr>
          </a:p>
          <a:p>
            <a:pPr eaLnBrk="1" hangingPunct="1"/>
            <a:endParaRPr lang="en-US" altLang="en-US" dirty="0">
              <a:latin typeface="Calibri" panose="020F0502020204030204" pitchFamily="34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77725312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40F6DFA5-CAC8-6F06-F642-CAF86BCB959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5">
            <a:extLst>
              <a:ext uri="{FF2B5EF4-FFF2-40B4-BE49-F238E27FC236}">
                <a16:creationId xmlns:a16="http://schemas.microsoft.com/office/drawing/2014/main" xmlns="" id="{922B174C-080B-963E-920C-ED29A55365A6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3971925" y="8831263"/>
            <a:ext cx="3038475" cy="463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9081" tIns="0" rIns="19081" bIns="0" anchor="b"/>
          <a:lstStyle>
            <a:lvl1pPr defTabSz="935038" eaLnBrk="0" hangingPunct="0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935038" eaLnBrk="0" hangingPunct="0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935038" eaLnBrk="0" hangingPunct="0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935038" eaLnBrk="0" hangingPunct="0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935038" eaLnBrk="0" hangingPunct="0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935038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935038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935038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935038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r">
              <a:lnSpc>
                <a:spcPct val="100000"/>
              </a:lnSpc>
              <a:spcBef>
                <a:spcPct val="0"/>
              </a:spcBef>
            </a:pPr>
            <a:fld id="{A699CA7C-3518-404F-AF70-FBE0AD91DBA8}" type="slidenum">
              <a:rPr lang="en-US" altLang="en-US" sz="1000" i="1">
                <a:latin typeface="Times New Roman" panose="02020603050405020304" pitchFamily="18" charset="0"/>
              </a:rPr>
              <a:pPr algn="r">
                <a:lnSpc>
                  <a:spcPct val="100000"/>
                </a:lnSpc>
                <a:spcBef>
                  <a:spcPct val="0"/>
                </a:spcBef>
              </a:pPr>
              <a:t>11</a:t>
            </a:fld>
            <a:endParaRPr lang="en-US" altLang="en-US" sz="1000" i="1" dirty="0">
              <a:latin typeface="Times New Roman" panose="02020603050405020304" pitchFamily="18" charset="0"/>
            </a:endParaRPr>
          </a:p>
        </p:txBody>
      </p:sp>
      <p:sp>
        <p:nvSpPr>
          <p:cNvPr id="101379" name="Rectangle 2">
            <a:extLst>
              <a:ext uri="{FF2B5EF4-FFF2-40B4-BE49-F238E27FC236}">
                <a16:creationId xmlns:a16="http://schemas.microsoft.com/office/drawing/2014/main" xmlns="" id="{C5149BF4-2013-4857-9542-E41B7C1F08A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92213" y="703263"/>
            <a:ext cx="4630737" cy="3471862"/>
          </a:xfrm>
          <a:ln/>
        </p:spPr>
      </p:sp>
      <p:sp>
        <p:nvSpPr>
          <p:cNvPr id="101380" name="Rectangle 3">
            <a:extLst>
              <a:ext uri="{FF2B5EF4-FFF2-40B4-BE49-F238E27FC236}">
                <a16:creationId xmlns:a16="http://schemas.microsoft.com/office/drawing/2014/main" xmlns="" id="{6B77BA03-1360-9A05-8DD1-2B7BCFB1A4A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3819" tIns="47706" rIns="93819" bIns="47706"/>
          <a:lstStyle/>
          <a:p>
            <a:pPr eaLnBrk="1" hangingPunct="1"/>
            <a:endParaRPr lang="en-US" altLang="en-US" dirty="0">
              <a:latin typeface="Consolas" panose="020B0609020204030204" pitchFamily="49" charset="0"/>
              <a:ea typeface="ＭＳ Ｐゴシック" panose="020B0600070205080204" pitchFamily="34" charset="-128"/>
            </a:endParaRPr>
          </a:p>
          <a:p>
            <a:pPr eaLnBrk="1" hangingPunct="1"/>
            <a:endParaRPr lang="en-US" altLang="en-US" dirty="0">
              <a:latin typeface="Calibri" panose="020F0502020204030204" pitchFamily="34" charset="0"/>
              <a:ea typeface="ＭＳ Ｐゴシック" panose="020B0600070205080204" pitchFamily="34" charset="-128"/>
            </a:endParaRPr>
          </a:p>
          <a:p>
            <a:pPr eaLnBrk="1" hangingPunct="1"/>
            <a:endParaRPr lang="en-US" altLang="en-US" dirty="0">
              <a:latin typeface="Calibri" panose="020F0502020204030204" pitchFamily="34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54938659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9C096F4-0154-F24A-D4FD-23B07BDB267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5">
            <a:extLst>
              <a:ext uri="{FF2B5EF4-FFF2-40B4-BE49-F238E27FC236}">
                <a16:creationId xmlns:a16="http://schemas.microsoft.com/office/drawing/2014/main" xmlns="" id="{39D9F64B-7965-1321-8FB8-F5BE1753241D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3971925" y="8831263"/>
            <a:ext cx="3038475" cy="463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9081" tIns="0" rIns="19081" bIns="0" anchor="b"/>
          <a:lstStyle>
            <a:lvl1pPr defTabSz="935038" eaLnBrk="0" hangingPunct="0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935038" eaLnBrk="0" hangingPunct="0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935038" eaLnBrk="0" hangingPunct="0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935038" eaLnBrk="0" hangingPunct="0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935038" eaLnBrk="0" hangingPunct="0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935038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935038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935038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935038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r">
              <a:lnSpc>
                <a:spcPct val="100000"/>
              </a:lnSpc>
              <a:spcBef>
                <a:spcPct val="0"/>
              </a:spcBef>
            </a:pPr>
            <a:fld id="{A699CA7C-3518-404F-AF70-FBE0AD91DBA8}" type="slidenum">
              <a:rPr lang="en-US" altLang="en-US" sz="1000" i="1">
                <a:latin typeface="Times New Roman" panose="02020603050405020304" pitchFamily="18" charset="0"/>
              </a:rPr>
              <a:pPr algn="r">
                <a:lnSpc>
                  <a:spcPct val="100000"/>
                </a:lnSpc>
                <a:spcBef>
                  <a:spcPct val="0"/>
                </a:spcBef>
              </a:pPr>
              <a:t>12</a:t>
            </a:fld>
            <a:endParaRPr lang="en-US" altLang="en-US" sz="1000" i="1" dirty="0">
              <a:latin typeface="Times New Roman" panose="02020603050405020304" pitchFamily="18" charset="0"/>
            </a:endParaRPr>
          </a:p>
        </p:txBody>
      </p:sp>
      <p:sp>
        <p:nvSpPr>
          <p:cNvPr id="101379" name="Rectangle 2">
            <a:extLst>
              <a:ext uri="{FF2B5EF4-FFF2-40B4-BE49-F238E27FC236}">
                <a16:creationId xmlns:a16="http://schemas.microsoft.com/office/drawing/2014/main" xmlns="" id="{0790C5E0-97EB-320B-4479-45F040EEFF3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92213" y="703263"/>
            <a:ext cx="4630737" cy="3471862"/>
          </a:xfrm>
          <a:ln/>
        </p:spPr>
      </p:sp>
      <p:sp>
        <p:nvSpPr>
          <p:cNvPr id="101380" name="Rectangle 3">
            <a:extLst>
              <a:ext uri="{FF2B5EF4-FFF2-40B4-BE49-F238E27FC236}">
                <a16:creationId xmlns:a16="http://schemas.microsoft.com/office/drawing/2014/main" xmlns="" id="{4A6381F3-9D1D-E6E7-5366-6CFC193215A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3819" tIns="47706" rIns="93819" bIns="47706"/>
          <a:lstStyle/>
          <a:p>
            <a:pPr eaLnBrk="1" hangingPunct="1"/>
            <a:endParaRPr lang="en-US" altLang="en-US" dirty="0">
              <a:latin typeface="Consolas" panose="020B0609020204030204" pitchFamily="49" charset="0"/>
              <a:ea typeface="ＭＳ Ｐゴシック" panose="020B0600070205080204" pitchFamily="34" charset="-128"/>
            </a:endParaRPr>
          </a:p>
          <a:p>
            <a:pPr eaLnBrk="1" hangingPunct="1"/>
            <a:endParaRPr lang="en-US" altLang="en-US" dirty="0">
              <a:latin typeface="Calibri" panose="020F0502020204030204" pitchFamily="34" charset="0"/>
              <a:ea typeface="ＭＳ Ｐゴシック" panose="020B0600070205080204" pitchFamily="34" charset="-128"/>
            </a:endParaRPr>
          </a:p>
          <a:p>
            <a:pPr eaLnBrk="1" hangingPunct="1"/>
            <a:endParaRPr lang="en-US" altLang="en-US" dirty="0">
              <a:latin typeface="Calibri" panose="020F0502020204030204" pitchFamily="34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04728601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C3729F2C-225A-9451-94B6-495113B5217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5">
            <a:extLst>
              <a:ext uri="{FF2B5EF4-FFF2-40B4-BE49-F238E27FC236}">
                <a16:creationId xmlns:a16="http://schemas.microsoft.com/office/drawing/2014/main" xmlns="" id="{9B0076CD-74EE-EE36-932C-83D6122C7440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3971925" y="8831263"/>
            <a:ext cx="3038475" cy="463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9081" tIns="0" rIns="19081" bIns="0" anchor="b"/>
          <a:lstStyle>
            <a:lvl1pPr defTabSz="935038" eaLnBrk="0" hangingPunct="0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935038" eaLnBrk="0" hangingPunct="0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935038" eaLnBrk="0" hangingPunct="0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935038" eaLnBrk="0" hangingPunct="0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935038" eaLnBrk="0" hangingPunct="0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935038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935038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935038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935038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r">
              <a:lnSpc>
                <a:spcPct val="100000"/>
              </a:lnSpc>
              <a:spcBef>
                <a:spcPct val="0"/>
              </a:spcBef>
            </a:pPr>
            <a:fld id="{A699CA7C-3518-404F-AF70-FBE0AD91DBA8}" type="slidenum">
              <a:rPr lang="en-US" altLang="en-US" sz="1000" i="1">
                <a:latin typeface="Times New Roman" panose="02020603050405020304" pitchFamily="18" charset="0"/>
              </a:rPr>
              <a:pPr algn="r">
                <a:lnSpc>
                  <a:spcPct val="100000"/>
                </a:lnSpc>
                <a:spcBef>
                  <a:spcPct val="0"/>
                </a:spcBef>
              </a:pPr>
              <a:t>13</a:t>
            </a:fld>
            <a:endParaRPr lang="en-US" altLang="en-US" sz="1000" i="1" dirty="0">
              <a:latin typeface="Times New Roman" panose="02020603050405020304" pitchFamily="18" charset="0"/>
            </a:endParaRPr>
          </a:p>
        </p:txBody>
      </p:sp>
      <p:sp>
        <p:nvSpPr>
          <p:cNvPr id="101379" name="Rectangle 2">
            <a:extLst>
              <a:ext uri="{FF2B5EF4-FFF2-40B4-BE49-F238E27FC236}">
                <a16:creationId xmlns:a16="http://schemas.microsoft.com/office/drawing/2014/main" xmlns="" id="{5543DC4B-1FDE-D2F8-3AFA-8621CD30F13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92213" y="703263"/>
            <a:ext cx="4630737" cy="3471862"/>
          </a:xfrm>
          <a:ln/>
        </p:spPr>
      </p:sp>
      <p:sp>
        <p:nvSpPr>
          <p:cNvPr id="101380" name="Rectangle 3">
            <a:extLst>
              <a:ext uri="{FF2B5EF4-FFF2-40B4-BE49-F238E27FC236}">
                <a16:creationId xmlns:a16="http://schemas.microsoft.com/office/drawing/2014/main" xmlns="" id="{E728A6FC-4092-E20C-FE8D-D3153433A73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3819" tIns="47706" rIns="93819" bIns="47706"/>
          <a:lstStyle/>
          <a:p>
            <a:pPr eaLnBrk="1" hangingPunct="1"/>
            <a:endParaRPr lang="en-US" altLang="en-US" dirty="0">
              <a:latin typeface="Consolas" panose="020B0609020204030204" pitchFamily="49" charset="0"/>
              <a:ea typeface="ＭＳ Ｐゴシック" panose="020B0600070205080204" pitchFamily="34" charset="-128"/>
            </a:endParaRPr>
          </a:p>
          <a:p>
            <a:pPr eaLnBrk="1" hangingPunct="1"/>
            <a:endParaRPr lang="en-US" altLang="en-US" dirty="0">
              <a:latin typeface="Calibri" panose="020F0502020204030204" pitchFamily="34" charset="0"/>
              <a:ea typeface="ＭＳ Ｐゴシック" panose="020B0600070205080204" pitchFamily="34" charset="-128"/>
            </a:endParaRPr>
          </a:p>
          <a:p>
            <a:pPr eaLnBrk="1" hangingPunct="1"/>
            <a:endParaRPr lang="en-US" altLang="en-US" dirty="0">
              <a:latin typeface="Calibri" panose="020F0502020204030204" pitchFamily="34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93625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241300" y="139700"/>
            <a:ext cx="8775700" cy="6553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defRPr/>
            </a:pPr>
            <a:endParaRPr lang="en-CA" altLang="en-US" dirty="0">
              <a:ea typeface="+mn-ea"/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8232775" y="6629400"/>
            <a:ext cx="911225" cy="231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en-US" altLang="en-US" sz="900" dirty="0">
                <a:latin typeface="Garamond" panose="02020404030301010803" pitchFamily="18" charset="0"/>
                <a:ea typeface="+mn-ea"/>
              </a:rPr>
              <a:t>James Tam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3556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algn="ctr">
              <a:defRPr sz="3200"/>
            </a:lvl1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810747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84950" y="303213"/>
            <a:ext cx="2051050" cy="617378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31800" y="303213"/>
            <a:ext cx="6000750" cy="617378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5016601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800" y="303213"/>
            <a:ext cx="8166100" cy="52228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108075"/>
            <a:ext cx="4013200" cy="53689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22800" y="1108075"/>
            <a:ext cx="4013200" cy="26082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22800" y="3868738"/>
            <a:ext cx="4013200" cy="26082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1589904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185738" indent="-185738">
              <a:defRPr/>
            </a:lvl1pPr>
            <a:lvl2pPr marL="357188" indent="-171450">
              <a:defRPr/>
            </a:lvl2pPr>
            <a:lvl3pPr marL="542925" indent="-185738">
              <a:defRPr/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1392478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108075"/>
            <a:ext cx="4013200" cy="53689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2800" y="1108075"/>
            <a:ext cx="4013200" cy="53689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6696899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8998027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9297350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033323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447943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995200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3677057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31800" y="303213"/>
            <a:ext cx="8166100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Slide Title</a:t>
            </a:r>
          </a:p>
        </p:txBody>
      </p:sp>
      <p:sp>
        <p:nvSpPr>
          <p:cNvPr id="1027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65138" y="1100138"/>
            <a:ext cx="8178800" cy="536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Body Text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</p:txBody>
      </p:sp>
      <p:sp>
        <p:nvSpPr>
          <p:cNvPr id="1029" name="Rectangle 6"/>
          <p:cNvSpPr>
            <a:spLocks noChangeArrowheads="1"/>
          </p:cNvSpPr>
          <p:nvPr/>
        </p:nvSpPr>
        <p:spPr bwMode="auto">
          <a:xfrm>
            <a:off x="8164513" y="6629400"/>
            <a:ext cx="911225" cy="231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en-US" altLang="en-US" sz="900" dirty="0">
                <a:latin typeface="Garamond" panose="02020404030301010803" pitchFamily="18" charset="0"/>
                <a:ea typeface="+mn-ea"/>
              </a:rPr>
              <a:t>James Tam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699" r:id="rId1"/>
    <p:sldLayoutId id="2147484689" r:id="rId2"/>
    <p:sldLayoutId id="2147484690" r:id="rId3"/>
    <p:sldLayoutId id="2147484691" r:id="rId4"/>
    <p:sldLayoutId id="2147484692" r:id="rId5"/>
    <p:sldLayoutId id="2147484693" r:id="rId6"/>
    <p:sldLayoutId id="2147484694" r:id="rId7"/>
    <p:sldLayoutId id="2147484695" r:id="rId8"/>
    <p:sldLayoutId id="2147484696" r:id="rId9"/>
    <p:sldLayoutId id="2147484697" r:id="rId10"/>
    <p:sldLayoutId id="2147484698" r:id="rId11"/>
  </p:sldLayoutIdLst>
  <p:hf hdr="0" ftr="0" dt="0"/>
  <p:txStyles>
    <p:titleStyle>
      <a:lvl1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 u="sng">
          <a:solidFill>
            <a:schemeClr val="tx2"/>
          </a:solidFill>
          <a:latin typeface="Calibri" panose="020F0502020204030204" pitchFamily="34" charset="0"/>
          <a:ea typeface="ＭＳ Ｐゴシック" charset="0"/>
          <a:cs typeface="ＭＳ Ｐゴシック" charset="0"/>
        </a:defRPr>
      </a:lvl1pPr>
      <a:lvl2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 u="sng">
          <a:solidFill>
            <a:schemeClr val="tx2"/>
          </a:solidFill>
          <a:latin typeface="Calibri" pitchFamily="34" charset="0"/>
          <a:ea typeface="ＭＳ Ｐゴシック" charset="0"/>
          <a:cs typeface="ＭＳ Ｐゴシック" charset="0"/>
        </a:defRPr>
      </a:lvl2pPr>
      <a:lvl3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 u="sng">
          <a:solidFill>
            <a:schemeClr val="tx2"/>
          </a:solidFill>
          <a:latin typeface="Calibri" pitchFamily="34" charset="0"/>
          <a:ea typeface="ＭＳ Ｐゴシック" charset="0"/>
          <a:cs typeface="ＭＳ Ｐゴシック" charset="0"/>
        </a:defRPr>
      </a:lvl3pPr>
      <a:lvl4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 u="sng">
          <a:solidFill>
            <a:schemeClr val="tx2"/>
          </a:solidFill>
          <a:latin typeface="Calibri" pitchFamily="34" charset="0"/>
          <a:ea typeface="ＭＳ Ｐゴシック" charset="0"/>
          <a:cs typeface="ＭＳ Ｐゴシック" charset="0"/>
        </a:defRPr>
      </a:lvl4pPr>
      <a:lvl5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 u="sng">
          <a:solidFill>
            <a:schemeClr val="tx2"/>
          </a:solidFill>
          <a:latin typeface="Calibri" pitchFamily="34" charset="0"/>
          <a:ea typeface="ＭＳ Ｐゴシック" charset="0"/>
          <a:cs typeface="ＭＳ Ｐゴシック" charset="0"/>
        </a:defRPr>
      </a:lvl5pPr>
      <a:lvl6pPr marL="4572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 b="1" u="sng">
          <a:solidFill>
            <a:schemeClr val="tx2"/>
          </a:solidFill>
          <a:latin typeface="Times New Roman" pitchFamily="18" charset="0"/>
        </a:defRPr>
      </a:lvl6pPr>
      <a:lvl7pPr marL="9144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 b="1" u="sng">
          <a:solidFill>
            <a:schemeClr val="tx2"/>
          </a:solidFill>
          <a:latin typeface="Times New Roman" pitchFamily="18" charset="0"/>
        </a:defRPr>
      </a:lvl7pPr>
      <a:lvl8pPr marL="13716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 b="1" u="sng">
          <a:solidFill>
            <a:schemeClr val="tx2"/>
          </a:solidFill>
          <a:latin typeface="Times New Roman" pitchFamily="18" charset="0"/>
        </a:defRPr>
      </a:lvl8pPr>
      <a:lvl9pPr marL="18288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 b="1" u="sng">
          <a:solidFill>
            <a:schemeClr val="tx2"/>
          </a:solidFill>
          <a:latin typeface="Times New Roman" pitchFamily="18" charset="0"/>
        </a:defRPr>
      </a:lvl9pPr>
    </p:titleStyle>
    <p:bodyStyle>
      <a:lvl1pPr marL="111125" indent="-111125" algn="l" rtl="0" eaLnBrk="0" fontAlgn="base" hangingPunct="0">
        <a:spcBef>
          <a:spcPct val="30000"/>
        </a:spcBef>
        <a:spcAft>
          <a:spcPct val="0"/>
        </a:spcAft>
        <a:buChar char="•"/>
        <a:defRPr sz="2400">
          <a:solidFill>
            <a:schemeClr val="tx1"/>
          </a:solidFill>
          <a:latin typeface="Calibri" panose="020F0502020204030204" pitchFamily="34" charset="0"/>
          <a:ea typeface="ＭＳ Ｐゴシック" charset="0"/>
          <a:cs typeface="ＭＳ Ｐゴシック" charset="0"/>
        </a:defRPr>
      </a:lvl1pPr>
      <a:lvl2pPr marL="346075" indent="-120650" algn="l" rtl="0" eaLnBrk="0" fontAlgn="base" hangingPunct="0">
        <a:spcBef>
          <a:spcPct val="10000"/>
        </a:spcBef>
        <a:spcAft>
          <a:spcPct val="0"/>
        </a:spcAft>
        <a:buSzPct val="100000"/>
        <a:buFont typeface="Times New Roman" panose="02020603050405020304" pitchFamily="18" charset="0"/>
        <a:buChar char="-"/>
        <a:defRPr sz="2000">
          <a:solidFill>
            <a:schemeClr val="tx1"/>
          </a:solidFill>
          <a:latin typeface="Calibri" panose="020F0502020204030204" pitchFamily="34" charset="0"/>
          <a:ea typeface="ＭＳ Ｐゴシック" charset="0"/>
        </a:defRPr>
      </a:lvl2pPr>
      <a:lvl3pPr marL="568325" indent="-107950" algn="l" rtl="0" eaLnBrk="0" fontAlgn="base" hangingPunct="0">
        <a:lnSpc>
          <a:spcPct val="90000"/>
        </a:lnSpc>
        <a:spcBef>
          <a:spcPct val="10000"/>
        </a:spcBef>
        <a:spcAft>
          <a:spcPct val="0"/>
        </a:spcAft>
        <a:buSzPct val="100000"/>
        <a:buChar char="•"/>
        <a:defRPr>
          <a:solidFill>
            <a:schemeClr val="tx1"/>
          </a:solidFill>
          <a:latin typeface="Calibri" panose="020F0502020204030204" pitchFamily="34" charset="0"/>
          <a:ea typeface="ＭＳ Ｐゴシック" charset="0"/>
        </a:defRPr>
      </a:lvl3pPr>
      <a:lvl4pPr marL="800100" indent="-114300" algn="l" rtl="0" eaLnBrk="0" fontAlgn="base" hangingPunct="0">
        <a:spcBef>
          <a:spcPct val="10000"/>
        </a:spcBef>
        <a:spcAft>
          <a:spcPct val="0"/>
        </a:spcAft>
        <a:defRPr>
          <a:solidFill>
            <a:schemeClr val="tx1"/>
          </a:solidFill>
          <a:latin typeface="Calibri" panose="020F0502020204030204" pitchFamily="34" charset="0"/>
          <a:ea typeface="ＭＳ Ｐゴシック" charset="0"/>
        </a:defRPr>
      </a:lvl4pPr>
      <a:lvl5pPr marL="1028700" indent="-114300" algn="l" rtl="0" eaLnBrk="0" fontAlgn="base" hangingPunct="0">
        <a:spcBef>
          <a:spcPct val="10000"/>
        </a:spcBef>
        <a:spcAft>
          <a:spcPct val="0"/>
        </a:spcAft>
        <a:defRPr>
          <a:solidFill>
            <a:schemeClr val="tx1"/>
          </a:solidFill>
          <a:latin typeface="Calibri" panose="020F0502020204030204" pitchFamily="34" charset="0"/>
          <a:ea typeface="ＭＳ Ｐゴシック" charset="0"/>
        </a:defRPr>
      </a:lvl5pPr>
      <a:lvl6pPr marL="1485900" indent="-114300" algn="l" rtl="0" eaLnBrk="0" fontAlgn="base" hangingPunct="0">
        <a:spcBef>
          <a:spcPct val="10000"/>
        </a:spcBef>
        <a:spcAft>
          <a:spcPct val="0"/>
        </a:spcAft>
        <a:defRPr>
          <a:solidFill>
            <a:schemeClr val="tx1"/>
          </a:solidFill>
          <a:latin typeface="+mn-lt"/>
        </a:defRPr>
      </a:lvl6pPr>
      <a:lvl7pPr marL="1943100" indent="-114300" algn="l" rtl="0" eaLnBrk="0" fontAlgn="base" hangingPunct="0">
        <a:spcBef>
          <a:spcPct val="10000"/>
        </a:spcBef>
        <a:spcAft>
          <a:spcPct val="0"/>
        </a:spcAft>
        <a:defRPr>
          <a:solidFill>
            <a:schemeClr val="tx1"/>
          </a:solidFill>
          <a:latin typeface="+mn-lt"/>
        </a:defRPr>
      </a:lvl7pPr>
      <a:lvl8pPr marL="2400300" indent="-114300" algn="l" rtl="0" eaLnBrk="0" fontAlgn="base" hangingPunct="0">
        <a:spcBef>
          <a:spcPct val="10000"/>
        </a:spcBef>
        <a:spcAft>
          <a:spcPct val="0"/>
        </a:spcAft>
        <a:defRPr>
          <a:solidFill>
            <a:schemeClr val="tx1"/>
          </a:solidFill>
          <a:latin typeface="+mn-lt"/>
        </a:defRPr>
      </a:lvl8pPr>
      <a:lvl9pPr marL="2857500" indent="-114300" algn="l" rtl="0" eaLnBrk="0" fontAlgn="base" hangingPunct="0">
        <a:spcBef>
          <a:spcPct val="10000"/>
        </a:spcBef>
        <a:spcAft>
          <a:spcPct val="0"/>
        </a:spcAft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Representations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you should know:</a:t>
            </a:r>
          </a:p>
          <a:p>
            <a:pPr lvl="1"/>
            <a:r>
              <a:rPr lang="en-US" dirty="0" smtClean="0"/>
              <a:t>Base</a:t>
            </a:r>
            <a:r>
              <a:rPr lang="en-US" baseline="30000" dirty="0" smtClean="0"/>
              <a:t>(# digits)</a:t>
            </a:r>
            <a:r>
              <a:rPr lang="en-US" dirty="0" smtClean="0"/>
              <a:t> = number of combinations</a:t>
            </a:r>
          </a:p>
          <a:p>
            <a:pPr lvl="1"/>
            <a:r>
              <a:rPr lang="en-US" dirty="0" smtClean="0"/>
              <a:t>Examples:</a:t>
            </a:r>
          </a:p>
          <a:p>
            <a:pPr lvl="2"/>
            <a:r>
              <a:rPr lang="en-US" dirty="0" smtClean="0"/>
              <a:t>Decimal:</a:t>
            </a:r>
          </a:p>
          <a:p>
            <a:pPr lvl="3"/>
            <a:r>
              <a:rPr lang="en-US" dirty="0" smtClean="0"/>
              <a:t>1 decimal digit = 10 combinations (0-9)</a:t>
            </a:r>
          </a:p>
          <a:p>
            <a:pPr lvl="3"/>
            <a:r>
              <a:rPr lang="en-US" dirty="0"/>
              <a:t>2</a:t>
            </a:r>
            <a:r>
              <a:rPr lang="en-US" dirty="0" smtClean="0"/>
              <a:t> </a:t>
            </a:r>
            <a:r>
              <a:rPr lang="en-US" dirty="0"/>
              <a:t>decimal </a:t>
            </a:r>
            <a:r>
              <a:rPr lang="en-US" dirty="0" smtClean="0"/>
              <a:t>digits </a:t>
            </a:r>
            <a:r>
              <a:rPr lang="en-US" dirty="0"/>
              <a:t>= </a:t>
            </a:r>
            <a:r>
              <a:rPr lang="en-US" dirty="0" smtClean="0"/>
              <a:t>100 </a:t>
            </a:r>
            <a:r>
              <a:rPr lang="en-US" dirty="0"/>
              <a:t>combinations (</a:t>
            </a:r>
            <a:r>
              <a:rPr lang="en-US" dirty="0" smtClean="0"/>
              <a:t>0-99)</a:t>
            </a:r>
          </a:p>
          <a:p>
            <a:pPr lvl="3"/>
            <a:r>
              <a:rPr lang="en-US" dirty="0" smtClean="0"/>
              <a:t>Etc.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dirty="0" smtClean="0"/>
              <a:t>Binary</a:t>
            </a:r>
          </a:p>
          <a:p>
            <a:pPr lvl="3"/>
            <a:r>
              <a:rPr lang="en-US" dirty="0" smtClean="0"/>
              <a:t>1 binary </a:t>
            </a:r>
            <a:r>
              <a:rPr lang="en-US" dirty="0"/>
              <a:t>digit = 2</a:t>
            </a:r>
            <a:r>
              <a:rPr lang="en-US" dirty="0" smtClean="0"/>
              <a:t> </a:t>
            </a:r>
            <a:r>
              <a:rPr lang="en-US" dirty="0"/>
              <a:t>combinations (</a:t>
            </a:r>
            <a:r>
              <a:rPr lang="en-US" dirty="0" smtClean="0"/>
              <a:t>0 to 1)</a:t>
            </a:r>
            <a:endParaRPr lang="en-US" dirty="0"/>
          </a:p>
          <a:p>
            <a:pPr lvl="3"/>
            <a:r>
              <a:rPr lang="en-US" dirty="0"/>
              <a:t>2 </a:t>
            </a:r>
            <a:r>
              <a:rPr lang="en-US" dirty="0" smtClean="0"/>
              <a:t>binary </a:t>
            </a:r>
            <a:r>
              <a:rPr lang="en-US" dirty="0"/>
              <a:t>digits = 4</a:t>
            </a:r>
            <a:r>
              <a:rPr lang="en-US" dirty="0" smtClean="0"/>
              <a:t> </a:t>
            </a:r>
            <a:r>
              <a:rPr lang="en-US" dirty="0"/>
              <a:t>combinations </a:t>
            </a:r>
            <a:r>
              <a:rPr lang="en-US" dirty="0" smtClean="0"/>
              <a:t>(00 to 11)</a:t>
            </a:r>
            <a:endParaRPr lang="en-US" dirty="0"/>
          </a:p>
          <a:p>
            <a:pPr lvl="3"/>
            <a:r>
              <a:rPr lang="en-US" dirty="0"/>
              <a:t>Etc.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dirty="0"/>
              <a:t>N</a:t>
            </a:r>
            <a:r>
              <a:rPr lang="en-US" baseline="30000" dirty="0"/>
              <a:t>ary</a:t>
            </a:r>
            <a:r>
              <a:rPr lang="en-US" dirty="0"/>
              <a:t> base e.g. n = 8 (octal), 16 (hexadecimal) etc</a:t>
            </a:r>
            <a:r>
              <a:rPr lang="en-US" dirty="0" smtClean="0"/>
              <a:t>.</a:t>
            </a:r>
          </a:p>
          <a:p>
            <a:pPr marL="685800" lvl="3" indent="0"/>
            <a:r>
              <a:rPr lang="en-US" dirty="0" smtClean="0"/>
              <a:t>1 digit = N combinations (0 to N-1)</a:t>
            </a:r>
          </a:p>
          <a:p>
            <a:pPr marL="685800" lvl="3" indent="0"/>
            <a:r>
              <a:rPr lang="en-US" dirty="0" smtClean="0"/>
              <a:t>2 digits = N x N combinations (0 to (</a:t>
            </a:r>
            <a:r>
              <a:rPr lang="en-US" dirty="0" err="1" smtClean="0"/>
              <a:t>NxN</a:t>
            </a:r>
            <a:r>
              <a:rPr lang="en-US" dirty="0" smtClean="0"/>
              <a:t>)-1)</a:t>
            </a:r>
          </a:p>
          <a:p>
            <a:pPr marL="685800" lvl="3" indent="0"/>
            <a:r>
              <a:rPr lang="en-US" dirty="0" smtClean="0"/>
              <a:t>3 digits = N x N x N combinations </a:t>
            </a:r>
            <a:r>
              <a:rPr lang="en-US" dirty="0"/>
              <a:t>(0 to (</a:t>
            </a:r>
            <a:r>
              <a:rPr lang="en-US" dirty="0" err="1" smtClean="0"/>
              <a:t>NxNxN</a:t>
            </a:r>
            <a:r>
              <a:rPr lang="en-US" dirty="0" smtClean="0"/>
              <a:t>)-</a:t>
            </a:r>
            <a:r>
              <a:rPr lang="en-US" dirty="0"/>
              <a:t>1)</a:t>
            </a:r>
          </a:p>
          <a:p>
            <a:pPr lvl="3">
              <a:buFont typeface="Arial" panose="020B0604020202020204" pitchFamily="34" charset="0"/>
              <a:buChar char="•"/>
            </a:pPr>
            <a:endParaRPr lang="en-US" dirty="0" smtClean="0"/>
          </a:p>
          <a:p>
            <a:pPr lvl="2"/>
            <a:endParaRPr lang="en-US" dirty="0"/>
          </a:p>
          <a:p>
            <a:pPr lvl="2"/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05091205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81626828-7AF8-80BA-026B-29420ED537D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CD3657F-EEA0-F1ED-ED0E-0B2F44682C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ea typeface="ＭＳ Ｐゴシック" panose="020B0600070205080204" pitchFamily="34" charset="-128"/>
              </a:rPr>
              <a:t>Precedence/Order Of Operation: A More Complex Example</a:t>
            </a:r>
            <a:endParaRPr lang="en-C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65BBEBBF-3569-6722-0C8A-47BB53FF40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b="1" dirty="0"/>
              <a:t>Name of the complete example: </a:t>
            </a:r>
            <a:r>
              <a:rPr lang="en-CA" dirty="0">
                <a:latin typeface="Consolas" panose="020B0609020204030204" pitchFamily="49" charset="0"/>
              </a:rPr>
              <a:t>2determingOrder.py</a:t>
            </a:r>
          </a:p>
        </p:txBody>
      </p:sp>
    </p:spTree>
    <p:extLst>
      <p:ext uri="{BB962C8B-B14F-4D97-AF65-F5344CB8AC3E}">
        <p14:creationId xmlns:p14="http://schemas.microsoft.com/office/powerpoint/2010/main" val="225394477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868EF8B3-8E68-8FC2-5AD2-098E3F01F07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>
            <a:extLst>
              <a:ext uri="{FF2B5EF4-FFF2-40B4-BE49-F238E27FC236}">
                <a16:creationId xmlns:a16="http://schemas.microsoft.com/office/drawing/2014/main" xmlns="" id="{87BA4DAC-4978-B511-CE16-6110AC834426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ea typeface="ＭＳ Ｐゴシック" panose="020B0600070205080204" pitchFamily="34" charset="-128"/>
              </a:rPr>
              <a:t>Applying Precedence/Order Of Operation</a:t>
            </a:r>
          </a:p>
        </p:txBody>
      </p:sp>
      <p:sp>
        <p:nvSpPr>
          <p:cNvPr id="750595" name="Rectangle 3">
            <a:extLst>
              <a:ext uri="{FF2B5EF4-FFF2-40B4-BE49-F238E27FC236}">
                <a16:creationId xmlns:a16="http://schemas.microsoft.com/office/drawing/2014/main" xmlns="" id="{05416FCF-2E34-DBD8-C274-F68A17FD03F2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465138" y="1100138"/>
            <a:ext cx="4106862" cy="5368925"/>
          </a:xfrm>
        </p:spPr>
        <p:txBody>
          <a:bodyPr/>
          <a:lstStyle/>
          <a:p>
            <a:pPr eaLnBrk="1" hangingPunct="1"/>
            <a:r>
              <a:rPr lang="en-US" altLang="en-US" sz="2000" dirty="0">
                <a:ea typeface="ＭＳ Ｐゴシック" panose="020B0600070205080204" pitchFamily="34" charset="-128"/>
              </a:rPr>
              <a:t>How to evaluate a logical expression when bracketing is not used.</a:t>
            </a:r>
          </a:p>
          <a:p>
            <a:pPr eaLnBrk="1" hangingPunct="1"/>
            <a:r>
              <a:rPr lang="en-US" altLang="en-US" sz="2000" dirty="0">
                <a:ea typeface="ＭＳ Ｐゴシック" panose="020B0600070205080204" pitchFamily="34" charset="-128"/>
              </a:rPr>
              <a:t>Evaluating the Boolean expression in the branch.</a:t>
            </a:r>
          </a:p>
          <a:p>
            <a:pPr marL="460375" lvl="2" indent="0" eaLnBrk="1" hangingPunct="1">
              <a:buNone/>
            </a:pPr>
            <a:endParaRPr lang="en-US" altLang="en-US" sz="1600" dirty="0">
              <a:latin typeface="Consolas" panose="020B0609020204030204" pitchFamily="49" charset="0"/>
              <a:ea typeface="ＭＳ Ｐゴシック" panose="020B0600070205080204" pitchFamily="34" charset="-128"/>
            </a:endParaRPr>
          </a:p>
          <a:p>
            <a:pPr marL="460375" lvl="2" indent="0" eaLnBrk="1" hangingPunct="1">
              <a:buNone/>
            </a:pPr>
            <a:endParaRPr lang="en-US" altLang="en-US" sz="1600" dirty="0">
              <a:latin typeface="Consolas" panose="020B0609020204030204" pitchFamily="49" charset="0"/>
              <a:ea typeface="ＭＳ Ｐゴシック" panose="020B0600070205080204" pitchFamily="34" charset="-128"/>
            </a:endParaRPr>
          </a:p>
          <a:p>
            <a:pPr marL="460375" lvl="2" indent="0" eaLnBrk="1" hangingPunct="1">
              <a:buNone/>
            </a:pPr>
            <a:endParaRPr lang="en-US" altLang="en-US" sz="1600" dirty="0">
              <a:latin typeface="Consolas" panose="020B0609020204030204" pitchFamily="49" charset="0"/>
              <a:ea typeface="ＭＳ Ｐゴシック" panose="020B0600070205080204" pitchFamily="34" charset="-128"/>
            </a:endParaRPr>
          </a:p>
          <a:p>
            <a:pPr marL="460375" lvl="2" indent="0" eaLnBrk="1" hangingPunct="1">
              <a:buNone/>
            </a:pPr>
            <a:endParaRPr lang="en-US" altLang="en-US" sz="1600" dirty="0">
              <a:latin typeface="Consolas" panose="020B0609020204030204" pitchFamily="49" charset="0"/>
              <a:ea typeface="ＭＳ Ｐゴシック" panose="020B0600070205080204" pitchFamily="34" charset="-128"/>
            </a:endParaRPr>
          </a:p>
          <a:p>
            <a:pPr marL="460375" lvl="2" indent="0" eaLnBrk="1" hangingPunct="1">
              <a:buNone/>
            </a:pPr>
            <a:endParaRPr lang="en-US" altLang="en-US" sz="1600" dirty="0">
              <a:latin typeface="Consolas" panose="020B0609020204030204" pitchFamily="49" charset="0"/>
              <a:ea typeface="ＭＳ Ｐゴシック" panose="020B0600070205080204" pitchFamily="34" charset="-128"/>
            </a:endParaRPr>
          </a:p>
          <a:p>
            <a:pPr marL="460375" lvl="2" indent="0" eaLnBrk="1" hangingPunct="1">
              <a:buNone/>
            </a:pPr>
            <a:endParaRPr lang="en-US" altLang="en-US" sz="1600" dirty="0">
              <a:latin typeface="Consolas" panose="020B0609020204030204" pitchFamily="49" charset="0"/>
              <a:ea typeface="ＭＳ Ｐゴシック" panose="020B0600070205080204" pitchFamily="34" charset="-128"/>
            </a:endParaRPr>
          </a:p>
          <a:p>
            <a:pPr marL="460375" lvl="2" indent="0" eaLnBrk="1" hangingPunct="1">
              <a:buNone/>
            </a:pPr>
            <a:endParaRPr lang="en-US" altLang="en-US" sz="1600" dirty="0">
              <a:latin typeface="Consolas" panose="020B0609020204030204" pitchFamily="49" charset="0"/>
              <a:ea typeface="ＭＳ Ｐゴシック" panose="020B0600070205080204" pitchFamily="34" charset="-128"/>
            </a:endParaRPr>
          </a:p>
          <a:p>
            <a:pPr marL="460375" lvl="2" indent="0" eaLnBrk="1" hangingPunct="1">
              <a:buNone/>
            </a:pPr>
            <a:endParaRPr lang="en-US" altLang="en-US" sz="1600" dirty="0">
              <a:latin typeface="Consolas" panose="020B0609020204030204" pitchFamily="49" charset="0"/>
              <a:ea typeface="ＭＳ Ｐゴシック" panose="020B0600070205080204" pitchFamily="34" charset="-128"/>
            </a:endParaRPr>
          </a:p>
          <a:p>
            <a:pPr marL="460375" lvl="2" indent="0" eaLnBrk="1" hangingPunct="1">
              <a:buNone/>
            </a:pPr>
            <a:endParaRPr lang="en-US" altLang="en-US" sz="1600" dirty="0">
              <a:latin typeface="Consolas" panose="020B0609020204030204" pitchFamily="49" charset="0"/>
              <a:ea typeface="ＭＳ Ｐゴシック" panose="020B0600070205080204" pitchFamily="34" charset="-128"/>
            </a:endParaRPr>
          </a:p>
          <a:p>
            <a:pPr marL="460375" lvl="2" indent="0" eaLnBrk="1" hangingPunct="1">
              <a:buNone/>
            </a:pPr>
            <a:r>
              <a:rPr lang="en-CA" altLang="en-US" sz="1600" dirty="0">
                <a:latin typeface="Consolas" panose="020B0609020204030204" pitchFamily="49" charset="0"/>
                <a:ea typeface="ＭＳ Ｐゴシック" panose="020B0600070205080204" pitchFamily="34" charset="-128"/>
              </a:rPr>
              <a:t>if 2&lt;3 or 3!=3 and not 2&lt;-2:</a:t>
            </a:r>
            <a:endParaRPr lang="en-US" altLang="en-US" sz="1600" dirty="0">
              <a:ea typeface="ＭＳ Ｐゴシック" panose="020B0600070205080204" pitchFamily="34" charset="-128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xmlns="" id="{8018A866-660C-49E6-72D0-794ECF44F95B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4716" r="5497"/>
          <a:stretch>
            <a:fillRect/>
          </a:stretch>
        </p:blipFill>
        <p:spPr>
          <a:xfrm>
            <a:off x="4997669" y="2096814"/>
            <a:ext cx="3901911" cy="2953352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A6472B8C-8B62-5DB4-C1CE-4DF44BB4CA48}"/>
              </a:ext>
            </a:extLst>
          </p:cNvPr>
          <p:cNvSpPr txBox="1"/>
          <p:nvPr/>
        </p:nvSpPr>
        <p:spPr>
          <a:xfrm>
            <a:off x="4997669" y="1797269"/>
            <a:ext cx="2412124" cy="599090"/>
          </a:xfrm>
          <a:prstGeom prst="rect">
            <a:avLst/>
          </a:prstGeom>
          <a:noFill/>
          <a:ln w="0">
            <a:noFill/>
          </a:ln>
        </p:spPr>
        <p:txBody>
          <a:bodyPr wrap="square" lIns="0" rtlCol="0">
            <a:noAutofit/>
          </a:bodyPr>
          <a:lstStyle/>
          <a:p>
            <a:r>
              <a:rPr lang="en-CA" sz="1800" b="1" dirty="0"/>
              <a:t>Precedence rules</a:t>
            </a:r>
          </a:p>
        </p:txBody>
      </p:sp>
      <p:sp>
        <p:nvSpPr>
          <p:cNvPr id="2" name="Freeform: Shape 1">
            <a:extLst>
              <a:ext uri="{FF2B5EF4-FFF2-40B4-BE49-F238E27FC236}">
                <a16:creationId xmlns:a16="http://schemas.microsoft.com/office/drawing/2014/main" xmlns="" id="{F5E1B409-0AB7-A397-0CE7-E183135A7B26}"/>
              </a:ext>
            </a:extLst>
          </p:cNvPr>
          <p:cNvSpPr/>
          <p:nvPr/>
        </p:nvSpPr>
        <p:spPr bwMode="auto">
          <a:xfrm>
            <a:off x="1466193" y="3671102"/>
            <a:ext cx="3436887" cy="1027022"/>
          </a:xfrm>
          <a:custGeom>
            <a:avLst/>
            <a:gdLst>
              <a:gd name="connsiteX0" fmla="*/ 0 w 3436887"/>
              <a:gd name="connsiteY0" fmla="*/ 1027022 h 1027022"/>
              <a:gd name="connsiteX1" fmla="*/ 110359 w 3436887"/>
              <a:gd name="connsiteY1" fmla="*/ 869367 h 1027022"/>
              <a:gd name="connsiteX2" fmla="*/ 173421 w 3436887"/>
              <a:gd name="connsiteY2" fmla="*/ 759008 h 1027022"/>
              <a:gd name="connsiteX3" fmla="*/ 283779 w 3436887"/>
              <a:gd name="connsiteY3" fmla="*/ 664415 h 1027022"/>
              <a:gd name="connsiteX4" fmla="*/ 472966 w 3436887"/>
              <a:gd name="connsiteY4" fmla="*/ 538291 h 1027022"/>
              <a:gd name="connsiteX5" fmla="*/ 740979 w 3436887"/>
              <a:gd name="connsiteY5" fmla="*/ 459464 h 1027022"/>
              <a:gd name="connsiteX6" fmla="*/ 851338 w 3436887"/>
              <a:gd name="connsiteY6" fmla="*/ 412167 h 1027022"/>
              <a:gd name="connsiteX7" fmla="*/ 1277007 w 3436887"/>
              <a:gd name="connsiteY7" fmla="*/ 301808 h 1027022"/>
              <a:gd name="connsiteX8" fmla="*/ 1403131 w 3436887"/>
              <a:gd name="connsiteY8" fmla="*/ 254512 h 1027022"/>
              <a:gd name="connsiteX9" fmla="*/ 1513490 w 3436887"/>
              <a:gd name="connsiteY9" fmla="*/ 238746 h 1027022"/>
              <a:gd name="connsiteX10" fmla="*/ 2144110 w 3436887"/>
              <a:gd name="connsiteY10" fmla="*/ 159919 h 1027022"/>
              <a:gd name="connsiteX11" fmla="*/ 2790497 w 3436887"/>
              <a:gd name="connsiteY11" fmla="*/ 128388 h 1027022"/>
              <a:gd name="connsiteX12" fmla="*/ 3026979 w 3436887"/>
              <a:gd name="connsiteY12" fmla="*/ 81091 h 1027022"/>
              <a:gd name="connsiteX13" fmla="*/ 3326524 w 3436887"/>
              <a:gd name="connsiteY13" fmla="*/ 112622 h 1027022"/>
              <a:gd name="connsiteX14" fmla="*/ 3421117 w 3436887"/>
              <a:gd name="connsiteY14" fmla="*/ 144153 h 1027022"/>
              <a:gd name="connsiteX15" fmla="*/ 3436883 w 3436887"/>
              <a:gd name="connsiteY15" fmla="*/ 65326 h 1027022"/>
              <a:gd name="connsiteX16" fmla="*/ 3421117 w 3436887"/>
              <a:gd name="connsiteY16" fmla="*/ 2264 h 1027022"/>
              <a:gd name="connsiteX17" fmla="*/ 3326524 w 3436887"/>
              <a:gd name="connsiteY17" fmla="*/ 159919 h 1027022"/>
              <a:gd name="connsiteX18" fmla="*/ 3279228 w 3436887"/>
              <a:gd name="connsiteY18" fmla="*/ 207215 h 1027022"/>
              <a:gd name="connsiteX19" fmla="*/ 3263462 w 3436887"/>
              <a:gd name="connsiteY19" fmla="*/ 207215 h 10270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3436887" h="1027022">
                <a:moveTo>
                  <a:pt x="0" y="1027022"/>
                </a:moveTo>
                <a:cubicBezTo>
                  <a:pt x="66752" y="826765"/>
                  <a:pt x="-19308" y="1027849"/>
                  <a:pt x="110359" y="869367"/>
                </a:cubicBezTo>
                <a:cubicBezTo>
                  <a:pt x="137188" y="836575"/>
                  <a:pt x="146053" y="791352"/>
                  <a:pt x="173421" y="759008"/>
                </a:cubicBezTo>
                <a:cubicBezTo>
                  <a:pt x="204717" y="722022"/>
                  <a:pt x="245946" y="694682"/>
                  <a:pt x="283779" y="664415"/>
                </a:cubicBezTo>
                <a:cubicBezTo>
                  <a:pt x="342893" y="617124"/>
                  <a:pt x="401277" y="565864"/>
                  <a:pt x="472966" y="538291"/>
                </a:cubicBezTo>
                <a:cubicBezTo>
                  <a:pt x="799181" y="412824"/>
                  <a:pt x="442003" y="559123"/>
                  <a:pt x="740979" y="459464"/>
                </a:cubicBezTo>
                <a:cubicBezTo>
                  <a:pt x="778948" y="446808"/>
                  <a:pt x="812942" y="423460"/>
                  <a:pt x="851338" y="412167"/>
                </a:cubicBezTo>
                <a:cubicBezTo>
                  <a:pt x="991962" y="370807"/>
                  <a:pt x="1136066" y="342077"/>
                  <a:pt x="1277007" y="301808"/>
                </a:cubicBezTo>
                <a:cubicBezTo>
                  <a:pt x="1320180" y="289473"/>
                  <a:pt x="1359747" y="266081"/>
                  <a:pt x="1403131" y="254512"/>
                </a:cubicBezTo>
                <a:cubicBezTo>
                  <a:pt x="1439036" y="244937"/>
                  <a:pt x="1476880" y="245113"/>
                  <a:pt x="1513490" y="238746"/>
                </a:cubicBezTo>
                <a:cubicBezTo>
                  <a:pt x="1946621" y="163419"/>
                  <a:pt x="1596915" y="205519"/>
                  <a:pt x="2144110" y="159919"/>
                </a:cubicBezTo>
                <a:cubicBezTo>
                  <a:pt x="2430801" y="102579"/>
                  <a:pt x="2038801" y="176368"/>
                  <a:pt x="2790497" y="128388"/>
                </a:cubicBezTo>
                <a:cubicBezTo>
                  <a:pt x="2861821" y="123835"/>
                  <a:pt x="2952430" y="99729"/>
                  <a:pt x="3026979" y="81091"/>
                </a:cubicBezTo>
                <a:cubicBezTo>
                  <a:pt x="3096413" y="86432"/>
                  <a:pt x="3242435" y="91600"/>
                  <a:pt x="3326524" y="112622"/>
                </a:cubicBezTo>
                <a:cubicBezTo>
                  <a:pt x="3358768" y="120683"/>
                  <a:pt x="3421117" y="144153"/>
                  <a:pt x="3421117" y="144153"/>
                </a:cubicBezTo>
                <a:cubicBezTo>
                  <a:pt x="3426372" y="117877"/>
                  <a:pt x="3436883" y="92122"/>
                  <a:pt x="3436883" y="65326"/>
                </a:cubicBezTo>
                <a:cubicBezTo>
                  <a:pt x="3436883" y="43658"/>
                  <a:pt x="3437568" y="-11837"/>
                  <a:pt x="3421117" y="2264"/>
                </a:cubicBezTo>
                <a:cubicBezTo>
                  <a:pt x="3374586" y="42148"/>
                  <a:pt x="3361408" y="109531"/>
                  <a:pt x="3326524" y="159919"/>
                </a:cubicBezTo>
                <a:cubicBezTo>
                  <a:pt x="3313833" y="178250"/>
                  <a:pt x="3297065" y="193838"/>
                  <a:pt x="3279228" y="207215"/>
                </a:cubicBezTo>
                <a:cubicBezTo>
                  <a:pt x="3275024" y="210368"/>
                  <a:pt x="3268717" y="207215"/>
                  <a:pt x="3263462" y="207215"/>
                </a:cubicBezTo>
              </a:path>
            </a:pathLst>
          </a:custGeom>
          <a:noFill/>
          <a:ln w="38100" cap="flat" cmpd="sng" algn="ctr">
            <a:solidFill>
              <a:schemeClr val="tx1"/>
            </a:solidFill>
            <a:prstDash val="solid"/>
            <a:round/>
            <a:headEnd type="none" w="sm" len="sm"/>
            <a:tailEnd type="none"/>
          </a:ln>
          <a:effectLst/>
        </p:spPr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5" name="Freeform: Shape 4">
            <a:extLst>
              <a:ext uri="{FF2B5EF4-FFF2-40B4-BE49-F238E27FC236}">
                <a16:creationId xmlns:a16="http://schemas.microsoft.com/office/drawing/2014/main" xmlns="" id="{117A3353-ACF4-E87B-A45B-34F64B036AF4}"/>
              </a:ext>
            </a:extLst>
          </p:cNvPr>
          <p:cNvSpPr/>
          <p:nvPr/>
        </p:nvSpPr>
        <p:spPr bwMode="auto">
          <a:xfrm>
            <a:off x="3894083" y="3910685"/>
            <a:ext cx="882869" cy="787439"/>
          </a:xfrm>
          <a:custGeom>
            <a:avLst/>
            <a:gdLst>
              <a:gd name="connsiteX0" fmla="*/ 0 w 882869"/>
              <a:gd name="connsiteY0" fmla="*/ 787439 h 787439"/>
              <a:gd name="connsiteX1" fmla="*/ 47296 w 882869"/>
              <a:gd name="connsiteY1" fmla="*/ 614018 h 787439"/>
              <a:gd name="connsiteX2" fmla="*/ 204951 w 882869"/>
              <a:gd name="connsiteY2" fmla="*/ 314474 h 787439"/>
              <a:gd name="connsiteX3" fmla="*/ 299545 w 882869"/>
              <a:gd name="connsiteY3" fmla="*/ 219881 h 787439"/>
              <a:gd name="connsiteX4" fmla="*/ 346841 w 882869"/>
              <a:gd name="connsiteY4" fmla="*/ 156818 h 787439"/>
              <a:gd name="connsiteX5" fmla="*/ 378372 w 882869"/>
              <a:gd name="connsiteY5" fmla="*/ 109522 h 787439"/>
              <a:gd name="connsiteX6" fmla="*/ 472965 w 882869"/>
              <a:gd name="connsiteY6" fmla="*/ 62225 h 787439"/>
              <a:gd name="connsiteX7" fmla="*/ 804041 w 882869"/>
              <a:gd name="connsiteY7" fmla="*/ 77991 h 787439"/>
              <a:gd name="connsiteX8" fmla="*/ 882869 w 882869"/>
              <a:gd name="connsiteY8" fmla="*/ 46460 h 787439"/>
              <a:gd name="connsiteX9" fmla="*/ 819807 w 882869"/>
              <a:gd name="connsiteY9" fmla="*/ 172584 h 787439"/>
              <a:gd name="connsiteX10" fmla="*/ 772510 w 882869"/>
              <a:gd name="connsiteY10" fmla="*/ 188349 h 7874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882869" h="787439">
                <a:moveTo>
                  <a:pt x="0" y="787439"/>
                </a:moveTo>
                <a:cubicBezTo>
                  <a:pt x="109684" y="513232"/>
                  <a:pt x="-47989" y="923695"/>
                  <a:pt x="47296" y="614018"/>
                </a:cubicBezTo>
                <a:cubicBezTo>
                  <a:pt x="69650" y="541368"/>
                  <a:pt x="172390" y="347035"/>
                  <a:pt x="204951" y="314474"/>
                </a:cubicBezTo>
                <a:cubicBezTo>
                  <a:pt x="236482" y="282943"/>
                  <a:pt x="269715" y="253026"/>
                  <a:pt x="299545" y="219881"/>
                </a:cubicBezTo>
                <a:cubicBezTo>
                  <a:pt x="317123" y="200350"/>
                  <a:pt x="331568" y="178200"/>
                  <a:pt x="346841" y="156818"/>
                </a:cubicBezTo>
                <a:cubicBezTo>
                  <a:pt x="357854" y="141400"/>
                  <a:pt x="364974" y="122920"/>
                  <a:pt x="378372" y="109522"/>
                </a:cubicBezTo>
                <a:cubicBezTo>
                  <a:pt x="408933" y="78961"/>
                  <a:pt x="434499" y="75048"/>
                  <a:pt x="472965" y="62225"/>
                </a:cubicBezTo>
                <a:cubicBezTo>
                  <a:pt x="583324" y="67480"/>
                  <a:pt x="694570" y="92919"/>
                  <a:pt x="804041" y="77991"/>
                </a:cubicBezTo>
                <a:cubicBezTo>
                  <a:pt x="955834" y="57292"/>
                  <a:pt x="659068" y="-65440"/>
                  <a:pt x="882869" y="46460"/>
                </a:cubicBezTo>
                <a:cubicBezTo>
                  <a:pt x="868855" y="116527"/>
                  <a:pt x="880954" y="131819"/>
                  <a:pt x="819807" y="172584"/>
                </a:cubicBezTo>
                <a:cubicBezTo>
                  <a:pt x="805980" y="181802"/>
                  <a:pt x="772510" y="188349"/>
                  <a:pt x="772510" y="188349"/>
                </a:cubicBezTo>
              </a:path>
            </a:pathLst>
          </a:custGeom>
          <a:noFill/>
          <a:ln w="38100" cap="flat" cmpd="sng" algn="ctr">
            <a:solidFill>
              <a:schemeClr val="tx1"/>
            </a:solidFill>
            <a:prstDash val="solid"/>
            <a:round/>
            <a:headEnd type="none" w="sm" len="sm"/>
            <a:tailEnd type="none"/>
          </a:ln>
          <a:effectLst/>
        </p:spPr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AB7B4819-CDEC-9A40-D07D-A0C476B953DF}"/>
              </a:ext>
            </a:extLst>
          </p:cNvPr>
          <p:cNvSpPr txBox="1"/>
          <p:nvPr/>
        </p:nvSpPr>
        <p:spPr>
          <a:xfrm>
            <a:off x="1749968" y="3292729"/>
            <a:ext cx="1813035" cy="756745"/>
          </a:xfrm>
          <a:prstGeom prst="rect">
            <a:avLst/>
          </a:prstGeom>
          <a:noFill/>
          <a:ln w="0">
            <a:noFill/>
          </a:ln>
        </p:spPr>
        <p:txBody>
          <a:bodyPr wrap="square" lIns="0" rtlCol="0">
            <a:noAutofit/>
          </a:bodyPr>
          <a:lstStyle/>
          <a:p>
            <a:r>
              <a:rPr lang="en-CA" sz="1800" b="1" dirty="0">
                <a:solidFill>
                  <a:srgbClr val="FF0000"/>
                </a:solidFill>
              </a:rPr>
              <a:t>First in a left-to-right order</a:t>
            </a:r>
          </a:p>
        </p:txBody>
      </p:sp>
    </p:spTree>
    <p:extLst>
      <p:ext uri="{BB962C8B-B14F-4D97-AF65-F5344CB8AC3E}">
        <p14:creationId xmlns:p14="http://schemas.microsoft.com/office/powerpoint/2010/main" val="11884840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05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05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50595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7C4F78A5-1B15-C1D8-90CF-55EA8764153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>
            <a:extLst>
              <a:ext uri="{FF2B5EF4-FFF2-40B4-BE49-F238E27FC236}">
                <a16:creationId xmlns:a16="http://schemas.microsoft.com/office/drawing/2014/main" xmlns="" id="{BBECA754-30D9-27B9-D5C1-E331B9BB2FFA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ea typeface="ＭＳ Ｐゴシック" panose="020B0600070205080204" pitchFamily="34" charset="-128"/>
              </a:rPr>
              <a:t>Applying Precedence/Order Of Operation</a:t>
            </a:r>
          </a:p>
        </p:txBody>
      </p:sp>
      <p:sp>
        <p:nvSpPr>
          <p:cNvPr id="750595" name="Rectangle 3">
            <a:extLst>
              <a:ext uri="{FF2B5EF4-FFF2-40B4-BE49-F238E27FC236}">
                <a16:creationId xmlns:a16="http://schemas.microsoft.com/office/drawing/2014/main" xmlns="" id="{FEAD8A8C-9AE6-1977-9211-EEE29930121C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465138" y="1100138"/>
            <a:ext cx="4106862" cy="5368925"/>
          </a:xfrm>
        </p:spPr>
        <p:txBody>
          <a:bodyPr/>
          <a:lstStyle/>
          <a:p>
            <a:pPr eaLnBrk="1" hangingPunct="1"/>
            <a:r>
              <a:rPr lang="en-US" altLang="en-US" sz="2000" dirty="0">
                <a:ea typeface="ＭＳ Ｐゴシック" panose="020B0600070205080204" pitchFamily="34" charset="-128"/>
              </a:rPr>
              <a:t>How to evaluate a logical expression when bracketing is not used.</a:t>
            </a:r>
          </a:p>
          <a:p>
            <a:pPr eaLnBrk="1" hangingPunct="1"/>
            <a:r>
              <a:rPr lang="en-US" altLang="en-US" sz="2000" dirty="0">
                <a:ea typeface="ＭＳ Ｐゴシック" panose="020B0600070205080204" pitchFamily="34" charset="-128"/>
              </a:rPr>
              <a:t>Evaluating the Boolean expression in the branch.</a:t>
            </a:r>
          </a:p>
          <a:p>
            <a:pPr marL="460375" lvl="2" indent="0" eaLnBrk="1" hangingPunct="1">
              <a:buNone/>
            </a:pPr>
            <a:endParaRPr lang="en-US" altLang="en-US" sz="1600" dirty="0">
              <a:latin typeface="Consolas" panose="020B0609020204030204" pitchFamily="49" charset="0"/>
              <a:ea typeface="ＭＳ Ｐゴシック" panose="020B0600070205080204" pitchFamily="34" charset="-128"/>
            </a:endParaRPr>
          </a:p>
          <a:p>
            <a:pPr marL="460375" lvl="2" indent="0" eaLnBrk="1" hangingPunct="1">
              <a:buNone/>
            </a:pPr>
            <a:endParaRPr lang="en-US" altLang="en-US" sz="1600" dirty="0">
              <a:latin typeface="Consolas" panose="020B0609020204030204" pitchFamily="49" charset="0"/>
              <a:ea typeface="ＭＳ Ｐゴシック" panose="020B0600070205080204" pitchFamily="34" charset="-128"/>
            </a:endParaRPr>
          </a:p>
          <a:p>
            <a:pPr marL="460375" lvl="2" indent="0" eaLnBrk="1" hangingPunct="1">
              <a:buNone/>
            </a:pPr>
            <a:endParaRPr lang="en-US" altLang="en-US" sz="1600" dirty="0">
              <a:latin typeface="Consolas" panose="020B0609020204030204" pitchFamily="49" charset="0"/>
              <a:ea typeface="ＭＳ Ｐゴシック" panose="020B0600070205080204" pitchFamily="34" charset="-128"/>
            </a:endParaRPr>
          </a:p>
          <a:p>
            <a:pPr marL="460375" lvl="2" indent="0" eaLnBrk="1" hangingPunct="1">
              <a:buNone/>
            </a:pPr>
            <a:endParaRPr lang="en-US" altLang="en-US" sz="1600" dirty="0">
              <a:latin typeface="Consolas" panose="020B0609020204030204" pitchFamily="49" charset="0"/>
              <a:ea typeface="ＭＳ Ｐゴシック" panose="020B0600070205080204" pitchFamily="34" charset="-128"/>
            </a:endParaRPr>
          </a:p>
          <a:p>
            <a:pPr marL="460375" lvl="2" indent="0" eaLnBrk="1" hangingPunct="1">
              <a:buNone/>
            </a:pPr>
            <a:endParaRPr lang="en-US" altLang="en-US" sz="1600" dirty="0">
              <a:latin typeface="Consolas" panose="020B0609020204030204" pitchFamily="49" charset="0"/>
              <a:ea typeface="ＭＳ Ｐゴシック" panose="020B0600070205080204" pitchFamily="34" charset="-128"/>
            </a:endParaRPr>
          </a:p>
          <a:p>
            <a:pPr marL="460375" lvl="2" indent="0" eaLnBrk="1" hangingPunct="1">
              <a:buNone/>
            </a:pPr>
            <a:endParaRPr lang="en-US" altLang="en-US" sz="1600" dirty="0">
              <a:latin typeface="Consolas" panose="020B0609020204030204" pitchFamily="49" charset="0"/>
              <a:ea typeface="ＭＳ Ｐゴシック" panose="020B0600070205080204" pitchFamily="34" charset="-128"/>
            </a:endParaRPr>
          </a:p>
          <a:p>
            <a:pPr marL="460375" lvl="2" indent="0" eaLnBrk="1" hangingPunct="1">
              <a:buNone/>
            </a:pPr>
            <a:endParaRPr lang="en-US" altLang="en-US" sz="1600" dirty="0">
              <a:latin typeface="Consolas" panose="020B0609020204030204" pitchFamily="49" charset="0"/>
              <a:ea typeface="ＭＳ Ｐゴシック" panose="020B0600070205080204" pitchFamily="34" charset="-128"/>
            </a:endParaRPr>
          </a:p>
          <a:p>
            <a:pPr marL="460375" lvl="2" indent="0" eaLnBrk="1" hangingPunct="1">
              <a:buNone/>
            </a:pPr>
            <a:endParaRPr lang="en-US" altLang="en-US" sz="1600" dirty="0">
              <a:latin typeface="Consolas" panose="020B0609020204030204" pitchFamily="49" charset="0"/>
              <a:ea typeface="ＭＳ Ｐゴシック" panose="020B0600070205080204" pitchFamily="34" charset="-128"/>
            </a:endParaRPr>
          </a:p>
          <a:p>
            <a:pPr marL="460375" lvl="2" indent="0" eaLnBrk="1" hangingPunct="1">
              <a:buNone/>
            </a:pPr>
            <a:endParaRPr lang="en-US" altLang="en-US" sz="1600" dirty="0">
              <a:latin typeface="Consolas" panose="020B0609020204030204" pitchFamily="49" charset="0"/>
              <a:ea typeface="ＭＳ Ｐゴシック" panose="020B0600070205080204" pitchFamily="34" charset="-128"/>
            </a:endParaRPr>
          </a:p>
          <a:p>
            <a:pPr marL="460375" lvl="2" indent="0" eaLnBrk="1" hangingPunct="1">
              <a:buNone/>
            </a:pPr>
            <a:r>
              <a:rPr lang="en-CA" altLang="en-US" sz="1600" dirty="0">
                <a:latin typeface="Consolas" panose="020B0609020204030204" pitchFamily="49" charset="0"/>
                <a:ea typeface="ＭＳ Ｐゴシック" panose="020B0600070205080204" pitchFamily="34" charset="-128"/>
              </a:rPr>
              <a:t>if FALSE or 3!=3 and not FALSE:</a:t>
            </a:r>
            <a:endParaRPr lang="en-US" altLang="en-US" sz="1600" dirty="0">
              <a:ea typeface="ＭＳ Ｐゴシック" panose="020B0600070205080204" pitchFamily="34" charset="-128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xmlns="" id="{4587DCFD-16F8-D293-3DB4-90805693E0A7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4716" r="5497"/>
          <a:stretch>
            <a:fillRect/>
          </a:stretch>
        </p:blipFill>
        <p:spPr>
          <a:xfrm>
            <a:off x="4997669" y="2096814"/>
            <a:ext cx="3901911" cy="2953352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D1063E7D-5AC6-DFB5-2F74-F566B09488FA}"/>
              </a:ext>
            </a:extLst>
          </p:cNvPr>
          <p:cNvSpPr txBox="1"/>
          <p:nvPr/>
        </p:nvSpPr>
        <p:spPr>
          <a:xfrm>
            <a:off x="4997669" y="1797269"/>
            <a:ext cx="2412124" cy="599090"/>
          </a:xfrm>
          <a:prstGeom prst="rect">
            <a:avLst/>
          </a:prstGeom>
          <a:noFill/>
          <a:ln w="0">
            <a:noFill/>
          </a:ln>
        </p:spPr>
        <p:txBody>
          <a:bodyPr wrap="square" lIns="0" rtlCol="0">
            <a:noAutofit/>
          </a:bodyPr>
          <a:lstStyle/>
          <a:p>
            <a:r>
              <a:rPr lang="en-CA" sz="1800" b="1" dirty="0"/>
              <a:t>Precedence rules</a:t>
            </a:r>
          </a:p>
        </p:txBody>
      </p:sp>
      <p:sp>
        <p:nvSpPr>
          <p:cNvPr id="7" name="Freeform: Shape 6">
            <a:extLst>
              <a:ext uri="{FF2B5EF4-FFF2-40B4-BE49-F238E27FC236}">
                <a16:creationId xmlns:a16="http://schemas.microsoft.com/office/drawing/2014/main" xmlns="" id="{9122B94E-03EA-97E6-810C-940CE02F7A41}"/>
              </a:ext>
            </a:extLst>
          </p:cNvPr>
          <p:cNvSpPr/>
          <p:nvPr/>
        </p:nvSpPr>
        <p:spPr bwMode="auto">
          <a:xfrm>
            <a:off x="2585545" y="4029092"/>
            <a:ext cx="2272515" cy="763625"/>
          </a:xfrm>
          <a:custGeom>
            <a:avLst/>
            <a:gdLst>
              <a:gd name="connsiteX0" fmla="*/ 0 w 2272515"/>
              <a:gd name="connsiteY0" fmla="*/ 763625 h 763625"/>
              <a:gd name="connsiteX1" fmla="*/ 15765 w 2272515"/>
              <a:gd name="connsiteY1" fmla="*/ 669032 h 763625"/>
              <a:gd name="connsiteX2" fmla="*/ 78827 w 2272515"/>
              <a:gd name="connsiteY2" fmla="*/ 574439 h 763625"/>
              <a:gd name="connsiteX3" fmla="*/ 126124 w 2272515"/>
              <a:gd name="connsiteY3" fmla="*/ 511377 h 763625"/>
              <a:gd name="connsiteX4" fmla="*/ 283779 w 2272515"/>
              <a:gd name="connsiteY4" fmla="*/ 385253 h 763625"/>
              <a:gd name="connsiteX5" fmla="*/ 378372 w 2272515"/>
              <a:gd name="connsiteY5" fmla="*/ 369487 h 763625"/>
              <a:gd name="connsiteX6" fmla="*/ 756745 w 2272515"/>
              <a:gd name="connsiteY6" fmla="*/ 385253 h 763625"/>
              <a:gd name="connsiteX7" fmla="*/ 867103 w 2272515"/>
              <a:gd name="connsiteY7" fmla="*/ 401018 h 763625"/>
              <a:gd name="connsiteX8" fmla="*/ 1135117 w 2272515"/>
              <a:gd name="connsiteY8" fmla="*/ 416784 h 763625"/>
              <a:gd name="connsiteX9" fmla="*/ 1702676 w 2272515"/>
              <a:gd name="connsiteY9" fmla="*/ 369487 h 763625"/>
              <a:gd name="connsiteX10" fmla="*/ 1734207 w 2272515"/>
              <a:gd name="connsiteY10" fmla="*/ 306425 h 763625"/>
              <a:gd name="connsiteX11" fmla="*/ 1844565 w 2272515"/>
              <a:gd name="connsiteY11" fmla="*/ 180301 h 763625"/>
              <a:gd name="connsiteX12" fmla="*/ 2002221 w 2272515"/>
              <a:gd name="connsiteY12" fmla="*/ 148770 h 763625"/>
              <a:gd name="connsiteX13" fmla="*/ 2270234 w 2272515"/>
              <a:gd name="connsiteY13" fmla="*/ 101474 h 763625"/>
              <a:gd name="connsiteX14" fmla="*/ 2238703 w 2272515"/>
              <a:gd name="connsiteY14" fmla="*/ 6880 h 763625"/>
              <a:gd name="connsiteX15" fmla="*/ 2270234 w 2272515"/>
              <a:gd name="connsiteY15" fmla="*/ 117239 h 763625"/>
              <a:gd name="connsiteX16" fmla="*/ 2238703 w 2272515"/>
              <a:gd name="connsiteY16" fmla="*/ 227598 h 7636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2272515" h="763625">
                <a:moveTo>
                  <a:pt x="0" y="763625"/>
                </a:moveTo>
                <a:cubicBezTo>
                  <a:pt x="5255" y="732094"/>
                  <a:pt x="3470" y="698539"/>
                  <a:pt x="15765" y="669032"/>
                </a:cubicBezTo>
                <a:cubicBezTo>
                  <a:pt x="30340" y="634051"/>
                  <a:pt x="57095" y="605484"/>
                  <a:pt x="78827" y="574439"/>
                </a:cubicBezTo>
                <a:cubicBezTo>
                  <a:pt x="93895" y="552913"/>
                  <a:pt x="108546" y="530908"/>
                  <a:pt x="126124" y="511377"/>
                </a:cubicBezTo>
                <a:cubicBezTo>
                  <a:pt x="173939" y="458249"/>
                  <a:pt x="214246" y="406113"/>
                  <a:pt x="283779" y="385253"/>
                </a:cubicBezTo>
                <a:cubicBezTo>
                  <a:pt x="314397" y="376068"/>
                  <a:pt x="346841" y="374742"/>
                  <a:pt x="378372" y="369487"/>
                </a:cubicBezTo>
                <a:cubicBezTo>
                  <a:pt x="504496" y="374742"/>
                  <a:pt x="630773" y="377126"/>
                  <a:pt x="756745" y="385253"/>
                </a:cubicBezTo>
                <a:cubicBezTo>
                  <a:pt x="793827" y="387645"/>
                  <a:pt x="830072" y="397932"/>
                  <a:pt x="867103" y="401018"/>
                </a:cubicBezTo>
                <a:cubicBezTo>
                  <a:pt x="956286" y="408450"/>
                  <a:pt x="1045779" y="411529"/>
                  <a:pt x="1135117" y="416784"/>
                </a:cubicBezTo>
                <a:cubicBezTo>
                  <a:pt x="1324303" y="401018"/>
                  <a:pt x="1515975" y="403879"/>
                  <a:pt x="1702676" y="369487"/>
                </a:cubicBezTo>
                <a:cubicBezTo>
                  <a:pt x="1725789" y="365229"/>
                  <a:pt x="1722794" y="326969"/>
                  <a:pt x="1734207" y="306425"/>
                </a:cubicBezTo>
                <a:cubicBezTo>
                  <a:pt x="1761594" y="257128"/>
                  <a:pt x="1785653" y="201341"/>
                  <a:pt x="1844565" y="180301"/>
                </a:cubicBezTo>
                <a:cubicBezTo>
                  <a:pt x="1895036" y="162276"/>
                  <a:pt x="1949818" y="159999"/>
                  <a:pt x="2002221" y="148770"/>
                </a:cubicBezTo>
                <a:cubicBezTo>
                  <a:pt x="2209223" y="104413"/>
                  <a:pt x="1798606" y="174032"/>
                  <a:pt x="2270234" y="101474"/>
                </a:cubicBezTo>
                <a:cubicBezTo>
                  <a:pt x="2259724" y="69943"/>
                  <a:pt x="2238703" y="-26357"/>
                  <a:pt x="2238703" y="6880"/>
                </a:cubicBezTo>
                <a:cubicBezTo>
                  <a:pt x="2238703" y="45138"/>
                  <a:pt x="2267300" y="79093"/>
                  <a:pt x="2270234" y="117239"/>
                </a:cubicBezTo>
                <a:cubicBezTo>
                  <a:pt x="2276301" y="196109"/>
                  <a:pt x="2271712" y="194589"/>
                  <a:pt x="2238703" y="227598"/>
                </a:cubicBezTo>
              </a:path>
            </a:pathLst>
          </a:custGeom>
          <a:noFill/>
          <a:ln w="38100" cap="flat" cmpd="sng" algn="ctr">
            <a:solidFill>
              <a:schemeClr val="tx1"/>
            </a:solidFill>
            <a:prstDash val="solid"/>
            <a:round/>
            <a:headEnd type="none" w="sm" len="sm"/>
            <a:tailEnd type="none"/>
          </a:ln>
          <a:effectLst/>
        </p:spPr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EA2623B6-61BA-27DD-45F0-DD583B3542D3}"/>
              </a:ext>
            </a:extLst>
          </p:cNvPr>
          <p:cNvSpPr txBox="1"/>
          <p:nvPr/>
        </p:nvSpPr>
        <p:spPr>
          <a:xfrm>
            <a:off x="2051798" y="3754454"/>
            <a:ext cx="1891862" cy="763624"/>
          </a:xfrm>
          <a:prstGeom prst="rect">
            <a:avLst/>
          </a:prstGeom>
          <a:noFill/>
          <a:ln w="0">
            <a:noFill/>
          </a:ln>
        </p:spPr>
        <p:txBody>
          <a:bodyPr wrap="square" lIns="0" rtlCol="0">
            <a:noAutofit/>
          </a:bodyPr>
          <a:lstStyle/>
          <a:p>
            <a:r>
              <a:rPr lang="en-CA" sz="1800" b="1" dirty="0">
                <a:solidFill>
                  <a:srgbClr val="FF0000"/>
                </a:solidFill>
              </a:rPr>
              <a:t>Next highest ordering</a:t>
            </a:r>
          </a:p>
        </p:txBody>
      </p:sp>
    </p:spTree>
    <p:extLst>
      <p:ext uri="{BB962C8B-B14F-4D97-AF65-F5344CB8AC3E}">
        <p14:creationId xmlns:p14="http://schemas.microsoft.com/office/powerpoint/2010/main" val="39981582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05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05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50595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B93502CB-12EF-8835-727D-B69E928DF9E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>
            <a:extLst>
              <a:ext uri="{FF2B5EF4-FFF2-40B4-BE49-F238E27FC236}">
                <a16:creationId xmlns:a16="http://schemas.microsoft.com/office/drawing/2014/main" xmlns="" id="{B1679A25-CDE8-A96E-F8DE-257B77F80E74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ea typeface="ＭＳ Ｐゴシック" panose="020B0600070205080204" pitchFamily="34" charset="-128"/>
              </a:rPr>
              <a:t>Applying Precedence/Order Of Operation</a:t>
            </a:r>
          </a:p>
        </p:txBody>
      </p:sp>
      <p:sp>
        <p:nvSpPr>
          <p:cNvPr id="750595" name="Rectangle 3">
            <a:extLst>
              <a:ext uri="{FF2B5EF4-FFF2-40B4-BE49-F238E27FC236}">
                <a16:creationId xmlns:a16="http://schemas.microsoft.com/office/drawing/2014/main" xmlns="" id="{08CF6546-D7C6-A812-FEE2-735445000394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465138" y="1100138"/>
            <a:ext cx="4106862" cy="5368925"/>
          </a:xfrm>
        </p:spPr>
        <p:txBody>
          <a:bodyPr/>
          <a:lstStyle/>
          <a:p>
            <a:pPr eaLnBrk="1" hangingPunct="1"/>
            <a:r>
              <a:rPr lang="en-US" altLang="en-US" sz="2000" dirty="0">
                <a:ea typeface="ＭＳ Ｐゴシック" panose="020B0600070205080204" pitchFamily="34" charset="-128"/>
              </a:rPr>
              <a:t>How to evaluate a logical expression when bracketing is not used.</a:t>
            </a:r>
          </a:p>
          <a:p>
            <a:pPr eaLnBrk="1" hangingPunct="1"/>
            <a:r>
              <a:rPr lang="en-US" altLang="en-US" sz="2000" dirty="0">
                <a:ea typeface="ＭＳ Ｐゴシック" panose="020B0600070205080204" pitchFamily="34" charset="-128"/>
              </a:rPr>
              <a:t>Evaluating the Boolean expression in the branch.</a:t>
            </a:r>
          </a:p>
          <a:p>
            <a:pPr marL="460375" lvl="2" indent="0" eaLnBrk="1" hangingPunct="1">
              <a:buNone/>
            </a:pPr>
            <a:endParaRPr lang="en-US" altLang="en-US" sz="1600" dirty="0">
              <a:latin typeface="Consolas" panose="020B0609020204030204" pitchFamily="49" charset="0"/>
              <a:ea typeface="ＭＳ Ｐゴシック" panose="020B0600070205080204" pitchFamily="34" charset="-128"/>
            </a:endParaRPr>
          </a:p>
          <a:p>
            <a:pPr marL="460375" lvl="2" indent="0" eaLnBrk="1" hangingPunct="1">
              <a:buNone/>
            </a:pPr>
            <a:endParaRPr lang="en-US" altLang="en-US" sz="1600" dirty="0">
              <a:latin typeface="Consolas" panose="020B0609020204030204" pitchFamily="49" charset="0"/>
              <a:ea typeface="ＭＳ Ｐゴシック" panose="020B0600070205080204" pitchFamily="34" charset="-128"/>
            </a:endParaRPr>
          </a:p>
          <a:p>
            <a:pPr marL="460375" lvl="2" indent="0" eaLnBrk="1" hangingPunct="1">
              <a:buNone/>
            </a:pPr>
            <a:endParaRPr lang="en-US" altLang="en-US" sz="1600" dirty="0">
              <a:latin typeface="Consolas" panose="020B0609020204030204" pitchFamily="49" charset="0"/>
              <a:ea typeface="ＭＳ Ｐゴシック" panose="020B0600070205080204" pitchFamily="34" charset="-128"/>
            </a:endParaRPr>
          </a:p>
          <a:p>
            <a:pPr marL="460375" lvl="2" indent="0" eaLnBrk="1" hangingPunct="1">
              <a:buNone/>
            </a:pPr>
            <a:endParaRPr lang="en-US" altLang="en-US" sz="1600" dirty="0">
              <a:latin typeface="Consolas" panose="020B0609020204030204" pitchFamily="49" charset="0"/>
              <a:ea typeface="ＭＳ Ｐゴシック" panose="020B0600070205080204" pitchFamily="34" charset="-128"/>
            </a:endParaRPr>
          </a:p>
          <a:p>
            <a:pPr marL="460375" lvl="2" indent="0" eaLnBrk="1" hangingPunct="1">
              <a:buNone/>
            </a:pPr>
            <a:endParaRPr lang="en-US" altLang="en-US" sz="1600" dirty="0">
              <a:latin typeface="Consolas" panose="020B0609020204030204" pitchFamily="49" charset="0"/>
              <a:ea typeface="ＭＳ Ｐゴシック" panose="020B0600070205080204" pitchFamily="34" charset="-128"/>
            </a:endParaRPr>
          </a:p>
          <a:p>
            <a:pPr marL="460375" lvl="2" indent="0" eaLnBrk="1" hangingPunct="1">
              <a:buNone/>
            </a:pPr>
            <a:endParaRPr lang="en-US" altLang="en-US" sz="1600" dirty="0">
              <a:latin typeface="Consolas" panose="020B0609020204030204" pitchFamily="49" charset="0"/>
              <a:ea typeface="ＭＳ Ｐゴシック" panose="020B0600070205080204" pitchFamily="34" charset="-128"/>
            </a:endParaRPr>
          </a:p>
          <a:p>
            <a:pPr marL="460375" lvl="2" indent="0" eaLnBrk="1" hangingPunct="1">
              <a:buNone/>
            </a:pPr>
            <a:endParaRPr lang="en-US" altLang="en-US" sz="1600" dirty="0">
              <a:latin typeface="Consolas" panose="020B0609020204030204" pitchFamily="49" charset="0"/>
              <a:ea typeface="ＭＳ Ｐゴシック" panose="020B0600070205080204" pitchFamily="34" charset="-128"/>
            </a:endParaRPr>
          </a:p>
          <a:p>
            <a:pPr marL="460375" lvl="2" indent="0" eaLnBrk="1" hangingPunct="1">
              <a:buNone/>
            </a:pPr>
            <a:endParaRPr lang="en-US" altLang="en-US" sz="1600" dirty="0">
              <a:latin typeface="Consolas" panose="020B0609020204030204" pitchFamily="49" charset="0"/>
              <a:ea typeface="ＭＳ Ｐゴシック" panose="020B0600070205080204" pitchFamily="34" charset="-128"/>
            </a:endParaRPr>
          </a:p>
          <a:p>
            <a:pPr marL="460375" lvl="2" indent="0" eaLnBrk="1" hangingPunct="1">
              <a:buNone/>
            </a:pPr>
            <a:endParaRPr lang="en-US" altLang="en-US" sz="1600" dirty="0">
              <a:latin typeface="Consolas" panose="020B0609020204030204" pitchFamily="49" charset="0"/>
              <a:ea typeface="ＭＳ Ｐゴシック" panose="020B0600070205080204" pitchFamily="34" charset="-128"/>
            </a:endParaRPr>
          </a:p>
          <a:p>
            <a:pPr marL="460375" lvl="2" indent="0" eaLnBrk="1" hangingPunct="1">
              <a:buNone/>
            </a:pPr>
            <a:r>
              <a:rPr lang="en-CA" altLang="en-US" sz="1600" dirty="0">
                <a:latin typeface="Consolas" panose="020B0609020204030204" pitchFamily="49" charset="0"/>
                <a:ea typeface="ＭＳ Ｐゴシック" panose="020B0600070205080204" pitchFamily="34" charset="-128"/>
              </a:rPr>
              <a:t>if FALSE or TRUE and not FALSE:</a:t>
            </a:r>
            <a:endParaRPr lang="en-US" altLang="en-US" sz="1600" dirty="0">
              <a:ea typeface="ＭＳ Ｐゴシック" panose="020B0600070205080204" pitchFamily="34" charset="-128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xmlns="" id="{A630D2AD-5981-8120-8357-A36F415222FE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4716" r="5497"/>
          <a:stretch>
            <a:fillRect/>
          </a:stretch>
        </p:blipFill>
        <p:spPr>
          <a:xfrm>
            <a:off x="4997669" y="2096814"/>
            <a:ext cx="3901911" cy="2953352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784CEE03-05DD-0B42-7804-3452DF91D572}"/>
              </a:ext>
            </a:extLst>
          </p:cNvPr>
          <p:cNvSpPr txBox="1"/>
          <p:nvPr/>
        </p:nvSpPr>
        <p:spPr>
          <a:xfrm>
            <a:off x="4997669" y="1797269"/>
            <a:ext cx="2412124" cy="599090"/>
          </a:xfrm>
          <a:prstGeom prst="rect">
            <a:avLst/>
          </a:prstGeom>
          <a:noFill/>
          <a:ln w="0">
            <a:noFill/>
          </a:ln>
        </p:spPr>
        <p:txBody>
          <a:bodyPr wrap="square" lIns="0" rtlCol="0">
            <a:noAutofit/>
          </a:bodyPr>
          <a:lstStyle/>
          <a:p>
            <a:r>
              <a:rPr lang="en-CA" sz="1800" b="1" dirty="0"/>
              <a:t>Precedence rules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B5F5D30F-E714-A599-5132-FE754745FF60}"/>
              </a:ext>
            </a:extLst>
          </p:cNvPr>
          <p:cNvSpPr txBox="1"/>
          <p:nvPr/>
        </p:nvSpPr>
        <p:spPr>
          <a:xfrm>
            <a:off x="3391867" y="4079830"/>
            <a:ext cx="1891862" cy="763624"/>
          </a:xfrm>
          <a:prstGeom prst="rect">
            <a:avLst/>
          </a:prstGeom>
          <a:noFill/>
          <a:ln w="0">
            <a:noFill/>
          </a:ln>
        </p:spPr>
        <p:txBody>
          <a:bodyPr wrap="square" lIns="0" rtlCol="0">
            <a:noAutofit/>
          </a:bodyPr>
          <a:lstStyle/>
          <a:p>
            <a:r>
              <a:rPr lang="en-CA" sz="1800" b="1" dirty="0">
                <a:solidFill>
                  <a:srgbClr val="FF0000"/>
                </a:solidFill>
              </a:rPr>
              <a:t>Next highest ordering</a:t>
            </a:r>
          </a:p>
        </p:txBody>
      </p:sp>
      <p:sp>
        <p:nvSpPr>
          <p:cNvPr id="2" name="Freeform: Shape 1">
            <a:extLst>
              <a:ext uri="{FF2B5EF4-FFF2-40B4-BE49-F238E27FC236}">
                <a16:creationId xmlns:a16="http://schemas.microsoft.com/office/drawing/2014/main" xmlns="" id="{693183FD-E191-A509-C409-9E0C3DBA7267}"/>
              </a:ext>
            </a:extLst>
          </p:cNvPr>
          <p:cNvSpPr/>
          <p:nvPr/>
        </p:nvSpPr>
        <p:spPr bwMode="auto">
          <a:xfrm>
            <a:off x="3846786" y="4319752"/>
            <a:ext cx="1139785" cy="1040524"/>
          </a:xfrm>
          <a:custGeom>
            <a:avLst/>
            <a:gdLst>
              <a:gd name="connsiteX0" fmla="*/ 0 w 1139785"/>
              <a:gd name="connsiteY0" fmla="*/ 662151 h 1040524"/>
              <a:gd name="connsiteX1" fmla="*/ 204952 w 1139785"/>
              <a:gd name="connsiteY1" fmla="*/ 1008993 h 1040524"/>
              <a:gd name="connsiteX2" fmla="*/ 346842 w 1139785"/>
              <a:gd name="connsiteY2" fmla="*/ 1040524 h 1040524"/>
              <a:gd name="connsiteX3" fmla="*/ 993228 w 1139785"/>
              <a:gd name="connsiteY3" fmla="*/ 819807 h 1040524"/>
              <a:gd name="connsiteX4" fmla="*/ 1024759 w 1139785"/>
              <a:gd name="connsiteY4" fmla="*/ 709448 h 1040524"/>
              <a:gd name="connsiteX5" fmla="*/ 1008993 w 1139785"/>
              <a:gd name="connsiteY5" fmla="*/ 378372 h 1040524"/>
              <a:gd name="connsiteX6" fmla="*/ 977462 w 1139785"/>
              <a:gd name="connsiteY6" fmla="*/ 315310 h 1040524"/>
              <a:gd name="connsiteX7" fmla="*/ 961697 w 1139785"/>
              <a:gd name="connsiteY7" fmla="*/ 252248 h 1040524"/>
              <a:gd name="connsiteX8" fmla="*/ 1056290 w 1139785"/>
              <a:gd name="connsiteY8" fmla="*/ 15765 h 1040524"/>
              <a:gd name="connsiteX9" fmla="*/ 1135117 w 1139785"/>
              <a:gd name="connsiteY9" fmla="*/ 47296 h 1040524"/>
              <a:gd name="connsiteX10" fmla="*/ 1103586 w 1139785"/>
              <a:gd name="connsiteY10" fmla="*/ 0 h 1040524"/>
              <a:gd name="connsiteX11" fmla="*/ 1024759 w 1139785"/>
              <a:gd name="connsiteY11" fmla="*/ 189186 h 10405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139785" h="1040524">
                <a:moveTo>
                  <a:pt x="0" y="662151"/>
                </a:moveTo>
                <a:cubicBezTo>
                  <a:pt x="52046" y="818289"/>
                  <a:pt x="54090" y="908419"/>
                  <a:pt x="204952" y="1008993"/>
                </a:cubicBezTo>
                <a:cubicBezTo>
                  <a:pt x="245265" y="1035868"/>
                  <a:pt x="299545" y="1030014"/>
                  <a:pt x="346842" y="1040524"/>
                </a:cubicBezTo>
                <a:cubicBezTo>
                  <a:pt x="892386" y="966801"/>
                  <a:pt x="873974" y="1137819"/>
                  <a:pt x="993228" y="819807"/>
                </a:cubicBezTo>
                <a:cubicBezTo>
                  <a:pt x="1006661" y="783985"/>
                  <a:pt x="1014249" y="746234"/>
                  <a:pt x="1024759" y="709448"/>
                </a:cubicBezTo>
                <a:cubicBezTo>
                  <a:pt x="1019504" y="599089"/>
                  <a:pt x="1022157" y="488069"/>
                  <a:pt x="1008993" y="378372"/>
                </a:cubicBezTo>
                <a:cubicBezTo>
                  <a:pt x="1006193" y="355038"/>
                  <a:pt x="985714" y="337315"/>
                  <a:pt x="977462" y="315310"/>
                </a:cubicBezTo>
                <a:cubicBezTo>
                  <a:pt x="969854" y="295022"/>
                  <a:pt x="966952" y="273269"/>
                  <a:pt x="961697" y="252248"/>
                </a:cubicBezTo>
                <a:cubicBezTo>
                  <a:pt x="993228" y="173420"/>
                  <a:pt x="1001450" y="80577"/>
                  <a:pt x="1056290" y="15765"/>
                </a:cubicBezTo>
                <a:cubicBezTo>
                  <a:pt x="1074570" y="-5839"/>
                  <a:pt x="1108269" y="56245"/>
                  <a:pt x="1135117" y="47296"/>
                </a:cubicBezTo>
                <a:cubicBezTo>
                  <a:pt x="1153092" y="41304"/>
                  <a:pt x="1114096" y="15765"/>
                  <a:pt x="1103586" y="0"/>
                </a:cubicBezTo>
                <a:cubicBezTo>
                  <a:pt x="1036160" y="168565"/>
                  <a:pt x="1065836" y="107030"/>
                  <a:pt x="1024759" y="189186"/>
                </a:cubicBezTo>
              </a:path>
            </a:pathLst>
          </a:custGeom>
          <a:noFill/>
          <a:ln w="38100" cap="flat" cmpd="sng" algn="ctr">
            <a:solidFill>
              <a:schemeClr val="tx1"/>
            </a:solidFill>
            <a:prstDash val="solid"/>
            <a:round/>
            <a:headEnd type="none" w="sm" len="sm"/>
            <a:tailEnd type="none"/>
          </a:ln>
          <a:effectLst/>
        </p:spPr>
        <p:txBody>
          <a:bodyPr rtlCol="0" anchor="ctr"/>
          <a:lstStyle/>
          <a:p>
            <a:pPr algn="ctr"/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7177003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05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05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50595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8DFC13E0-FD01-2337-63C9-CBA0D38EDCC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>
            <a:extLst>
              <a:ext uri="{FF2B5EF4-FFF2-40B4-BE49-F238E27FC236}">
                <a16:creationId xmlns:a16="http://schemas.microsoft.com/office/drawing/2014/main" xmlns="" id="{8C93D316-9756-0145-1833-CC0D4C05A6D7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ea typeface="ＭＳ Ｐゴシック" panose="020B0600070205080204" pitchFamily="34" charset="-128"/>
              </a:rPr>
              <a:t>Applying Precedence/Order Of Operation</a:t>
            </a:r>
          </a:p>
        </p:txBody>
      </p:sp>
      <p:sp>
        <p:nvSpPr>
          <p:cNvPr id="750595" name="Rectangle 3">
            <a:extLst>
              <a:ext uri="{FF2B5EF4-FFF2-40B4-BE49-F238E27FC236}">
                <a16:creationId xmlns:a16="http://schemas.microsoft.com/office/drawing/2014/main" xmlns="" id="{8923347E-6F44-1D1A-3E3E-2EE2ACCD8586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465138" y="1100138"/>
            <a:ext cx="4106862" cy="5368925"/>
          </a:xfrm>
        </p:spPr>
        <p:txBody>
          <a:bodyPr/>
          <a:lstStyle/>
          <a:p>
            <a:pPr eaLnBrk="1" hangingPunct="1"/>
            <a:r>
              <a:rPr lang="en-US" altLang="en-US" sz="2000" dirty="0">
                <a:ea typeface="ＭＳ Ｐゴシック" panose="020B0600070205080204" pitchFamily="34" charset="-128"/>
              </a:rPr>
              <a:t>How to evaluate a logical expression when bracketing is not used.</a:t>
            </a:r>
          </a:p>
          <a:p>
            <a:pPr eaLnBrk="1" hangingPunct="1"/>
            <a:r>
              <a:rPr lang="en-US" altLang="en-US" sz="2000" dirty="0">
                <a:ea typeface="ＭＳ Ｐゴシック" panose="020B0600070205080204" pitchFamily="34" charset="-128"/>
              </a:rPr>
              <a:t>Evaluating the Boolean expression in the branch.</a:t>
            </a:r>
          </a:p>
          <a:p>
            <a:pPr marL="460375" lvl="2" indent="0" eaLnBrk="1" hangingPunct="1">
              <a:buNone/>
            </a:pPr>
            <a:endParaRPr lang="en-US" altLang="en-US" sz="1600" dirty="0">
              <a:latin typeface="Consolas" panose="020B0609020204030204" pitchFamily="49" charset="0"/>
              <a:ea typeface="ＭＳ Ｐゴシック" panose="020B0600070205080204" pitchFamily="34" charset="-128"/>
            </a:endParaRPr>
          </a:p>
          <a:p>
            <a:pPr marL="460375" lvl="2" indent="0" eaLnBrk="1" hangingPunct="1">
              <a:buNone/>
            </a:pPr>
            <a:endParaRPr lang="en-US" altLang="en-US" sz="1600" dirty="0">
              <a:latin typeface="Consolas" panose="020B0609020204030204" pitchFamily="49" charset="0"/>
              <a:ea typeface="ＭＳ Ｐゴシック" panose="020B0600070205080204" pitchFamily="34" charset="-128"/>
            </a:endParaRPr>
          </a:p>
          <a:p>
            <a:pPr marL="460375" lvl="2" indent="0" eaLnBrk="1" hangingPunct="1">
              <a:buNone/>
            </a:pPr>
            <a:endParaRPr lang="en-US" altLang="en-US" sz="1600" dirty="0">
              <a:latin typeface="Consolas" panose="020B0609020204030204" pitchFamily="49" charset="0"/>
              <a:ea typeface="ＭＳ Ｐゴシック" panose="020B0600070205080204" pitchFamily="34" charset="-128"/>
            </a:endParaRPr>
          </a:p>
          <a:p>
            <a:pPr marL="460375" lvl="2" indent="0" eaLnBrk="1" hangingPunct="1">
              <a:buNone/>
            </a:pPr>
            <a:endParaRPr lang="en-US" altLang="en-US" sz="1600" dirty="0">
              <a:latin typeface="Consolas" panose="020B0609020204030204" pitchFamily="49" charset="0"/>
              <a:ea typeface="ＭＳ Ｐゴシック" panose="020B0600070205080204" pitchFamily="34" charset="-128"/>
            </a:endParaRPr>
          </a:p>
          <a:p>
            <a:pPr marL="460375" lvl="2" indent="0" eaLnBrk="1" hangingPunct="1">
              <a:buNone/>
            </a:pPr>
            <a:endParaRPr lang="en-US" altLang="en-US" sz="1600" dirty="0">
              <a:latin typeface="Consolas" panose="020B0609020204030204" pitchFamily="49" charset="0"/>
              <a:ea typeface="ＭＳ Ｐゴシック" panose="020B0600070205080204" pitchFamily="34" charset="-128"/>
            </a:endParaRPr>
          </a:p>
          <a:p>
            <a:pPr marL="460375" lvl="2" indent="0" eaLnBrk="1" hangingPunct="1">
              <a:buNone/>
            </a:pPr>
            <a:endParaRPr lang="en-US" altLang="en-US" sz="1600" dirty="0">
              <a:latin typeface="Consolas" panose="020B0609020204030204" pitchFamily="49" charset="0"/>
              <a:ea typeface="ＭＳ Ｐゴシック" panose="020B0600070205080204" pitchFamily="34" charset="-128"/>
            </a:endParaRPr>
          </a:p>
          <a:p>
            <a:pPr marL="460375" lvl="2" indent="0" eaLnBrk="1" hangingPunct="1">
              <a:buNone/>
            </a:pPr>
            <a:endParaRPr lang="en-US" altLang="en-US" sz="1600" dirty="0">
              <a:latin typeface="Consolas" panose="020B0609020204030204" pitchFamily="49" charset="0"/>
              <a:ea typeface="ＭＳ Ｐゴシック" panose="020B0600070205080204" pitchFamily="34" charset="-128"/>
            </a:endParaRPr>
          </a:p>
          <a:p>
            <a:pPr marL="460375" lvl="2" indent="0" eaLnBrk="1" hangingPunct="1">
              <a:buNone/>
            </a:pPr>
            <a:endParaRPr lang="en-US" altLang="en-US" sz="1600" dirty="0">
              <a:latin typeface="Consolas" panose="020B0609020204030204" pitchFamily="49" charset="0"/>
              <a:ea typeface="ＭＳ Ｐゴシック" panose="020B0600070205080204" pitchFamily="34" charset="-128"/>
            </a:endParaRPr>
          </a:p>
          <a:p>
            <a:pPr marL="460375" lvl="2" indent="0" eaLnBrk="1" hangingPunct="1">
              <a:buNone/>
            </a:pPr>
            <a:endParaRPr lang="en-US" altLang="en-US" sz="1600" dirty="0">
              <a:latin typeface="Consolas" panose="020B0609020204030204" pitchFamily="49" charset="0"/>
              <a:ea typeface="ＭＳ Ｐゴシック" panose="020B0600070205080204" pitchFamily="34" charset="-128"/>
            </a:endParaRPr>
          </a:p>
          <a:p>
            <a:pPr marL="460375" lvl="2" indent="0" eaLnBrk="1" hangingPunct="1">
              <a:buNone/>
            </a:pPr>
            <a:r>
              <a:rPr lang="en-CA" altLang="en-US" sz="1600" dirty="0">
                <a:latin typeface="Consolas" panose="020B0609020204030204" pitchFamily="49" charset="0"/>
                <a:ea typeface="ＭＳ Ｐゴシック" panose="020B0600070205080204" pitchFamily="34" charset="-128"/>
              </a:rPr>
              <a:t>if FALSE or TRUE and TRUE:</a:t>
            </a:r>
            <a:endParaRPr lang="en-US" altLang="en-US" sz="1600" dirty="0">
              <a:ea typeface="ＭＳ Ｐゴシック" panose="020B0600070205080204" pitchFamily="34" charset="-128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xmlns="" id="{39A7A310-2558-4CEF-0D6E-9115D86E35BC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4716" r="5497"/>
          <a:stretch>
            <a:fillRect/>
          </a:stretch>
        </p:blipFill>
        <p:spPr>
          <a:xfrm>
            <a:off x="4997669" y="2096814"/>
            <a:ext cx="3901911" cy="2953352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5F0C1BFD-5F08-5BD3-32B9-EAA5FDAF2BB0}"/>
              </a:ext>
            </a:extLst>
          </p:cNvPr>
          <p:cNvSpPr txBox="1"/>
          <p:nvPr/>
        </p:nvSpPr>
        <p:spPr>
          <a:xfrm>
            <a:off x="4997669" y="1797269"/>
            <a:ext cx="2412124" cy="599090"/>
          </a:xfrm>
          <a:prstGeom prst="rect">
            <a:avLst/>
          </a:prstGeom>
          <a:noFill/>
          <a:ln w="0">
            <a:noFill/>
          </a:ln>
        </p:spPr>
        <p:txBody>
          <a:bodyPr wrap="square" lIns="0" rtlCol="0">
            <a:noAutofit/>
          </a:bodyPr>
          <a:lstStyle/>
          <a:p>
            <a:r>
              <a:rPr lang="en-CA" sz="1800" b="1" dirty="0"/>
              <a:t>Precedence rules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1F12B2FC-582D-43EE-1AB6-65FB9505BE68}"/>
              </a:ext>
            </a:extLst>
          </p:cNvPr>
          <p:cNvSpPr txBox="1"/>
          <p:nvPr/>
        </p:nvSpPr>
        <p:spPr>
          <a:xfrm>
            <a:off x="2540581" y="4045114"/>
            <a:ext cx="1891862" cy="763624"/>
          </a:xfrm>
          <a:prstGeom prst="rect">
            <a:avLst/>
          </a:prstGeom>
          <a:noFill/>
          <a:ln w="0">
            <a:noFill/>
          </a:ln>
        </p:spPr>
        <p:txBody>
          <a:bodyPr wrap="square" lIns="0" rtlCol="0">
            <a:noAutofit/>
          </a:bodyPr>
          <a:lstStyle/>
          <a:p>
            <a:r>
              <a:rPr lang="en-CA" sz="1800" b="1" dirty="0">
                <a:solidFill>
                  <a:srgbClr val="FF0000"/>
                </a:solidFill>
              </a:rPr>
              <a:t>Next highest ordering</a:t>
            </a:r>
          </a:p>
        </p:txBody>
      </p:sp>
      <p:sp>
        <p:nvSpPr>
          <p:cNvPr id="2" name="Freeform: Shape 1">
            <a:extLst>
              <a:ext uri="{FF2B5EF4-FFF2-40B4-BE49-F238E27FC236}">
                <a16:creationId xmlns:a16="http://schemas.microsoft.com/office/drawing/2014/main" xmlns="" id="{22A076FC-6D55-50CC-09B8-36438D9C3CF3}"/>
              </a:ext>
            </a:extLst>
          </p:cNvPr>
          <p:cNvSpPr/>
          <p:nvPr/>
        </p:nvSpPr>
        <p:spPr bwMode="auto">
          <a:xfrm>
            <a:off x="3094710" y="4319752"/>
            <a:ext cx="1891862" cy="1040524"/>
          </a:xfrm>
          <a:custGeom>
            <a:avLst/>
            <a:gdLst>
              <a:gd name="connsiteX0" fmla="*/ 0 w 1139785"/>
              <a:gd name="connsiteY0" fmla="*/ 662151 h 1040524"/>
              <a:gd name="connsiteX1" fmla="*/ 204952 w 1139785"/>
              <a:gd name="connsiteY1" fmla="*/ 1008993 h 1040524"/>
              <a:gd name="connsiteX2" fmla="*/ 346842 w 1139785"/>
              <a:gd name="connsiteY2" fmla="*/ 1040524 h 1040524"/>
              <a:gd name="connsiteX3" fmla="*/ 993228 w 1139785"/>
              <a:gd name="connsiteY3" fmla="*/ 819807 h 1040524"/>
              <a:gd name="connsiteX4" fmla="*/ 1024759 w 1139785"/>
              <a:gd name="connsiteY4" fmla="*/ 709448 h 1040524"/>
              <a:gd name="connsiteX5" fmla="*/ 1008993 w 1139785"/>
              <a:gd name="connsiteY5" fmla="*/ 378372 h 1040524"/>
              <a:gd name="connsiteX6" fmla="*/ 977462 w 1139785"/>
              <a:gd name="connsiteY6" fmla="*/ 315310 h 1040524"/>
              <a:gd name="connsiteX7" fmla="*/ 961697 w 1139785"/>
              <a:gd name="connsiteY7" fmla="*/ 252248 h 1040524"/>
              <a:gd name="connsiteX8" fmla="*/ 1056290 w 1139785"/>
              <a:gd name="connsiteY8" fmla="*/ 15765 h 1040524"/>
              <a:gd name="connsiteX9" fmla="*/ 1135117 w 1139785"/>
              <a:gd name="connsiteY9" fmla="*/ 47296 h 1040524"/>
              <a:gd name="connsiteX10" fmla="*/ 1103586 w 1139785"/>
              <a:gd name="connsiteY10" fmla="*/ 0 h 1040524"/>
              <a:gd name="connsiteX11" fmla="*/ 1024759 w 1139785"/>
              <a:gd name="connsiteY11" fmla="*/ 189186 h 10405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139785" h="1040524">
                <a:moveTo>
                  <a:pt x="0" y="662151"/>
                </a:moveTo>
                <a:cubicBezTo>
                  <a:pt x="52046" y="818289"/>
                  <a:pt x="54090" y="908419"/>
                  <a:pt x="204952" y="1008993"/>
                </a:cubicBezTo>
                <a:cubicBezTo>
                  <a:pt x="245265" y="1035868"/>
                  <a:pt x="299545" y="1030014"/>
                  <a:pt x="346842" y="1040524"/>
                </a:cubicBezTo>
                <a:cubicBezTo>
                  <a:pt x="892386" y="966801"/>
                  <a:pt x="873974" y="1137819"/>
                  <a:pt x="993228" y="819807"/>
                </a:cubicBezTo>
                <a:cubicBezTo>
                  <a:pt x="1006661" y="783985"/>
                  <a:pt x="1014249" y="746234"/>
                  <a:pt x="1024759" y="709448"/>
                </a:cubicBezTo>
                <a:cubicBezTo>
                  <a:pt x="1019504" y="599089"/>
                  <a:pt x="1022157" y="488069"/>
                  <a:pt x="1008993" y="378372"/>
                </a:cubicBezTo>
                <a:cubicBezTo>
                  <a:pt x="1006193" y="355038"/>
                  <a:pt x="985714" y="337315"/>
                  <a:pt x="977462" y="315310"/>
                </a:cubicBezTo>
                <a:cubicBezTo>
                  <a:pt x="969854" y="295022"/>
                  <a:pt x="966952" y="273269"/>
                  <a:pt x="961697" y="252248"/>
                </a:cubicBezTo>
                <a:cubicBezTo>
                  <a:pt x="993228" y="173420"/>
                  <a:pt x="1001450" y="80577"/>
                  <a:pt x="1056290" y="15765"/>
                </a:cubicBezTo>
                <a:cubicBezTo>
                  <a:pt x="1074570" y="-5839"/>
                  <a:pt x="1108269" y="56245"/>
                  <a:pt x="1135117" y="47296"/>
                </a:cubicBezTo>
                <a:cubicBezTo>
                  <a:pt x="1153092" y="41304"/>
                  <a:pt x="1114096" y="15765"/>
                  <a:pt x="1103586" y="0"/>
                </a:cubicBezTo>
                <a:cubicBezTo>
                  <a:pt x="1036160" y="168565"/>
                  <a:pt x="1065836" y="107030"/>
                  <a:pt x="1024759" y="189186"/>
                </a:cubicBezTo>
              </a:path>
            </a:pathLst>
          </a:custGeom>
          <a:noFill/>
          <a:ln w="38100" cap="flat" cmpd="sng" algn="ctr">
            <a:solidFill>
              <a:schemeClr val="tx1"/>
            </a:solidFill>
            <a:prstDash val="solid"/>
            <a:round/>
            <a:headEnd type="none" w="sm" len="sm"/>
            <a:tailEnd type="none"/>
          </a:ln>
          <a:effectLst/>
        </p:spPr>
        <p:txBody>
          <a:bodyPr rtlCol="0" anchor="ctr"/>
          <a:lstStyle/>
          <a:p>
            <a:pPr algn="ctr"/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0511251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05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05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50595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53261B65-75ED-E18C-6B3C-34C6562FE18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>
            <a:extLst>
              <a:ext uri="{FF2B5EF4-FFF2-40B4-BE49-F238E27FC236}">
                <a16:creationId xmlns:a16="http://schemas.microsoft.com/office/drawing/2014/main" xmlns="" id="{03558C2B-2851-3CC3-3102-3F45A9E97DF4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ea typeface="ＭＳ Ｐゴシック" panose="020B0600070205080204" pitchFamily="34" charset="-128"/>
              </a:rPr>
              <a:t>Applying Precedence/Order Of Operation</a:t>
            </a:r>
          </a:p>
        </p:txBody>
      </p:sp>
      <p:sp>
        <p:nvSpPr>
          <p:cNvPr id="750595" name="Rectangle 3">
            <a:extLst>
              <a:ext uri="{FF2B5EF4-FFF2-40B4-BE49-F238E27FC236}">
                <a16:creationId xmlns:a16="http://schemas.microsoft.com/office/drawing/2014/main" xmlns="" id="{6CF9F0FF-C7D3-1E55-9EED-344E62A5230B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465138" y="1100138"/>
            <a:ext cx="4106862" cy="5368925"/>
          </a:xfrm>
        </p:spPr>
        <p:txBody>
          <a:bodyPr/>
          <a:lstStyle/>
          <a:p>
            <a:pPr eaLnBrk="1" hangingPunct="1"/>
            <a:r>
              <a:rPr lang="en-US" altLang="en-US" sz="2000" dirty="0">
                <a:ea typeface="ＭＳ Ｐゴシック" panose="020B0600070205080204" pitchFamily="34" charset="-128"/>
              </a:rPr>
              <a:t>How to evaluate a logical expression when bracketing is not used.</a:t>
            </a:r>
          </a:p>
          <a:p>
            <a:pPr eaLnBrk="1" hangingPunct="1"/>
            <a:r>
              <a:rPr lang="en-US" altLang="en-US" sz="2000" dirty="0">
                <a:ea typeface="ＭＳ Ｐゴシック" panose="020B0600070205080204" pitchFamily="34" charset="-128"/>
              </a:rPr>
              <a:t>Evaluating the Boolean expression in the branch.</a:t>
            </a:r>
          </a:p>
          <a:p>
            <a:pPr marL="460375" lvl="2" indent="0" eaLnBrk="1" hangingPunct="1">
              <a:buNone/>
            </a:pPr>
            <a:endParaRPr lang="en-US" altLang="en-US" sz="1600" dirty="0">
              <a:latin typeface="Consolas" panose="020B0609020204030204" pitchFamily="49" charset="0"/>
              <a:ea typeface="ＭＳ Ｐゴシック" panose="020B0600070205080204" pitchFamily="34" charset="-128"/>
            </a:endParaRPr>
          </a:p>
          <a:p>
            <a:pPr marL="460375" lvl="2" indent="0" eaLnBrk="1" hangingPunct="1">
              <a:buNone/>
            </a:pPr>
            <a:endParaRPr lang="en-US" altLang="en-US" sz="1600" dirty="0">
              <a:latin typeface="Consolas" panose="020B0609020204030204" pitchFamily="49" charset="0"/>
              <a:ea typeface="ＭＳ Ｐゴシック" panose="020B0600070205080204" pitchFamily="34" charset="-128"/>
            </a:endParaRPr>
          </a:p>
          <a:p>
            <a:pPr marL="460375" lvl="2" indent="0" eaLnBrk="1" hangingPunct="1">
              <a:buNone/>
            </a:pPr>
            <a:endParaRPr lang="en-US" altLang="en-US" sz="1600" dirty="0">
              <a:latin typeface="Consolas" panose="020B0609020204030204" pitchFamily="49" charset="0"/>
              <a:ea typeface="ＭＳ Ｐゴシック" panose="020B0600070205080204" pitchFamily="34" charset="-128"/>
            </a:endParaRPr>
          </a:p>
          <a:p>
            <a:pPr marL="460375" lvl="2" indent="0" eaLnBrk="1" hangingPunct="1">
              <a:buNone/>
            </a:pPr>
            <a:endParaRPr lang="en-US" altLang="en-US" sz="1600" dirty="0">
              <a:latin typeface="Consolas" panose="020B0609020204030204" pitchFamily="49" charset="0"/>
              <a:ea typeface="ＭＳ Ｐゴシック" panose="020B0600070205080204" pitchFamily="34" charset="-128"/>
            </a:endParaRPr>
          </a:p>
          <a:p>
            <a:pPr marL="460375" lvl="2" indent="0" eaLnBrk="1" hangingPunct="1">
              <a:buNone/>
            </a:pPr>
            <a:endParaRPr lang="en-US" altLang="en-US" sz="1600" dirty="0">
              <a:latin typeface="Consolas" panose="020B0609020204030204" pitchFamily="49" charset="0"/>
              <a:ea typeface="ＭＳ Ｐゴシック" panose="020B0600070205080204" pitchFamily="34" charset="-128"/>
            </a:endParaRPr>
          </a:p>
          <a:p>
            <a:pPr marL="460375" lvl="2" indent="0" eaLnBrk="1" hangingPunct="1">
              <a:buNone/>
            </a:pPr>
            <a:endParaRPr lang="en-US" altLang="en-US" sz="1600" dirty="0">
              <a:latin typeface="Consolas" panose="020B0609020204030204" pitchFamily="49" charset="0"/>
              <a:ea typeface="ＭＳ Ｐゴシック" panose="020B0600070205080204" pitchFamily="34" charset="-128"/>
            </a:endParaRPr>
          </a:p>
          <a:p>
            <a:pPr marL="460375" lvl="2" indent="0" eaLnBrk="1" hangingPunct="1">
              <a:buNone/>
            </a:pPr>
            <a:endParaRPr lang="en-US" altLang="en-US" sz="1600" dirty="0">
              <a:latin typeface="Consolas" panose="020B0609020204030204" pitchFamily="49" charset="0"/>
              <a:ea typeface="ＭＳ Ｐゴシック" panose="020B0600070205080204" pitchFamily="34" charset="-128"/>
            </a:endParaRPr>
          </a:p>
          <a:p>
            <a:pPr marL="460375" lvl="2" indent="0" eaLnBrk="1" hangingPunct="1">
              <a:buNone/>
            </a:pPr>
            <a:endParaRPr lang="en-US" altLang="en-US" sz="1600" dirty="0">
              <a:latin typeface="Consolas" panose="020B0609020204030204" pitchFamily="49" charset="0"/>
              <a:ea typeface="ＭＳ Ｐゴシック" panose="020B0600070205080204" pitchFamily="34" charset="-128"/>
            </a:endParaRPr>
          </a:p>
          <a:p>
            <a:pPr marL="460375" lvl="2" indent="0" eaLnBrk="1" hangingPunct="1">
              <a:buNone/>
            </a:pPr>
            <a:endParaRPr lang="en-US" altLang="en-US" sz="1600" dirty="0">
              <a:latin typeface="Consolas" panose="020B0609020204030204" pitchFamily="49" charset="0"/>
              <a:ea typeface="ＭＳ Ｐゴシック" panose="020B0600070205080204" pitchFamily="34" charset="-128"/>
            </a:endParaRPr>
          </a:p>
          <a:p>
            <a:pPr marL="460375" lvl="2" indent="0" eaLnBrk="1" hangingPunct="1">
              <a:buNone/>
            </a:pPr>
            <a:r>
              <a:rPr lang="en-CA" altLang="en-US" sz="1600" dirty="0">
                <a:latin typeface="Consolas" panose="020B0609020204030204" pitchFamily="49" charset="0"/>
                <a:ea typeface="ＭＳ Ｐゴシック" panose="020B0600070205080204" pitchFamily="34" charset="-128"/>
              </a:rPr>
              <a:t>if FALSE or TRUE:</a:t>
            </a:r>
            <a:endParaRPr lang="en-US" altLang="en-US" sz="1600" dirty="0">
              <a:ea typeface="ＭＳ Ｐゴシック" panose="020B0600070205080204" pitchFamily="34" charset="-128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xmlns="" id="{650D8D76-6535-BC37-555D-9CFAD5E16AC8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4716" r="5497"/>
          <a:stretch>
            <a:fillRect/>
          </a:stretch>
        </p:blipFill>
        <p:spPr>
          <a:xfrm>
            <a:off x="4997669" y="2096814"/>
            <a:ext cx="3901911" cy="2953352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AC0CCC7B-3441-A65D-A5D4-23FB90C91155}"/>
              </a:ext>
            </a:extLst>
          </p:cNvPr>
          <p:cNvSpPr txBox="1"/>
          <p:nvPr/>
        </p:nvSpPr>
        <p:spPr>
          <a:xfrm>
            <a:off x="4997669" y="1797269"/>
            <a:ext cx="2412124" cy="599090"/>
          </a:xfrm>
          <a:prstGeom prst="rect">
            <a:avLst/>
          </a:prstGeom>
          <a:noFill/>
          <a:ln w="0">
            <a:noFill/>
          </a:ln>
        </p:spPr>
        <p:txBody>
          <a:bodyPr wrap="square" lIns="0" rtlCol="0">
            <a:noAutofit/>
          </a:bodyPr>
          <a:lstStyle/>
          <a:p>
            <a:r>
              <a:rPr lang="en-CA" sz="1800" b="1" dirty="0"/>
              <a:t>Precedence rules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0BE3B7AA-85E2-ECFB-C6A6-C153DFE46DA7}"/>
              </a:ext>
            </a:extLst>
          </p:cNvPr>
          <p:cNvSpPr txBox="1"/>
          <p:nvPr/>
        </p:nvSpPr>
        <p:spPr>
          <a:xfrm>
            <a:off x="1739756" y="4076390"/>
            <a:ext cx="1891862" cy="763624"/>
          </a:xfrm>
          <a:prstGeom prst="rect">
            <a:avLst/>
          </a:prstGeom>
          <a:noFill/>
          <a:ln w="0">
            <a:noFill/>
          </a:ln>
        </p:spPr>
        <p:txBody>
          <a:bodyPr wrap="square" lIns="0" rtlCol="0">
            <a:noAutofit/>
          </a:bodyPr>
          <a:lstStyle/>
          <a:p>
            <a:r>
              <a:rPr lang="en-CA" sz="1800" b="1" dirty="0">
                <a:solidFill>
                  <a:srgbClr val="FF0000"/>
                </a:solidFill>
              </a:rPr>
              <a:t>Remaining operator</a:t>
            </a:r>
          </a:p>
        </p:txBody>
      </p:sp>
      <p:sp>
        <p:nvSpPr>
          <p:cNvPr id="2" name="Freeform: Shape 1">
            <a:extLst>
              <a:ext uri="{FF2B5EF4-FFF2-40B4-BE49-F238E27FC236}">
                <a16:creationId xmlns:a16="http://schemas.microsoft.com/office/drawing/2014/main" xmlns="" id="{531E181F-B8D5-40DD-6F52-6DB509A866E7}"/>
              </a:ext>
            </a:extLst>
          </p:cNvPr>
          <p:cNvSpPr/>
          <p:nvPr/>
        </p:nvSpPr>
        <p:spPr bwMode="auto">
          <a:xfrm>
            <a:off x="2065283" y="4319752"/>
            <a:ext cx="2921289" cy="1040524"/>
          </a:xfrm>
          <a:custGeom>
            <a:avLst/>
            <a:gdLst>
              <a:gd name="connsiteX0" fmla="*/ 0 w 1139785"/>
              <a:gd name="connsiteY0" fmla="*/ 662151 h 1040524"/>
              <a:gd name="connsiteX1" fmla="*/ 204952 w 1139785"/>
              <a:gd name="connsiteY1" fmla="*/ 1008993 h 1040524"/>
              <a:gd name="connsiteX2" fmla="*/ 346842 w 1139785"/>
              <a:gd name="connsiteY2" fmla="*/ 1040524 h 1040524"/>
              <a:gd name="connsiteX3" fmla="*/ 993228 w 1139785"/>
              <a:gd name="connsiteY3" fmla="*/ 819807 h 1040524"/>
              <a:gd name="connsiteX4" fmla="*/ 1024759 w 1139785"/>
              <a:gd name="connsiteY4" fmla="*/ 709448 h 1040524"/>
              <a:gd name="connsiteX5" fmla="*/ 1008993 w 1139785"/>
              <a:gd name="connsiteY5" fmla="*/ 378372 h 1040524"/>
              <a:gd name="connsiteX6" fmla="*/ 977462 w 1139785"/>
              <a:gd name="connsiteY6" fmla="*/ 315310 h 1040524"/>
              <a:gd name="connsiteX7" fmla="*/ 961697 w 1139785"/>
              <a:gd name="connsiteY7" fmla="*/ 252248 h 1040524"/>
              <a:gd name="connsiteX8" fmla="*/ 1056290 w 1139785"/>
              <a:gd name="connsiteY8" fmla="*/ 15765 h 1040524"/>
              <a:gd name="connsiteX9" fmla="*/ 1135117 w 1139785"/>
              <a:gd name="connsiteY9" fmla="*/ 47296 h 1040524"/>
              <a:gd name="connsiteX10" fmla="*/ 1103586 w 1139785"/>
              <a:gd name="connsiteY10" fmla="*/ 0 h 1040524"/>
              <a:gd name="connsiteX11" fmla="*/ 1024759 w 1139785"/>
              <a:gd name="connsiteY11" fmla="*/ 189186 h 10405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139785" h="1040524">
                <a:moveTo>
                  <a:pt x="0" y="662151"/>
                </a:moveTo>
                <a:cubicBezTo>
                  <a:pt x="52046" y="818289"/>
                  <a:pt x="54090" y="908419"/>
                  <a:pt x="204952" y="1008993"/>
                </a:cubicBezTo>
                <a:cubicBezTo>
                  <a:pt x="245265" y="1035868"/>
                  <a:pt x="299545" y="1030014"/>
                  <a:pt x="346842" y="1040524"/>
                </a:cubicBezTo>
                <a:cubicBezTo>
                  <a:pt x="892386" y="966801"/>
                  <a:pt x="873974" y="1137819"/>
                  <a:pt x="993228" y="819807"/>
                </a:cubicBezTo>
                <a:cubicBezTo>
                  <a:pt x="1006661" y="783985"/>
                  <a:pt x="1014249" y="746234"/>
                  <a:pt x="1024759" y="709448"/>
                </a:cubicBezTo>
                <a:cubicBezTo>
                  <a:pt x="1019504" y="599089"/>
                  <a:pt x="1022157" y="488069"/>
                  <a:pt x="1008993" y="378372"/>
                </a:cubicBezTo>
                <a:cubicBezTo>
                  <a:pt x="1006193" y="355038"/>
                  <a:pt x="985714" y="337315"/>
                  <a:pt x="977462" y="315310"/>
                </a:cubicBezTo>
                <a:cubicBezTo>
                  <a:pt x="969854" y="295022"/>
                  <a:pt x="966952" y="273269"/>
                  <a:pt x="961697" y="252248"/>
                </a:cubicBezTo>
                <a:cubicBezTo>
                  <a:pt x="993228" y="173420"/>
                  <a:pt x="1001450" y="80577"/>
                  <a:pt x="1056290" y="15765"/>
                </a:cubicBezTo>
                <a:cubicBezTo>
                  <a:pt x="1074570" y="-5839"/>
                  <a:pt x="1108269" y="56245"/>
                  <a:pt x="1135117" y="47296"/>
                </a:cubicBezTo>
                <a:cubicBezTo>
                  <a:pt x="1153092" y="41304"/>
                  <a:pt x="1114096" y="15765"/>
                  <a:pt x="1103586" y="0"/>
                </a:cubicBezTo>
                <a:cubicBezTo>
                  <a:pt x="1036160" y="168565"/>
                  <a:pt x="1065836" y="107030"/>
                  <a:pt x="1024759" y="189186"/>
                </a:cubicBezTo>
              </a:path>
            </a:pathLst>
          </a:custGeom>
          <a:noFill/>
          <a:ln w="38100" cap="flat" cmpd="sng" algn="ctr">
            <a:solidFill>
              <a:schemeClr val="tx1"/>
            </a:solidFill>
            <a:prstDash val="solid"/>
            <a:round/>
            <a:headEnd type="none" w="sm" len="sm"/>
            <a:tailEnd type="none"/>
          </a:ln>
          <a:effectLst/>
        </p:spPr>
        <p:txBody>
          <a:bodyPr rtlCol="0" anchor="ctr"/>
          <a:lstStyle/>
          <a:p>
            <a:pPr algn="ctr"/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1662067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05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05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50595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F662649-D032-7596-AF96-A137637FBFC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>
            <a:extLst>
              <a:ext uri="{FF2B5EF4-FFF2-40B4-BE49-F238E27FC236}">
                <a16:creationId xmlns:a16="http://schemas.microsoft.com/office/drawing/2014/main" xmlns="" id="{497E5937-7FEC-B140-0193-1F00B81952BE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ea typeface="ＭＳ Ｐゴシック" panose="020B0600070205080204" pitchFamily="34" charset="-128"/>
              </a:rPr>
              <a:t>Applying Precedence/Order Of Operation</a:t>
            </a:r>
          </a:p>
        </p:txBody>
      </p:sp>
      <p:sp>
        <p:nvSpPr>
          <p:cNvPr id="750595" name="Rectangle 3">
            <a:extLst>
              <a:ext uri="{FF2B5EF4-FFF2-40B4-BE49-F238E27FC236}">
                <a16:creationId xmlns:a16="http://schemas.microsoft.com/office/drawing/2014/main" xmlns="" id="{49653509-029B-5750-23A5-012D0EFC72B8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465138" y="1100138"/>
            <a:ext cx="4106862" cy="5368925"/>
          </a:xfrm>
        </p:spPr>
        <p:txBody>
          <a:bodyPr/>
          <a:lstStyle/>
          <a:p>
            <a:pPr eaLnBrk="1" hangingPunct="1"/>
            <a:r>
              <a:rPr lang="en-US" altLang="en-US" sz="2000" dirty="0">
                <a:ea typeface="ＭＳ Ｐゴシック" panose="020B0600070205080204" pitchFamily="34" charset="-128"/>
              </a:rPr>
              <a:t>How to evaluate a logical expression when bracketing is not used.</a:t>
            </a:r>
          </a:p>
          <a:p>
            <a:pPr eaLnBrk="1" hangingPunct="1"/>
            <a:r>
              <a:rPr lang="en-US" altLang="en-US" sz="2000" dirty="0">
                <a:ea typeface="ＭＳ Ｐゴシック" panose="020B0600070205080204" pitchFamily="34" charset="-128"/>
              </a:rPr>
              <a:t>Evaluating the Boolean expression in the branch.</a:t>
            </a:r>
          </a:p>
          <a:p>
            <a:pPr marL="460375" lvl="2" indent="0" eaLnBrk="1" hangingPunct="1">
              <a:buNone/>
            </a:pPr>
            <a:endParaRPr lang="en-US" altLang="en-US" sz="1600" dirty="0">
              <a:latin typeface="Consolas" panose="020B0609020204030204" pitchFamily="49" charset="0"/>
              <a:ea typeface="ＭＳ Ｐゴシック" panose="020B0600070205080204" pitchFamily="34" charset="-128"/>
            </a:endParaRPr>
          </a:p>
          <a:p>
            <a:pPr marL="460375" lvl="2" indent="0" eaLnBrk="1" hangingPunct="1">
              <a:buNone/>
            </a:pPr>
            <a:endParaRPr lang="en-US" altLang="en-US" sz="1600" dirty="0">
              <a:latin typeface="Consolas" panose="020B0609020204030204" pitchFamily="49" charset="0"/>
              <a:ea typeface="ＭＳ Ｐゴシック" panose="020B0600070205080204" pitchFamily="34" charset="-128"/>
            </a:endParaRPr>
          </a:p>
          <a:p>
            <a:pPr marL="460375" lvl="2" indent="0" eaLnBrk="1" hangingPunct="1">
              <a:buNone/>
            </a:pPr>
            <a:endParaRPr lang="en-US" altLang="en-US" sz="1600" dirty="0">
              <a:latin typeface="Consolas" panose="020B0609020204030204" pitchFamily="49" charset="0"/>
              <a:ea typeface="ＭＳ Ｐゴシック" panose="020B0600070205080204" pitchFamily="34" charset="-128"/>
            </a:endParaRPr>
          </a:p>
          <a:p>
            <a:pPr marL="460375" lvl="2" indent="0" eaLnBrk="1" hangingPunct="1">
              <a:buNone/>
            </a:pPr>
            <a:endParaRPr lang="en-US" altLang="en-US" sz="1600" dirty="0">
              <a:latin typeface="Consolas" panose="020B0609020204030204" pitchFamily="49" charset="0"/>
              <a:ea typeface="ＭＳ Ｐゴシック" panose="020B0600070205080204" pitchFamily="34" charset="-128"/>
            </a:endParaRPr>
          </a:p>
          <a:p>
            <a:pPr marL="460375" lvl="2" indent="0" eaLnBrk="1" hangingPunct="1">
              <a:buNone/>
            </a:pPr>
            <a:endParaRPr lang="en-US" altLang="en-US" sz="1600" dirty="0">
              <a:latin typeface="Consolas" panose="020B0609020204030204" pitchFamily="49" charset="0"/>
              <a:ea typeface="ＭＳ Ｐゴシック" panose="020B0600070205080204" pitchFamily="34" charset="-128"/>
            </a:endParaRPr>
          </a:p>
          <a:p>
            <a:pPr marL="460375" lvl="2" indent="0" eaLnBrk="1" hangingPunct="1">
              <a:buNone/>
            </a:pPr>
            <a:endParaRPr lang="en-US" altLang="en-US" sz="1600" dirty="0">
              <a:latin typeface="Consolas" panose="020B0609020204030204" pitchFamily="49" charset="0"/>
              <a:ea typeface="ＭＳ Ｐゴシック" panose="020B0600070205080204" pitchFamily="34" charset="-128"/>
            </a:endParaRPr>
          </a:p>
          <a:p>
            <a:pPr marL="460375" lvl="2" indent="0" eaLnBrk="1" hangingPunct="1">
              <a:buNone/>
            </a:pPr>
            <a:endParaRPr lang="en-US" altLang="en-US" sz="1600" dirty="0">
              <a:latin typeface="Consolas" panose="020B0609020204030204" pitchFamily="49" charset="0"/>
              <a:ea typeface="ＭＳ Ｐゴシック" panose="020B0600070205080204" pitchFamily="34" charset="-128"/>
            </a:endParaRPr>
          </a:p>
          <a:p>
            <a:pPr marL="460375" lvl="2" indent="0" eaLnBrk="1" hangingPunct="1">
              <a:buNone/>
            </a:pPr>
            <a:endParaRPr lang="en-US" altLang="en-US" sz="1600" dirty="0">
              <a:latin typeface="Consolas" panose="020B0609020204030204" pitchFamily="49" charset="0"/>
              <a:ea typeface="ＭＳ Ｐゴシック" panose="020B0600070205080204" pitchFamily="34" charset="-128"/>
            </a:endParaRPr>
          </a:p>
          <a:p>
            <a:pPr marL="460375" lvl="2" indent="0" eaLnBrk="1" hangingPunct="1">
              <a:buNone/>
            </a:pPr>
            <a:endParaRPr lang="en-US" altLang="en-US" sz="1600" dirty="0">
              <a:latin typeface="Consolas" panose="020B0609020204030204" pitchFamily="49" charset="0"/>
              <a:ea typeface="ＭＳ Ｐゴシック" panose="020B0600070205080204" pitchFamily="34" charset="-128"/>
            </a:endParaRPr>
          </a:p>
          <a:p>
            <a:pPr marL="460375" lvl="2" indent="0" eaLnBrk="1" hangingPunct="1">
              <a:buNone/>
            </a:pPr>
            <a:r>
              <a:rPr lang="en-CA" altLang="en-US" sz="1600" dirty="0">
                <a:latin typeface="Consolas" panose="020B0609020204030204" pitchFamily="49" charset="0"/>
                <a:ea typeface="ＭＳ Ｐゴシック" panose="020B0600070205080204" pitchFamily="34" charset="-128"/>
              </a:rPr>
              <a:t>if TRUE:</a:t>
            </a:r>
            <a:endParaRPr lang="en-US" altLang="en-US" sz="1600" dirty="0">
              <a:ea typeface="ＭＳ Ｐゴシック" panose="020B0600070205080204" pitchFamily="34" charset="-128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xmlns="" id="{1CC4CA3A-032B-48D0-7F2C-AB5592B5475B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4716" r="5497"/>
          <a:stretch>
            <a:fillRect/>
          </a:stretch>
        </p:blipFill>
        <p:spPr>
          <a:xfrm>
            <a:off x="4997669" y="2096814"/>
            <a:ext cx="3901911" cy="2953352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8EAF58E0-EF63-15E5-F979-3B7A890ED568}"/>
              </a:ext>
            </a:extLst>
          </p:cNvPr>
          <p:cNvSpPr txBox="1"/>
          <p:nvPr/>
        </p:nvSpPr>
        <p:spPr>
          <a:xfrm>
            <a:off x="4997669" y="1797269"/>
            <a:ext cx="2412124" cy="599090"/>
          </a:xfrm>
          <a:prstGeom prst="rect">
            <a:avLst/>
          </a:prstGeom>
          <a:noFill/>
          <a:ln w="0">
            <a:noFill/>
          </a:ln>
        </p:spPr>
        <p:txBody>
          <a:bodyPr wrap="square" lIns="0" rtlCol="0">
            <a:noAutofit/>
          </a:bodyPr>
          <a:lstStyle/>
          <a:p>
            <a:r>
              <a:rPr lang="en-CA" sz="1800" b="1" dirty="0"/>
              <a:t>Precedence rules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8B80C1DE-A74B-A96D-8E74-0CEC03E66FB5}"/>
              </a:ext>
            </a:extLst>
          </p:cNvPr>
          <p:cNvSpPr txBox="1"/>
          <p:nvPr/>
        </p:nvSpPr>
        <p:spPr>
          <a:xfrm>
            <a:off x="1397582" y="4286542"/>
            <a:ext cx="1891862" cy="763624"/>
          </a:xfrm>
          <a:prstGeom prst="rect">
            <a:avLst/>
          </a:prstGeom>
          <a:noFill/>
          <a:ln w="0">
            <a:noFill/>
          </a:ln>
        </p:spPr>
        <p:txBody>
          <a:bodyPr wrap="square" lIns="0" rtlCol="0">
            <a:noAutofit/>
          </a:bodyPr>
          <a:lstStyle/>
          <a:p>
            <a:r>
              <a:rPr lang="en-CA" sz="1800" b="1" dirty="0">
                <a:solidFill>
                  <a:srgbClr val="FF0000"/>
                </a:solidFill>
              </a:rPr>
              <a:t>Final result</a:t>
            </a:r>
          </a:p>
        </p:txBody>
      </p:sp>
      <p:sp>
        <p:nvSpPr>
          <p:cNvPr id="2" name="Freeform: Shape 1">
            <a:extLst>
              <a:ext uri="{FF2B5EF4-FFF2-40B4-BE49-F238E27FC236}">
                <a16:creationId xmlns:a16="http://schemas.microsoft.com/office/drawing/2014/main" xmlns="" id="{16DAA564-F577-3989-B7DE-18BFA07AAF0D}"/>
              </a:ext>
            </a:extLst>
          </p:cNvPr>
          <p:cNvSpPr/>
          <p:nvPr/>
        </p:nvSpPr>
        <p:spPr bwMode="auto">
          <a:xfrm>
            <a:off x="1592317" y="4319752"/>
            <a:ext cx="3394255" cy="1040524"/>
          </a:xfrm>
          <a:custGeom>
            <a:avLst/>
            <a:gdLst>
              <a:gd name="connsiteX0" fmla="*/ 0 w 1139785"/>
              <a:gd name="connsiteY0" fmla="*/ 662151 h 1040524"/>
              <a:gd name="connsiteX1" fmla="*/ 204952 w 1139785"/>
              <a:gd name="connsiteY1" fmla="*/ 1008993 h 1040524"/>
              <a:gd name="connsiteX2" fmla="*/ 346842 w 1139785"/>
              <a:gd name="connsiteY2" fmla="*/ 1040524 h 1040524"/>
              <a:gd name="connsiteX3" fmla="*/ 993228 w 1139785"/>
              <a:gd name="connsiteY3" fmla="*/ 819807 h 1040524"/>
              <a:gd name="connsiteX4" fmla="*/ 1024759 w 1139785"/>
              <a:gd name="connsiteY4" fmla="*/ 709448 h 1040524"/>
              <a:gd name="connsiteX5" fmla="*/ 1008993 w 1139785"/>
              <a:gd name="connsiteY5" fmla="*/ 378372 h 1040524"/>
              <a:gd name="connsiteX6" fmla="*/ 977462 w 1139785"/>
              <a:gd name="connsiteY6" fmla="*/ 315310 h 1040524"/>
              <a:gd name="connsiteX7" fmla="*/ 961697 w 1139785"/>
              <a:gd name="connsiteY7" fmla="*/ 252248 h 1040524"/>
              <a:gd name="connsiteX8" fmla="*/ 1056290 w 1139785"/>
              <a:gd name="connsiteY8" fmla="*/ 15765 h 1040524"/>
              <a:gd name="connsiteX9" fmla="*/ 1135117 w 1139785"/>
              <a:gd name="connsiteY9" fmla="*/ 47296 h 1040524"/>
              <a:gd name="connsiteX10" fmla="*/ 1103586 w 1139785"/>
              <a:gd name="connsiteY10" fmla="*/ 0 h 1040524"/>
              <a:gd name="connsiteX11" fmla="*/ 1024759 w 1139785"/>
              <a:gd name="connsiteY11" fmla="*/ 189186 h 10405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139785" h="1040524">
                <a:moveTo>
                  <a:pt x="0" y="662151"/>
                </a:moveTo>
                <a:cubicBezTo>
                  <a:pt x="52046" y="818289"/>
                  <a:pt x="54090" y="908419"/>
                  <a:pt x="204952" y="1008993"/>
                </a:cubicBezTo>
                <a:cubicBezTo>
                  <a:pt x="245265" y="1035868"/>
                  <a:pt x="299545" y="1030014"/>
                  <a:pt x="346842" y="1040524"/>
                </a:cubicBezTo>
                <a:cubicBezTo>
                  <a:pt x="892386" y="966801"/>
                  <a:pt x="873974" y="1137819"/>
                  <a:pt x="993228" y="819807"/>
                </a:cubicBezTo>
                <a:cubicBezTo>
                  <a:pt x="1006661" y="783985"/>
                  <a:pt x="1014249" y="746234"/>
                  <a:pt x="1024759" y="709448"/>
                </a:cubicBezTo>
                <a:cubicBezTo>
                  <a:pt x="1019504" y="599089"/>
                  <a:pt x="1022157" y="488069"/>
                  <a:pt x="1008993" y="378372"/>
                </a:cubicBezTo>
                <a:cubicBezTo>
                  <a:pt x="1006193" y="355038"/>
                  <a:pt x="985714" y="337315"/>
                  <a:pt x="977462" y="315310"/>
                </a:cubicBezTo>
                <a:cubicBezTo>
                  <a:pt x="969854" y="295022"/>
                  <a:pt x="966952" y="273269"/>
                  <a:pt x="961697" y="252248"/>
                </a:cubicBezTo>
                <a:cubicBezTo>
                  <a:pt x="993228" y="173420"/>
                  <a:pt x="1001450" y="80577"/>
                  <a:pt x="1056290" y="15765"/>
                </a:cubicBezTo>
                <a:cubicBezTo>
                  <a:pt x="1074570" y="-5839"/>
                  <a:pt x="1108269" y="56245"/>
                  <a:pt x="1135117" y="47296"/>
                </a:cubicBezTo>
                <a:cubicBezTo>
                  <a:pt x="1153092" y="41304"/>
                  <a:pt x="1114096" y="15765"/>
                  <a:pt x="1103586" y="0"/>
                </a:cubicBezTo>
                <a:cubicBezTo>
                  <a:pt x="1036160" y="168565"/>
                  <a:pt x="1065836" y="107030"/>
                  <a:pt x="1024759" y="189186"/>
                </a:cubicBezTo>
              </a:path>
            </a:pathLst>
          </a:custGeom>
          <a:noFill/>
          <a:ln w="38100" cap="flat" cmpd="sng" algn="ctr">
            <a:solidFill>
              <a:schemeClr val="tx1"/>
            </a:solidFill>
            <a:prstDash val="solid"/>
            <a:round/>
            <a:headEnd type="none" w="sm" len="sm"/>
            <a:tailEnd type="none"/>
          </a:ln>
          <a:effectLst/>
        </p:spPr>
        <p:txBody>
          <a:bodyPr rtlCol="0" anchor="ctr"/>
          <a:lstStyle/>
          <a:p>
            <a:pPr algn="ctr"/>
            <a:endParaRPr lang="en-CA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A079C534-BF14-440D-14C5-73AFFB3A8292}"/>
              </a:ext>
            </a:extLst>
          </p:cNvPr>
          <p:cNvSpPr/>
          <p:nvPr/>
        </p:nvSpPr>
        <p:spPr bwMode="auto">
          <a:xfrm>
            <a:off x="835572" y="5847254"/>
            <a:ext cx="6905297" cy="1010746"/>
          </a:xfrm>
          <a:prstGeom prst="rect">
            <a:avLst/>
          </a:prstGeom>
          <a:solidFill>
            <a:srgbClr val="FFFFCC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sm" len="sm"/>
            <a:tailEnd type="none"/>
          </a:ln>
          <a:effectLst/>
        </p:spPr>
        <p:txBody>
          <a:bodyPr rtlCol="0" anchor="t" anchorCtr="0"/>
          <a:lstStyle/>
          <a:p>
            <a:r>
              <a:rPr lang="en-CA" sz="1600" dirty="0">
                <a:latin typeface="Comic Sans MS" panose="030F0702030302020204" pitchFamily="66" charset="0"/>
              </a:rPr>
              <a:t>The Tamman says again: “Bracket everything”.</a:t>
            </a:r>
          </a:p>
          <a:p>
            <a:r>
              <a:rPr lang="en-CA" sz="1600" dirty="0">
                <a:latin typeface="Comic Sans MS" panose="030F0702030302020204" pitchFamily="66" charset="0"/>
              </a:rPr>
              <a:t>You will sleep better and live a happier more fulfilling life (maybe not but you’ll aggravate your programming team mates less).</a:t>
            </a:r>
          </a:p>
        </p:txBody>
      </p:sp>
    </p:spTree>
    <p:extLst>
      <p:ext uri="{BB962C8B-B14F-4D97-AF65-F5344CB8AC3E}">
        <p14:creationId xmlns:p14="http://schemas.microsoft.com/office/powerpoint/2010/main" val="22059991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05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05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50595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Answer To The Questions Applying Representations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37582343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‘Classic’ Questions That Apply These Concepts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Generic question:</a:t>
            </a:r>
          </a:p>
          <a:p>
            <a:pPr lvl="1"/>
            <a:r>
              <a:rPr lang="en-US" dirty="0" smtClean="0"/>
              <a:t>Given you have 9 values to represent what is the minimum number of bits needed to store all n values.</a:t>
            </a:r>
          </a:p>
          <a:p>
            <a:pPr lvl="1"/>
            <a:r>
              <a:rPr lang="en-US" b="1" dirty="0" smtClean="0">
                <a:solidFill>
                  <a:srgbClr val="FF0000"/>
                </a:solidFill>
              </a:rPr>
              <a:t>Answer: 4 bits</a:t>
            </a:r>
            <a:r>
              <a:rPr lang="en-US" dirty="0" smtClean="0"/>
              <a:t>. Using 3 bits is insufficient as not all values can be store with only 8 combinations. Although using 4 bits results in 7 used combinations this occurs in real life applications e.g. ASCII only requires 7 bits to encode the character information but 8 are used.</a:t>
            </a:r>
          </a:p>
          <a:p>
            <a:endParaRPr lang="en-US" dirty="0"/>
          </a:p>
          <a:p>
            <a:r>
              <a:rPr lang="en-US" b="1" dirty="0" smtClean="0"/>
              <a:t>Tam question: </a:t>
            </a:r>
            <a:r>
              <a:rPr lang="en-US" dirty="0" smtClean="0"/>
              <a:t>The Borg</a:t>
            </a:r>
            <a:r>
              <a:rPr lang="en-US" baseline="30000" dirty="0" smtClean="0"/>
              <a:t>1</a:t>
            </a:r>
            <a:r>
              <a:rPr lang="en-US" dirty="0" smtClean="0"/>
              <a:t> alphabet consists 66 symbols. How many bits would the Bynars</a:t>
            </a:r>
            <a:r>
              <a:rPr lang="en-US" baseline="30000" dirty="0"/>
              <a:t>1</a:t>
            </a:r>
            <a:r>
              <a:rPr lang="en-US" dirty="0" smtClean="0"/>
              <a:t> (0 </a:t>
            </a:r>
            <a:r>
              <a:rPr lang="en-US" dirty="0"/>
              <a:t>to (</a:t>
            </a:r>
            <a:r>
              <a:rPr lang="en-US" dirty="0" err="1"/>
              <a:t>NxN</a:t>
            </a:r>
            <a:r>
              <a:rPr lang="en-US" dirty="0"/>
              <a:t>)-1) </a:t>
            </a:r>
            <a:r>
              <a:rPr lang="en-US" dirty="0" smtClean="0"/>
              <a:t>need to encode each letter?</a:t>
            </a:r>
          </a:p>
          <a:p>
            <a:pPr lvl="1"/>
            <a:r>
              <a:rPr lang="en-US" b="1" dirty="0" smtClean="0">
                <a:solidFill>
                  <a:srgbClr val="FF0000"/>
                </a:solidFill>
              </a:rPr>
              <a:t>Answer: 7 bits.</a:t>
            </a:r>
          </a:p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465138" y="6435924"/>
            <a:ext cx="1441420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1 © </a:t>
            </a:r>
            <a:r>
              <a:rPr lang="en-US" dirty="0"/>
              <a:t>Paramount 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6568154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425379F-0E09-67A0-40FC-4CD764FD73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ea typeface="ＭＳ Ｐゴシック" panose="020B0600070205080204" pitchFamily="34" charset="-128"/>
              </a:rPr>
              <a:t>Applying Precedence/Order Of Operation</a:t>
            </a:r>
            <a:endParaRPr lang="en-C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00F722B3-EACD-2499-1A2A-274DC3FAC3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b="1" dirty="0"/>
              <a:t>Name of the complete example: </a:t>
            </a:r>
            <a:r>
              <a:rPr lang="en-CA" dirty="0">
                <a:latin typeface="Consolas" panose="020B0609020204030204" pitchFamily="49" charset="0"/>
              </a:rPr>
              <a:t>1determingOrder.py</a:t>
            </a:r>
          </a:p>
        </p:txBody>
      </p:sp>
    </p:spTree>
    <p:extLst>
      <p:ext uri="{BB962C8B-B14F-4D97-AF65-F5344CB8AC3E}">
        <p14:creationId xmlns:p14="http://schemas.microsoft.com/office/powerpoint/2010/main" val="2869991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‘Classic’ Questions That Apply These Concepts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Generic question:</a:t>
            </a:r>
          </a:p>
          <a:p>
            <a:pPr lvl="1"/>
            <a:r>
              <a:rPr lang="en-US" dirty="0" smtClean="0"/>
              <a:t>Given you have 9 values to represent what is the minimum number of bits needed to store all n values.</a:t>
            </a:r>
          </a:p>
          <a:p>
            <a:endParaRPr lang="en-US" dirty="0"/>
          </a:p>
          <a:p>
            <a:r>
              <a:rPr lang="en-US" dirty="0" smtClean="0"/>
              <a:t>Tam question: The Borg</a:t>
            </a:r>
            <a:r>
              <a:rPr lang="en-US" baseline="30000" dirty="0" smtClean="0"/>
              <a:t>1</a:t>
            </a:r>
            <a:r>
              <a:rPr lang="en-US" dirty="0" smtClean="0"/>
              <a:t> alphabet consists 66 symbols. How many bits would the Bynars</a:t>
            </a:r>
            <a:r>
              <a:rPr lang="en-US" baseline="30000" dirty="0"/>
              <a:t>1</a:t>
            </a:r>
            <a:r>
              <a:rPr lang="en-US" dirty="0" smtClean="0"/>
              <a:t> (0 </a:t>
            </a:r>
            <a:r>
              <a:rPr lang="en-US" dirty="0"/>
              <a:t>to (</a:t>
            </a:r>
            <a:r>
              <a:rPr lang="en-US" dirty="0" err="1"/>
              <a:t>NxN</a:t>
            </a:r>
            <a:r>
              <a:rPr lang="en-US" dirty="0"/>
              <a:t>)-1) </a:t>
            </a:r>
            <a:r>
              <a:rPr lang="en-US" dirty="0" smtClean="0"/>
              <a:t>need to encode each letter?</a:t>
            </a:r>
          </a:p>
          <a:p>
            <a:endParaRPr lang="en-US" dirty="0"/>
          </a:p>
          <a:p>
            <a:r>
              <a:rPr lang="en-US" dirty="0" smtClean="0"/>
              <a:t>Try to work these out on your own (answer at the end of these notes).</a:t>
            </a:r>
            <a:endParaRPr lang="en-CA" dirty="0"/>
          </a:p>
        </p:txBody>
      </p:sp>
      <p:sp>
        <p:nvSpPr>
          <p:cNvPr id="4" name="Rectangle 3"/>
          <p:cNvSpPr/>
          <p:nvPr/>
        </p:nvSpPr>
        <p:spPr>
          <a:xfrm>
            <a:off x="465138" y="6435924"/>
            <a:ext cx="1441420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1 © </a:t>
            </a:r>
            <a:r>
              <a:rPr lang="en-US" dirty="0"/>
              <a:t>Paramount 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1378590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ea typeface="ＭＳ Ｐゴシック" panose="020B0600070205080204" pitchFamily="34" charset="-128"/>
              </a:rPr>
              <a:t>Applying Precedence/Order Of Operation</a:t>
            </a:r>
          </a:p>
        </p:txBody>
      </p:sp>
      <p:sp>
        <p:nvSpPr>
          <p:cNvPr id="75059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65138" y="1100138"/>
            <a:ext cx="4106862" cy="5368925"/>
          </a:xfrm>
        </p:spPr>
        <p:txBody>
          <a:bodyPr/>
          <a:lstStyle/>
          <a:p>
            <a:pPr eaLnBrk="1" hangingPunct="1"/>
            <a:r>
              <a:rPr lang="en-US" altLang="en-US" sz="2000" dirty="0">
                <a:ea typeface="ＭＳ Ｐゴシック" panose="020B0600070205080204" pitchFamily="34" charset="-128"/>
              </a:rPr>
              <a:t>How to evaluate a logical expression when bracketing is not used.</a:t>
            </a:r>
            <a:r>
              <a:rPr lang="en-US" altLang="en-US" sz="2000" baseline="30000" dirty="0">
                <a:ea typeface="ＭＳ Ｐゴシック" panose="020B0600070205080204" pitchFamily="34" charset="-128"/>
              </a:rPr>
              <a:t>1</a:t>
            </a:r>
          </a:p>
          <a:p>
            <a:pPr eaLnBrk="1" hangingPunct="1"/>
            <a:r>
              <a:rPr lang="en-US" altLang="en-US" sz="2000" dirty="0">
                <a:ea typeface="ＭＳ Ｐゴシック" panose="020B0600070205080204" pitchFamily="34" charset="-128"/>
              </a:rPr>
              <a:t>Example:</a:t>
            </a:r>
          </a:p>
          <a:p>
            <a:pPr marL="460375" lvl="2" indent="0" eaLnBrk="1" hangingPunct="1">
              <a:buNone/>
            </a:pPr>
            <a:r>
              <a:rPr lang="en-US" altLang="en-US" sz="1600" dirty="0">
                <a:latin typeface="Consolas" panose="020B0609020204030204" pitchFamily="49" charset="0"/>
                <a:ea typeface="ＭＳ Ｐゴシック" panose="020B0600070205080204" pitchFamily="34" charset="-128"/>
              </a:rPr>
              <a:t>if True or False and not True:</a:t>
            </a:r>
          </a:p>
          <a:p>
            <a:pPr marL="460375" lvl="2" indent="0" eaLnBrk="1" hangingPunct="1">
              <a:buNone/>
            </a:pPr>
            <a:r>
              <a:rPr lang="fr-FR" altLang="en-US" sz="1600" dirty="0">
                <a:latin typeface="Consolas" panose="020B0609020204030204" pitchFamily="49" charset="0"/>
                <a:ea typeface="ＭＳ Ｐゴシック" panose="020B0600070205080204" pitchFamily="34" charset="-128"/>
              </a:rPr>
              <a:t>    print("Expression true")</a:t>
            </a:r>
          </a:p>
          <a:p>
            <a:pPr marL="460375" lvl="2" indent="0" eaLnBrk="1" hangingPunct="1">
              <a:buNone/>
            </a:pPr>
            <a:r>
              <a:rPr lang="fr-FR" altLang="en-US" sz="1600" dirty="0" err="1">
                <a:latin typeface="Consolas" panose="020B0609020204030204" pitchFamily="49" charset="0"/>
                <a:ea typeface="ＭＳ Ｐゴシック" panose="020B0600070205080204" pitchFamily="34" charset="-128"/>
              </a:rPr>
              <a:t>else</a:t>
            </a:r>
            <a:r>
              <a:rPr lang="fr-FR" altLang="en-US" sz="1600" dirty="0">
                <a:latin typeface="Consolas" panose="020B0609020204030204" pitchFamily="49" charset="0"/>
                <a:ea typeface="ＭＳ Ｐゴシック" panose="020B0600070205080204" pitchFamily="34" charset="-128"/>
              </a:rPr>
              <a:t>:</a:t>
            </a:r>
          </a:p>
          <a:p>
            <a:pPr marL="460375" lvl="2" indent="0" eaLnBrk="1" hangingPunct="1">
              <a:buNone/>
            </a:pPr>
            <a:r>
              <a:rPr lang="fr-FR" altLang="en-US" sz="1600" dirty="0">
                <a:latin typeface="Consolas" panose="020B0609020204030204" pitchFamily="49" charset="0"/>
                <a:ea typeface="ＭＳ Ｐゴシック" panose="020B0600070205080204" pitchFamily="34" charset="-128"/>
              </a:rPr>
              <a:t>    print("Expression false")</a:t>
            </a:r>
            <a:endParaRPr lang="en-US" altLang="en-US" sz="1600" dirty="0">
              <a:ea typeface="ＭＳ Ｐゴシック" panose="020B0600070205080204" pitchFamily="34" charset="-128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E117045F-4014-A4A9-A2DE-4B1C48CA860A}"/>
              </a:ext>
            </a:extLst>
          </p:cNvPr>
          <p:cNvSpPr txBox="1"/>
          <p:nvPr/>
        </p:nvSpPr>
        <p:spPr>
          <a:xfrm>
            <a:off x="181358" y="6185455"/>
            <a:ext cx="5588821" cy="738664"/>
          </a:xfrm>
          <a:prstGeom prst="rect">
            <a:avLst/>
          </a:prstGeom>
          <a:noFill/>
          <a:ln w="0">
            <a:noFill/>
          </a:ln>
        </p:spPr>
        <p:txBody>
          <a:bodyPr wrap="square">
            <a:spAutoFit/>
          </a:bodyPr>
          <a:lstStyle/>
          <a:p>
            <a:pPr eaLnBrk="1" hangingPunct="1"/>
            <a:r>
              <a:rPr lang="en-US" altLang="en-US" sz="1400" dirty="0">
                <a:ea typeface="ＭＳ Ｐゴシック" panose="020B0600070205080204" pitchFamily="34" charset="-128"/>
              </a:rPr>
              <a:t>1 JT’s comment: you should always use brackets to make things clear but you may be required to trace the code of another person does not.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05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05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05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50595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3E61092B-8354-FFC6-F472-CA4A3B820F7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>
            <a:extLst>
              <a:ext uri="{FF2B5EF4-FFF2-40B4-BE49-F238E27FC236}">
                <a16:creationId xmlns:a16="http://schemas.microsoft.com/office/drawing/2014/main" xmlns="" id="{EC8BFA43-A075-AAEE-48B9-2643F4D252F7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ea typeface="ＭＳ Ｐゴシック" panose="020B0600070205080204" pitchFamily="34" charset="-128"/>
              </a:rPr>
              <a:t>Applying Precedence/Order Of Operation</a:t>
            </a:r>
          </a:p>
        </p:txBody>
      </p:sp>
      <p:sp>
        <p:nvSpPr>
          <p:cNvPr id="750595" name="Rectangle 3">
            <a:extLst>
              <a:ext uri="{FF2B5EF4-FFF2-40B4-BE49-F238E27FC236}">
                <a16:creationId xmlns:a16="http://schemas.microsoft.com/office/drawing/2014/main" xmlns="" id="{E16B2E00-C976-9C0B-364A-CAED8D85D5EE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465138" y="1100138"/>
            <a:ext cx="4106862" cy="5368925"/>
          </a:xfrm>
        </p:spPr>
        <p:txBody>
          <a:bodyPr/>
          <a:lstStyle/>
          <a:p>
            <a:pPr eaLnBrk="1" hangingPunct="1"/>
            <a:r>
              <a:rPr lang="en-US" altLang="en-US" sz="2000" dirty="0">
                <a:ea typeface="ＭＳ Ｐゴシック" panose="020B0600070205080204" pitchFamily="34" charset="-128"/>
              </a:rPr>
              <a:t>How to evaluate a logical expression when bracketing is not used.</a:t>
            </a:r>
          </a:p>
          <a:p>
            <a:pPr eaLnBrk="1" hangingPunct="1"/>
            <a:r>
              <a:rPr lang="en-US" altLang="en-US" sz="2000" dirty="0">
                <a:ea typeface="ＭＳ Ｐゴシック" panose="020B0600070205080204" pitchFamily="34" charset="-128"/>
              </a:rPr>
              <a:t>Evaluating the Boolean expression:</a:t>
            </a:r>
          </a:p>
          <a:p>
            <a:pPr marL="460375" lvl="2" indent="0" eaLnBrk="1" hangingPunct="1">
              <a:buNone/>
            </a:pPr>
            <a:endParaRPr lang="en-US" altLang="en-US" sz="1600" dirty="0">
              <a:latin typeface="Consolas" panose="020B0609020204030204" pitchFamily="49" charset="0"/>
              <a:ea typeface="ＭＳ Ｐゴシック" panose="020B0600070205080204" pitchFamily="34" charset="-128"/>
            </a:endParaRPr>
          </a:p>
          <a:p>
            <a:pPr marL="460375" lvl="2" indent="0" eaLnBrk="1" hangingPunct="1">
              <a:buNone/>
            </a:pPr>
            <a:endParaRPr lang="en-US" altLang="en-US" sz="1600" dirty="0">
              <a:latin typeface="Consolas" panose="020B0609020204030204" pitchFamily="49" charset="0"/>
              <a:ea typeface="ＭＳ Ｐゴシック" panose="020B0600070205080204" pitchFamily="34" charset="-128"/>
            </a:endParaRPr>
          </a:p>
          <a:p>
            <a:pPr marL="460375" lvl="2" indent="0" eaLnBrk="1" hangingPunct="1">
              <a:buNone/>
            </a:pPr>
            <a:endParaRPr lang="en-US" altLang="en-US" sz="1600" dirty="0">
              <a:latin typeface="Consolas" panose="020B0609020204030204" pitchFamily="49" charset="0"/>
              <a:ea typeface="ＭＳ Ｐゴシック" panose="020B0600070205080204" pitchFamily="34" charset="-128"/>
            </a:endParaRPr>
          </a:p>
          <a:p>
            <a:pPr marL="460375" lvl="2" indent="0" eaLnBrk="1" hangingPunct="1">
              <a:buNone/>
            </a:pPr>
            <a:endParaRPr lang="en-US" altLang="en-US" sz="1600" dirty="0">
              <a:latin typeface="Consolas" panose="020B0609020204030204" pitchFamily="49" charset="0"/>
              <a:ea typeface="ＭＳ Ｐゴシック" panose="020B0600070205080204" pitchFamily="34" charset="-128"/>
            </a:endParaRPr>
          </a:p>
          <a:p>
            <a:pPr marL="460375" lvl="2" indent="0" eaLnBrk="1" hangingPunct="1">
              <a:buNone/>
            </a:pPr>
            <a:endParaRPr lang="en-US" altLang="en-US" sz="1600" dirty="0">
              <a:latin typeface="Consolas" panose="020B0609020204030204" pitchFamily="49" charset="0"/>
              <a:ea typeface="ＭＳ Ｐゴシック" panose="020B0600070205080204" pitchFamily="34" charset="-128"/>
            </a:endParaRPr>
          </a:p>
          <a:p>
            <a:pPr marL="460375" lvl="2" indent="0" eaLnBrk="1" hangingPunct="1">
              <a:buNone/>
            </a:pPr>
            <a:endParaRPr lang="en-US" altLang="en-US" sz="1600" dirty="0">
              <a:latin typeface="Consolas" panose="020B0609020204030204" pitchFamily="49" charset="0"/>
              <a:ea typeface="ＭＳ Ｐゴシック" panose="020B0600070205080204" pitchFamily="34" charset="-128"/>
            </a:endParaRPr>
          </a:p>
          <a:p>
            <a:pPr marL="460375" lvl="2" indent="0" eaLnBrk="1" hangingPunct="1">
              <a:buNone/>
            </a:pPr>
            <a:endParaRPr lang="en-US" altLang="en-US" sz="1600" dirty="0">
              <a:latin typeface="Consolas" panose="020B0609020204030204" pitchFamily="49" charset="0"/>
              <a:ea typeface="ＭＳ Ｐゴシック" panose="020B0600070205080204" pitchFamily="34" charset="-128"/>
            </a:endParaRPr>
          </a:p>
          <a:p>
            <a:pPr marL="460375" lvl="2" indent="0" eaLnBrk="1" hangingPunct="1">
              <a:buNone/>
            </a:pPr>
            <a:endParaRPr lang="en-US" altLang="en-US" sz="1600" dirty="0">
              <a:latin typeface="Consolas" panose="020B0609020204030204" pitchFamily="49" charset="0"/>
              <a:ea typeface="ＭＳ Ｐゴシック" panose="020B0600070205080204" pitchFamily="34" charset="-128"/>
            </a:endParaRPr>
          </a:p>
          <a:p>
            <a:pPr marL="460375" lvl="2" indent="0" eaLnBrk="1" hangingPunct="1">
              <a:buNone/>
            </a:pPr>
            <a:endParaRPr lang="en-US" altLang="en-US" sz="1600" dirty="0">
              <a:latin typeface="Consolas" panose="020B0609020204030204" pitchFamily="49" charset="0"/>
              <a:ea typeface="ＭＳ Ｐゴシック" panose="020B0600070205080204" pitchFamily="34" charset="-128"/>
            </a:endParaRPr>
          </a:p>
          <a:p>
            <a:pPr marL="460375" lvl="2" indent="0" eaLnBrk="1" hangingPunct="1">
              <a:buNone/>
            </a:pPr>
            <a:r>
              <a:rPr lang="en-US" altLang="en-US" sz="1600" dirty="0">
                <a:latin typeface="Consolas" panose="020B0609020204030204" pitchFamily="49" charset="0"/>
                <a:ea typeface="ＭＳ Ｐゴシック" panose="020B0600070205080204" pitchFamily="34" charset="-128"/>
              </a:rPr>
              <a:t>True or False and not True</a:t>
            </a:r>
            <a:endParaRPr lang="en-US" altLang="en-US" sz="1600" dirty="0">
              <a:ea typeface="ＭＳ Ｐゴシック" panose="020B0600070205080204" pitchFamily="34" charset="-128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xmlns="" id="{31DD2413-B990-26E6-A7E9-23A2E8A80F36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4716" r="5497"/>
          <a:stretch>
            <a:fillRect/>
          </a:stretch>
        </p:blipFill>
        <p:spPr>
          <a:xfrm>
            <a:off x="4997669" y="2096814"/>
            <a:ext cx="3901911" cy="2953352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825F40B3-BFD1-C688-3390-A3ACF1B929CE}"/>
              </a:ext>
            </a:extLst>
          </p:cNvPr>
          <p:cNvSpPr txBox="1"/>
          <p:nvPr/>
        </p:nvSpPr>
        <p:spPr>
          <a:xfrm>
            <a:off x="4997669" y="1797269"/>
            <a:ext cx="2412124" cy="599090"/>
          </a:xfrm>
          <a:prstGeom prst="rect">
            <a:avLst/>
          </a:prstGeom>
          <a:noFill/>
          <a:ln w="0">
            <a:noFill/>
          </a:ln>
        </p:spPr>
        <p:txBody>
          <a:bodyPr wrap="square" lIns="0" rtlCol="0">
            <a:noAutofit/>
          </a:bodyPr>
          <a:lstStyle/>
          <a:p>
            <a:r>
              <a:rPr lang="en-CA" sz="1800" b="1" dirty="0"/>
              <a:t>Precedence rules</a:t>
            </a:r>
          </a:p>
        </p:txBody>
      </p:sp>
    </p:spTree>
    <p:extLst>
      <p:ext uri="{BB962C8B-B14F-4D97-AF65-F5344CB8AC3E}">
        <p14:creationId xmlns:p14="http://schemas.microsoft.com/office/powerpoint/2010/main" val="30119647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05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05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50595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2E906AB9-3C69-09F2-AC15-713E159766F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>
            <a:extLst>
              <a:ext uri="{FF2B5EF4-FFF2-40B4-BE49-F238E27FC236}">
                <a16:creationId xmlns:a16="http://schemas.microsoft.com/office/drawing/2014/main" xmlns="" id="{CF0E7557-4955-B721-070F-F9B8E7F793A9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ea typeface="ＭＳ Ｐゴシック" panose="020B0600070205080204" pitchFamily="34" charset="-128"/>
              </a:rPr>
              <a:t>Applying Precedence/Order Of Operation</a:t>
            </a:r>
          </a:p>
        </p:txBody>
      </p:sp>
      <p:sp>
        <p:nvSpPr>
          <p:cNvPr id="750595" name="Rectangle 3">
            <a:extLst>
              <a:ext uri="{FF2B5EF4-FFF2-40B4-BE49-F238E27FC236}">
                <a16:creationId xmlns:a16="http://schemas.microsoft.com/office/drawing/2014/main" xmlns="" id="{05389889-E09B-702F-C009-1BCC3B5A1267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465138" y="1100138"/>
            <a:ext cx="4106862" cy="5368925"/>
          </a:xfrm>
        </p:spPr>
        <p:txBody>
          <a:bodyPr/>
          <a:lstStyle/>
          <a:p>
            <a:pPr eaLnBrk="1" hangingPunct="1"/>
            <a:r>
              <a:rPr lang="en-US" altLang="en-US" sz="2000" dirty="0">
                <a:ea typeface="ＭＳ Ｐゴシック" panose="020B0600070205080204" pitchFamily="34" charset="-128"/>
              </a:rPr>
              <a:t>How to evaluate a logical expression when bracketing is not used.</a:t>
            </a:r>
          </a:p>
          <a:p>
            <a:pPr eaLnBrk="1" hangingPunct="1"/>
            <a:r>
              <a:rPr lang="en-US" altLang="en-US" sz="2000" dirty="0">
                <a:ea typeface="ＭＳ Ｐゴシック" panose="020B0600070205080204" pitchFamily="34" charset="-128"/>
              </a:rPr>
              <a:t>Evaluating the Boolean expression:</a:t>
            </a:r>
          </a:p>
          <a:p>
            <a:pPr marL="460375" lvl="2" indent="0" eaLnBrk="1" hangingPunct="1">
              <a:buNone/>
            </a:pPr>
            <a:endParaRPr lang="en-US" altLang="en-US" sz="1600" dirty="0">
              <a:latin typeface="Consolas" panose="020B0609020204030204" pitchFamily="49" charset="0"/>
              <a:ea typeface="ＭＳ Ｐゴシック" panose="020B0600070205080204" pitchFamily="34" charset="-128"/>
            </a:endParaRPr>
          </a:p>
          <a:p>
            <a:pPr marL="460375" lvl="2" indent="0" eaLnBrk="1" hangingPunct="1">
              <a:buNone/>
            </a:pPr>
            <a:endParaRPr lang="en-US" altLang="en-US" sz="1600" dirty="0">
              <a:latin typeface="Consolas" panose="020B0609020204030204" pitchFamily="49" charset="0"/>
              <a:ea typeface="ＭＳ Ｐゴシック" panose="020B0600070205080204" pitchFamily="34" charset="-128"/>
            </a:endParaRPr>
          </a:p>
          <a:p>
            <a:pPr marL="460375" lvl="2" indent="0" eaLnBrk="1" hangingPunct="1">
              <a:buNone/>
            </a:pPr>
            <a:endParaRPr lang="en-US" altLang="en-US" sz="1600" dirty="0">
              <a:latin typeface="Consolas" panose="020B0609020204030204" pitchFamily="49" charset="0"/>
              <a:ea typeface="ＭＳ Ｐゴシック" panose="020B0600070205080204" pitchFamily="34" charset="-128"/>
            </a:endParaRPr>
          </a:p>
          <a:p>
            <a:pPr marL="460375" lvl="2" indent="0" eaLnBrk="1" hangingPunct="1">
              <a:buNone/>
            </a:pPr>
            <a:endParaRPr lang="en-US" altLang="en-US" sz="1600" dirty="0">
              <a:latin typeface="Consolas" panose="020B0609020204030204" pitchFamily="49" charset="0"/>
              <a:ea typeface="ＭＳ Ｐゴシック" panose="020B0600070205080204" pitchFamily="34" charset="-128"/>
            </a:endParaRPr>
          </a:p>
          <a:p>
            <a:pPr marL="460375" lvl="2" indent="0" eaLnBrk="1" hangingPunct="1">
              <a:buNone/>
            </a:pPr>
            <a:endParaRPr lang="en-US" altLang="en-US" sz="1600" dirty="0">
              <a:latin typeface="Consolas" panose="020B0609020204030204" pitchFamily="49" charset="0"/>
              <a:ea typeface="ＭＳ Ｐゴシック" panose="020B0600070205080204" pitchFamily="34" charset="-128"/>
            </a:endParaRPr>
          </a:p>
          <a:p>
            <a:pPr marL="460375" lvl="2" indent="0" eaLnBrk="1" hangingPunct="1">
              <a:buNone/>
            </a:pPr>
            <a:endParaRPr lang="en-US" altLang="en-US" sz="1600" dirty="0">
              <a:latin typeface="Consolas" panose="020B0609020204030204" pitchFamily="49" charset="0"/>
              <a:ea typeface="ＭＳ Ｐゴシック" panose="020B0600070205080204" pitchFamily="34" charset="-128"/>
            </a:endParaRPr>
          </a:p>
          <a:p>
            <a:pPr marL="460375" lvl="2" indent="0" eaLnBrk="1" hangingPunct="1">
              <a:buNone/>
            </a:pPr>
            <a:endParaRPr lang="en-US" altLang="en-US" sz="1600" dirty="0">
              <a:latin typeface="Consolas" panose="020B0609020204030204" pitchFamily="49" charset="0"/>
              <a:ea typeface="ＭＳ Ｐゴシック" panose="020B0600070205080204" pitchFamily="34" charset="-128"/>
            </a:endParaRPr>
          </a:p>
          <a:p>
            <a:pPr marL="460375" lvl="2" indent="0" eaLnBrk="1" hangingPunct="1">
              <a:buNone/>
            </a:pPr>
            <a:endParaRPr lang="en-US" altLang="en-US" sz="1600" dirty="0">
              <a:latin typeface="Consolas" panose="020B0609020204030204" pitchFamily="49" charset="0"/>
              <a:ea typeface="ＭＳ Ｐゴシック" panose="020B0600070205080204" pitchFamily="34" charset="-128"/>
            </a:endParaRPr>
          </a:p>
          <a:p>
            <a:pPr marL="460375" lvl="2" indent="0" eaLnBrk="1" hangingPunct="1">
              <a:buNone/>
            </a:pPr>
            <a:endParaRPr lang="en-US" altLang="en-US" sz="1600" dirty="0">
              <a:latin typeface="Consolas" panose="020B0609020204030204" pitchFamily="49" charset="0"/>
              <a:ea typeface="ＭＳ Ｐゴシック" panose="020B0600070205080204" pitchFamily="34" charset="-128"/>
            </a:endParaRPr>
          </a:p>
          <a:p>
            <a:pPr marL="460375" lvl="2" indent="0" eaLnBrk="1" hangingPunct="1">
              <a:buNone/>
            </a:pPr>
            <a:r>
              <a:rPr lang="en-US" altLang="en-US" sz="1600" dirty="0">
                <a:latin typeface="Consolas" panose="020B0609020204030204" pitchFamily="49" charset="0"/>
                <a:ea typeface="ＭＳ Ｐゴシック" panose="020B0600070205080204" pitchFamily="34" charset="-128"/>
              </a:rPr>
              <a:t>True or False and not True</a:t>
            </a:r>
            <a:endParaRPr lang="en-US" altLang="en-US" sz="1600" dirty="0">
              <a:ea typeface="ＭＳ Ｐゴシック" panose="020B0600070205080204" pitchFamily="34" charset="-128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xmlns="" id="{9F4497FF-DE57-1333-31DB-573F6B081DEE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4716" r="5497"/>
          <a:stretch>
            <a:fillRect/>
          </a:stretch>
        </p:blipFill>
        <p:spPr>
          <a:xfrm>
            <a:off x="4997669" y="2096814"/>
            <a:ext cx="3901911" cy="2953352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941A3A4D-02E0-DAFF-66BF-C853D25A6532}"/>
              </a:ext>
            </a:extLst>
          </p:cNvPr>
          <p:cNvSpPr txBox="1"/>
          <p:nvPr/>
        </p:nvSpPr>
        <p:spPr>
          <a:xfrm>
            <a:off x="4997669" y="1797269"/>
            <a:ext cx="2412124" cy="599090"/>
          </a:xfrm>
          <a:prstGeom prst="rect">
            <a:avLst/>
          </a:prstGeom>
          <a:noFill/>
          <a:ln w="0">
            <a:noFill/>
          </a:ln>
        </p:spPr>
        <p:txBody>
          <a:bodyPr wrap="square" lIns="0" rtlCol="0">
            <a:noAutofit/>
          </a:bodyPr>
          <a:lstStyle/>
          <a:p>
            <a:r>
              <a:rPr lang="en-CA" sz="1800" b="1" dirty="0"/>
              <a:t>Precedence rules</a:t>
            </a:r>
          </a:p>
        </p:txBody>
      </p:sp>
      <p:sp>
        <p:nvSpPr>
          <p:cNvPr id="2" name="Right Brace 1">
            <a:extLst>
              <a:ext uri="{FF2B5EF4-FFF2-40B4-BE49-F238E27FC236}">
                <a16:creationId xmlns:a16="http://schemas.microsoft.com/office/drawing/2014/main" xmlns="" id="{4C245854-A369-9BAE-B399-8F2BE399609B}"/>
              </a:ext>
            </a:extLst>
          </p:cNvPr>
          <p:cNvSpPr/>
          <p:nvPr/>
        </p:nvSpPr>
        <p:spPr bwMode="auto">
          <a:xfrm rot="16200000">
            <a:off x="3310758" y="3925616"/>
            <a:ext cx="331076" cy="674249"/>
          </a:xfrm>
          <a:prstGeom prst="rightBrace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sm" len="sm"/>
            <a:tailEnd type="none"/>
          </a:ln>
          <a:effectLst/>
        </p:spPr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2BF73C7C-AC52-166D-7330-924054FB6D7C}"/>
              </a:ext>
            </a:extLst>
          </p:cNvPr>
          <p:cNvSpPr txBox="1"/>
          <p:nvPr/>
        </p:nvSpPr>
        <p:spPr>
          <a:xfrm>
            <a:off x="2924503" y="3553292"/>
            <a:ext cx="1860331" cy="725214"/>
          </a:xfrm>
          <a:prstGeom prst="rect">
            <a:avLst/>
          </a:prstGeom>
          <a:noFill/>
          <a:ln w="0">
            <a:noFill/>
          </a:ln>
        </p:spPr>
        <p:txBody>
          <a:bodyPr wrap="square" lIns="0" rtlCol="0">
            <a:noAutofit/>
          </a:bodyPr>
          <a:lstStyle/>
          <a:p>
            <a:r>
              <a:rPr lang="en-CA" sz="1800" b="1" dirty="0">
                <a:solidFill>
                  <a:srgbClr val="FF0000"/>
                </a:solidFill>
              </a:rPr>
              <a:t>Highest precedence</a:t>
            </a:r>
          </a:p>
        </p:txBody>
      </p:sp>
      <p:sp>
        <p:nvSpPr>
          <p:cNvPr id="6" name="Freeform: Shape 5">
            <a:extLst>
              <a:ext uri="{FF2B5EF4-FFF2-40B4-BE49-F238E27FC236}">
                <a16:creationId xmlns:a16="http://schemas.microsoft.com/office/drawing/2014/main" xmlns="" id="{9FAAA7C2-66AA-9022-8AEB-E6F075BEC761}"/>
              </a:ext>
            </a:extLst>
          </p:cNvPr>
          <p:cNvSpPr/>
          <p:nvPr/>
        </p:nvSpPr>
        <p:spPr bwMode="auto">
          <a:xfrm>
            <a:off x="3547241" y="3200400"/>
            <a:ext cx="1301993" cy="1135143"/>
          </a:xfrm>
          <a:custGeom>
            <a:avLst/>
            <a:gdLst>
              <a:gd name="connsiteX0" fmla="*/ 0 w 1301993"/>
              <a:gd name="connsiteY0" fmla="*/ 488731 h 1135143"/>
              <a:gd name="connsiteX1" fmla="*/ 110359 w 1301993"/>
              <a:gd name="connsiteY1" fmla="*/ 252248 h 1135143"/>
              <a:gd name="connsiteX2" fmla="*/ 378373 w 1301993"/>
              <a:gd name="connsiteY2" fmla="*/ 31531 h 1135143"/>
              <a:gd name="connsiteX3" fmla="*/ 472966 w 1301993"/>
              <a:gd name="connsiteY3" fmla="*/ 0 h 1135143"/>
              <a:gd name="connsiteX4" fmla="*/ 677918 w 1301993"/>
              <a:gd name="connsiteY4" fmla="*/ 63062 h 1135143"/>
              <a:gd name="connsiteX5" fmla="*/ 693683 w 1301993"/>
              <a:gd name="connsiteY5" fmla="*/ 126124 h 1135143"/>
              <a:gd name="connsiteX6" fmla="*/ 725214 w 1301993"/>
              <a:gd name="connsiteY6" fmla="*/ 740979 h 1135143"/>
              <a:gd name="connsiteX7" fmla="*/ 788276 w 1301993"/>
              <a:gd name="connsiteY7" fmla="*/ 882869 h 1135143"/>
              <a:gd name="connsiteX8" fmla="*/ 819807 w 1301993"/>
              <a:gd name="connsiteY8" fmla="*/ 945931 h 1135143"/>
              <a:gd name="connsiteX9" fmla="*/ 945931 w 1301993"/>
              <a:gd name="connsiteY9" fmla="*/ 1040524 h 1135143"/>
              <a:gd name="connsiteX10" fmla="*/ 1024759 w 1301993"/>
              <a:gd name="connsiteY10" fmla="*/ 1056290 h 1135143"/>
              <a:gd name="connsiteX11" fmla="*/ 1277007 w 1301993"/>
              <a:gd name="connsiteY11" fmla="*/ 1103586 h 1135143"/>
              <a:gd name="connsiteX12" fmla="*/ 1292773 w 1301993"/>
              <a:gd name="connsiteY12" fmla="*/ 1008993 h 1135143"/>
              <a:gd name="connsiteX13" fmla="*/ 1261242 w 1301993"/>
              <a:gd name="connsiteY13" fmla="*/ 1072055 h 1135143"/>
              <a:gd name="connsiteX14" fmla="*/ 1166649 w 1301993"/>
              <a:gd name="connsiteY14" fmla="*/ 1135117 h 11351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1301993" h="1135143">
                <a:moveTo>
                  <a:pt x="0" y="488731"/>
                </a:moveTo>
                <a:cubicBezTo>
                  <a:pt x="36786" y="409903"/>
                  <a:pt x="59034" y="322482"/>
                  <a:pt x="110359" y="252248"/>
                </a:cubicBezTo>
                <a:cubicBezTo>
                  <a:pt x="149824" y="198244"/>
                  <a:pt x="287909" y="72651"/>
                  <a:pt x="378373" y="31531"/>
                </a:cubicBezTo>
                <a:cubicBezTo>
                  <a:pt x="408630" y="17778"/>
                  <a:pt x="441435" y="10510"/>
                  <a:pt x="472966" y="0"/>
                </a:cubicBezTo>
                <a:cubicBezTo>
                  <a:pt x="542876" y="8739"/>
                  <a:pt x="625407" y="1799"/>
                  <a:pt x="677918" y="63062"/>
                </a:cubicBezTo>
                <a:cubicBezTo>
                  <a:pt x="692019" y="79513"/>
                  <a:pt x="688428" y="105103"/>
                  <a:pt x="693683" y="126124"/>
                </a:cubicBezTo>
                <a:cubicBezTo>
                  <a:pt x="679318" y="413427"/>
                  <a:pt x="655312" y="461368"/>
                  <a:pt x="725214" y="740979"/>
                </a:cubicBezTo>
                <a:cubicBezTo>
                  <a:pt x="737767" y="791191"/>
                  <a:pt x="766587" y="835875"/>
                  <a:pt x="788276" y="882869"/>
                </a:cubicBezTo>
                <a:cubicBezTo>
                  <a:pt x="798125" y="904208"/>
                  <a:pt x="806147" y="926807"/>
                  <a:pt x="819807" y="945931"/>
                </a:cubicBezTo>
                <a:cubicBezTo>
                  <a:pt x="846932" y="983907"/>
                  <a:pt x="905486" y="1024346"/>
                  <a:pt x="945931" y="1040524"/>
                </a:cubicBezTo>
                <a:cubicBezTo>
                  <a:pt x="970811" y="1050476"/>
                  <a:pt x="998483" y="1051035"/>
                  <a:pt x="1024759" y="1056290"/>
                </a:cubicBezTo>
                <a:cubicBezTo>
                  <a:pt x="1102652" y="1095237"/>
                  <a:pt x="1176866" y="1142102"/>
                  <a:pt x="1277007" y="1103586"/>
                </a:cubicBezTo>
                <a:cubicBezTo>
                  <a:pt x="1306842" y="1092111"/>
                  <a:pt x="1307068" y="1037584"/>
                  <a:pt x="1292773" y="1008993"/>
                </a:cubicBezTo>
                <a:cubicBezTo>
                  <a:pt x="1282263" y="987972"/>
                  <a:pt x="1276718" y="1054368"/>
                  <a:pt x="1261242" y="1072055"/>
                </a:cubicBezTo>
                <a:cubicBezTo>
                  <a:pt x="1203190" y="1138400"/>
                  <a:pt x="1212178" y="1135117"/>
                  <a:pt x="1166649" y="1135117"/>
                </a:cubicBezTo>
              </a:path>
            </a:pathLst>
          </a:custGeom>
          <a:noFill/>
          <a:ln w="38100" cap="flat" cmpd="sng" algn="ctr">
            <a:solidFill>
              <a:schemeClr val="tx1"/>
            </a:solidFill>
            <a:prstDash val="solid"/>
            <a:round/>
            <a:headEnd type="none" w="sm" len="sm"/>
            <a:tailEnd type="none"/>
          </a:ln>
          <a:effectLst/>
        </p:spPr>
        <p:txBody>
          <a:bodyPr rtlCol="0" anchor="ctr"/>
          <a:lstStyle/>
          <a:p>
            <a:pPr algn="ctr"/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9979327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05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05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50595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288B1B1B-39F4-0A2F-8794-8D0A1C36907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>
            <a:extLst>
              <a:ext uri="{FF2B5EF4-FFF2-40B4-BE49-F238E27FC236}">
                <a16:creationId xmlns:a16="http://schemas.microsoft.com/office/drawing/2014/main" xmlns="" id="{01F71C84-4D7A-2221-058F-9B505B913BBD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ea typeface="ＭＳ Ｐゴシック" panose="020B0600070205080204" pitchFamily="34" charset="-128"/>
              </a:rPr>
              <a:t>Applying Precedence/Order Of Operation</a:t>
            </a:r>
          </a:p>
        </p:txBody>
      </p:sp>
      <p:sp>
        <p:nvSpPr>
          <p:cNvPr id="750595" name="Rectangle 3">
            <a:extLst>
              <a:ext uri="{FF2B5EF4-FFF2-40B4-BE49-F238E27FC236}">
                <a16:creationId xmlns:a16="http://schemas.microsoft.com/office/drawing/2014/main" xmlns="" id="{C7DA185A-5EA4-D181-C2BC-AFE7DDE76FE3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465138" y="1100138"/>
            <a:ext cx="4106862" cy="5368925"/>
          </a:xfrm>
        </p:spPr>
        <p:txBody>
          <a:bodyPr/>
          <a:lstStyle/>
          <a:p>
            <a:pPr eaLnBrk="1" hangingPunct="1"/>
            <a:r>
              <a:rPr lang="en-US" altLang="en-US" sz="2000" dirty="0">
                <a:ea typeface="ＭＳ Ｐゴシック" panose="020B0600070205080204" pitchFamily="34" charset="-128"/>
              </a:rPr>
              <a:t>How to evaluate a logical expression when bracketing is not used.</a:t>
            </a:r>
          </a:p>
          <a:p>
            <a:pPr eaLnBrk="1" hangingPunct="1"/>
            <a:r>
              <a:rPr lang="en-US" altLang="en-US" sz="2000" dirty="0">
                <a:ea typeface="ＭＳ Ｐゴシック" panose="020B0600070205080204" pitchFamily="34" charset="-128"/>
              </a:rPr>
              <a:t>Evaluating the Boolean expression:</a:t>
            </a:r>
          </a:p>
          <a:p>
            <a:pPr lvl="1" eaLnBrk="1" hangingPunct="1"/>
            <a:r>
              <a:rPr lang="en-US" altLang="en-US" sz="1600" dirty="0">
                <a:ea typeface="ＭＳ Ｐゴシック" panose="020B0600070205080204" pitchFamily="34" charset="-128"/>
              </a:rPr>
              <a:t>NOT has been evaluated</a:t>
            </a:r>
          </a:p>
          <a:p>
            <a:pPr marL="460375" lvl="2" indent="0" eaLnBrk="1" hangingPunct="1">
              <a:buNone/>
            </a:pPr>
            <a:endParaRPr lang="en-US" altLang="en-US" sz="1600" dirty="0">
              <a:latin typeface="Consolas" panose="020B0609020204030204" pitchFamily="49" charset="0"/>
              <a:ea typeface="ＭＳ Ｐゴシック" panose="020B0600070205080204" pitchFamily="34" charset="-128"/>
            </a:endParaRPr>
          </a:p>
          <a:p>
            <a:pPr marL="460375" lvl="2" indent="0" eaLnBrk="1" hangingPunct="1">
              <a:buNone/>
            </a:pPr>
            <a:endParaRPr lang="en-US" altLang="en-US" sz="1600" dirty="0">
              <a:latin typeface="Consolas" panose="020B0609020204030204" pitchFamily="49" charset="0"/>
              <a:ea typeface="ＭＳ Ｐゴシック" panose="020B0600070205080204" pitchFamily="34" charset="-128"/>
            </a:endParaRPr>
          </a:p>
          <a:p>
            <a:pPr marL="460375" lvl="2" indent="0" eaLnBrk="1" hangingPunct="1">
              <a:buNone/>
            </a:pPr>
            <a:endParaRPr lang="en-US" altLang="en-US" sz="1600" dirty="0">
              <a:latin typeface="Consolas" panose="020B0609020204030204" pitchFamily="49" charset="0"/>
              <a:ea typeface="ＭＳ Ｐゴシック" panose="020B0600070205080204" pitchFamily="34" charset="-128"/>
            </a:endParaRPr>
          </a:p>
          <a:p>
            <a:pPr marL="460375" lvl="2" indent="0" eaLnBrk="1" hangingPunct="1">
              <a:buNone/>
            </a:pPr>
            <a:endParaRPr lang="en-US" altLang="en-US" sz="1600" dirty="0">
              <a:latin typeface="Consolas" panose="020B0609020204030204" pitchFamily="49" charset="0"/>
              <a:ea typeface="ＭＳ Ｐゴシック" panose="020B0600070205080204" pitchFamily="34" charset="-128"/>
            </a:endParaRPr>
          </a:p>
          <a:p>
            <a:pPr marL="460375" lvl="2" indent="0" eaLnBrk="1" hangingPunct="1">
              <a:buNone/>
            </a:pPr>
            <a:endParaRPr lang="en-US" altLang="en-US" sz="1600" dirty="0">
              <a:latin typeface="Consolas" panose="020B0609020204030204" pitchFamily="49" charset="0"/>
              <a:ea typeface="ＭＳ Ｐゴシック" panose="020B0600070205080204" pitchFamily="34" charset="-128"/>
            </a:endParaRPr>
          </a:p>
          <a:p>
            <a:pPr marL="460375" lvl="2" indent="0" eaLnBrk="1" hangingPunct="1">
              <a:buNone/>
            </a:pPr>
            <a:endParaRPr lang="en-US" altLang="en-US" sz="1600" dirty="0">
              <a:latin typeface="Consolas" panose="020B0609020204030204" pitchFamily="49" charset="0"/>
              <a:ea typeface="ＭＳ Ｐゴシック" panose="020B0600070205080204" pitchFamily="34" charset="-128"/>
            </a:endParaRPr>
          </a:p>
          <a:p>
            <a:pPr marL="460375" lvl="2" indent="0" eaLnBrk="1" hangingPunct="1">
              <a:buNone/>
            </a:pPr>
            <a:endParaRPr lang="en-US" altLang="en-US" sz="1600" dirty="0">
              <a:latin typeface="Consolas" panose="020B0609020204030204" pitchFamily="49" charset="0"/>
              <a:ea typeface="ＭＳ Ｐゴシック" panose="020B0600070205080204" pitchFamily="34" charset="-128"/>
            </a:endParaRPr>
          </a:p>
          <a:p>
            <a:pPr marL="460375" lvl="2" indent="0" eaLnBrk="1" hangingPunct="1">
              <a:buNone/>
            </a:pPr>
            <a:endParaRPr lang="en-US" altLang="en-US" sz="1600" dirty="0">
              <a:latin typeface="Consolas" panose="020B0609020204030204" pitchFamily="49" charset="0"/>
              <a:ea typeface="ＭＳ Ｐゴシック" panose="020B0600070205080204" pitchFamily="34" charset="-128"/>
            </a:endParaRPr>
          </a:p>
          <a:p>
            <a:pPr marL="460375" lvl="2" indent="0" eaLnBrk="1" hangingPunct="1">
              <a:buNone/>
            </a:pPr>
            <a:r>
              <a:rPr lang="en-US" altLang="en-US" sz="1600" dirty="0">
                <a:latin typeface="Consolas" panose="020B0609020204030204" pitchFamily="49" charset="0"/>
                <a:ea typeface="ＭＳ Ｐゴシック" panose="020B0600070205080204" pitchFamily="34" charset="-128"/>
              </a:rPr>
              <a:t>True or False and True</a:t>
            </a:r>
            <a:endParaRPr lang="en-US" altLang="en-US" sz="1600" dirty="0">
              <a:ea typeface="ＭＳ Ｐゴシック" panose="020B0600070205080204" pitchFamily="34" charset="-128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xmlns="" id="{E80D66C0-27C6-3C21-E919-F44E1EBDA68D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4716" r="5497"/>
          <a:stretch>
            <a:fillRect/>
          </a:stretch>
        </p:blipFill>
        <p:spPr>
          <a:xfrm>
            <a:off x="4997669" y="2096814"/>
            <a:ext cx="3901911" cy="2953352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9BAFB9EE-AA77-7D1E-E213-1FC548ED98EE}"/>
              </a:ext>
            </a:extLst>
          </p:cNvPr>
          <p:cNvSpPr txBox="1"/>
          <p:nvPr/>
        </p:nvSpPr>
        <p:spPr>
          <a:xfrm>
            <a:off x="4997669" y="1797269"/>
            <a:ext cx="2412124" cy="599090"/>
          </a:xfrm>
          <a:prstGeom prst="rect">
            <a:avLst/>
          </a:prstGeom>
          <a:noFill/>
          <a:ln w="0">
            <a:noFill/>
          </a:ln>
        </p:spPr>
        <p:txBody>
          <a:bodyPr wrap="square" lIns="0" rtlCol="0">
            <a:noAutofit/>
          </a:bodyPr>
          <a:lstStyle/>
          <a:p>
            <a:r>
              <a:rPr lang="en-CA" sz="1800" b="1" dirty="0"/>
              <a:t>Precedence rules</a:t>
            </a:r>
          </a:p>
        </p:txBody>
      </p:sp>
      <p:sp>
        <p:nvSpPr>
          <p:cNvPr id="2" name="Right Brace 1">
            <a:extLst>
              <a:ext uri="{FF2B5EF4-FFF2-40B4-BE49-F238E27FC236}">
                <a16:creationId xmlns:a16="http://schemas.microsoft.com/office/drawing/2014/main" xmlns="" id="{7543E5C0-C29C-C3F6-1D9E-46E3641E2B01}"/>
              </a:ext>
            </a:extLst>
          </p:cNvPr>
          <p:cNvSpPr/>
          <p:nvPr/>
        </p:nvSpPr>
        <p:spPr bwMode="auto">
          <a:xfrm rot="16200000">
            <a:off x="2599206" y="4065396"/>
            <a:ext cx="285611" cy="349226"/>
          </a:xfrm>
          <a:prstGeom prst="rightBrace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sm" len="sm"/>
            <a:tailEnd type="none"/>
          </a:ln>
          <a:effectLst/>
        </p:spPr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0CFAE0E7-8FA0-0916-1DE9-AADCCCDCE16C}"/>
              </a:ext>
            </a:extLst>
          </p:cNvPr>
          <p:cNvSpPr txBox="1"/>
          <p:nvPr/>
        </p:nvSpPr>
        <p:spPr>
          <a:xfrm>
            <a:off x="2240536" y="3734596"/>
            <a:ext cx="1860331" cy="725214"/>
          </a:xfrm>
          <a:prstGeom prst="rect">
            <a:avLst/>
          </a:prstGeom>
          <a:noFill/>
          <a:ln w="0">
            <a:noFill/>
          </a:ln>
        </p:spPr>
        <p:txBody>
          <a:bodyPr wrap="square" lIns="0" rtlCol="0">
            <a:noAutofit/>
          </a:bodyPr>
          <a:lstStyle/>
          <a:p>
            <a:r>
              <a:rPr lang="en-CA" sz="1800" b="1" dirty="0">
                <a:solidFill>
                  <a:srgbClr val="FF0000"/>
                </a:solidFill>
              </a:rPr>
              <a:t>Next highest</a:t>
            </a:r>
          </a:p>
        </p:txBody>
      </p:sp>
      <p:sp>
        <p:nvSpPr>
          <p:cNvPr id="7" name="Freeform: Shape 6">
            <a:extLst>
              <a:ext uri="{FF2B5EF4-FFF2-40B4-BE49-F238E27FC236}">
                <a16:creationId xmlns:a16="http://schemas.microsoft.com/office/drawing/2014/main" xmlns="" id="{F0118B22-F6E5-44FC-2401-BC87B333CC8B}"/>
              </a:ext>
            </a:extLst>
          </p:cNvPr>
          <p:cNvSpPr/>
          <p:nvPr/>
        </p:nvSpPr>
        <p:spPr bwMode="auto">
          <a:xfrm>
            <a:off x="2837793" y="3515710"/>
            <a:ext cx="2087262" cy="1040524"/>
          </a:xfrm>
          <a:custGeom>
            <a:avLst/>
            <a:gdLst>
              <a:gd name="connsiteX0" fmla="*/ 0 w 2087262"/>
              <a:gd name="connsiteY0" fmla="*/ 394138 h 1040524"/>
              <a:gd name="connsiteX1" fmla="*/ 63062 w 2087262"/>
              <a:gd name="connsiteY1" fmla="*/ 299545 h 1040524"/>
              <a:gd name="connsiteX2" fmla="*/ 457200 w 2087262"/>
              <a:gd name="connsiteY2" fmla="*/ 110359 h 1040524"/>
              <a:gd name="connsiteX3" fmla="*/ 819807 w 2087262"/>
              <a:gd name="connsiteY3" fmla="*/ 0 h 1040524"/>
              <a:gd name="connsiteX4" fmla="*/ 1135117 w 2087262"/>
              <a:gd name="connsiteY4" fmla="*/ 31531 h 1040524"/>
              <a:gd name="connsiteX5" fmla="*/ 1245476 w 2087262"/>
              <a:gd name="connsiteY5" fmla="*/ 94593 h 1040524"/>
              <a:gd name="connsiteX6" fmla="*/ 1308538 w 2087262"/>
              <a:gd name="connsiteY6" fmla="*/ 126124 h 1040524"/>
              <a:gd name="connsiteX7" fmla="*/ 1387366 w 2087262"/>
              <a:gd name="connsiteY7" fmla="*/ 283780 h 1040524"/>
              <a:gd name="connsiteX8" fmla="*/ 1403131 w 2087262"/>
              <a:gd name="connsiteY8" fmla="*/ 331076 h 1040524"/>
              <a:gd name="connsiteX9" fmla="*/ 1450428 w 2087262"/>
              <a:gd name="connsiteY9" fmla="*/ 362607 h 1040524"/>
              <a:gd name="connsiteX10" fmla="*/ 1513490 w 2087262"/>
              <a:gd name="connsiteY10" fmla="*/ 425669 h 1040524"/>
              <a:gd name="connsiteX11" fmla="*/ 1671145 w 2087262"/>
              <a:gd name="connsiteY11" fmla="*/ 551793 h 1040524"/>
              <a:gd name="connsiteX12" fmla="*/ 1749973 w 2087262"/>
              <a:gd name="connsiteY12" fmla="*/ 756745 h 1040524"/>
              <a:gd name="connsiteX13" fmla="*/ 1876097 w 2087262"/>
              <a:gd name="connsiteY13" fmla="*/ 882869 h 1040524"/>
              <a:gd name="connsiteX14" fmla="*/ 1970690 w 2087262"/>
              <a:gd name="connsiteY14" fmla="*/ 961697 h 1040524"/>
              <a:gd name="connsiteX15" fmla="*/ 2017986 w 2087262"/>
              <a:gd name="connsiteY15" fmla="*/ 945931 h 1040524"/>
              <a:gd name="connsiteX16" fmla="*/ 2081048 w 2087262"/>
              <a:gd name="connsiteY16" fmla="*/ 898635 h 1040524"/>
              <a:gd name="connsiteX17" fmla="*/ 2049517 w 2087262"/>
              <a:gd name="connsiteY17" fmla="*/ 977462 h 1040524"/>
              <a:gd name="connsiteX18" fmla="*/ 1986455 w 2087262"/>
              <a:gd name="connsiteY18" fmla="*/ 1008993 h 1040524"/>
              <a:gd name="connsiteX19" fmla="*/ 1954924 w 2087262"/>
              <a:gd name="connsiteY19" fmla="*/ 1040524 h 10405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2087262" h="1040524">
                <a:moveTo>
                  <a:pt x="0" y="394138"/>
                </a:moveTo>
                <a:cubicBezTo>
                  <a:pt x="21021" y="362607"/>
                  <a:pt x="34425" y="324364"/>
                  <a:pt x="63062" y="299545"/>
                </a:cubicBezTo>
                <a:cubicBezTo>
                  <a:pt x="185622" y="193327"/>
                  <a:pt x="305096" y="159690"/>
                  <a:pt x="457200" y="110359"/>
                </a:cubicBezTo>
                <a:cubicBezTo>
                  <a:pt x="577380" y="71381"/>
                  <a:pt x="819807" y="0"/>
                  <a:pt x="819807" y="0"/>
                </a:cubicBezTo>
                <a:cubicBezTo>
                  <a:pt x="924910" y="10510"/>
                  <a:pt x="1032005" y="8617"/>
                  <a:pt x="1135117" y="31531"/>
                </a:cubicBezTo>
                <a:cubicBezTo>
                  <a:pt x="1176477" y="40722"/>
                  <a:pt x="1208281" y="74305"/>
                  <a:pt x="1245476" y="94593"/>
                </a:cubicBezTo>
                <a:cubicBezTo>
                  <a:pt x="1266108" y="105847"/>
                  <a:pt x="1287517" y="115614"/>
                  <a:pt x="1308538" y="126124"/>
                </a:cubicBezTo>
                <a:cubicBezTo>
                  <a:pt x="1370990" y="188578"/>
                  <a:pt x="1337351" y="146240"/>
                  <a:pt x="1387366" y="283780"/>
                </a:cubicBezTo>
                <a:cubicBezTo>
                  <a:pt x="1393045" y="299398"/>
                  <a:pt x="1392750" y="318099"/>
                  <a:pt x="1403131" y="331076"/>
                </a:cubicBezTo>
                <a:cubicBezTo>
                  <a:pt x="1414968" y="345872"/>
                  <a:pt x="1436042" y="350276"/>
                  <a:pt x="1450428" y="362607"/>
                </a:cubicBezTo>
                <a:cubicBezTo>
                  <a:pt x="1472999" y="381953"/>
                  <a:pt x="1490482" y="406844"/>
                  <a:pt x="1513490" y="425669"/>
                </a:cubicBezTo>
                <a:cubicBezTo>
                  <a:pt x="1715429" y="590893"/>
                  <a:pt x="1555662" y="436313"/>
                  <a:pt x="1671145" y="551793"/>
                </a:cubicBezTo>
                <a:cubicBezTo>
                  <a:pt x="1675128" y="563743"/>
                  <a:pt x="1720066" y="720857"/>
                  <a:pt x="1749973" y="756745"/>
                </a:cubicBezTo>
                <a:cubicBezTo>
                  <a:pt x="1788036" y="802420"/>
                  <a:pt x="1834056" y="840828"/>
                  <a:pt x="1876097" y="882869"/>
                </a:cubicBezTo>
                <a:cubicBezTo>
                  <a:pt x="1936794" y="943566"/>
                  <a:pt x="1904839" y="917797"/>
                  <a:pt x="1970690" y="961697"/>
                </a:cubicBezTo>
                <a:cubicBezTo>
                  <a:pt x="1986455" y="956442"/>
                  <a:pt x="2003557" y="954176"/>
                  <a:pt x="2017986" y="945931"/>
                </a:cubicBezTo>
                <a:cubicBezTo>
                  <a:pt x="2040800" y="932895"/>
                  <a:pt x="2062468" y="880055"/>
                  <a:pt x="2081048" y="898635"/>
                </a:cubicBezTo>
                <a:cubicBezTo>
                  <a:pt x="2101059" y="918646"/>
                  <a:pt x="2067934" y="955975"/>
                  <a:pt x="2049517" y="977462"/>
                </a:cubicBezTo>
                <a:cubicBezTo>
                  <a:pt x="2034222" y="995306"/>
                  <a:pt x="2006010" y="995957"/>
                  <a:pt x="1986455" y="1008993"/>
                </a:cubicBezTo>
                <a:cubicBezTo>
                  <a:pt x="1974088" y="1017238"/>
                  <a:pt x="1965434" y="1030014"/>
                  <a:pt x="1954924" y="1040524"/>
                </a:cubicBezTo>
              </a:path>
            </a:pathLst>
          </a:custGeom>
          <a:noFill/>
          <a:ln w="38100" cap="flat" cmpd="sng" algn="ctr">
            <a:solidFill>
              <a:schemeClr val="tx1"/>
            </a:solidFill>
            <a:prstDash val="solid"/>
            <a:round/>
            <a:headEnd type="none" w="sm" len="sm"/>
            <a:tailEnd type="none"/>
          </a:ln>
          <a:effectLst/>
        </p:spPr>
        <p:txBody>
          <a:bodyPr rtlCol="0" anchor="ctr"/>
          <a:lstStyle/>
          <a:p>
            <a:pPr algn="ctr"/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2406915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05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05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05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50595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420854FE-8014-952A-4DEC-11E4749809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>
            <a:extLst>
              <a:ext uri="{FF2B5EF4-FFF2-40B4-BE49-F238E27FC236}">
                <a16:creationId xmlns:a16="http://schemas.microsoft.com/office/drawing/2014/main" xmlns="" id="{E8DCFE23-DAD6-356D-3DE1-9F97B19FD911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ea typeface="ＭＳ Ｐゴシック" panose="020B0600070205080204" pitchFamily="34" charset="-128"/>
              </a:rPr>
              <a:t>Applying Precedence/Order Of Operation</a:t>
            </a:r>
          </a:p>
        </p:txBody>
      </p:sp>
      <p:sp>
        <p:nvSpPr>
          <p:cNvPr id="750595" name="Rectangle 3">
            <a:extLst>
              <a:ext uri="{FF2B5EF4-FFF2-40B4-BE49-F238E27FC236}">
                <a16:creationId xmlns:a16="http://schemas.microsoft.com/office/drawing/2014/main" xmlns="" id="{E0284F19-B645-8224-D77D-A84BD814C836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465138" y="1100138"/>
            <a:ext cx="4106862" cy="5368925"/>
          </a:xfrm>
        </p:spPr>
        <p:txBody>
          <a:bodyPr/>
          <a:lstStyle/>
          <a:p>
            <a:pPr eaLnBrk="1" hangingPunct="1"/>
            <a:r>
              <a:rPr lang="en-US" altLang="en-US" sz="2000" dirty="0">
                <a:ea typeface="ＭＳ Ｐゴシック" panose="020B0600070205080204" pitchFamily="34" charset="-128"/>
              </a:rPr>
              <a:t>How to evaluate a logical expression when bracketing is not used.</a:t>
            </a:r>
          </a:p>
          <a:p>
            <a:pPr eaLnBrk="1" hangingPunct="1"/>
            <a:r>
              <a:rPr lang="en-US" altLang="en-US" sz="2000" dirty="0">
                <a:ea typeface="ＭＳ Ｐゴシック" panose="020B0600070205080204" pitchFamily="34" charset="-128"/>
              </a:rPr>
              <a:t>Evaluating the Boolean expression:</a:t>
            </a:r>
          </a:p>
          <a:p>
            <a:pPr lvl="1" eaLnBrk="1" hangingPunct="1"/>
            <a:r>
              <a:rPr lang="en-US" altLang="en-US" sz="1600" dirty="0">
                <a:ea typeface="ＭＳ Ｐゴシック" panose="020B0600070205080204" pitchFamily="34" charset="-128"/>
              </a:rPr>
              <a:t>AND has been evaluated</a:t>
            </a:r>
          </a:p>
          <a:p>
            <a:pPr marL="460375" lvl="2" indent="0" eaLnBrk="1" hangingPunct="1">
              <a:buNone/>
            </a:pPr>
            <a:endParaRPr lang="en-US" altLang="en-US" sz="1600" dirty="0">
              <a:latin typeface="Consolas" panose="020B0609020204030204" pitchFamily="49" charset="0"/>
              <a:ea typeface="ＭＳ Ｐゴシック" panose="020B0600070205080204" pitchFamily="34" charset="-128"/>
            </a:endParaRPr>
          </a:p>
          <a:p>
            <a:pPr marL="460375" lvl="2" indent="0" eaLnBrk="1" hangingPunct="1">
              <a:buNone/>
            </a:pPr>
            <a:endParaRPr lang="en-US" altLang="en-US" sz="1600" dirty="0">
              <a:latin typeface="Consolas" panose="020B0609020204030204" pitchFamily="49" charset="0"/>
              <a:ea typeface="ＭＳ Ｐゴシック" panose="020B0600070205080204" pitchFamily="34" charset="-128"/>
            </a:endParaRPr>
          </a:p>
          <a:p>
            <a:pPr marL="460375" lvl="2" indent="0" eaLnBrk="1" hangingPunct="1">
              <a:buNone/>
            </a:pPr>
            <a:endParaRPr lang="en-US" altLang="en-US" sz="1600" dirty="0">
              <a:latin typeface="Consolas" panose="020B0609020204030204" pitchFamily="49" charset="0"/>
              <a:ea typeface="ＭＳ Ｐゴシック" panose="020B0600070205080204" pitchFamily="34" charset="-128"/>
            </a:endParaRPr>
          </a:p>
          <a:p>
            <a:pPr marL="460375" lvl="2" indent="0" eaLnBrk="1" hangingPunct="1">
              <a:buNone/>
            </a:pPr>
            <a:endParaRPr lang="en-US" altLang="en-US" sz="1600" dirty="0">
              <a:latin typeface="Consolas" panose="020B0609020204030204" pitchFamily="49" charset="0"/>
              <a:ea typeface="ＭＳ Ｐゴシック" panose="020B0600070205080204" pitchFamily="34" charset="-128"/>
            </a:endParaRPr>
          </a:p>
          <a:p>
            <a:pPr marL="460375" lvl="2" indent="0" eaLnBrk="1" hangingPunct="1">
              <a:buNone/>
            </a:pPr>
            <a:endParaRPr lang="en-US" altLang="en-US" sz="1600" dirty="0">
              <a:latin typeface="Consolas" panose="020B0609020204030204" pitchFamily="49" charset="0"/>
              <a:ea typeface="ＭＳ Ｐゴシック" panose="020B0600070205080204" pitchFamily="34" charset="-128"/>
            </a:endParaRPr>
          </a:p>
          <a:p>
            <a:pPr marL="460375" lvl="2" indent="0" eaLnBrk="1" hangingPunct="1">
              <a:buNone/>
            </a:pPr>
            <a:endParaRPr lang="en-US" altLang="en-US" sz="1600" dirty="0">
              <a:latin typeface="Consolas" panose="020B0609020204030204" pitchFamily="49" charset="0"/>
              <a:ea typeface="ＭＳ Ｐゴシック" panose="020B0600070205080204" pitchFamily="34" charset="-128"/>
            </a:endParaRPr>
          </a:p>
          <a:p>
            <a:pPr marL="460375" lvl="2" indent="0" eaLnBrk="1" hangingPunct="1">
              <a:buNone/>
            </a:pPr>
            <a:endParaRPr lang="en-US" altLang="en-US" sz="1600" dirty="0">
              <a:latin typeface="Consolas" panose="020B0609020204030204" pitchFamily="49" charset="0"/>
              <a:ea typeface="ＭＳ Ｐゴシック" panose="020B0600070205080204" pitchFamily="34" charset="-128"/>
            </a:endParaRPr>
          </a:p>
          <a:p>
            <a:pPr marL="460375" lvl="2" indent="0" eaLnBrk="1" hangingPunct="1">
              <a:buNone/>
            </a:pPr>
            <a:endParaRPr lang="en-US" altLang="en-US" sz="1600" dirty="0">
              <a:latin typeface="Consolas" panose="020B0609020204030204" pitchFamily="49" charset="0"/>
              <a:ea typeface="ＭＳ Ｐゴシック" panose="020B0600070205080204" pitchFamily="34" charset="-128"/>
            </a:endParaRPr>
          </a:p>
          <a:p>
            <a:pPr marL="460375" lvl="2" indent="0" eaLnBrk="1" hangingPunct="1">
              <a:buNone/>
            </a:pPr>
            <a:r>
              <a:rPr lang="en-US" altLang="en-US" sz="1600" dirty="0">
                <a:latin typeface="Consolas" panose="020B0609020204030204" pitchFamily="49" charset="0"/>
                <a:ea typeface="ＭＳ Ｐゴシック" panose="020B0600070205080204" pitchFamily="34" charset="-128"/>
              </a:rPr>
              <a:t>True or False</a:t>
            </a:r>
            <a:endParaRPr lang="en-US" altLang="en-US" sz="1600" dirty="0">
              <a:ea typeface="ＭＳ Ｐゴシック" panose="020B0600070205080204" pitchFamily="34" charset="-128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xmlns="" id="{40DD285F-C22D-D443-A3EC-DDBF7C3E3761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4716" r="5497"/>
          <a:stretch>
            <a:fillRect/>
          </a:stretch>
        </p:blipFill>
        <p:spPr>
          <a:xfrm>
            <a:off x="4997669" y="2096814"/>
            <a:ext cx="3901911" cy="2953352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FF49BC46-ED72-9178-E044-7EB2AFE66B94}"/>
              </a:ext>
            </a:extLst>
          </p:cNvPr>
          <p:cNvSpPr txBox="1"/>
          <p:nvPr/>
        </p:nvSpPr>
        <p:spPr>
          <a:xfrm>
            <a:off x="4997669" y="1797269"/>
            <a:ext cx="2412124" cy="599090"/>
          </a:xfrm>
          <a:prstGeom prst="rect">
            <a:avLst/>
          </a:prstGeom>
          <a:noFill/>
          <a:ln w="0">
            <a:noFill/>
          </a:ln>
        </p:spPr>
        <p:txBody>
          <a:bodyPr wrap="square" lIns="0" rtlCol="0">
            <a:noAutofit/>
          </a:bodyPr>
          <a:lstStyle/>
          <a:p>
            <a:r>
              <a:rPr lang="en-CA" sz="1800" b="1" dirty="0"/>
              <a:t>Precedence rules</a:t>
            </a:r>
          </a:p>
        </p:txBody>
      </p:sp>
      <p:sp>
        <p:nvSpPr>
          <p:cNvPr id="2" name="Right Brace 1">
            <a:extLst>
              <a:ext uri="{FF2B5EF4-FFF2-40B4-BE49-F238E27FC236}">
                <a16:creationId xmlns:a16="http://schemas.microsoft.com/office/drawing/2014/main" xmlns="" id="{D29DCC0B-A902-0A6F-7C18-44E9C0B4C55A}"/>
              </a:ext>
            </a:extLst>
          </p:cNvPr>
          <p:cNvSpPr/>
          <p:nvPr/>
        </p:nvSpPr>
        <p:spPr bwMode="auto">
          <a:xfrm rot="16200000">
            <a:off x="1508661" y="4067227"/>
            <a:ext cx="285611" cy="349226"/>
          </a:xfrm>
          <a:prstGeom prst="rightBrace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sm" len="sm"/>
            <a:tailEnd type="none"/>
          </a:ln>
          <a:effectLst/>
        </p:spPr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BDAA09F2-C366-CDFA-F03A-771E2AB7E3A4}"/>
              </a:ext>
            </a:extLst>
          </p:cNvPr>
          <p:cNvSpPr txBox="1"/>
          <p:nvPr/>
        </p:nvSpPr>
        <p:spPr>
          <a:xfrm>
            <a:off x="977462" y="3443850"/>
            <a:ext cx="1860331" cy="725214"/>
          </a:xfrm>
          <a:prstGeom prst="rect">
            <a:avLst/>
          </a:prstGeom>
          <a:noFill/>
          <a:ln w="0">
            <a:noFill/>
          </a:ln>
        </p:spPr>
        <p:txBody>
          <a:bodyPr wrap="square" lIns="0" rtlCol="0">
            <a:noAutofit/>
          </a:bodyPr>
          <a:lstStyle/>
          <a:p>
            <a:r>
              <a:rPr lang="en-CA" sz="1800" b="1" dirty="0">
                <a:solidFill>
                  <a:srgbClr val="FF0000"/>
                </a:solidFill>
              </a:rPr>
              <a:t>Remaining operator</a:t>
            </a:r>
          </a:p>
        </p:txBody>
      </p:sp>
      <p:sp>
        <p:nvSpPr>
          <p:cNvPr id="7" name="Freeform: Shape 6">
            <a:extLst>
              <a:ext uri="{FF2B5EF4-FFF2-40B4-BE49-F238E27FC236}">
                <a16:creationId xmlns:a16="http://schemas.microsoft.com/office/drawing/2014/main" xmlns="" id="{ADB3F75D-C714-0F3C-0775-56E230881EE9}"/>
              </a:ext>
            </a:extLst>
          </p:cNvPr>
          <p:cNvSpPr/>
          <p:nvPr/>
        </p:nvSpPr>
        <p:spPr bwMode="auto">
          <a:xfrm>
            <a:off x="2837793" y="3515710"/>
            <a:ext cx="2087262" cy="1040524"/>
          </a:xfrm>
          <a:custGeom>
            <a:avLst/>
            <a:gdLst>
              <a:gd name="connsiteX0" fmla="*/ 0 w 2087262"/>
              <a:gd name="connsiteY0" fmla="*/ 394138 h 1040524"/>
              <a:gd name="connsiteX1" fmla="*/ 63062 w 2087262"/>
              <a:gd name="connsiteY1" fmla="*/ 299545 h 1040524"/>
              <a:gd name="connsiteX2" fmla="*/ 457200 w 2087262"/>
              <a:gd name="connsiteY2" fmla="*/ 110359 h 1040524"/>
              <a:gd name="connsiteX3" fmla="*/ 819807 w 2087262"/>
              <a:gd name="connsiteY3" fmla="*/ 0 h 1040524"/>
              <a:gd name="connsiteX4" fmla="*/ 1135117 w 2087262"/>
              <a:gd name="connsiteY4" fmla="*/ 31531 h 1040524"/>
              <a:gd name="connsiteX5" fmla="*/ 1245476 w 2087262"/>
              <a:gd name="connsiteY5" fmla="*/ 94593 h 1040524"/>
              <a:gd name="connsiteX6" fmla="*/ 1308538 w 2087262"/>
              <a:gd name="connsiteY6" fmla="*/ 126124 h 1040524"/>
              <a:gd name="connsiteX7" fmla="*/ 1387366 w 2087262"/>
              <a:gd name="connsiteY7" fmla="*/ 283780 h 1040524"/>
              <a:gd name="connsiteX8" fmla="*/ 1403131 w 2087262"/>
              <a:gd name="connsiteY8" fmla="*/ 331076 h 1040524"/>
              <a:gd name="connsiteX9" fmla="*/ 1450428 w 2087262"/>
              <a:gd name="connsiteY9" fmla="*/ 362607 h 1040524"/>
              <a:gd name="connsiteX10" fmla="*/ 1513490 w 2087262"/>
              <a:gd name="connsiteY10" fmla="*/ 425669 h 1040524"/>
              <a:gd name="connsiteX11" fmla="*/ 1671145 w 2087262"/>
              <a:gd name="connsiteY11" fmla="*/ 551793 h 1040524"/>
              <a:gd name="connsiteX12" fmla="*/ 1749973 w 2087262"/>
              <a:gd name="connsiteY12" fmla="*/ 756745 h 1040524"/>
              <a:gd name="connsiteX13" fmla="*/ 1876097 w 2087262"/>
              <a:gd name="connsiteY13" fmla="*/ 882869 h 1040524"/>
              <a:gd name="connsiteX14" fmla="*/ 1970690 w 2087262"/>
              <a:gd name="connsiteY14" fmla="*/ 961697 h 1040524"/>
              <a:gd name="connsiteX15" fmla="*/ 2017986 w 2087262"/>
              <a:gd name="connsiteY15" fmla="*/ 945931 h 1040524"/>
              <a:gd name="connsiteX16" fmla="*/ 2081048 w 2087262"/>
              <a:gd name="connsiteY16" fmla="*/ 898635 h 1040524"/>
              <a:gd name="connsiteX17" fmla="*/ 2049517 w 2087262"/>
              <a:gd name="connsiteY17" fmla="*/ 977462 h 1040524"/>
              <a:gd name="connsiteX18" fmla="*/ 1986455 w 2087262"/>
              <a:gd name="connsiteY18" fmla="*/ 1008993 h 1040524"/>
              <a:gd name="connsiteX19" fmla="*/ 1954924 w 2087262"/>
              <a:gd name="connsiteY19" fmla="*/ 1040524 h 10405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2087262" h="1040524">
                <a:moveTo>
                  <a:pt x="0" y="394138"/>
                </a:moveTo>
                <a:cubicBezTo>
                  <a:pt x="21021" y="362607"/>
                  <a:pt x="34425" y="324364"/>
                  <a:pt x="63062" y="299545"/>
                </a:cubicBezTo>
                <a:cubicBezTo>
                  <a:pt x="185622" y="193327"/>
                  <a:pt x="305096" y="159690"/>
                  <a:pt x="457200" y="110359"/>
                </a:cubicBezTo>
                <a:cubicBezTo>
                  <a:pt x="577380" y="71381"/>
                  <a:pt x="819807" y="0"/>
                  <a:pt x="819807" y="0"/>
                </a:cubicBezTo>
                <a:cubicBezTo>
                  <a:pt x="924910" y="10510"/>
                  <a:pt x="1032005" y="8617"/>
                  <a:pt x="1135117" y="31531"/>
                </a:cubicBezTo>
                <a:cubicBezTo>
                  <a:pt x="1176477" y="40722"/>
                  <a:pt x="1208281" y="74305"/>
                  <a:pt x="1245476" y="94593"/>
                </a:cubicBezTo>
                <a:cubicBezTo>
                  <a:pt x="1266108" y="105847"/>
                  <a:pt x="1287517" y="115614"/>
                  <a:pt x="1308538" y="126124"/>
                </a:cubicBezTo>
                <a:cubicBezTo>
                  <a:pt x="1370990" y="188578"/>
                  <a:pt x="1337351" y="146240"/>
                  <a:pt x="1387366" y="283780"/>
                </a:cubicBezTo>
                <a:cubicBezTo>
                  <a:pt x="1393045" y="299398"/>
                  <a:pt x="1392750" y="318099"/>
                  <a:pt x="1403131" y="331076"/>
                </a:cubicBezTo>
                <a:cubicBezTo>
                  <a:pt x="1414968" y="345872"/>
                  <a:pt x="1436042" y="350276"/>
                  <a:pt x="1450428" y="362607"/>
                </a:cubicBezTo>
                <a:cubicBezTo>
                  <a:pt x="1472999" y="381953"/>
                  <a:pt x="1490482" y="406844"/>
                  <a:pt x="1513490" y="425669"/>
                </a:cubicBezTo>
                <a:cubicBezTo>
                  <a:pt x="1715429" y="590893"/>
                  <a:pt x="1555662" y="436313"/>
                  <a:pt x="1671145" y="551793"/>
                </a:cubicBezTo>
                <a:cubicBezTo>
                  <a:pt x="1675128" y="563743"/>
                  <a:pt x="1720066" y="720857"/>
                  <a:pt x="1749973" y="756745"/>
                </a:cubicBezTo>
                <a:cubicBezTo>
                  <a:pt x="1788036" y="802420"/>
                  <a:pt x="1834056" y="840828"/>
                  <a:pt x="1876097" y="882869"/>
                </a:cubicBezTo>
                <a:cubicBezTo>
                  <a:pt x="1936794" y="943566"/>
                  <a:pt x="1904839" y="917797"/>
                  <a:pt x="1970690" y="961697"/>
                </a:cubicBezTo>
                <a:cubicBezTo>
                  <a:pt x="1986455" y="956442"/>
                  <a:pt x="2003557" y="954176"/>
                  <a:pt x="2017986" y="945931"/>
                </a:cubicBezTo>
                <a:cubicBezTo>
                  <a:pt x="2040800" y="932895"/>
                  <a:pt x="2062468" y="880055"/>
                  <a:pt x="2081048" y="898635"/>
                </a:cubicBezTo>
                <a:cubicBezTo>
                  <a:pt x="2101059" y="918646"/>
                  <a:pt x="2067934" y="955975"/>
                  <a:pt x="2049517" y="977462"/>
                </a:cubicBezTo>
                <a:cubicBezTo>
                  <a:pt x="2034222" y="995306"/>
                  <a:pt x="2006010" y="995957"/>
                  <a:pt x="1986455" y="1008993"/>
                </a:cubicBezTo>
                <a:cubicBezTo>
                  <a:pt x="1974088" y="1017238"/>
                  <a:pt x="1965434" y="1030014"/>
                  <a:pt x="1954924" y="1040524"/>
                </a:cubicBezTo>
              </a:path>
            </a:pathLst>
          </a:custGeom>
          <a:noFill/>
          <a:ln w="38100" cap="flat" cmpd="sng" algn="ctr">
            <a:solidFill>
              <a:schemeClr val="tx1"/>
            </a:solidFill>
            <a:prstDash val="solid"/>
            <a:round/>
            <a:headEnd type="none" w="sm" len="sm"/>
            <a:tailEnd type="none"/>
          </a:ln>
          <a:effectLst/>
        </p:spPr>
        <p:txBody>
          <a:bodyPr rtlCol="0" anchor="ctr"/>
          <a:lstStyle/>
          <a:p>
            <a:pPr algn="ctr"/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7669590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05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05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05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50595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282C4CE0-1638-8785-0078-5C590863312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>
            <a:extLst>
              <a:ext uri="{FF2B5EF4-FFF2-40B4-BE49-F238E27FC236}">
                <a16:creationId xmlns:a16="http://schemas.microsoft.com/office/drawing/2014/main" xmlns="" id="{24F860D3-918F-FA84-6AD1-9BAE9354EF19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ea typeface="ＭＳ Ｐゴシック" panose="020B0600070205080204" pitchFamily="34" charset="-128"/>
              </a:rPr>
              <a:t>Applying Precedence/Order Of Operation</a:t>
            </a:r>
          </a:p>
        </p:txBody>
      </p:sp>
      <p:sp>
        <p:nvSpPr>
          <p:cNvPr id="750595" name="Rectangle 3">
            <a:extLst>
              <a:ext uri="{FF2B5EF4-FFF2-40B4-BE49-F238E27FC236}">
                <a16:creationId xmlns:a16="http://schemas.microsoft.com/office/drawing/2014/main" xmlns="" id="{9DB524BE-83D1-BFED-9232-CEEAE9DA0BC2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465138" y="1100138"/>
            <a:ext cx="4106862" cy="5368925"/>
          </a:xfrm>
        </p:spPr>
        <p:txBody>
          <a:bodyPr/>
          <a:lstStyle/>
          <a:p>
            <a:pPr eaLnBrk="1" hangingPunct="1"/>
            <a:r>
              <a:rPr lang="en-US" altLang="en-US" sz="2000" dirty="0">
                <a:ea typeface="ＭＳ Ｐゴシック" panose="020B0600070205080204" pitchFamily="34" charset="-128"/>
              </a:rPr>
              <a:t>How to evaluate a logical expression when bracketing is not used.</a:t>
            </a:r>
          </a:p>
          <a:p>
            <a:pPr eaLnBrk="1" hangingPunct="1"/>
            <a:r>
              <a:rPr lang="en-US" altLang="en-US" sz="2000" dirty="0">
                <a:ea typeface="ＭＳ Ｐゴシック" panose="020B0600070205080204" pitchFamily="34" charset="-128"/>
              </a:rPr>
              <a:t>Evaluating the Boolean expression:</a:t>
            </a:r>
          </a:p>
          <a:p>
            <a:pPr lvl="1" eaLnBrk="1" hangingPunct="1"/>
            <a:r>
              <a:rPr lang="en-US" altLang="en-US" sz="1600" dirty="0">
                <a:ea typeface="ＭＳ Ｐゴシック" panose="020B0600070205080204" pitchFamily="34" charset="-128"/>
              </a:rPr>
              <a:t>OR has been evaluated</a:t>
            </a:r>
          </a:p>
          <a:p>
            <a:pPr lvl="1" eaLnBrk="1" hangingPunct="1"/>
            <a:r>
              <a:rPr lang="en-US" altLang="en-US" sz="1600" dirty="0">
                <a:ea typeface="ＭＳ Ｐゴシック" panose="020B0600070205080204" pitchFamily="34" charset="-128"/>
              </a:rPr>
              <a:t>Final result of compound Boolean</a:t>
            </a:r>
            <a:endParaRPr lang="en-US" altLang="en-US" sz="1600" dirty="0">
              <a:latin typeface="Consolas" panose="020B0609020204030204" pitchFamily="49" charset="0"/>
              <a:ea typeface="ＭＳ Ｐゴシック" panose="020B0600070205080204" pitchFamily="34" charset="-128"/>
            </a:endParaRPr>
          </a:p>
          <a:p>
            <a:pPr marL="460375" lvl="2" indent="0" eaLnBrk="1" hangingPunct="1">
              <a:buNone/>
            </a:pPr>
            <a:endParaRPr lang="en-US" altLang="en-US" sz="1600" dirty="0">
              <a:latin typeface="Consolas" panose="020B0609020204030204" pitchFamily="49" charset="0"/>
              <a:ea typeface="ＭＳ Ｐゴシック" panose="020B0600070205080204" pitchFamily="34" charset="-128"/>
            </a:endParaRPr>
          </a:p>
          <a:p>
            <a:pPr marL="460375" lvl="2" indent="0" eaLnBrk="1" hangingPunct="1">
              <a:buNone/>
            </a:pPr>
            <a:endParaRPr lang="en-US" altLang="en-US" sz="1600" dirty="0">
              <a:latin typeface="Consolas" panose="020B0609020204030204" pitchFamily="49" charset="0"/>
              <a:ea typeface="ＭＳ Ｐゴシック" panose="020B0600070205080204" pitchFamily="34" charset="-128"/>
            </a:endParaRPr>
          </a:p>
          <a:p>
            <a:pPr marL="460375" lvl="2" indent="0" eaLnBrk="1" hangingPunct="1">
              <a:buNone/>
            </a:pPr>
            <a:endParaRPr lang="en-US" altLang="en-US" sz="1600" dirty="0">
              <a:latin typeface="Consolas" panose="020B0609020204030204" pitchFamily="49" charset="0"/>
              <a:ea typeface="ＭＳ Ｐゴシック" panose="020B0600070205080204" pitchFamily="34" charset="-128"/>
            </a:endParaRPr>
          </a:p>
          <a:p>
            <a:pPr marL="460375" lvl="2" indent="0" eaLnBrk="1" hangingPunct="1">
              <a:buNone/>
            </a:pPr>
            <a:endParaRPr lang="en-US" altLang="en-US" sz="1600" dirty="0">
              <a:latin typeface="Consolas" panose="020B0609020204030204" pitchFamily="49" charset="0"/>
              <a:ea typeface="ＭＳ Ｐゴシック" panose="020B0600070205080204" pitchFamily="34" charset="-128"/>
            </a:endParaRPr>
          </a:p>
          <a:p>
            <a:pPr marL="460375" lvl="2" indent="0" eaLnBrk="1" hangingPunct="1">
              <a:buNone/>
            </a:pPr>
            <a:endParaRPr lang="en-US" altLang="en-US" sz="1600" dirty="0">
              <a:latin typeface="Consolas" panose="020B0609020204030204" pitchFamily="49" charset="0"/>
              <a:ea typeface="ＭＳ Ｐゴシック" panose="020B0600070205080204" pitchFamily="34" charset="-128"/>
            </a:endParaRPr>
          </a:p>
          <a:p>
            <a:pPr marL="460375" lvl="2" indent="0" eaLnBrk="1" hangingPunct="1">
              <a:buNone/>
            </a:pPr>
            <a:endParaRPr lang="en-US" altLang="en-US" sz="1600" dirty="0">
              <a:latin typeface="Consolas" panose="020B0609020204030204" pitchFamily="49" charset="0"/>
              <a:ea typeface="ＭＳ Ｐゴシック" panose="020B0600070205080204" pitchFamily="34" charset="-128"/>
            </a:endParaRPr>
          </a:p>
          <a:p>
            <a:pPr marL="460375" lvl="2" indent="0" eaLnBrk="1" hangingPunct="1">
              <a:buNone/>
            </a:pPr>
            <a:endParaRPr lang="en-US" altLang="en-US" sz="1600" dirty="0">
              <a:latin typeface="Consolas" panose="020B0609020204030204" pitchFamily="49" charset="0"/>
              <a:ea typeface="ＭＳ Ｐゴシック" panose="020B0600070205080204" pitchFamily="34" charset="-128"/>
            </a:endParaRPr>
          </a:p>
          <a:p>
            <a:pPr marL="460375" lvl="2" indent="0" eaLnBrk="1" hangingPunct="1">
              <a:buNone/>
            </a:pPr>
            <a:r>
              <a:rPr lang="en-US" altLang="en-US" sz="1600" dirty="0">
                <a:latin typeface="Consolas" panose="020B0609020204030204" pitchFamily="49" charset="0"/>
                <a:ea typeface="ＭＳ Ｐゴシック" panose="020B0600070205080204" pitchFamily="34" charset="-128"/>
              </a:rPr>
              <a:t>  if(True):</a:t>
            </a:r>
          </a:p>
          <a:p>
            <a:pPr marL="460375" lvl="2" indent="0" eaLnBrk="1" hangingPunct="1">
              <a:buNone/>
            </a:pPr>
            <a:r>
              <a:rPr lang="fr-FR" altLang="en-US" sz="1600" dirty="0">
                <a:latin typeface="Consolas" panose="020B0609020204030204" pitchFamily="49" charset="0"/>
                <a:ea typeface="ＭＳ Ｐゴシック" panose="020B0600070205080204" pitchFamily="34" charset="-128"/>
              </a:rPr>
              <a:t>      print("Expression true")</a:t>
            </a:r>
            <a:endParaRPr lang="en-US" altLang="en-US" sz="1600" dirty="0">
              <a:latin typeface="Consolas" panose="020B0609020204030204" pitchFamily="49" charset="0"/>
              <a:ea typeface="ＭＳ Ｐゴシック" panose="020B0600070205080204" pitchFamily="34" charset="-128"/>
            </a:endParaRPr>
          </a:p>
          <a:p>
            <a:pPr marL="460375" lvl="2" indent="0" eaLnBrk="1" hangingPunct="1">
              <a:buNone/>
            </a:pPr>
            <a:endParaRPr lang="en-US" altLang="en-US" sz="1600" dirty="0">
              <a:ea typeface="ＭＳ Ｐゴシック" panose="020B0600070205080204" pitchFamily="34" charset="-128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xmlns="" id="{0A780083-B5D9-854E-09CF-37BAA9F5534C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4716" r="5497"/>
          <a:stretch>
            <a:fillRect/>
          </a:stretch>
        </p:blipFill>
        <p:spPr>
          <a:xfrm>
            <a:off x="4997669" y="2096814"/>
            <a:ext cx="3901911" cy="2953352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20C186C4-2CBF-5F03-D40A-5D2DB83A5F15}"/>
              </a:ext>
            </a:extLst>
          </p:cNvPr>
          <p:cNvSpPr txBox="1"/>
          <p:nvPr/>
        </p:nvSpPr>
        <p:spPr>
          <a:xfrm>
            <a:off x="4997669" y="1797269"/>
            <a:ext cx="2412124" cy="599090"/>
          </a:xfrm>
          <a:prstGeom prst="rect">
            <a:avLst/>
          </a:prstGeom>
          <a:noFill/>
          <a:ln w="0">
            <a:noFill/>
          </a:ln>
        </p:spPr>
        <p:txBody>
          <a:bodyPr wrap="square" lIns="0" rtlCol="0">
            <a:noAutofit/>
          </a:bodyPr>
          <a:lstStyle/>
          <a:p>
            <a:r>
              <a:rPr lang="en-CA" sz="1800" b="1" dirty="0"/>
              <a:t>Precedence rules</a:t>
            </a:r>
          </a:p>
        </p:txBody>
      </p:sp>
      <p:sp>
        <p:nvSpPr>
          <p:cNvPr id="2" name="Right Brace 1">
            <a:extLst>
              <a:ext uri="{FF2B5EF4-FFF2-40B4-BE49-F238E27FC236}">
                <a16:creationId xmlns:a16="http://schemas.microsoft.com/office/drawing/2014/main" xmlns="" id="{CD5B78AB-4F17-9ADD-F09D-B37999A4146C}"/>
              </a:ext>
            </a:extLst>
          </p:cNvPr>
          <p:cNvSpPr/>
          <p:nvPr/>
        </p:nvSpPr>
        <p:spPr bwMode="auto">
          <a:xfrm rot="16200000">
            <a:off x="1590209" y="4084644"/>
            <a:ext cx="285611" cy="349226"/>
          </a:xfrm>
          <a:prstGeom prst="rightBrace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sm" len="sm"/>
            <a:tailEnd type="none"/>
          </a:ln>
          <a:effectLst/>
        </p:spPr>
        <p:txBody>
          <a:bodyPr rtlCol="0" anchor="ctr"/>
          <a:lstStyle/>
          <a:p>
            <a:pPr algn="ctr"/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7293204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05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05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05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05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50595" grpId="0" build="p"/>
    </p:bldLst>
  </p:timing>
</p:sld>
</file>

<file path=ppt/theme/theme1.xml><?xml version="1.0" encoding="utf-8"?>
<a:theme xmlns:a="http://schemas.openxmlformats.org/drawingml/2006/main" name="evaluation_intro">
  <a:themeElements>
    <a:clrScheme name="">
      <a:dk1>
        <a:srgbClr val="000000"/>
      </a:dk1>
      <a:lt1>
        <a:srgbClr val="33CC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ADE2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evaluation_intro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38100" cap="flat" cmpd="sng" algn="ctr">
          <a:solidFill>
            <a:schemeClr val="tx1"/>
          </a:solidFill>
          <a:prstDash val="solid"/>
          <a:round/>
          <a:headEnd type="none" w="sm" len="sm"/>
          <a:tailEnd type="none"/>
        </a:ln>
        <a:effectLst/>
      </a:spPr>
      <a:bodyPr rtlCol="0" anchor="t" anchorCtr="0"/>
      <a:lstStyle>
        <a:defPPr algn="ctr">
          <a:defRPr sz="1600" dirty="0" smtClean="0"/>
        </a:defPPr>
      </a:lstStyle>
    </a:spDef>
    <a:lnDef>
      <a:spPr bwMode="auto">
        <a:noFill/>
        <a:ln w="38100" cap="flat" cmpd="sng" algn="ctr">
          <a:solidFill>
            <a:schemeClr val="tx1"/>
          </a:solidFill>
          <a:prstDash val="solid"/>
          <a:round/>
          <a:headEnd type="none" w="sm" len="sm"/>
          <a:tailEnd type="none"/>
        </a:ln>
        <a:effectLst/>
      </a:spPr>
      <a:bodyPr/>
      <a:lstStyle/>
    </a:lnDef>
    <a:txDef>
      <a:spPr>
        <a:noFill/>
        <a:ln w="0">
          <a:noFill/>
        </a:ln>
      </a:spPr>
      <a:bodyPr wrap="square" lIns="0" rtlCol="0">
        <a:noAutofit/>
      </a:bodyPr>
      <a:lstStyle>
        <a:defPPr>
          <a:defRPr sz="1800" dirty="0" smtClean="0"/>
        </a:defPPr>
      </a:lstStyle>
    </a:txDef>
  </a:objectDefaults>
  <a:extraClrSchemeLst>
    <a:extraClrScheme>
      <a:clrScheme name="evaluation_intro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valuation_intro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valuation_intro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valuation_intro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valuation_intro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valuation_intro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valuation_intro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37717</TotalTime>
  <Pages>8</Pages>
  <Words>856</Words>
  <Application>Microsoft Office PowerPoint</Application>
  <PresentationFormat>On-screen Show (4:3)</PresentationFormat>
  <Paragraphs>236</Paragraphs>
  <Slides>18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6" baseType="lpstr">
      <vt:lpstr>ＭＳ Ｐゴシック</vt:lpstr>
      <vt:lpstr>Arial</vt:lpstr>
      <vt:lpstr>Calibri</vt:lpstr>
      <vt:lpstr>Comic Sans MS</vt:lpstr>
      <vt:lpstr>Consolas</vt:lpstr>
      <vt:lpstr>Garamond</vt:lpstr>
      <vt:lpstr>Times New Roman</vt:lpstr>
      <vt:lpstr>evaluation_intro</vt:lpstr>
      <vt:lpstr>Representations</vt:lpstr>
      <vt:lpstr>Applying Precedence/Order Of Operation</vt:lpstr>
      <vt:lpstr>‘Classic’ Questions That Apply These Concepts</vt:lpstr>
      <vt:lpstr>Applying Precedence/Order Of Operation</vt:lpstr>
      <vt:lpstr>Applying Precedence/Order Of Operation</vt:lpstr>
      <vt:lpstr>Applying Precedence/Order Of Operation</vt:lpstr>
      <vt:lpstr>Applying Precedence/Order Of Operation</vt:lpstr>
      <vt:lpstr>Applying Precedence/Order Of Operation</vt:lpstr>
      <vt:lpstr>Applying Precedence/Order Of Operation</vt:lpstr>
      <vt:lpstr>Precedence/Order Of Operation: A More Complex Example</vt:lpstr>
      <vt:lpstr>Applying Precedence/Order Of Operation</vt:lpstr>
      <vt:lpstr>Applying Precedence/Order Of Operation</vt:lpstr>
      <vt:lpstr>Applying Precedence/Order Of Operation</vt:lpstr>
      <vt:lpstr>Applying Precedence/Order Of Operation</vt:lpstr>
      <vt:lpstr>Applying Precedence/Order Of Operation</vt:lpstr>
      <vt:lpstr>Applying Precedence/Order Of Operation</vt:lpstr>
      <vt:lpstr>Answer To The Questions Applying Representations</vt:lpstr>
      <vt:lpstr>‘Classic’ Questions That Apply These Concepts</vt:lpstr>
    </vt:vector>
  </TitlesOfParts>
  <Company>Department of Computer Science, University of Calgary</Company>
  <LinksUpToDate>false</LinksUpToDate>
  <SharedDoc>false</SharedDoc>
  <HyperlinkBase/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</dc:title>
  <dc:subject>Introduction to Programming for Computer Science Majors</dc:subject>
  <dc:creator>James Tam</dc:creator>
  <cp:keywords>midterm1</cp:keywords>
  <cp:lastModifiedBy>James Tam</cp:lastModifiedBy>
  <cp:revision>3299</cp:revision>
  <cp:lastPrinted>2014-08-25T22:49:30Z</cp:lastPrinted>
  <dcterms:created xsi:type="dcterms:W3CDTF">1995-08-18T10:27:02Z</dcterms:created>
  <dcterms:modified xsi:type="dcterms:W3CDTF">2025-10-03T05:41:05Z</dcterms:modified>
  <cp:category>Course</cp:category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emplateType">
    <vt:i4>1</vt:i4>
  </property>
  <property fmtid="{D5CDD505-2E9C-101B-9397-08002B2CF9AE}" pid="3" name="GraphicType">
    <vt:i4>1</vt:i4>
  </property>
  <property fmtid="{D5CDD505-2E9C-101B-9397-08002B2CF9AE}" pid="4" name="Compression">
    <vt:i4>100</vt:i4>
  </property>
  <property fmtid="{D5CDD505-2E9C-101B-9397-08002B2CF9AE}" pid="5" name="ScreenSize">
    <vt:i4>1</vt:i4>
  </property>
  <property fmtid="{D5CDD505-2E9C-101B-9397-08002B2CF9AE}" pid="6" name="ScreenUsage">
    <vt:i4>1</vt:i4>
  </property>
  <property fmtid="{D5CDD505-2E9C-101B-9397-08002B2CF9AE}" pid="7" name="MailAddress">
    <vt:lpwstr>saul@cpsc.ucalgary.ca</vt:lpwstr>
  </property>
  <property fmtid="{D5CDD505-2E9C-101B-9397-08002B2CF9AE}" pid="8" name="HomePage">
    <vt:lpwstr>http://www.cpsc.ucalgary.ca/~saul</vt:lpwstr>
  </property>
  <property fmtid="{D5CDD505-2E9C-101B-9397-08002B2CF9AE}" pid="9" name="Other">
    <vt:lpwstr>Saul Greenberg, _x000d_
Department of Computer Science, _x000d_
University of Calgary,  _x000d_
Calgary, Alberta CANADA_x000d_
T2N 1N4</vt:lpwstr>
  </property>
  <property fmtid="{D5CDD505-2E9C-101B-9397-08002B2CF9AE}" pid="10" name="DownloadOriginal">
    <vt:bool>false</vt:bool>
  </property>
  <property fmtid="{D5CDD505-2E9C-101B-9397-08002B2CF9AE}" pid="11" name="DownloadIEButton">
    <vt:bool>false</vt:bool>
  </property>
  <property fmtid="{D5CDD505-2E9C-101B-9397-08002B2CF9AE}" pid="12" name="UseBrowserColor">
    <vt:bool>false</vt:bool>
  </property>
  <property fmtid="{D5CDD505-2E9C-101B-9397-08002B2CF9AE}" pid="13" name="BackColor">
    <vt:i4>16777215</vt:i4>
  </property>
  <property fmtid="{D5CDD505-2E9C-101B-9397-08002B2CF9AE}" pid="14" name="TextColor">
    <vt:i4>0</vt:i4>
  </property>
  <property fmtid="{D5CDD505-2E9C-101B-9397-08002B2CF9AE}" pid="15" name="LinkColor">
    <vt:i4>16711782</vt:i4>
  </property>
  <property fmtid="{D5CDD505-2E9C-101B-9397-08002B2CF9AE}" pid="16" name="VisitedColor">
    <vt:i4>10040268</vt:i4>
  </property>
  <property fmtid="{D5CDD505-2E9C-101B-9397-08002B2CF9AE}" pid="17" name="TransparentButton">
    <vt:i4>0</vt:i4>
  </property>
  <property fmtid="{D5CDD505-2E9C-101B-9397-08002B2CF9AE}" pid="18" name="ButtonType">
    <vt:i4>3</vt:i4>
  </property>
  <property fmtid="{D5CDD505-2E9C-101B-9397-08002B2CF9AE}" pid="19" name="ShowNotes">
    <vt:bool>false</vt:bool>
  </property>
  <property fmtid="{D5CDD505-2E9C-101B-9397-08002B2CF9AE}" pid="20" name="NavBtnPos">
    <vt:i4>1</vt:i4>
  </property>
  <property fmtid="{D5CDD505-2E9C-101B-9397-08002B2CF9AE}" pid="21" name="OutputDir">
    <vt:lpwstr>D:\@www\grouplab\saul\481\topics</vt:lpwstr>
  </property>
</Properties>
</file>