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5" autoAdjust="0"/>
    <p:restoredTop sz="94660"/>
  </p:normalViewPr>
  <p:slideViewPr>
    <p:cSldViewPr snapToGrid="0">
      <p:cViewPr varScale="1">
        <p:scale>
          <a:sx n="67" d="100"/>
          <a:sy n="67" d="100"/>
        </p:scale>
        <p:origin x="78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1812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054378-F64A-4CD1-A7E1-2AA17A5BC3ED}" type="datetimeFigureOut">
              <a:rPr lang="en-CA" smtClean="0"/>
              <a:t>2021-08-27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48BD4-AEB8-4E6D-91C9-ABFAF18A990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81847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79B52-83FF-486E-A722-8D09E5015599}" type="datetimeFigureOut">
              <a:rPr lang="en-CA" smtClean="0"/>
              <a:t>2021-08-27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12D59-AC8D-482B-834E-5B8F980C5A2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9998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79B52-83FF-486E-A722-8D09E5015599}" type="datetimeFigureOut">
              <a:rPr lang="en-CA" smtClean="0"/>
              <a:t>2021-08-27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12D59-AC8D-482B-834E-5B8F980C5A2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7388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79B52-83FF-486E-A722-8D09E5015599}" type="datetimeFigureOut">
              <a:rPr lang="en-CA" smtClean="0"/>
              <a:t>2021-08-27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12D59-AC8D-482B-834E-5B8F980C5A2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2712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79B52-83FF-486E-A722-8D09E5015599}" type="datetimeFigureOut">
              <a:rPr lang="en-CA" smtClean="0"/>
              <a:t>2021-08-27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8610600" y="6352143"/>
            <a:ext cx="2757488" cy="369332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James Tam</a:t>
            </a: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3954278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79B52-83FF-486E-A722-8D09E5015599}" type="datetimeFigureOut">
              <a:rPr lang="en-CA" smtClean="0"/>
              <a:t>2021-08-27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12D59-AC8D-482B-834E-5B8F980C5A2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3220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79B52-83FF-486E-A722-8D09E5015599}" type="datetimeFigureOut">
              <a:rPr lang="en-CA" smtClean="0"/>
              <a:t>2021-08-27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12D59-AC8D-482B-834E-5B8F980C5A2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9628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79B52-83FF-486E-A722-8D09E5015599}" type="datetimeFigureOut">
              <a:rPr lang="en-CA" smtClean="0"/>
              <a:t>2021-08-27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12D59-AC8D-482B-834E-5B8F980C5A2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60730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79B52-83FF-486E-A722-8D09E5015599}" type="datetimeFigureOut">
              <a:rPr lang="en-CA" smtClean="0"/>
              <a:t>2021-08-27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12D59-AC8D-482B-834E-5B8F980C5A2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02153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79B52-83FF-486E-A722-8D09E5015599}" type="datetimeFigureOut">
              <a:rPr lang="en-CA" smtClean="0"/>
              <a:t>2021-08-27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12D59-AC8D-482B-834E-5B8F980C5A2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56396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79B52-83FF-486E-A722-8D09E5015599}" type="datetimeFigureOut">
              <a:rPr lang="en-CA" smtClean="0"/>
              <a:t>2021-08-27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12D59-AC8D-482B-834E-5B8F980C5A2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85797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79B52-83FF-486E-A722-8D09E5015599}" type="datetimeFigureOut">
              <a:rPr lang="en-CA" smtClean="0"/>
              <a:t>2021-08-27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12D59-AC8D-482B-834E-5B8F980C5A2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03815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79B52-83FF-486E-A722-8D09E5015599}" type="datetimeFigureOut">
              <a:rPr lang="en-CA" smtClean="0"/>
              <a:t>2021-08-27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12D59-AC8D-482B-834E-5B8F980C5A2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8026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stackoverflow.com/questions/1424398/default-save-path-for-python-idle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 smtClean="0"/>
              <a:t>Changing Default File Location For IDLE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This is Windows 10 resource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MAC resources (not created by the author of this document so they are not guaranteed but hopefully they will help):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CA" dirty="0" smtClean="0">
                <a:hlinkClick r:id="rId2"/>
              </a:rPr>
              <a:t>https://stackoverflow.com/questions/1424398/default-save-path-for-python-idle</a:t>
            </a:r>
            <a:endParaRPr lang="en-CA" dirty="0" smtClean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7863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 dirty="0" smtClean="0"/>
              <a:t>Find IDLE In The Start Menu</a:t>
            </a:r>
            <a:endParaRPr lang="en-CA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886" y="1442277"/>
            <a:ext cx="2435252" cy="5101059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1228725" y="4086225"/>
            <a:ext cx="1900238" cy="300038"/>
          </a:xfrm>
          <a:prstGeom prst="ellipse">
            <a:avLst/>
          </a:prstGeom>
          <a:noFill/>
          <a:ln w="76200">
            <a:solidFill>
              <a:srgbClr val="FFFF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1557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2"/>
            </a:pPr>
            <a:r>
              <a:rPr lang="en-US" dirty="0" smtClean="0"/>
              <a:t>Shortcut Icon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Right click on the icon and in the popup menu select: </a:t>
            </a:r>
            <a:r>
              <a:rPr lang="en-US" dirty="0" smtClean="0">
                <a:latin typeface="Consolas" panose="020B0609020204030204" pitchFamily="49" charset="0"/>
              </a:rPr>
              <a:t>More -&gt; Open File Location</a:t>
            </a:r>
            <a:endParaRPr lang="en-CA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21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lang="en-US" dirty="0" smtClean="0"/>
              <a:t>Popup Window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Right-click on the IDLE icon and select ‘</a:t>
            </a:r>
            <a:r>
              <a:rPr lang="en-US" dirty="0" smtClean="0">
                <a:latin typeface="Consolas" panose="020B0609020204030204" pitchFamily="49" charset="0"/>
              </a:rPr>
              <a:t>Properties</a:t>
            </a:r>
            <a:r>
              <a:rPr lang="en-US" dirty="0" smtClean="0"/>
              <a:t>’ in the Windows popup menu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8238" y="2752724"/>
            <a:ext cx="6858000" cy="378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382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4"/>
            </a:pPr>
            <a:r>
              <a:rPr lang="en-US" dirty="0" smtClean="0"/>
              <a:t>Properties Dialog Box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934200" cy="4351338"/>
          </a:xfrm>
        </p:spPr>
        <p:txBody>
          <a:bodyPr/>
          <a:lstStyle/>
          <a:p>
            <a:r>
              <a:rPr lang="en-US" dirty="0" smtClean="0"/>
              <a:t>Change the location in the “Start in” field to the drive/location that you want as the default location for IDLE to open up python programs.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2025" y="1825625"/>
            <a:ext cx="3002296" cy="4491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876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109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Consolas</vt:lpstr>
      <vt:lpstr>Office Theme</vt:lpstr>
      <vt:lpstr>Changing Default File Location For IDLE</vt:lpstr>
      <vt:lpstr>Find IDLE In The Start Menu</vt:lpstr>
      <vt:lpstr>Shortcut Icon </vt:lpstr>
      <vt:lpstr>Popup Window</vt:lpstr>
      <vt:lpstr>Properties Dialog Box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Changing Default File Location For IDLE</dc:title>
  <dc:creator>James Tam</dc:creator>
  <cp:lastModifiedBy>James Tam</cp:lastModifiedBy>
  <cp:revision>19</cp:revision>
  <dcterms:created xsi:type="dcterms:W3CDTF">2021-08-27T19:32:10Z</dcterms:created>
  <dcterms:modified xsi:type="dcterms:W3CDTF">2021-08-27T19:47:41Z</dcterms:modified>
</cp:coreProperties>
</file>