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082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57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334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915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653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09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301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70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110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148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545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3BBAF-0460-4B6F-9654-DB9F8E9F2A46}" type="datetimeFigureOut">
              <a:rPr lang="en-CA" smtClean="0"/>
              <a:t>2024-06-03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8F891-2C88-41B6-AEFF-FDD9153BF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19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2000" dirty="0" smtClean="0"/>
              <a:t> if (</a:t>
            </a:r>
            <a:r>
              <a:rPr lang="en-CA" sz="2000" dirty="0" err="1" smtClean="0"/>
              <a:t>inBounds</a:t>
            </a:r>
            <a:r>
              <a:rPr lang="en-CA" sz="2000" dirty="0" smtClean="0"/>
              <a:t>(</a:t>
            </a:r>
            <a:r>
              <a:rPr lang="en-CA" sz="2000" dirty="0" err="1" smtClean="0"/>
              <a:t>surroundingRow,surroundingColumn</a:t>
            </a:r>
            <a:r>
              <a:rPr lang="en-CA" sz="2000" dirty="0" smtClean="0"/>
              <a:t>) == </a:t>
            </a:r>
            <a:r>
              <a:rPr lang="en-CA" sz="2000" smtClean="0"/>
              <a:t>True):</a:t>
            </a:r>
            <a:endParaRPr lang="en-CA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632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 = 1, column = 1 (original location for drop)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 if ((</a:t>
            </a:r>
            <a:r>
              <a:rPr lang="en-US" sz="2000" dirty="0" err="1" smtClean="0"/>
              <a:t>surroundingRow</a:t>
            </a:r>
            <a:r>
              <a:rPr lang="en-US" sz="2000" dirty="0" smtClean="0"/>
              <a:t> != row) and (</a:t>
            </a:r>
            <a:r>
              <a:rPr lang="en-US" sz="2000" dirty="0" err="1" smtClean="0"/>
              <a:t>surroundingColumn</a:t>
            </a:r>
            <a:r>
              <a:rPr lang="en-US" sz="2000" dirty="0" smtClean="0"/>
              <a:t> != column)):</a:t>
            </a:r>
          </a:p>
          <a:p>
            <a:pPr marL="0" indent="0">
              <a:buNone/>
            </a:pPr>
            <a:r>
              <a:rPr lang="en-US" sz="2000" dirty="0" smtClean="0"/>
              <a:t>                    </a:t>
            </a:r>
            <a:r>
              <a:rPr lang="en-US" sz="2000" dirty="0" err="1" smtClean="0"/>
              <a:t>aCanvas</a:t>
            </a:r>
            <a:r>
              <a:rPr lang="en-US" sz="2000" dirty="0" smtClean="0"/>
              <a:t>[</a:t>
            </a:r>
            <a:r>
              <a:rPr lang="en-US" sz="2000" dirty="0" err="1" smtClean="0"/>
              <a:t>surroundingRow</a:t>
            </a:r>
            <a:r>
              <a:rPr lang="en-US" sz="2000" dirty="0" smtClean="0"/>
              <a:t>][</a:t>
            </a:r>
            <a:r>
              <a:rPr lang="en-US" sz="2000" dirty="0" err="1" smtClean="0"/>
              <a:t>surroundingColumn</a:t>
            </a:r>
            <a:r>
              <a:rPr lang="en-US" sz="2000" dirty="0" smtClean="0"/>
              <a:t>] =  SURROUNDING_DROPLET</a:t>
            </a:r>
            <a:endParaRPr lang="en-CA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621280" y="1573491"/>
            <a:ext cx="62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7440" y="1456293"/>
            <a:ext cx="62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9820" y="1573968"/>
            <a:ext cx="62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1020" y="1506022"/>
            <a:ext cx="62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362159"/>
              </p:ext>
            </p:extLst>
          </p:nvPr>
        </p:nvGraphicFramePr>
        <p:xfrm>
          <a:off x="1099820" y="2966522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0,0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0,1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0,2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1,0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1,1</a:t>
                      </a:r>
                      <a:endParaRPr lang="en-CA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1,2</a:t>
                      </a:r>
                      <a:endParaRPr lang="en-C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2,0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2,1</a:t>
                      </a:r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2,2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37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FF0000"/>
            </a:solidFill>
            <a:latin typeface="Consolas" panose="020B0609020204030204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Consolas</vt:lpstr>
      <vt:lpstr>Office Theme</vt:lpstr>
      <vt:lpstr> if (inBounds(surroundingRow,surroundingColumn) == True):</vt:lpstr>
      <vt:lpstr>Row = 1, column = 1 (original location for drop)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if (inBounds(surroundingRow,surroundingColumn) == True):a</dc:title>
  <dc:creator>Microsoft account</dc:creator>
  <cp:lastModifiedBy>James Tam</cp:lastModifiedBy>
  <cp:revision>8</cp:revision>
  <dcterms:created xsi:type="dcterms:W3CDTF">2022-06-14T02:59:35Z</dcterms:created>
  <dcterms:modified xsi:type="dcterms:W3CDTF">2024-06-04T05:41:05Z</dcterms:modified>
</cp:coreProperties>
</file>