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8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666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5430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556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707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5299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952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103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097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54562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4672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164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CD4EF-BF20-4158-A901-28152A9B7AB2}" type="datetimeFigureOut">
              <a:rPr lang="en-CA" smtClean="0"/>
              <a:t>2024-05-28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5F0F7-DA9F-49FD-92CA-01E507EF661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763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975886"/>
              </p:ext>
            </p:extLst>
          </p:nvPr>
        </p:nvGraphicFramePr>
        <p:xfrm>
          <a:off x="5493657" y="801309"/>
          <a:ext cx="1527629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7629"/>
              </a:tblGrid>
              <a:tr h="33050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22097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30503">
                <a:tc>
                  <a:txBody>
                    <a:bodyPr/>
                    <a:lstStyle/>
                    <a:p>
                      <a:r>
                        <a:rPr lang="en-US" sz="20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CA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878611" y="1196501"/>
            <a:ext cx="7674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</a:rPr>
              <a:t>[0]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[1]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[2]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[3]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[4]</a:t>
            </a:r>
          </a:p>
        </p:txBody>
      </p:sp>
      <p:sp>
        <p:nvSpPr>
          <p:cNvPr id="4" name="Rectangle 3"/>
          <p:cNvSpPr/>
          <p:nvPr/>
        </p:nvSpPr>
        <p:spPr>
          <a:xfrm>
            <a:off x="4878611" y="3012605"/>
            <a:ext cx="7892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</a:rPr>
              <a:t>[5]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[6]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[7]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[8]</a:t>
            </a:r>
          </a:p>
        </p:txBody>
      </p:sp>
      <p:sp>
        <p:nvSpPr>
          <p:cNvPr id="5" name="Rectangle 4"/>
          <p:cNvSpPr/>
          <p:nvPr/>
        </p:nvSpPr>
        <p:spPr>
          <a:xfrm>
            <a:off x="4918525" y="4442304"/>
            <a:ext cx="78921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latin typeface="Consolas" panose="020B0609020204030204" pitchFamily="49" charset="0"/>
              </a:rPr>
              <a:t>[9]</a:t>
            </a:r>
          </a:p>
        </p:txBody>
      </p:sp>
    </p:spTree>
    <p:extLst>
      <p:ext uri="{BB962C8B-B14F-4D97-AF65-F5344CB8AC3E}">
        <p14:creationId xmlns:p14="http://schemas.microsoft.com/office/powerpoint/2010/main" val="3645891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39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Tam</dc:creator>
  <cp:lastModifiedBy>James Tam</cp:lastModifiedBy>
  <cp:revision>3</cp:revision>
  <dcterms:created xsi:type="dcterms:W3CDTF">2024-05-28T10:50:15Z</dcterms:created>
  <dcterms:modified xsi:type="dcterms:W3CDTF">2024-05-28T10:57:11Z</dcterms:modified>
</cp:coreProperties>
</file>