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1" r:id="rId7"/>
    <p:sldId id="257" r:id="rId8"/>
    <p:sldId id="268" r:id="rId9"/>
    <p:sldId id="259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24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12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63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009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459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410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14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22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18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722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090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4C0DE-E08F-471C-B2FB-843E40724687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176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qDUiIzBuZ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tGFszTjBJ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wlWpSVv86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15zRkRXCe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3u0m-9v9wQ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Lep28OZ9b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class physical demos of loops, branch nested in loop, loop nested in a loop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49768"/>
            <a:ext cx="9144000" cy="165576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800" dirty="0" smtClean="0"/>
              <a:t>A resource to help students who are having trouble with:</a:t>
            </a:r>
          </a:p>
          <a:p>
            <a:pPr marL="457200" indent="-276225" algn="l">
              <a:buFont typeface="Arial" panose="020B0604020202020204" pitchFamily="34" charset="0"/>
              <a:buChar char="•"/>
            </a:pPr>
            <a:r>
              <a:rPr lang="en-US" dirty="0" smtClean="0"/>
              <a:t>Recognizing when nesting occurs in real life situations.</a:t>
            </a:r>
          </a:p>
          <a:p>
            <a:pPr marL="457200" indent="-276225" algn="l">
              <a:buFont typeface="Arial" panose="020B0604020202020204" pitchFamily="34" charset="0"/>
              <a:buChar char="•"/>
            </a:pPr>
            <a:r>
              <a:rPr lang="en-US" dirty="0" smtClean="0"/>
              <a:t>Applying nesting.</a:t>
            </a:r>
          </a:p>
          <a:p>
            <a:pPr marL="457200" indent="-276225" algn="l">
              <a:buFont typeface="Arial" panose="020B0604020202020204" pitchFamily="34" charset="0"/>
              <a:buChar char="•"/>
            </a:pPr>
            <a:r>
              <a:rPr lang="en-US" dirty="0" smtClean="0"/>
              <a:t>Tracing </a:t>
            </a:r>
            <a:r>
              <a:rPr lang="en-US" smtClean="0"/>
              <a:t>nested algorithms.</a:t>
            </a:r>
            <a:endParaRPr lang="en-US" dirty="0" smtClean="0"/>
          </a:p>
          <a:p>
            <a:pPr marL="457200" indent="-276225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l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84020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Example: </a:t>
            </a:r>
            <a:r>
              <a:rPr lang="en-US" dirty="0" smtClean="0">
                <a:solidFill>
                  <a:srgbClr val="FF0000"/>
                </a:solidFill>
                <a:latin typeface="Chiller" panose="04020404031007020602" pitchFamily="82" charset="0"/>
              </a:rPr>
              <a:t>Tam’s Dungeon of Doom</a:t>
            </a:r>
            <a:endParaRPr lang="en-CA" dirty="0">
              <a:solidFill>
                <a:srgbClr val="FF0000"/>
              </a:solidFill>
              <a:latin typeface="Chiller" panose="04020404031007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414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Pseudo Code Algorithm: Dungeon Of Doom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now been incorporated into the </a:t>
            </a:r>
            <a:r>
              <a:rPr lang="en-US" smtClean="0"/>
              <a:t>assignment description.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05410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Example: Shoveling Snow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75027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Algorithm: Simple Loop, repeat an action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Shoveling the snow for a single residence (single loop)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While (sidewalk is not sufficiently shoveled)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Shovel some snow</a:t>
            </a:r>
            <a:endParaRPr lang="en-CA" sz="2000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9560" y="5740241"/>
            <a:ext cx="5806440" cy="8734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Optional link to a physical demonstration of the </a:t>
            </a:r>
            <a:r>
              <a:rPr lang="en-US" dirty="0">
                <a:solidFill>
                  <a:schemeClr val="tx1"/>
                </a:solidFill>
              </a:rPr>
              <a:t>algorithm: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https://www.youtube.com/watch?v=-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qDUiIzBuZk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502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Algorithm: </a:t>
            </a:r>
            <a:r>
              <a:rPr lang="en-US" dirty="0" smtClean="0"/>
              <a:t>A choice each time the repetition occurs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Shoveling the snow for a single residence (single loop)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While (sidewalk is not sufficiently shoveled)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Shovel some snow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if (very sweaty) then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wipe brow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endif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endParaRPr lang="en-CA" sz="2000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9560" y="5740241"/>
            <a:ext cx="5806440" cy="8734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Optional link to a physical demonstration of the </a:t>
            </a:r>
            <a:r>
              <a:rPr lang="en-US" dirty="0">
                <a:solidFill>
                  <a:schemeClr val="tx1"/>
                </a:solidFill>
              </a:rPr>
              <a:t>algorithm: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www.youtube.com/watch?v=FtGFszTjBJY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342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Algorithm: </a:t>
            </a:r>
            <a:r>
              <a:rPr lang="en-US" dirty="0" smtClean="0"/>
              <a:t>Each time an action is repeated, repeat another sequence of steps from start to end.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Shoveling the snow for a multiple residences (nested loop)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While (there are some residences to be shoveled)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    While (sidewalk is not sufficiently shoveled)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Shovel some snow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if (very sweaty) then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   wipe brow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endif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endParaRPr lang="en-CA" sz="2000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9560" y="5740241"/>
            <a:ext cx="5806440" cy="8734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Optional link to a physical demonstration of the </a:t>
            </a:r>
            <a:r>
              <a:rPr lang="en-US" dirty="0">
                <a:solidFill>
                  <a:schemeClr val="tx1"/>
                </a:solidFill>
              </a:rPr>
              <a:t>algorithm: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www.youtube.com/watch?v=AwlWpSVv864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610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Example: </a:t>
            </a:r>
            <a:r>
              <a:rPr lang="en-US" dirty="0" smtClean="0">
                <a:latin typeface="Shanghai" panose="00000400000000000000" pitchFamily="2" charset="0"/>
              </a:rPr>
              <a:t>Martial Arts</a:t>
            </a:r>
            <a:endParaRPr lang="en-CA" dirty="0">
              <a:latin typeface="Shanghai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972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Algorithm: Simple Loop, repeat an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Shanghai" panose="00000400000000000000" pitchFamily="2" charset="0"/>
              </a:rPr>
              <a:t>The “Tam </a:t>
            </a:r>
            <a:r>
              <a:rPr lang="en-US" sz="2400" dirty="0" smtClean="0">
                <a:latin typeface="Shanghai" panose="00000400000000000000" pitchFamily="2" charset="0"/>
              </a:rPr>
              <a:t>kwOn </a:t>
            </a:r>
            <a:r>
              <a:rPr lang="en-US" sz="2400" dirty="0">
                <a:latin typeface="Shanghai" panose="00000400000000000000" pitchFamily="2" charset="0"/>
              </a:rPr>
              <a:t>do” short form  - Version </a:t>
            </a:r>
            <a:r>
              <a:rPr lang="en-US" sz="2400" dirty="0" smtClean="0">
                <a:latin typeface="Shanghai" panose="00000400000000000000" pitchFamily="2" charset="0"/>
              </a:rPr>
              <a:t>1 One sequence of steps repeated four times (single loop)</a:t>
            </a:r>
            <a:endParaRPr lang="en-US" sz="2400" dirty="0">
              <a:latin typeface="Shanghai" panose="00000400000000000000" pitchFamily="2" charset="0"/>
            </a:endParaRPr>
          </a:p>
          <a:p>
            <a:pPr marL="0" indent="0">
              <a:buNone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While have not turned to each compass direction   </a:t>
            </a:r>
            <a:r>
              <a:rPr lang="en-US" sz="2000" dirty="0">
                <a:solidFill>
                  <a:srgbClr val="0000FF"/>
                </a:solidFill>
                <a:latin typeface="Comic Sans MS" panose="030F0702030302020204" pitchFamily="66" charset="0"/>
              </a:rPr>
              <a:t>Rem: N, E, S, W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Salute/pay </a:t>
            </a:r>
            <a:r>
              <a:rPr lang="en-US" sz="2000" dirty="0">
                <a:latin typeface="Comic Sans MS" panose="030F0702030302020204" pitchFamily="66" charset="0"/>
              </a:rPr>
              <a:t>respects in the direction </a:t>
            </a:r>
            <a:r>
              <a:rPr lang="en-US" sz="2000" dirty="0">
                <a:solidFill>
                  <a:srgbClr val="0000FF"/>
                </a:solidFill>
                <a:latin typeface="Comic Sans MS" panose="030F0702030302020204" pitchFamily="66" charset="0"/>
              </a:rPr>
              <a:t>Rem: low and high </a:t>
            </a:r>
            <a:r>
              <a:rPr lang="en-US" sz="200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block</a:t>
            </a:r>
          </a:p>
          <a:p>
            <a:pPr marL="0" indent="0">
              <a:buNone/>
            </a:pPr>
            <a:endParaRPr lang="en-US" sz="20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mic Sans MS" panose="030F0702030302020204" pitchFamily="66" charset="0"/>
              </a:rPr>
              <a:t>Rem = remark or the pseudo code method of specifying documentation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289560" y="5740241"/>
            <a:ext cx="5806440" cy="8734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Optional </a:t>
            </a:r>
            <a:r>
              <a:rPr lang="en-US" dirty="0">
                <a:solidFill>
                  <a:schemeClr val="tx1"/>
                </a:solidFill>
              </a:rPr>
              <a:t>l</a:t>
            </a:r>
            <a:r>
              <a:rPr lang="en-US" dirty="0" smtClean="0">
                <a:solidFill>
                  <a:schemeClr val="tx1"/>
                </a:solidFill>
              </a:rPr>
              <a:t>ink to a physical demonstration of the </a:t>
            </a:r>
            <a:r>
              <a:rPr lang="en-US" dirty="0">
                <a:solidFill>
                  <a:schemeClr val="tx1"/>
                </a:solidFill>
              </a:rPr>
              <a:t>algorithm: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www.youtube.com/watch?v=H15zRkRXCec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342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Algorithm: Two Sequential (non-nested)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Shanghai" panose="00000400000000000000" pitchFamily="2" charset="0"/>
              </a:rPr>
              <a:t>The “Tam kwOn do” medium form  - Version 2 Two successive repeated actions</a:t>
            </a:r>
          </a:p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While have not turned to each compass direction   </a:t>
            </a:r>
            <a:r>
              <a:rPr lang="en-US" sz="200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Rem: N, E, S, W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Salute/pay respects in the direction </a:t>
            </a:r>
            <a:r>
              <a:rPr lang="en-US" sz="200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Rem: low and high block</a:t>
            </a:r>
          </a:p>
          <a:p>
            <a:pPr marL="0" indent="0">
              <a:buNone/>
            </a:pPr>
            <a:endParaRPr lang="en-US" sz="20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 While number of punches thrown in that direction is less than three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        Throw a punch</a:t>
            </a:r>
          </a:p>
          <a:p>
            <a:pPr marL="0" indent="0">
              <a:buNone/>
            </a:pPr>
            <a:endParaRPr lang="en-US" sz="20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9560" y="5740241"/>
            <a:ext cx="5806440" cy="8734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Optional link to a physical demonstration of the </a:t>
            </a:r>
            <a:r>
              <a:rPr lang="en-US" dirty="0">
                <a:solidFill>
                  <a:schemeClr val="tx1"/>
                </a:solidFill>
              </a:rPr>
              <a:t>algorithm: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www.youtube.com/watch?v=J3u0m-9v9wQ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746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Algorithm: Loop Nested in a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Shanghai" panose="00000400000000000000" pitchFamily="2" charset="0"/>
              </a:rPr>
              <a:t>The “Tam </a:t>
            </a:r>
            <a:r>
              <a:rPr lang="en-US" sz="2400" dirty="0" smtClean="0">
                <a:latin typeface="Shanghai" panose="00000400000000000000" pitchFamily="2" charset="0"/>
              </a:rPr>
              <a:t>kwOn </a:t>
            </a:r>
            <a:r>
              <a:rPr lang="en-US" sz="2400" dirty="0">
                <a:latin typeface="Shanghai" panose="00000400000000000000" pitchFamily="2" charset="0"/>
              </a:rPr>
              <a:t>do” </a:t>
            </a:r>
            <a:r>
              <a:rPr lang="en-US" sz="2400" dirty="0" smtClean="0">
                <a:latin typeface="Shanghai" panose="00000400000000000000" pitchFamily="2" charset="0"/>
              </a:rPr>
              <a:t>Long </a:t>
            </a:r>
            <a:r>
              <a:rPr lang="en-US" sz="2400" dirty="0">
                <a:latin typeface="Shanghai" panose="00000400000000000000" pitchFamily="2" charset="0"/>
              </a:rPr>
              <a:t>form  - Version 3</a:t>
            </a:r>
            <a:r>
              <a:rPr lang="en-US" sz="2400" dirty="0" smtClean="0">
                <a:latin typeface="Shanghai" panose="00000400000000000000" pitchFamily="2" charset="0"/>
              </a:rPr>
              <a:t> For each time a repeated action runs again repeat another sequence from start to end</a:t>
            </a:r>
            <a:endParaRPr lang="en-US" sz="2400" dirty="0">
              <a:latin typeface="Shanghai" panose="00000400000000000000" pitchFamily="2" charset="0"/>
            </a:endParaRPr>
          </a:p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While have not turned to each compass direction   </a:t>
            </a:r>
            <a:r>
              <a:rPr lang="en-US" sz="200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Rem: N, E, S, W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Salute/pay respects in the direction </a:t>
            </a:r>
            <a:r>
              <a:rPr lang="en-US" sz="200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Rem: low and high block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While number of punches thrown in that direction is less than three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Throw a punch</a:t>
            </a:r>
          </a:p>
        </p:txBody>
      </p:sp>
      <p:sp>
        <p:nvSpPr>
          <p:cNvPr id="5" name="Rectangle 4"/>
          <p:cNvSpPr/>
          <p:nvPr/>
        </p:nvSpPr>
        <p:spPr>
          <a:xfrm>
            <a:off x="289560" y="5740241"/>
            <a:ext cx="5806440" cy="8734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Optional link to a physical demonstration of the </a:t>
            </a:r>
            <a:r>
              <a:rPr lang="en-US" dirty="0">
                <a:solidFill>
                  <a:schemeClr val="tx1"/>
                </a:solidFill>
              </a:rPr>
              <a:t>algorithm: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www.youtube.com/watch?v=uLep28OZ9bA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749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518</Words>
  <Application>Microsoft Office PowerPoint</Application>
  <PresentationFormat>Widescreen</PresentationFormat>
  <Paragraphs>63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Chiller</vt:lpstr>
      <vt:lpstr>Comic Sans MS</vt:lpstr>
      <vt:lpstr>Shanghai</vt:lpstr>
      <vt:lpstr>Office Theme</vt:lpstr>
      <vt:lpstr>In class physical demos of loops, branch nested in loop, loop nested in a loop </vt:lpstr>
      <vt:lpstr>First Example: Shoveling Snow</vt:lpstr>
      <vt:lpstr>Algorithm: Simple Loop, repeat an action</vt:lpstr>
      <vt:lpstr>Algorithm: A choice each time the repetition occurs</vt:lpstr>
      <vt:lpstr>Algorithm: Each time an action is repeated, repeat another sequence of steps from start to end.</vt:lpstr>
      <vt:lpstr>Second Example: Martial Arts</vt:lpstr>
      <vt:lpstr>Algorithm: Simple Loop, repeat an action</vt:lpstr>
      <vt:lpstr>Algorithm: Two Sequential (non-nested) loops</vt:lpstr>
      <vt:lpstr>Algorithm: Loop Nested in a loop</vt:lpstr>
      <vt:lpstr>Third Example: Tam’s Dungeon of Doom</vt:lpstr>
      <vt:lpstr>The Pseudo Code Algorithm: Dungeon Of Doom</vt:lpstr>
    </vt:vector>
  </TitlesOfParts>
  <Company>Computer Science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Tam</dc:creator>
  <cp:lastModifiedBy>Microsoft account</cp:lastModifiedBy>
  <cp:revision>46</cp:revision>
  <dcterms:created xsi:type="dcterms:W3CDTF">2018-02-03T01:57:29Z</dcterms:created>
  <dcterms:modified xsi:type="dcterms:W3CDTF">2022-05-19T06:06:54Z</dcterms:modified>
</cp:coreProperties>
</file>