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9" r:id="rId4"/>
    <p:sldId id="261" r:id="rId5"/>
    <p:sldId id="264" r:id="rId6"/>
    <p:sldId id="265" r:id="rId7"/>
    <p:sldId id="266" r:id="rId8"/>
    <p:sldId id="267" r:id="rId9"/>
    <p:sldId id="258" r:id="rId10"/>
    <p:sldId id="262" r:id="rId11"/>
    <p:sldId id="263" r:id="rId12"/>
    <p:sldId id="269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711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514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575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534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356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885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292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690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277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755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C93A0-CAC7-4036-854C-B830F7B1C939}" type="datetimeFigureOut">
              <a:rPr lang="en-CA" smtClean="0"/>
              <a:t>2016-09-13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97ABA-F0E6-46B4-9F27-70347569DE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278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Master Documents In Word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James Tam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5729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Transporting Master Documents: Submitting Your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Because your master document does not contain all the data it is not sufficient to just submit that one Word file.</a:t>
            </a:r>
          </a:p>
          <a:p>
            <a:pPr lvl="1"/>
            <a:r>
              <a:rPr lang="en-CA" dirty="0" smtClean="0"/>
              <a:t>The marker won’t be able to access your modified sub documents</a:t>
            </a:r>
          </a:p>
          <a:p>
            <a:r>
              <a:rPr lang="en-CA" dirty="0" smtClean="0"/>
              <a:t>Instead you will need to submit all the relevant sub-documents as well as the master document</a:t>
            </a:r>
          </a:p>
          <a:p>
            <a:r>
              <a:rPr lang="en-CA" dirty="0" smtClean="0"/>
              <a:t>(If you cannot submit more than a single file when using the assignment submission tool e.g. D2L) then you can compress the master document and ALL the sub-documents into a single compressed file using a program such as zip.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809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Viewing Sub-Documents Within A Master Document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View tab-&gt;’Outline’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983" y="2282914"/>
            <a:ext cx="734377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4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Viewing Sub-Documents Within A Master Document </a:t>
            </a:r>
            <a:r>
              <a:rPr lang="en-CA" dirty="0" smtClean="0"/>
              <a:t>(2): Show </a:t>
            </a:r>
            <a:r>
              <a:rPr lang="en-CA" dirty="0"/>
              <a:t>Subdocuments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5151" y="1775929"/>
            <a:ext cx="76760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179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Viewing Sub-Documents Within A Master </a:t>
            </a:r>
            <a:r>
              <a:rPr lang="en-CA" dirty="0" smtClean="0"/>
              <a:t>Document (3): Expand Subdocuments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3582" t="11085" r="3996" b="51523"/>
          <a:stretch/>
        </p:blipFill>
        <p:spPr>
          <a:xfrm>
            <a:off x="838201" y="1825625"/>
            <a:ext cx="10574330" cy="341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733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Viewing Sub-Documents Within A Master Document </a:t>
            </a:r>
            <a:r>
              <a:rPr lang="en-CA" dirty="0" smtClean="0"/>
              <a:t>(4): Close Outline View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542" t="10711" r="4651" b="42920"/>
          <a:stretch/>
        </p:blipFill>
        <p:spPr>
          <a:xfrm>
            <a:off x="1027042" y="1690688"/>
            <a:ext cx="9136498" cy="363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134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 Of Showing Subdocuments </a:t>
            </a:r>
            <a:r>
              <a:rPr lang="en-CA" smtClean="0"/>
              <a:t>(Example)</a:t>
            </a:r>
            <a:endParaRPr lang="en-CA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44895"/>
            <a:ext cx="510749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4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Is A Master Document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master document is a document that contains links to other documents (the links are similar to Windows ‘shortcuts’)</a:t>
            </a:r>
          </a:p>
          <a:p>
            <a:pPr lvl="1"/>
            <a:r>
              <a:rPr lang="en-CA" dirty="0" smtClean="0"/>
              <a:t>The containing document is the ‘master document’</a:t>
            </a:r>
          </a:p>
          <a:p>
            <a:pPr lvl="1"/>
            <a:r>
              <a:rPr lang="en-CA" dirty="0" smtClean="0"/>
              <a:t>The documents which are linked into the master document are ‘sub documents’</a:t>
            </a:r>
          </a:p>
          <a:p>
            <a:r>
              <a:rPr lang="en-CA" dirty="0" smtClean="0"/>
              <a:t>Note: employing a master document is NOT the same as including the contents of the sub-document in one document!</a:t>
            </a:r>
          </a:p>
          <a:p>
            <a:pPr lvl="1"/>
            <a:r>
              <a:rPr lang="en-CA" dirty="0" smtClean="0"/>
              <a:t>The latter is just one large document that contains all the data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768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When Can You Use Master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document consists of several sections</a:t>
            </a:r>
          </a:p>
          <a:p>
            <a:pPr lvl="1"/>
            <a:r>
              <a:rPr lang="en-CA" dirty="0" smtClean="0"/>
              <a:t>E.g. Chapters of a book, a report that contains different parts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599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Outlining The Process Of Creating Master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Steps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 smtClean="0"/>
              <a:t>Each </a:t>
            </a:r>
            <a:r>
              <a:rPr lang="en-CA" dirty="0"/>
              <a:t>section (e.g. book chapter) is created as a normal Word document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/>
              <a:t>An additional Word document is created that will become the master document</a:t>
            </a:r>
          </a:p>
          <a:p>
            <a:r>
              <a:rPr lang="en-CA" dirty="0"/>
              <a:t>Links to the different ‘sections’ (Step #1) are added to the master document making the ‘section documents’ sub documents of the master document</a:t>
            </a:r>
          </a:p>
          <a:p>
            <a:r>
              <a:rPr lang="en-CA" dirty="0"/>
              <a:t>The sub documents can be accessed via the master document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355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Linking Documents (As Master-Sub Documents)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(Information from the MS-Office help system)</a:t>
            </a:r>
          </a:p>
          <a:p>
            <a:pPr lvl="1"/>
            <a:r>
              <a:rPr lang="en-CA" dirty="0" smtClean="0"/>
              <a:t>Click </a:t>
            </a:r>
            <a:r>
              <a:rPr lang="en-CA" dirty="0"/>
              <a:t>View &gt; and in the Document Views group &gt; click Outline. </a:t>
            </a:r>
            <a:endParaRPr lang="en-CA" dirty="0" smtClean="0"/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marL="457200" lvl="1" indent="0">
              <a:buNone/>
            </a:pPr>
            <a:endParaRPr lang="en-CA" dirty="0"/>
          </a:p>
          <a:p>
            <a:pPr lvl="1"/>
            <a:r>
              <a:rPr lang="en-CA" dirty="0"/>
              <a:t>Click Outlining &gt; in the Master Document group &gt; </a:t>
            </a:r>
            <a:r>
              <a:rPr lang="en-CA" dirty="0" smtClean="0"/>
              <a:t>show document &gt; click </a:t>
            </a:r>
            <a:r>
              <a:rPr lang="en-CA" dirty="0"/>
              <a:t>Create. </a:t>
            </a:r>
            <a:endParaRPr lang="en-CA" dirty="0" smtClean="0"/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061" y="5031191"/>
            <a:ext cx="6948784" cy="13435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2638" y="2719518"/>
            <a:ext cx="6722873" cy="126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4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Inserting The Subdocuments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972" t="13778" r="39894" b="52447"/>
          <a:stretch/>
        </p:blipFill>
        <p:spPr>
          <a:xfrm>
            <a:off x="1152525" y="3394374"/>
            <a:ext cx="7702476" cy="3377901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CA" dirty="0" smtClean="0"/>
              <a:t>(From the MS-Office help system)</a:t>
            </a:r>
          </a:p>
          <a:p>
            <a:pPr lvl="1"/>
            <a:r>
              <a:rPr lang="en-CA" dirty="0" smtClean="0"/>
              <a:t>Click under “Outlining”: Insert (to insert subdocuments to the master document).</a:t>
            </a:r>
          </a:p>
          <a:p>
            <a:pPr lvl="2"/>
            <a:r>
              <a:rPr lang="en-CA" dirty="0" smtClean="0"/>
              <a:t>This ‘links’ the master and sub-document but does not copy and paste the contents </a:t>
            </a:r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1762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Notice That Master Document Does Not Contain The Sub-Document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Look at the </a:t>
            </a:r>
            <a:r>
              <a:rPr lang="en-CA" smtClean="0"/>
              <a:t>file sizes!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989" y="2354018"/>
            <a:ext cx="10908304" cy="195979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886739" y="3872753"/>
            <a:ext cx="914400" cy="4195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10886739" y="2729753"/>
            <a:ext cx="812202" cy="40341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10937838" y="3459852"/>
            <a:ext cx="812202" cy="403412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475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Determining File Sizes In Windows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(In Windows): View tab-&gt;details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(Another example of master-sub documents:</a:t>
            </a:r>
          </a:p>
          <a:p>
            <a:pPr lvl="1"/>
            <a:r>
              <a:rPr lang="en-CA" dirty="0" smtClean="0"/>
              <a:t>‘master.docx’ links to but doesn’t contain contents of the 5 book.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1" y="2343149"/>
            <a:ext cx="7581900" cy="16534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051" y="5538788"/>
            <a:ext cx="561022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36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Advantages Of Employing Master Documents (Vs. Creating A Single </a:t>
            </a:r>
            <a:r>
              <a:rPr lang="en-CA" smtClean="0"/>
              <a:t>Large Document)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Smaller file size</a:t>
            </a:r>
          </a:p>
          <a:p>
            <a:pPr lvl="1"/>
            <a:r>
              <a:rPr lang="en-CA" dirty="0" smtClean="0"/>
              <a:t>As mentioned: If you don’t employ master documents then all the data (text, images etc.) must be added to one large document</a:t>
            </a:r>
          </a:p>
          <a:p>
            <a:pPr lvl="1"/>
            <a:r>
              <a:rPr lang="en-CA" dirty="0" smtClean="0"/>
              <a:t>This can make it less convenient to transport if typically only a portion of the document is needed at a time (e.g. slower transfers to cloud based storage)</a:t>
            </a:r>
          </a:p>
          <a:p>
            <a:r>
              <a:rPr lang="en-CA" dirty="0" smtClean="0"/>
              <a:t>More convenient collaborations (</a:t>
            </a:r>
            <a:r>
              <a:rPr lang="en-CA" b="1" dirty="0" smtClean="0"/>
              <a:t>main advantage</a:t>
            </a:r>
            <a:r>
              <a:rPr lang="en-CA" dirty="0" smtClean="0"/>
              <a:t>):</a:t>
            </a:r>
          </a:p>
          <a:p>
            <a:pPr lvl="1"/>
            <a:r>
              <a:rPr lang="en-CA" dirty="0" smtClean="0"/>
              <a:t>Because the different sections of the document (i.e. the sub-documents) are individual documents </a:t>
            </a:r>
            <a:r>
              <a:rPr lang="en-CA" b="1" dirty="0" smtClean="0">
                <a:solidFill>
                  <a:srgbClr val="FF0000"/>
                </a:solidFill>
              </a:rPr>
              <a:t>different people can work on different parts at the same time</a:t>
            </a:r>
            <a:r>
              <a:rPr lang="en-CA" dirty="0" smtClean="0"/>
              <a:t>).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3084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582</Words>
  <Application>Microsoft Office PowerPoint</Application>
  <PresentationFormat>Widescreen</PresentationFormat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Master Documents In Word</vt:lpstr>
      <vt:lpstr>What Is A Master Document</vt:lpstr>
      <vt:lpstr>When Can You Use Master Documents</vt:lpstr>
      <vt:lpstr>Outlining The Process Of Creating Master Documents</vt:lpstr>
      <vt:lpstr>Linking Documents (As Master-Sub Documents)</vt:lpstr>
      <vt:lpstr>Inserting The Subdocuments</vt:lpstr>
      <vt:lpstr>Notice That Master Document Does Not Contain The Sub-Document</vt:lpstr>
      <vt:lpstr>Determining File Sizes In Windows</vt:lpstr>
      <vt:lpstr>Advantages Of Employing Master Documents (Vs. Creating A Single Large Document)</vt:lpstr>
      <vt:lpstr>Transporting Master Documents: Submitting Your Work</vt:lpstr>
      <vt:lpstr>Viewing Sub-Documents Within A Master Document</vt:lpstr>
      <vt:lpstr>Viewing Sub-Documents Within A Master Document (2): Show Subdocuments</vt:lpstr>
      <vt:lpstr>Viewing Sub-Documents Within A Master Document (3): Expand Subdocuments</vt:lpstr>
      <vt:lpstr>Viewing Sub-Documents Within A Master Document (4): Close Outline View</vt:lpstr>
      <vt:lpstr>Result Of Showing Subdocuments (Example)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</dc:creator>
  <cp:lastModifiedBy>James Tam</cp:lastModifiedBy>
  <cp:revision>30</cp:revision>
  <dcterms:created xsi:type="dcterms:W3CDTF">2016-01-14T13:09:27Z</dcterms:created>
  <dcterms:modified xsi:type="dcterms:W3CDTF">2016-09-14T00:14:29Z</dcterms:modified>
</cp:coreProperties>
</file>