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2079-2C71-4CB6-A53E-85C9D07983CB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5B38-8FD9-43F3-BD4B-F20226F5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5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2079-2C71-4CB6-A53E-85C9D07983CB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5B38-8FD9-43F3-BD4B-F20226F5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8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2079-2C71-4CB6-A53E-85C9D07983CB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5B38-8FD9-43F3-BD4B-F20226F5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2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2079-2C71-4CB6-A53E-85C9D07983CB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5B38-8FD9-43F3-BD4B-F20226F5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1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2079-2C71-4CB6-A53E-85C9D07983CB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5B38-8FD9-43F3-BD4B-F20226F5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5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2079-2C71-4CB6-A53E-85C9D07983CB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5B38-8FD9-43F3-BD4B-F20226F5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6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2079-2C71-4CB6-A53E-85C9D07983CB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5B38-8FD9-43F3-BD4B-F20226F5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0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2079-2C71-4CB6-A53E-85C9D07983CB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5B38-8FD9-43F3-BD4B-F20226F5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1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2079-2C71-4CB6-A53E-85C9D07983CB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5B38-8FD9-43F3-BD4B-F20226F5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2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2079-2C71-4CB6-A53E-85C9D07983CB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5B38-8FD9-43F3-BD4B-F20226F5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5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2079-2C71-4CB6-A53E-85C9D07983CB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5B38-8FD9-43F3-BD4B-F20226F5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288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72079-2C71-4CB6-A53E-85C9D07983CB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45B38-8FD9-43F3-BD4B-F20226F5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74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76200" y="1371600"/>
            <a:ext cx="8763000" cy="4428423"/>
            <a:chOff x="76200" y="1371600"/>
            <a:chExt cx="8763000" cy="4428423"/>
          </a:xfrm>
        </p:grpSpPr>
        <p:grpSp>
          <p:nvGrpSpPr>
            <p:cNvPr id="21" name="Group 20"/>
            <p:cNvGrpSpPr/>
            <p:nvPr/>
          </p:nvGrpSpPr>
          <p:grpSpPr>
            <a:xfrm>
              <a:off x="76200" y="1371600"/>
              <a:ext cx="8763000" cy="4428423"/>
              <a:chOff x="76200" y="1371600"/>
              <a:chExt cx="8763000" cy="4428423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76200" y="1371600"/>
                <a:ext cx="3886200" cy="2286000"/>
              </a:xfrm>
              <a:prstGeom prst="rect">
                <a:avLst/>
              </a:prstGeom>
              <a:ln w="635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US" sz="32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NINJA</a:t>
                </a:r>
                <a:endParaRPr lang="en-US" sz="3200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76200" y="1981200"/>
                <a:ext cx="388620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381000" y="2209800"/>
                <a:ext cx="3429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b="1" dirty="0" smtClean="0">
                    <a:solidFill>
                      <a:schemeClr val="bg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-</a:t>
                </a:r>
                <a:r>
                  <a:rPr lang="en-US" sz="2000" b="1" dirty="0" err="1" smtClean="0">
                    <a:solidFill>
                      <a:schemeClr val="bg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mySkill</a:t>
                </a:r>
                <a:r>
                  <a:rPr lang="en-US" sz="2000" b="1" dirty="0" smtClean="0">
                    <a:solidFill>
                      <a:schemeClr val="bg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 : Skill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 smtClean="0">
                    <a:solidFill>
                      <a:schemeClr val="bg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+Ninja(</a:t>
                </a:r>
                <a:r>
                  <a:rPr lang="en-US" sz="2000" b="1" dirty="0" err="1" smtClean="0">
                    <a:solidFill>
                      <a:schemeClr val="bg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aSkill</a:t>
                </a:r>
                <a:r>
                  <a:rPr lang="en-US" sz="2000" b="1" dirty="0" smtClean="0">
                    <a:solidFill>
                      <a:schemeClr val="bg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 : Skill)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 smtClean="0">
                    <a:solidFill>
                      <a:schemeClr val="bg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+</a:t>
                </a:r>
                <a:r>
                  <a:rPr lang="en-US" sz="2000" b="1" dirty="0" err="1" smtClean="0">
                    <a:solidFill>
                      <a:schemeClr val="bg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useSkill</a:t>
                </a:r>
                <a:r>
                  <a:rPr lang="en-US" sz="2000" b="1" dirty="0" smtClean="0">
                    <a:solidFill>
                      <a:schemeClr val="bg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():void</a:t>
                </a:r>
                <a:endParaRPr lang="en-US" sz="20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953000" y="3514023"/>
                <a:ext cx="3886200" cy="2286000"/>
              </a:xfrm>
              <a:prstGeom prst="rect">
                <a:avLst/>
              </a:prstGeom>
              <a:ln w="635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US" sz="32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DRIVER</a:t>
                </a:r>
                <a:endParaRPr lang="en-US" sz="3200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4953000" y="4123623"/>
                <a:ext cx="388620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5257800" y="4352223"/>
                <a:ext cx="3429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b="1" dirty="0" smtClean="0">
                    <a:solidFill>
                      <a:schemeClr val="bg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+main(</a:t>
                </a:r>
                <a:r>
                  <a:rPr lang="en-US" sz="2000" b="1" dirty="0" err="1" smtClean="0">
                    <a:solidFill>
                      <a:schemeClr val="bg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args</a:t>
                </a:r>
                <a:r>
                  <a:rPr lang="en-US" sz="2000" b="1" dirty="0" smtClean="0">
                    <a:solidFill>
                      <a:schemeClr val="bg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 : String []):void</a:t>
                </a:r>
                <a:endParaRPr lang="en-US" sz="2000" b="1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cxnSp>
            <p:nvCxnSpPr>
              <p:cNvPr id="15" name="Straight Arrow Connector 14"/>
              <p:cNvCxnSpPr>
                <a:stCxn id="11" idx="1"/>
              </p:cNvCxnSpPr>
              <p:nvPr/>
            </p:nvCxnSpPr>
            <p:spPr>
              <a:xfrm flipH="1" flipV="1">
                <a:off x="2019300" y="3733800"/>
                <a:ext cx="2933700" cy="923223"/>
              </a:xfrm>
              <a:prstGeom prst="straightConnector1">
                <a:avLst/>
              </a:prstGeom>
              <a:ln w="635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773621" y="3775312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4648200" y="4195411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2385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23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Tam</dc:creator>
  <cp:lastModifiedBy>James Tam</cp:lastModifiedBy>
  <cp:revision>10</cp:revision>
  <dcterms:created xsi:type="dcterms:W3CDTF">2015-02-04T02:25:47Z</dcterms:created>
  <dcterms:modified xsi:type="dcterms:W3CDTF">2015-02-04T21:54:27Z</dcterms:modified>
</cp:coreProperties>
</file>