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94D0-42EB-46F3-914B-85D601E499B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38900" y="1068599"/>
            <a:ext cx="2057400" cy="1341112"/>
            <a:chOff x="6248400" y="1062336"/>
            <a:chExt cx="2057400" cy="1341112"/>
          </a:xfrm>
        </p:grpSpPr>
        <p:pic>
          <p:nvPicPr>
            <p:cNvPr id="1026" name="Picture 2" descr="U:\PC\lectures\Hi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489048"/>
              <a:ext cx="12192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48400" y="1062336"/>
              <a:ext cx="2057400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Target</a:t>
              </a:r>
              <a:r>
                <a:rPr lang="en-US" sz="2400" dirty="0" smtClean="0"/>
                <a:t> class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330" y="888713"/>
            <a:ext cx="1932513" cy="1390348"/>
            <a:chOff x="457200" y="983903"/>
            <a:chExt cx="2057400" cy="1390348"/>
          </a:xfrm>
        </p:grpSpPr>
        <p:pic>
          <p:nvPicPr>
            <p:cNvPr id="1028" name="Picture 4" descr="U:\www\2003\233F\assignments\assignment3\cavem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44" y="1417384"/>
              <a:ext cx="903111" cy="95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7200" y="983903"/>
              <a:ext cx="2057400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Pursuer</a:t>
              </a:r>
              <a:r>
                <a:rPr lang="en-US" sz="2400" dirty="0" smtClean="0"/>
                <a:t> class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38900" y="2415974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“Y’s”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</a:t>
            </a:r>
            <a:r>
              <a:rPr lang="en-US" dirty="0" smtClean="0"/>
              <a:t>“Y’s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b="1" dirty="0" smtClean="0"/>
              <a:t>Methods: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Initialization constructor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Ability to determine Target’s behavior during an interaction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30" y="2314521"/>
            <a:ext cx="2862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“Y’s”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</a:t>
            </a:r>
            <a:r>
              <a:rPr lang="en-US" smtClean="0"/>
              <a:t>of </a:t>
            </a:r>
            <a:r>
              <a:rPr lang="en-US" smtClean="0"/>
              <a:t>“Y’s</a:t>
            </a:r>
            <a:r>
              <a:rPr lang="en-US" dirty="0" smtClean="0"/>
              <a:t>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Tally of successful interactions</a:t>
            </a:r>
          </a:p>
          <a:p>
            <a:endParaRPr lang="en-US" dirty="0"/>
          </a:p>
          <a:p>
            <a:r>
              <a:rPr lang="en-US" b="1" dirty="0" smtClean="0"/>
              <a:t>Methods: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Initialization constructor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Ability to determine Pursuer’s behavior during an interaction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Display report: after each interaction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Display report: at very end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57600" y="1125051"/>
            <a:ext cx="1877962" cy="1740695"/>
            <a:chOff x="3657600" y="1125051"/>
            <a:chExt cx="1877962" cy="1740695"/>
          </a:xfrm>
        </p:grpSpPr>
        <p:pic>
          <p:nvPicPr>
            <p:cNvPr id="1031" name="Picture 7" descr="C:\Users\tamj\AppData\Local\Microsoft\Windows\Temporary Internet Files\Content.IE5\LZWJTDG0\MC90014097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953675"/>
              <a:ext cx="1066800" cy="91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657600" y="1125051"/>
              <a:ext cx="1877962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Manager </a:t>
              </a:r>
              <a:r>
                <a:rPr lang="en-US" sz="2400" dirty="0" smtClean="0">
                  <a:cs typeface="Consolas" panose="020B0609020204030204" pitchFamily="49" charset="0"/>
                </a:rPr>
                <a:t>(functions)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81312" y="2851457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Responsibilities: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Gets required information from the user (number interactions, probability of X-behavior).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Creates the Pursuer and Target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Runs the Pursuer’s and Target’s methods at the appropriate time.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Runs the simulated date for the specified number of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2509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build="p"/>
      <p:bldP spid="1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Round Of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Pursuer and the Target each determine the type of behavior exhibited (‘X’ or ‘Y’)</a:t>
            </a:r>
            <a:endParaRPr lang="en-US" dirty="0"/>
          </a:p>
        </p:txBody>
      </p:sp>
      <p:pic>
        <p:nvPicPr>
          <p:cNvPr id="2050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47" y="5498040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67" y="5467385"/>
            <a:ext cx="647629" cy="6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:\PC\lectures\Hi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9" y="2392827"/>
            <a:ext cx="1686366" cy="12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:\www\2003\233F\assignments\assignment3\cave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8413"/>
            <a:ext cx="1270064" cy="14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89" y="3419641"/>
            <a:ext cx="742792" cy="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4" y="3419640"/>
            <a:ext cx="704865" cy="7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9588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No. success!</a:t>
            </a:r>
            <a:endParaRPr lang="en-US" b="1" dirty="0"/>
          </a:p>
        </p:txBody>
      </p:sp>
      <p:pic>
        <p:nvPicPr>
          <p:cNvPr id="16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2" y="4117131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4" y="4117131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6113" y="3216011"/>
            <a:ext cx="180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 = success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442193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0606" y="441443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6113" y="5040868"/>
            <a:ext cx="20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Mismatch = failure</a:t>
            </a:r>
            <a:endParaRPr lang="en-US" b="1" dirty="0"/>
          </a:p>
        </p:txBody>
      </p:sp>
      <p:pic>
        <p:nvPicPr>
          <p:cNvPr id="25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67" y="6153043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69" y="6115014"/>
            <a:ext cx="647629" cy="6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67 -0.08889 L 3.33333E-6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3 -0.10556 L 4.16667E-6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67 -0.17777 L 5.55112E-17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0.2 L -3.33333E-6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h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06 -0.34444 L -0.03472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38888 L -3.33333E-6 -4.444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0.46667 L 5.55112E-17 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0.51111 L 0 3.33333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The Manger</a:t>
            </a:r>
            <a:endParaRPr lang="en-US" dirty="0"/>
          </a:p>
        </p:txBody>
      </p:sp>
      <p:pic>
        <p:nvPicPr>
          <p:cNvPr id="5" name="Picture 7" descr="C:\Users\tamj\AppData\Local\Microsoft\Windows\Temporary Internet Files\Content.IE5\LZWJTDG0\MC9001409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" y="2662794"/>
            <a:ext cx="1435871" cy="12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/>
          <p:cNvGrpSpPr/>
          <p:nvPr/>
        </p:nvGrpSpPr>
        <p:grpSpPr>
          <a:xfrm>
            <a:off x="1371600" y="1227297"/>
            <a:ext cx="3473389" cy="4605816"/>
            <a:chOff x="1371600" y="1227297"/>
            <a:chExt cx="3473389" cy="4605816"/>
          </a:xfrm>
        </p:grpSpPr>
        <p:pic>
          <p:nvPicPr>
            <p:cNvPr id="8" name="Picture 2" descr="U:\PC\lectures\Hi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19" y="1227297"/>
              <a:ext cx="982188" cy="736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U:\www\2003\233F\assignments\assignment3\cavem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25" y="4400489"/>
              <a:ext cx="1270064" cy="143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5" idx="3"/>
            </p:cNvCxnSpPr>
            <p:nvPr/>
          </p:nvCxnSpPr>
          <p:spPr>
            <a:xfrm>
              <a:off x="1566077" y="3276600"/>
              <a:ext cx="2067842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 flipV="1">
              <a:off x="1371600" y="1595618"/>
              <a:ext cx="2262319" cy="16809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74725" y="2725736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Creates Pursuer and Target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200" y="1133638"/>
            <a:ext cx="2691447" cy="1200329"/>
            <a:chOff x="6172200" y="1133638"/>
            <a:chExt cx="2691447" cy="1200329"/>
          </a:xfrm>
        </p:grpSpPr>
        <p:pic>
          <p:nvPicPr>
            <p:cNvPr id="3076" name="Picture 4" descr="C:\Users\tamj\AppData\Local\Microsoft\Windows\Temporary Internet Files\Content.IE5\SJ530R3F\MC90032075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227297"/>
              <a:ext cx="1015047" cy="101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187247" y="1133638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Runs the specified number of interactions</a:t>
              </a:r>
              <a:endParaRPr lang="en-US" dirty="0"/>
            </a:p>
          </p:txBody>
        </p:sp>
      </p:grpSp>
      <p:pic>
        <p:nvPicPr>
          <p:cNvPr id="3077" name="Picture 5" descr="C:\Users\tamj\AppData\Local\Microsoft\Windows\Temporary Internet Files\Content.IE5\S73FJVX2\MC9001047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4351" y="1181186"/>
            <a:ext cx="619737" cy="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4600" y="2333967"/>
            <a:ext cx="215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interaction round: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Manager tells the Pursuer and Target to run appropriate behaviors for an interaction</a:t>
            </a:r>
            <a:endParaRPr lang="en-US" dirty="0"/>
          </a:p>
        </p:txBody>
      </p:sp>
      <p:pic>
        <p:nvPicPr>
          <p:cNvPr id="25" name="Picture 5" descr="C:\Users\tamj\AppData\Local\Microsoft\Windows\Temporary Internet Files\Content.IE5\S73FJVX2\MC9001047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4351" y="4902596"/>
            <a:ext cx="619737" cy="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amj\AppData\Local\Microsoft\Windows\Temporary Internet Files\Content.IE5\B6R0P5GS\MM90028357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946">
            <a:off x="4265418" y="5170906"/>
            <a:ext cx="8477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366387" y="4692666"/>
            <a:ext cx="2158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the end of the simulation (interactions finished) the manager tells the Pursuer to generate the final report</a:t>
            </a:r>
            <a:endParaRPr lang="en-US" dirty="0"/>
          </a:p>
        </p:txBody>
      </p:sp>
      <p:grpSp>
        <p:nvGrpSpPr>
          <p:cNvPr id="3083" name="Group 3082"/>
          <p:cNvGrpSpPr/>
          <p:nvPr/>
        </p:nvGrpSpPr>
        <p:grpSpPr>
          <a:xfrm>
            <a:off x="127226" y="4862615"/>
            <a:ext cx="2679224" cy="2117015"/>
            <a:chOff x="127226" y="4862615"/>
            <a:chExt cx="2679224" cy="2117015"/>
          </a:xfrm>
        </p:grpSpPr>
        <p:pic>
          <p:nvPicPr>
            <p:cNvPr id="3082" name="Picture 8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6" y="6062944"/>
              <a:ext cx="897941" cy="91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27226" y="4862615"/>
              <a:ext cx="2679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Prompts the user for the required information (# interactions, probability of ‘X-behaviors’ (Target)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9" y="3630850"/>
            <a:ext cx="1909761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55" y="5943600"/>
            <a:ext cx="2351450" cy="67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240</Words>
  <Application>Microsoft Office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Assignment Overview</vt:lpstr>
      <vt:lpstr>Each Round Of Interaction</vt:lpstr>
      <vt:lpstr>Role Of The Manger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Assignment5 animation</dc:title>
  <dc:creator>James Tam</dc:creator>
  <cp:lastModifiedBy>James Tam</cp:lastModifiedBy>
  <cp:revision>21</cp:revision>
  <dcterms:created xsi:type="dcterms:W3CDTF">2014-11-24T21:32:51Z</dcterms:created>
  <dcterms:modified xsi:type="dcterms:W3CDTF">2014-11-25T22:49:07Z</dcterms:modified>
</cp:coreProperties>
</file>