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203" autoAdjust="0"/>
  </p:normalViewPr>
  <p:slideViewPr>
    <p:cSldViewPr>
      <p:cViewPr>
        <p:scale>
          <a:sx n="103" d="100"/>
          <a:sy n="103" d="100"/>
        </p:scale>
        <p:origin x="-492" y="1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Warm-Up Puzzle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Set Theory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examination in three subjects, Algebra, Biology, and Chemistry, was taken by 41 students. The following table shows how many students failed in each single subject and in their various combinations.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many students passed all three subjects?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Hint: Represent A, B, and C as sets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2895600"/>
          <a:ext cx="7696200" cy="968248"/>
        </p:xfrm>
        <a:graphic>
          <a:graphicData uri="http://schemas.openxmlformats.org/drawingml/2006/table">
            <a:tbl>
              <a:tblPr/>
              <a:tblGrid>
                <a:gridCol w="1572342"/>
                <a:gridCol w="713658"/>
                <a:gridCol w="600075"/>
                <a:gridCol w="962025"/>
                <a:gridCol w="962025"/>
                <a:gridCol w="962025"/>
                <a:gridCol w="962025"/>
                <a:gridCol w="96202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Calibri"/>
                        </a:rPr>
                        <a:t>Subjects: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A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B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Calibri"/>
                        </a:rPr>
                        <a:t>C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Calibri"/>
                        </a:rPr>
                        <a:t>AB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Calibri"/>
                        </a:rPr>
                        <a:t>AC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Calibri"/>
                        </a:rPr>
                        <a:t>BC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Calibri"/>
                        </a:rPr>
                        <a:t>ABC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Calibri"/>
                        </a:rPr>
                        <a:t>Failed: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Calibri"/>
                        </a:rPr>
                        <a:t>12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5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8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2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6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3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Calibri"/>
                        </a:rPr>
                        <a:t>1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78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Warm-Up Puzzle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 you know?</dc:title>
  <dc:creator>James Tam</dc:creator>
  <cp:lastModifiedBy>sysman</cp:lastModifiedBy>
  <cp:revision>24</cp:revision>
  <dcterms:created xsi:type="dcterms:W3CDTF">2006-08-16T00:00:00Z</dcterms:created>
  <dcterms:modified xsi:type="dcterms:W3CDTF">2014-01-29T01:17:56Z</dcterms:modified>
</cp:coreProperties>
</file>