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2"/>
  </p:notesMasterIdLst>
  <p:sldIdLst>
    <p:sldId id="308" r:id="rId2"/>
    <p:sldId id="378" r:id="rId3"/>
    <p:sldId id="441" r:id="rId4"/>
    <p:sldId id="442" r:id="rId5"/>
    <p:sldId id="465" r:id="rId6"/>
    <p:sldId id="466" r:id="rId7"/>
    <p:sldId id="467" r:id="rId8"/>
    <p:sldId id="468" r:id="rId9"/>
    <p:sldId id="469" r:id="rId10"/>
    <p:sldId id="470" r:id="rId11"/>
    <p:sldId id="477" r:id="rId12"/>
    <p:sldId id="462" r:id="rId13"/>
    <p:sldId id="480" r:id="rId14"/>
    <p:sldId id="471" r:id="rId15"/>
    <p:sldId id="381" r:id="rId16"/>
    <p:sldId id="478" r:id="rId17"/>
    <p:sldId id="382" r:id="rId18"/>
    <p:sldId id="479" r:id="rId19"/>
    <p:sldId id="383" r:id="rId20"/>
    <p:sldId id="384" r:id="rId21"/>
    <p:sldId id="463" r:id="rId22"/>
    <p:sldId id="472" r:id="rId23"/>
    <p:sldId id="464" r:id="rId24"/>
    <p:sldId id="385" r:id="rId25"/>
    <p:sldId id="386" r:id="rId26"/>
    <p:sldId id="473" r:id="rId27"/>
    <p:sldId id="474" r:id="rId28"/>
    <p:sldId id="475" r:id="rId29"/>
    <p:sldId id="387" r:id="rId30"/>
    <p:sldId id="388" r:id="rId31"/>
    <p:sldId id="481" r:id="rId32"/>
    <p:sldId id="482" r:id="rId33"/>
    <p:sldId id="476" r:id="rId34"/>
    <p:sldId id="389" r:id="rId35"/>
    <p:sldId id="444" r:id="rId36"/>
    <p:sldId id="390" r:id="rId37"/>
    <p:sldId id="391" r:id="rId38"/>
    <p:sldId id="392" r:id="rId39"/>
    <p:sldId id="393" r:id="rId40"/>
    <p:sldId id="394" r:id="rId41"/>
    <p:sldId id="395" r:id="rId42"/>
    <p:sldId id="396" r:id="rId43"/>
    <p:sldId id="397" r:id="rId44"/>
    <p:sldId id="398" r:id="rId45"/>
    <p:sldId id="399" r:id="rId46"/>
    <p:sldId id="483" r:id="rId47"/>
    <p:sldId id="484" r:id="rId48"/>
    <p:sldId id="485" r:id="rId49"/>
    <p:sldId id="403" r:id="rId50"/>
    <p:sldId id="404" r:id="rId51"/>
    <p:sldId id="405" r:id="rId52"/>
    <p:sldId id="406" r:id="rId53"/>
    <p:sldId id="407" r:id="rId54"/>
    <p:sldId id="408" r:id="rId55"/>
    <p:sldId id="409" r:id="rId56"/>
    <p:sldId id="410" r:id="rId57"/>
    <p:sldId id="411" r:id="rId58"/>
    <p:sldId id="412" r:id="rId59"/>
    <p:sldId id="486" r:id="rId60"/>
    <p:sldId id="447" r:id="rId61"/>
    <p:sldId id="448" r:id="rId62"/>
    <p:sldId id="449" r:id="rId63"/>
    <p:sldId id="450" r:id="rId64"/>
    <p:sldId id="451" r:id="rId65"/>
    <p:sldId id="452" r:id="rId66"/>
    <p:sldId id="453" r:id="rId67"/>
    <p:sldId id="454" r:id="rId68"/>
    <p:sldId id="455" r:id="rId69"/>
    <p:sldId id="456" r:id="rId70"/>
    <p:sldId id="487"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0689" autoAdjust="0"/>
  </p:normalViewPr>
  <p:slideViewPr>
    <p:cSldViewPr>
      <p:cViewPr varScale="1">
        <p:scale>
          <a:sx n="90" d="100"/>
          <a:sy n="90" d="100"/>
        </p:scale>
        <p:origin x="-58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75A6176-CFA8-43F0-BCD7-FE418909D5D3}" type="datetimeFigureOut">
              <a:rPr lang="en-US"/>
              <a:pPr>
                <a:defRPr/>
              </a:pPr>
              <a:t>1/26/2014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EA4B8EA-5DD5-4030-880A-5B9D270A3C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Why:</a:t>
            </a:r>
          </a:p>
          <a:p>
            <a:pPr eaLnBrk="1" hangingPunct="1">
              <a:spcBef>
                <a:spcPct val="0"/>
              </a:spcBef>
            </a:pPr>
            <a:r>
              <a:rPr lang="en-US" smtClean="0"/>
              <a:t>Pick travel rouute?</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5111E4-77D7-4648-87F0-4DBF82B2E294}"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lIns="91430" tIns="45715" rIns="91430" bIns="45715" numCol="1" anchor="t" anchorCtr="0" compatLnSpc="1">
            <a:prstTxWarp prst="textNoShape">
              <a:avLst/>
            </a:prstTxWarp>
          </a:bodyPr>
          <a:lstStyle/>
          <a:p>
            <a:endParaRPr lang="en-CA" smtClean="0"/>
          </a:p>
        </p:txBody>
      </p:sp>
      <p:sp>
        <p:nvSpPr>
          <p:cNvPr id="7373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a:fld id="{433F316B-A576-41AD-9266-837F868BE7AA}" type="slidenum">
              <a:rPr lang="en-US" sz="1200">
                <a:latin typeface="Calibri" pitchFamily="34" charset="0"/>
              </a:rPr>
              <a:pPr algn="r" defTabSz="895350"/>
              <a:t>47</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wrap="square" lIns="91430" tIns="45715" rIns="91430" bIns="45715" numCol="1" anchor="t" anchorCtr="0" compatLnSpc="1">
            <a:prstTxWarp prst="textNoShape">
              <a:avLst/>
            </a:prstTxWarp>
          </a:bodyPr>
          <a:lstStyle/>
          <a:p>
            <a:pPr eaLnBrk="1" hangingPunct="1"/>
            <a:r>
              <a:rPr lang="en-US" b="1" smtClean="0"/>
              <a:t>Problem with an odd degree vertex for all but the starting/end point</a:t>
            </a:r>
          </a:p>
          <a:p>
            <a:pPr eaLnBrk="1" hangingPunct="1"/>
            <a:r>
              <a:rPr lang="en-US" smtClean="0"/>
              <a:t>The third one is a problem: to cross it you come in and you cannot leave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lIns="91430" tIns="45715" rIns="91430" bIns="45715" numCol="1" anchor="t" anchorCtr="0" compatLnSpc="1">
            <a:prstTxWarp prst="textNoShape">
              <a:avLst/>
            </a:prstTxWarp>
          </a:bodyPr>
          <a:lstStyle/>
          <a:p>
            <a:r>
              <a:rPr lang="en-US" smtClean="0"/>
              <a:t>Step1: Construct a circuit (not constrained to Euler circuit)</a:t>
            </a:r>
          </a:p>
          <a:p>
            <a:endParaRPr lang="en-US" smtClean="0"/>
          </a:p>
          <a:p>
            <a:r>
              <a:rPr lang="en-US" smtClean="0"/>
              <a:t>Step 2: removes the edges of some circuit</a:t>
            </a:r>
          </a:p>
          <a:p>
            <a:r>
              <a:rPr lang="en-US" smtClean="0"/>
              <a:t>Step 3: remove all remaining edges (must start at a vertex that is part of the circuit from step 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B3EAFE-8094-4A7A-8980-B993A4BB5FCA}"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lIns="91430" tIns="45715" rIns="91430" bIns="45715" numCol="1" anchor="t" anchorCtr="0" compatLnSpc="1">
            <a:prstTxWarp prst="textNoShape">
              <a:avLst/>
            </a:prstTxWarp>
          </a:bodyPr>
          <a:lstStyle/>
          <a:p>
            <a:pPr eaLnBrk="1" hangingPunct="1"/>
            <a:endParaRPr lang="en-CA" smtClean="0"/>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a:fld id="{4E69B3E3-DA0B-467D-965A-F3D7D2E9E56F}" type="slidenum">
              <a:rPr lang="en-US" sz="1200">
                <a:latin typeface="Calibri" pitchFamily="34" charset="0"/>
              </a:rPr>
              <a:pPr algn="r" defTabSz="895350"/>
              <a:t>11</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lIns="91430" tIns="45715" rIns="91430" bIns="45715" numCol="1" anchor="t" anchorCtr="0" compatLnSpc="1">
            <a:prstTxWarp prst="textNoShape">
              <a:avLst/>
            </a:prstTxWarp>
          </a:bodyPr>
          <a:lstStyle/>
          <a:p>
            <a:pPr eaLnBrk="1" hangingPunct="1"/>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lIns="91430" tIns="45715" rIns="91430" bIns="45715" numCol="1" anchor="t" anchorCtr="0" compatLnSpc="1">
            <a:prstTxWarp prst="textNoShape">
              <a:avLst/>
            </a:prstTxWarp>
          </a:bodyPr>
          <a:lstStyle/>
          <a:p>
            <a:pPr eaLnBrk="1" hangingPunct="1"/>
            <a:endParaRPr lang="en-CA" smtClean="0"/>
          </a:p>
        </p:txBody>
      </p:sp>
      <p:sp>
        <p:nvSpPr>
          <p:cNvPr id="3891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a:fld id="{35189333-3BD5-4595-9772-16F84B69B20F}" type="slidenum">
              <a:rPr lang="en-US" sz="1200">
                <a:latin typeface="Calibri" pitchFamily="34" charset="0"/>
              </a:rPr>
              <a:pPr algn="r" defTabSz="895350"/>
              <a:t>18</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E75631-095D-444E-A69F-D60A0D74D3F0}"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25759B-58C2-4432-8B53-A30D3E231C5B}"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lIns="91430" tIns="45715" rIns="91430" bIns="45715" numCol="1" anchor="t" anchorCtr="0" compatLnSpc="1">
            <a:prstTxWarp prst="textNoShape">
              <a:avLst/>
            </a:prstTxWarp>
          </a:bodyPr>
          <a:lstStyle/>
          <a:p>
            <a:pPr eaLnBrk="1" hangingPunct="1">
              <a:spcBef>
                <a:spcPct val="0"/>
              </a:spcBef>
            </a:pPr>
            <a:r>
              <a:rPr lang="en-US" smtClean="0"/>
              <a:t>Multiset does allow for duplicates but order is still not important</a:t>
            </a:r>
          </a:p>
          <a:p>
            <a:pPr eaLnBrk="1" hangingPunct="1">
              <a:spcBef>
                <a:spcPct val="0"/>
              </a:spcBef>
            </a:pPr>
            <a:endParaRPr lang="en-US" smtClean="0"/>
          </a:p>
        </p:txBody>
      </p:sp>
      <p:sp>
        <p:nvSpPr>
          <p:cNvPr id="5632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a:fld id="{900BA2B1-5FEF-4C40-9D3B-2F0971ED5E3F}" type="slidenum">
              <a:rPr lang="en-US" sz="1200">
                <a:latin typeface="Calibri" pitchFamily="34" charset="0"/>
              </a:rPr>
              <a:pPr algn="r" defTabSz="895350"/>
              <a:t>32</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wrap="square" lIns="91430" tIns="45715" rIns="91430" bIns="45715" numCol="1" anchor="t" anchorCtr="0" compatLnSpc="1">
            <a:prstTxWarp prst="textNoShape">
              <a:avLst/>
            </a:prstTxWarp>
          </a:bodyPr>
          <a:lstStyle/>
          <a:p>
            <a:pPr eaLnBrk="1" hangingPunct="1">
              <a:buFontTx/>
              <a:buChar char="•"/>
            </a:pPr>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10" charset="0"/>
              <a:cs typeface="+mn-cs"/>
            </a:endParaRPr>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10" charset="-128"/>
            </a:endParaRPr>
          </a:p>
        </p:txBody>
      </p:sp>
      <p:sp>
        <p:nvSpPr>
          <p:cNvPr id="7" name="Rectangle 6"/>
          <p:cNvSpPr/>
          <p:nvPr/>
        </p:nvSpPr>
        <p:spPr>
          <a:xfrm>
            <a:off x="3886200" y="6248400"/>
            <a:ext cx="1627188" cy="276225"/>
          </a:xfrm>
          <a:prstGeom prst="rect">
            <a:avLst/>
          </a:prstGeom>
        </p:spPr>
        <p:txBody>
          <a:bodyPr wrap="none">
            <a:spAutoFit/>
          </a:bodyPr>
          <a:lstStyle/>
          <a:p>
            <a:pPr fontAlgn="auto">
              <a:spcBef>
                <a:spcPts val="0"/>
              </a:spcBef>
              <a:spcAft>
                <a:spcPts val="0"/>
              </a:spcAft>
              <a:defRPr/>
            </a:pPr>
            <a:r>
              <a:rPr lang="en-US" sz="1200" dirty="0">
                <a:latin typeface="+mn-lt"/>
                <a:cs typeface="+mn-cs"/>
              </a:rPr>
              <a:t>© </a:t>
            </a:r>
            <a:r>
              <a:rPr lang="en-US" sz="1200" dirty="0" err="1">
                <a:latin typeface="+mn-lt"/>
                <a:cs typeface="+mn-cs"/>
              </a:rPr>
              <a:t>Jalal</a:t>
            </a:r>
            <a:r>
              <a:rPr lang="en-US" sz="1200" dirty="0">
                <a:latin typeface="+mn-lt"/>
                <a:cs typeface="+mn-cs"/>
              </a:rPr>
              <a:t> Kawash 2010</a:t>
            </a:r>
          </a:p>
        </p:txBody>
      </p:sp>
      <p:pic>
        <p:nvPicPr>
          <p:cNvPr id="8" name="Picture 11"/>
          <p:cNvPicPr>
            <a:picLocks noChangeAspect="1" noChangeArrowheads="1"/>
          </p:cNvPicPr>
          <p:nvPr userDrawn="1"/>
        </p:nvPicPr>
        <p:blipFill>
          <a:blip r:embed="rId2"/>
          <a:srcRect l="52776" t="11578" r="8125" b="2106"/>
          <a:stretch>
            <a:fillRect/>
          </a:stretch>
        </p:blipFill>
        <p:spPr bwMode="auto">
          <a:xfrm>
            <a:off x="609600" y="3849688"/>
            <a:ext cx="1481138" cy="1941512"/>
          </a:xfrm>
          <a:prstGeom prst="rect">
            <a:avLst/>
          </a:prstGeom>
          <a:noFill/>
          <a:ln w="9525">
            <a:noFill/>
            <a:miter lim="800000"/>
            <a:headEnd/>
            <a:tailEnd/>
          </a:ln>
        </p:spPr>
      </p:pic>
      <p:sp>
        <p:nvSpPr>
          <p:cNvPr id="5" name="Title 4"/>
          <p:cNvSpPr>
            <a:spLocks noGrp="1"/>
          </p:cNvSpPr>
          <p:nvPr>
            <p:ph type="ctrTitle"/>
          </p:nvPr>
        </p:nvSpPr>
        <p:spPr>
          <a:xfrm>
            <a:off x="722376" y="1820206"/>
            <a:ext cx="7772400" cy="1828800"/>
          </a:xfrm>
        </p:spPr>
        <p:txBody>
          <a:bodyPr lIns="45720" r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lang="en-US"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9" name="Date Placeholder 18"/>
          <p:cNvSpPr>
            <a:spLocks noGrp="1"/>
          </p:cNvSpPr>
          <p:nvPr>
            <p:ph type="dt" sz="half" idx="10"/>
          </p:nvPr>
        </p:nvSpPr>
        <p:spPr>
          <a:xfrm>
            <a:off x="5943600" y="6096000"/>
            <a:ext cx="2286000" cy="365125"/>
          </a:xfrm>
        </p:spPr>
        <p:txBody>
          <a:bodyPr/>
          <a:lstStyle>
            <a:lvl1pPr>
              <a:defRPr/>
            </a:lvl1pPr>
          </a:lstStyle>
          <a:p>
            <a:pPr>
              <a:defRPr/>
            </a:pPr>
            <a:fld id="{9BE48860-38FB-4017-831F-83F803BBB02F}" type="datetime1">
              <a:rPr lang="en-US"/>
              <a:pPr>
                <a:defRPr/>
              </a:pPr>
              <a:t>1/26/2014</a:t>
            </a:fld>
            <a:endParaRPr lang="en-US"/>
          </a:p>
        </p:txBody>
      </p:sp>
      <p:sp>
        <p:nvSpPr>
          <p:cNvPr id="10" name="Footer Placeholder 7"/>
          <p:cNvSpPr>
            <a:spLocks noGrp="1"/>
          </p:cNvSpPr>
          <p:nvPr>
            <p:ph type="ftr" sz="quarter" idx="11"/>
          </p:nvPr>
        </p:nvSpPr>
        <p:spPr>
          <a:xfrm>
            <a:off x="4800600" y="6111875"/>
            <a:ext cx="2286000" cy="365125"/>
          </a:xfrm>
        </p:spPr>
        <p:txBody>
          <a:bodyPr/>
          <a:lstStyle>
            <a:lvl1pPr>
              <a:defRPr/>
            </a:lvl1pPr>
          </a:lstStyle>
          <a:p>
            <a:pPr>
              <a:defRPr/>
            </a:pPr>
            <a:endParaRPr lang="en-US"/>
          </a:p>
        </p:txBody>
      </p:sp>
      <p:sp>
        <p:nvSpPr>
          <p:cNvPr id="11" name="Slide Number Placeholder 10"/>
          <p:cNvSpPr>
            <a:spLocks noGrp="1"/>
          </p:cNvSpPr>
          <p:nvPr>
            <p:ph type="sldNum" sz="quarter" idx="12"/>
          </p:nvPr>
        </p:nvSpPr>
        <p:spPr/>
        <p:txBody>
          <a:bodyPr/>
          <a:lstStyle>
            <a:lvl1pPr>
              <a:defRPr sz="1600"/>
            </a:lvl1pPr>
          </a:lstStyle>
          <a:p>
            <a:pPr>
              <a:defRPr/>
            </a:pPr>
            <a:fld id="{27E409E6-8C48-4493-8845-4A10B0181BC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E737F10-01DC-43C6-9BCF-61DFEA130256}" type="datetime1">
              <a:rPr lang="en-US"/>
              <a:pPr>
                <a:defRPr/>
              </a:pPr>
              <a:t>1/26/2014</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D7F36D4-EE57-440E-B0DC-E250FEF5460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EEF7C810-7B54-4AEE-85BB-8C8D7FEA579C}" type="datetime1">
              <a:rPr lang="en-US"/>
              <a:pPr>
                <a:defRPr/>
              </a:pPr>
              <a:t>1/26/2014</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1899E75-10AC-46B0-AAEC-47AD8FBEAA8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FAFD625C-848A-4D66-89D4-A2294C7E4DB4}" type="datetime1">
              <a:rPr lang="en-US"/>
              <a:pPr>
                <a:defRPr/>
              </a:pPr>
              <a:t>1/26/2014</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480EB49-F37C-4FF8-85ED-47469677C9B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4986338"/>
            <a:ext cx="8183562" cy="1050925"/>
          </a:xfrm>
        </p:spPr>
        <p:txBody>
          <a:bodyPr/>
          <a:lstStyle/>
          <a:p>
            <a:r>
              <a:rPr lang="en-US"/>
              <a:t>Click to edit Master title style</a:t>
            </a:r>
          </a:p>
        </p:txBody>
      </p:sp>
      <p:sp>
        <p:nvSpPr>
          <p:cNvPr id="3" name="Content Placeholder 2"/>
          <p:cNvSpPr>
            <a:spLocks noGrp="1"/>
          </p:cNvSpPr>
          <p:nvPr>
            <p:ph idx="1"/>
          </p:nvPr>
        </p:nvSpPr>
        <p:spPr>
          <a:xfrm>
            <a:off x="503238" y="530225"/>
            <a:ext cx="8183562" cy="4187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99303480-2086-463D-8DFD-01F2B111A0FA}" type="datetime1">
              <a:rPr lang="en-US"/>
              <a:pPr>
                <a:defRPr/>
              </a:pPr>
              <a:t>1/26/2014</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7B51B4C5-A397-4529-B383-BB903AA9C17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4"/>
          <p:cNvSpPr>
            <a:spLocks noGrp="1"/>
          </p:cNvSpPr>
          <p:nvPr>
            <p:ph type="dt" sz="half" idx="10"/>
          </p:nvPr>
        </p:nvSpPr>
        <p:spPr>
          <a:xfrm>
            <a:off x="6096000" y="6096000"/>
            <a:ext cx="2286000" cy="365125"/>
          </a:xfrm>
        </p:spPr>
        <p:txBody>
          <a:bodyPr/>
          <a:lstStyle>
            <a:lvl1pPr>
              <a:defRPr/>
            </a:lvl1pPr>
          </a:lstStyle>
          <a:p>
            <a:pPr>
              <a:defRPr/>
            </a:pPr>
            <a:fld id="{47C92071-3284-4CE6-8B62-106B377B579D}" type="datetime1">
              <a:rPr lang="en-US"/>
              <a:pPr>
                <a:defRPr/>
              </a:pPr>
              <a:t>1/26/2014</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C6C02CE-E163-4530-8FEC-1BDE92E556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10" charset="0"/>
              <a:cs typeface="+mn-cs"/>
            </a:endParaRPr>
          </a:p>
        </p:txBody>
      </p:sp>
      <p:pic>
        <p:nvPicPr>
          <p:cNvPr id="5" name="Picture 11"/>
          <p:cNvPicPr>
            <a:picLocks noChangeAspect="1" noChangeArrowheads="1"/>
          </p:cNvPicPr>
          <p:nvPr userDrawn="1"/>
        </p:nvPicPr>
        <p:blipFill>
          <a:blip r:embed="rId2"/>
          <a:srcRect l="52776" t="11578" r="8125" b="2106"/>
          <a:stretch>
            <a:fillRect/>
          </a:stretch>
        </p:blipFill>
        <p:spPr bwMode="auto">
          <a:xfrm>
            <a:off x="1676400" y="533400"/>
            <a:ext cx="2514600" cy="3295650"/>
          </a:xfrm>
          <a:prstGeom prst="rect">
            <a:avLst/>
          </a:prstGeom>
          <a:noFill/>
          <a:ln w="9525">
            <a:noFill/>
            <a:miter lim="800000"/>
            <a:headEnd/>
            <a:tailEnd/>
          </a:ln>
        </p:spPr>
      </p:pic>
      <p:pic>
        <p:nvPicPr>
          <p:cNvPr id="6" name="Picture 12"/>
          <p:cNvPicPr>
            <a:picLocks noChangeAspect="1" noChangeArrowheads="1"/>
          </p:cNvPicPr>
          <p:nvPr userDrawn="1"/>
        </p:nvPicPr>
        <p:blipFill>
          <a:blip r:embed="rId2"/>
          <a:srcRect l="52776" t="11578" r="8125" b="2106"/>
          <a:stretch>
            <a:fillRect/>
          </a:stretch>
        </p:blipFill>
        <p:spPr bwMode="auto">
          <a:xfrm>
            <a:off x="2667000" y="914400"/>
            <a:ext cx="2514600" cy="3295650"/>
          </a:xfrm>
          <a:prstGeom prst="rect">
            <a:avLst/>
          </a:prstGeom>
          <a:noFill/>
          <a:ln w="9525">
            <a:noFill/>
            <a:miter lim="800000"/>
            <a:headEnd/>
            <a:tailEnd/>
          </a:ln>
        </p:spPr>
      </p:pic>
      <p:pic>
        <p:nvPicPr>
          <p:cNvPr id="7" name="Picture 13"/>
          <p:cNvPicPr>
            <a:picLocks noChangeAspect="1" noChangeArrowheads="1"/>
          </p:cNvPicPr>
          <p:nvPr userDrawn="1"/>
        </p:nvPicPr>
        <p:blipFill>
          <a:blip r:embed="rId2"/>
          <a:srcRect l="52776" t="11578" r="8125" b="2106"/>
          <a:stretch>
            <a:fillRect/>
          </a:stretch>
        </p:blipFill>
        <p:spPr bwMode="auto">
          <a:xfrm>
            <a:off x="3657600" y="1371600"/>
            <a:ext cx="2514600" cy="3295650"/>
          </a:xfrm>
          <a:prstGeom prst="rect">
            <a:avLst/>
          </a:prstGeom>
          <a:noFill/>
          <a:ln w="9525">
            <a:noFill/>
            <a:miter lim="800000"/>
            <a:headEnd/>
            <a:tailEnd/>
          </a:ln>
        </p:spPr>
      </p:pic>
      <p:pic>
        <p:nvPicPr>
          <p:cNvPr id="8" name="Picture 14"/>
          <p:cNvPicPr>
            <a:picLocks noChangeAspect="1" noChangeArrowheads="1"/>
          </p:cNvPicPr>
          <p:nvPr userDrawn="1"/>
        </p:nvPicPr>
        <p:blipFill>
          <a:blip r:embed="rId2"/>
          <a:srcRect l="52776" t="11578" r="8125" b="2106"/>
          <a:stretch>
            <a:fillRect/>
          </a:stretch>
        </p:blipFill>
        <p:spPr bwMode="auto">
          <a:xfrm>
            <a:off x="4648200" y="1905000"/>
            <a:ext cx="2514600" cy="3295650"/>
          </a:xfrm>
          <a:prstGeom prst="rect">
            <a:avLst/>
          </a:prstGeom>
          <a:noFill/>
          <a:ln w="9525">
            <a:noFill/>
            <a:miter lim="800000"/>
            <a:headEnd/>
            <a:tailEnd/>
          </a:ln>
        </p:spPr>
      </p:pic>
      <p:sp>
        <p:nvSpPr>
          <p:cNvPr id="2" name="Title 1"/>
          <p:cNvSpPr>
            <a:spLocks noGrp="1"/>
          </p:cNvSpPr>
          <p:nvPr>
            <p:ph type="title"/>
          </p:nvPr>
        </p:nvSpPr>
        <p:spPr>
          <a:xfrm>
            <a:off x="468344" y="4928616"/>
            <a:ext cx="8183880" cy="676656"/>
          </a:xfrm>
        </p:spPr>
        <p:txBody>
          <a:bodyPr bIns="0"/>
          <a:lstStyle>
            <a:lvl1pPr algn="l">
              <a:buNone/>
              <a:defRPr sz="3600" b="0" cap="none" baseline="0">
                <a:solidFill>
                  <a:schemeClr val="bg2">
                    <a:shade val="25000"/>
                  </a:schemeClr>
                </a:solidFill>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3460863B-F2DE-4548-A253-08F70CDCEF25}" type="datetime1">
              <a:rPr lang="en-US"/>
              <a:pPr>
                <a:defRPr/>
              </a:pPr>
              <a:t>1/26/2014</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4498B71-EBFB-4986-B52F-9F9E3F56AA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0E161CCD-ABE8-4CC9-A8A7-F727F2E72BE2}" type="datetime1">
              <a:rPr lang="en-US"/>
              <a:pPr>
                <a:defRPr/>
              </a:pPr>
              <a:t>1/26/2014</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D7F6944-41F2-4BBB-AE62-2D514D91D1A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4296E481-A071-4FE0-9D5F-DC3A6E0E79F7}" type="datetime1">
              <a:rPr lang="en-US"/>
              <a:pPr>
                <a:defRPr/>
              </a:pPr>
              <a:t>1/26/2014</a:t>
            </a:fld>
            <a:endParaRPr lang="en-US" dirty="0"/>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1AFFF1CF-837B-4EC3-9549-1FCE21BAB3C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1450A7F8-4E3F-4B0E-8F20-AF80449E6CEF}" type="datetime1">
              <a:rPr lang="en-US"/>
              <a:pPr>
                <a:defRPr/>
              </a:pPr>
              <a:t>1/26/2014</a:t>
            </a:fld>
            <a:endParaRPr lang="en-US" dirty="0"/>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33E046E-5CC3-4A46-9065-51480D10416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10" charset="0"/>
              <a:cs typeface="+mn-cs"/>
            </a:endParaRPr>
          </a:p>
        </p:txBody>
      </p:sp>
      <p:sp>
        <p:nvSpPr>
          <p:cNvPr id="3" name="Rectangle 5"/>
          <p:cNvSpPr/>
          <p:nvPr userDrawn="1"/>
        </p:nvSpPr>
        <p:spPr>
          <a:xfrm>
            <a:off x="3886200" y="6172200"/>
            <a:ext cx="1627188" cy="276225"/>
          </a:xfrm>
          <a:prstGeom prst="rect">
            <a:avLst/>
          </a:prstGeom>
        </p:spPr>
        <p:txBody>
          <a:bodyPr wrap="none">
            <a:spAutoFit/>
          </a:bodyPr>
          <a:lstStyle/>
          <a:p>
            <a:pPr fontAlgn="auto">
              <a:spcBef>
                <a:spcPts val="0"/>
              </a:spcBef>
              <a:spcAft>
                <a:spcPts val="0"/>
              </a:spcAft>
              <a:defRPr/>
            </a:pPr>
            <a:r>
              <a:rPr lang="en-US" sz="1200" dirty="0">
                <a:latin typeface="+mn-lt"/>
                <a:cs typeface="+mn-cs"/>
              </a:rPr>
              <a:t>© </a:t>
            </a:r>
            <a:r>
              <a:rPr lang="en-US" sz="1200" dirty="0" err="1">
                <a:latin typeface="+mn-lt"/>
                <a:cs typeface="+mn-cs"/>
              </a:rPr>
              <a:t>Jalal</a:t>
            </a:r>
            <a:r>
              <a:rPr lang="en-US" sz="1200" dirty="0">
                <a:latin typeface="+mn-lt"/>
                <a:cs typeface="+mn-cs"/>
              </a:rPr>
              <a:t> Kawash 2009</a:t>
            </a:r>
          </a:p>
        </p:txBody>
      </p:sp>
      <p:sp>
        <p:nvSpPr>
          <p:cNvPr id="4" name="Rectangle 6"/>
          <p:cNvSpPr/>
          <p:nvPr userDrawn="1"/>
        </p:nvSpPr>
        <p:spPr>
          <a:xfrm>
            <a:off x="533400" y="6172200"/>
            <a:ext cx="2592388" cy="276225"/>
          </a:xfrm>
          <a:prstGeom prst="rect">
            <a:avLst/>
          </a:prstGeom>
        </p:spPr>
        <p:txBody>
          <a:bodyPr wrap="none">
            <a:spAutoFit/>
          </a:bodyPr>
          <a:lstStyle/>
          <a:p>
            <a:pPr fontAlgn="auto">
              <a:spcBef>
                <a:spcPts val="0"/>
              </a:spcBef>
              <a:spcAft>
                <a:spcPts val="0"/>
              </a:spcAft>
              <a:defRPr/>
            </a:pPr>
            <a:r>
              <a:rPr lang="en-US" sz="1200" i="1" dirty="0">
                <a:latin typeface="+mn-lt"/>
                <a:cs typeface="+mn-cs"/>
              </a:rPr>
              <a:t>Peeking into Computer Science</a:t>
            </a:r>
          </a:p>
        </p:txBody>
      </p:sp>
      <p:sp>
        <p:nvSpPr>
          <p:cNvPr id="5" name="Date Placeholder 1"/>
          <p:cNvSpPr>
            <a:spLocks noGrp="1"/>
          </p:cNvSpPr>
          <p:nvPr>
            <p:ph type="dt" sz="half" idx="10"/>
          </p:nvPr>
        </p:nvSpPr>
        <p:spPr/>
        <p:txBody>
          <a:bodyPr/>
          <a:lstStyle>
            <a:lvl1pPr>
              <a:defRPr/>
            </a:lvl1pPr>
          </a:lstStyle>
          <a:p>
            <a:pPr>
              <a:defRPr/>
            </a:pPr>
            <a:fld id="{70563213-CE3D-476F-B875-6B76EDDC2377}" type="datetime1">
              <a:rPr lang="en-US"/>
              <a:pPr>
                <a:defRPr/>
              </a:pPr>
              <a:t>1/26/2014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571909BC-60B0-4AD6-A2A1-DA6F60A301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EB7BC4B3-28F3-4BE2-8275-7B69B58B7312}" type="datetime1">
              <a:rPr lang="en-US"/>
              <a:pPr>
                <a:defRPr/>
              </a:pPr>
              <a:t>1/26/2014</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95DB2DC2-230F-402A-8840-310C5FCC43F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10" charset="0"/>
              <a:cs typeface="+mn-cs"/>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10" charset="-128"/>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lstStyle>
          <a:p>
            <a:pPr>
              <a:defRPr/>
            </a:pPr>
            <a:fld id="{88E0323E-0A01-4E53-BA48-150EB3822320}" type="datetime1">
              <a:rPr lang="en-US"/>
              <a:pPr>
                <a:defRPr/>
              </a:pPr>
              <a:t>1/26/2014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05AD43F-5526-44D8-A6B7-2CC640A2034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10" charset="0"/>
              <a:cs typeface="+mn-cs"/>
            </a:endParaRPr>
          </a:p>
        </p:txBody>
      </p:sp>
      <p:sp>
        <p:nvSpPr>
          <p:cNvPr id="13" name="Title Placeholder 12"/>
          <p:cNvSpPr>
            <a:spLocks noGrp="1"/>
          </p:cNvSpPr>
          <p:nvPr>
            <p:ph type="title"/>
          </p:nvPr>
        </p:nvSpPr>
        <p:spPr>
          <a:xfrm>
            <a:off x="503238" y="4986338"/>
            <a:ext cx="8183562" cy="1050925"/>
          </a:xfrm>
          <a:prstGeom prst="rect">
            <a:avLst/>
          </a:prstGeom>
        </p:spPr>
        <p:txBody>
          <a:bodyPr vert="horz" wrap="square" lIns="91440" tIns="45720" rIns="91440" bIns="45720" numCol="1" anchor="b" anchorCtr="0" compatLnSpc="1">
            <a:prstTxWarp prst="textNoShape">
              <a:avLst/>
            </a:prstTxWarp>
            <a:normAutofit/>
          </a:bodyPr>
          <a:lstStyle/>
          <a:p>
            <a:pPr lvl="0"/>
            <a:r>
              <a:rPr lang="en-US" smtClean="0"/>
              <a:t>Click to edit Master title style</a:t>
            </a:r>
          </a:p>
        </p:txBody>
      </p:sp>
      <p:sp>
        <p:nvSpPr>
          <p:cNvPr id="1028"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000">
                <a:solidFill>
                  <a:srgbClr val="A7A399"/>
                </a:solidFill>
                <a:latin typeface="+mn-lt"/>
                <a:cs typeface="+mn-cs"/>
              </a:defRPr>
            </a:lvl1pPr>
          </a:lstStyle>
          <a:p>
            <a:pPr>
              <a:defRPr/>
            </a:pPr>
            <a:fld id="{5D80668C-2BF2-485F-A2BB-50C02D42BF3F}" type="datetime1">
              <a:rPr lang="en-US"/>
              <a:pPr>
                <a:defRPr/>
              </a:pPr>
              <a:t>1/26/2014</a:t>
            </a:fld>
            <a:endParaRPr lang="en-US" dirty="0"/>
          </a:p>
        </p:txBody>
      </p:sp>
      <p:sp>
        <p:nvSpPr>
          <p:cNvPr id="18" name="Footer Placeholder 17"/>
          <p:cNvSpPr>
            <a:spLocks noGrp="1"/>
          </p:cNvSpPr>
          <p:nvPr>
            <p:ph type="ftr" sz="quarter" idx="3"/>
          </p:nvPr>
        </p:nvSpPr>
        <p:spPr>
          <a:xfrm>
            <a:off x="6062663" y="6111875"/>
            <a:ext cx="2286000" cy="365125"/>
          </a:xfrm>
          <a:prstGeom prst="rect">
            <a:avLst/>
          </a:prstGeom>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000">
                <a:solidFill>
                  <a:srgbClr val="A7A399"/>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A7A399"/>
                </a:solidFill>
                <a:latin typeface="+mn-lt"/>
                <a:cs typeface="+mn-cs"/>
              </a:defRPr>
            </a:lvl1pPr>
          </a:lstStyle>
          <a:p>
            <a:pPr>
              <a:defRPr/>
            </a:pPr>
            <a:fld id="{DCFA722A-C250-405D-BA7D-5229C6CB8FD0}" type="slidenum">
              <a:rPr lang="en-US"/>
              <a:pPr>
                <a:defRPr/>
              </a:pPr>
              <a:t>‹#›</a:t>
            </a:fld>
            <a:endParaRPr lang="en-US" dirty="0"/>
          </a:p>
        </p:txBody>
      </p:sp>
      <p:sp>
        <p:nvSpPr>
          <p:cNvPr id="8" name="Rectangle 7"/>
          <p:cNvSpPr/>
          <p:nvPr/>
        </p:nvSpPr>
        <p:spPr>
          <a:xfrm>
            <a:off x="3962400" y="6248400"/>
            <a:ext cx="1627188" cy="276225"/>
          </a:xfrm>
          <a:prstGeom prst="rect">
            <a:avLst/>
          </a:prstGeom>
        </p:spPr>
        <p:txBody>
          <a:bodyPr wrap="none">
            <a:spAutoFit/>
          </a:bodyPr>
          <a:lstStyle/>
          <a:p>
            <a:pPr fontAlgn="auto">
              <a:spcBef>
                <a:spcPts val="0"/>
              </a:spcBef>
              <a:spcAft>
                <a:spcPts val="0"/>
              </a:spcAft>
              <a:defRPr/>
            </a:pPr>
            <a:r>
              <a:rPr lang="en-US" sz="1200" dirty="0">
                <a:latin typeface="+mn-lt"/>
                <a:cs typeface="+mn-cs"/>
              </a:rPr>
              <a:t>© </a:t>
            </a:r>
            <a:r>
              <a:rPr lang="en-US" sz="1200" dirty="0" err="1">
                <a:latin typeface="+mn-lt"/>
                <a:cs typeface="+mn-cs"/>
              </a:rPr>
              <a:t>Jalal</a:t>
            </a:r>
            <a:r>
              <a:rPr lang="en-US" sz="1200" dirty="0">
                <a:latin typeface="+mn-lt"/>
                <a:cs typeface="+mn-cs"/>
              </a:rPr>
              <a:t> Kawash 2010</a:t>
            </a:r>
          </a:p>
        </p:txBody>
      </p:sp>
      <p:sp>
        <p:nvSpPr>
          <p:cNvPr id="9" name="Rectangle 8"/>
          <p:cNvSpPr/>
          <p:nvPr/>
        </p:nvSpPr>
        <p:spPr>
          <a:xfrm>
            <a:off x="457200" y="6248400"/>
            <a:ext cx="2332038" cy="276225"/>
          </a:xfrm>
          <a:prstGeom prst="rect">
            <a:avLst/>
          </a:prstGeom>
        </p:spPr>
        <p:txBody>
          <a:bodyPr wrap="none">
            <a:spAutoFit/>
          </a:bodyPr>
          <a:lstStyle/>
          <a:p>
            <a:pPr fontAlgn="auto">
              <a:spcBef>
                <a:spcPts val="0"/>
              </a:spcBef>
              <a:spcAft>
                <a:spcPts val="0"/>
              </a:spcAft>
              <a:defRPr/>
            </a:pPr>
            <a:r>
              <a:rPr lang="en-US" sz="1200" i="1" dirty="0">
                <a:latin typeface="+mn-lt"/>
                <a:cs typeface="+mn-cs"/>
              </a:rPr>
              <a:t>Peeking into Computer Science</a:t>
            </a:r>
          </a:p>
        </p:txBody>
      </p:sp>
      <p:pic>
        <p:nvPicPr>
          <p:cNvPr id="1034" name="Picture 10"/>
          <p:cNvPicPr>
            <a:picLocks noChangeAspect="1" noChangeArrowheads="1"/>
          </p:cNvPicPr>
          <p:nvPr userDrawn="1"/>
        </p:nvPicPr>
        <p:blipFill>
          <a:blip r:embed="rId15"/>
          <a:srcRect l="52776" t="11578" r="8125" b="2106"/>
          <a:stretch>
            <a:fillRect/>
          </a:stretch>
        </p:blipFill>
        <p:spPr bwMode="auto">
          <a:xfrm>
            <a:off x="76200" y="5562600"/>
            <a:ext cx="465138"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5" r:id="rId4"/>
    <p:sldLayoutId id="2147483684" r:id="rId5"/>
    <p:sldLayoutId id="2147483683" r:id="rId6"/>
    <p:sldLayoutId id="2147483689" r:id="rId7"/>
    <p:sldLayoutId id="2147483682" r:id="rId8"/>
    <p:sldLayoutId id="2147483690" r:id="rId9"/>
    <p:sldLayoutId id="2147483681" r:id="rId10"/>
    <p:sldLayoutId id="2147483680" r:id="rId11"/>
    <p:sldLayoutId id="2147483679" r:id="rId12"/>
    <p:sldLayoutId id="2147483678" r:id="rId13"/>
  </p:sldLayoutIdLst>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2pPr>
      <a:lvl3pPr algn="l" rtl="0" eaLnBrk="0" fontAlgn="base" hangingPunct="0">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3pPr>
      <a:lvl4pPr algn="l" rtl="0" eaLnBrk="0" fontAlgn="base" hangingPunct="0">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4pPr>
      <a:lvl5pPr algn="l" rtl="0" eaLnBrk="0" fontAlgn="base" hangingPunct="0">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3600" b="1">
          <a:solidFill>
            <a:srgbClr val="FF8D3E"/>
          </a:solidFill>
          <a:latin typeface="Verdana" pitchFamily="34" charset="0"/>
        </a:defRPr>
      </a:lvl6pPr>
      <a:lvl7pPr marL="914400" algn="l" rtl="0" eaLnBrk="1" fontAlgn="base" hangingPunct="1">
        <a:spcBef>
          <a:spcPct val="0"/>
        </a:spcBef>
        <a:spcAft>
          <a:spcPct val="0"/>
        </a:spcAft>
        <a:defRPr sz="3600" b="1">
          <a:solidFill>
            <a:srgbClr val="FF8D3E"/>
          </a:solidFill>
          <a:latin typeface="Verdana" pitchFamily="34" charset="0"/>
        </a:defRPr>
      </a:lvl7pPr>
      <a:lvl8pPr marL="1371600" algn="l" rtl="0" eaLnBrk="1" fontAlgn="base" hangingPunct="1">
        <a:spcBef>
          <a:spcPct val="0"/>
        </a:spcBef>
        <a:spcAft>
          <a:spcPct val="0"/>
        </a:spcAft>
        <a:defRPr sz="3600" b="1">
          <a:solidFill>
            <a:srgbClr val="FF8D3E"/>
          </a:solidFill>
          <a:latin typeface="Verdana" pitchFamily="34" charset="0"/>
        </a:defRPr>
      </a:lvl8pPr>
      <a:lvl9pPr marL="1828800" algn="l" rtl="0" eaLnBrk="1" fontAlgn="base" hangingPunct="1">
        <a:spcBef>
          <a:spcPct val="0"/>
        </a:spcBef>
        <a:spcAft>
          <a:spcPct val="0"/>
        </a:spcAft>
        <a:defRPr sz="3600" b="1">
          <a:solidFill>
            <a:srgbClr val="FF8D3E"/>
          </a:solidFill>
          <a:latin typeface="Verdana" pitchFamily="34" charset="0"/>
        </a:defRPr>
      </a:lvl9pPr>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ＭＳ Ｐゴシック" pitchFamily="-110" charset="-128"/>
          <a:cs typeface="ＭＳ Ｐゴシック" pitchFamily="-110" charset="-128"/>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ＭＳ Ｐゴシック" pitchFamily="-110" charset="-128"/>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ＭＳ Ｐゴシック" pitchFamily="-110" charset="-128"/>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ＭＳ Ｐゴシック" pitchFamily="-110" charset="-128"/>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ＭＳ Ｐゴシック" pitchFamily="-110" charset="-128"/>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graph-magics.com/practic_use.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commons/6/60/Leonhard_Euler_2.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graph-magics.com/practic_use.php"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raph-magics.com/practic_use.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820863"/>
            <a:ext cx="7772400" cy="1828800"/>
          </a:xfrm>
        </p:spPr>
        <p:txBody>
          <a:bodyPr/>
          <a:lstStyle/>
          <a:p>
            <a:pPr eaLnBrk="1" hangingPunct="1">
              <a:defRPr/>
            </a:pPr>
            <a:r>
              <a:rPr lang="en-US" smtClean="0">
                <a:solidFill>
                  <a:srgbClr val="FF8D3E"/>
                </a:solidFill>
                <a:effectLst>
                  <a:outerShdw blurRad="38100" dist="38100" dir="2700000" algn="tl">
                    <a:srgbClr val="000000"/>
                  </a:outerShdw>
                </a:effectLst>
                <a:ea typeface="ＭＳ Ｐゴシック" pitchFamily="34" charset="-128"/>
              </a:rPr>
              <a:t>Graphs And Algorithms</a:t>
            </a:r>
          </a:p>
        </p:txBody>
      </p:sp>
      <p:sp>
        <p:nvSpPr>
          <p:cNvPr id="4" name="Subtitle 3"/>
          <p:cNvSpPr>
            <a:spLocks noGrp="1"/>
          </p:cNvSpPr>
          <p:nvPr>
            <p:ph type="subTitle" idx="1"/>
          </p:nvPr>
        </p:nvSpPr>
        <p:spPr>
          <a:xfrm>
            <a:off x="722313" y="3684588"/>
            <a:ext cx="7772400" cy="914400"/>
          </a:xfrm>
        </p:spPr>
        <p:txBody>
          <a:bodyPr/>
          <a:lstStyle/>
          <a:p>
            <a:pPr eaLnBrk="1" hangingPunct="1">
              <a:defRPr/>
            </a:pPr>
            <a:r>
              <a:rPr lang="en-US" dirty="0" smtClean="0"/>
              <a:t>Peeking into Computer Science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eaLnBrk="1" hangingPunct="1">
              <a:defRPr/>
            </a:pPr>
            <a:r>
              <a:rPr lang="en-US" dirty="0"/>
              <a:t>JT’s Extra: Other Examples</a:t>
            </a:r>
            <a:r>
              <a:rPr lang="en-US" baseline="30000" dirty="0"/>
              <a:t>1</a:t>
            </a:r>
            <a:r>
              <a:rPr lang="en-US" dirty="0" smtClean="0"/>
              <a:t> (2)</a:t>
            </a:r>
            <a:endParaRPr lang="en-US" dirty="0"/>
          </a:p>
        </p:txBody>
      </p:sp>
      <p:sp>
        <p:nvSpPr>
          <p:cNvPr id="27650" name="Content Placeholder 2"/>
          <p:cNvSpPr>
            <a:spLocks noGrp="1"/>
          </p:cNvSpPr>
          <p:nvPr>
            <p:ph idx="1"/>
          </p:nvPr>
        </p:nvSpPr>
        <p:spPr>
          <a:xfrm>
            <a:off x="503238" y="530225"/>
            <a:ext cx="8183562" cy="4187825"/>
          </a:xfrm>
        </p:spPr>
        <p:txBody>
          <a:bodyPr/>
          <a:lstStyle/>
          <a:p>
            <a:pPr eaLnBrk="1" hangingPunct="1"/>
            <a:r>
              <a:rPr lang="en-US" smtClean="0">
                <a:ea typeface="ＭＳ Ｐゴシック" pitchFamily="34" charset="-128"/>
              </a:rPr>
              <a:t>(More logistics)</a:t>
            </a:r>
          </a:p>
          <a:p>
            <a:pPr lvl="1" eaLnBrk="1" hangingPunct="1"/>
            <a:r>
              <a:rPr lang="en-US" smtClean="0">
                <a:ea typeface="ＭＳ Ｐゴシック" pitchFamily="34" charset="-128"/>
              </a:rPr>
              <a:t>A warehouse should be placed in a city (a region) so that the sum of shortest distances to all other points (regions) is minimal. This is useful for lowering the cost of transporting goods from a warehouse to clients.</a:t>
            </a:r>
            <a:br>
              <a:rPr lang="en-US" smtClean="0">
                <a:ea typeface="ＭＳ Ｐゴシック" pitchFamily="34" charset="-128"/>
              </a:rPr>
            </a:br>
            <a:endParaRPr lang="en-US" smtClean="0">
              <a:ea typeface="ＭＳ Ｐゴシック" pitchFamily="34" charset="-128"/>
            </a:endParaRPr>
          </a:p>
        </p:txBody>
      </p:sp>
      <p:sp>
        <p:nvSpPr>
          <p:cNvPr id="26627"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761DADD3-1516-4956-92A9-79253C02DC6C}" type="slidenum">
              <a:rPr lang="en-US">
                <a:cs typeface="Arial" charset="0"/>
              </a:rPr>
              <a:pPr fontAlgn="base">
                <a:spcBef>
                  <a:spcPct val="0"/>
                </a:spcBef>
                <a:spcAft>
                  <a:spcPct val="0"/>
                </a:spcAft>
                <a:defRPr/>
              </a:pPr>
              <a:t>10</a:t>
            </a:fld>
            <a:endParaRPr lang="en-US">
              <a:cs typeface="Arial" charset="0"/>
            </a:endParaRPr>
          </a:p>
        </p:txBody>
      </p:sp>
      <p:sp>
        <p:nvSpPr>
          <p:cNvPr id="27652" name="TextBox 4"/>
          <p:cNvSpPr txBox="1">
            <a:spLocks noChangeArrowheads="1"/>
          </p:cNvSpPr>
          <p:nvPr/>
        </p:nvSpPr>
        <p:spPr bwMode="auto">
          <a:xfrm>
            <a:off x="533400" y="6019800"/>
            <a:ext cx="7239000" cy="338138"/>
          </a:xfrm>
          <a:prstGeom prst="rect">
            <a:avLst/>
          </a:prstGeom>
          <a:noFill/>
          <a:ln w="9525">
            <a:noFill/>
            <a:miter lim="800000"/>
            <a:headEnd/>
            <a:tailEnd/>
          </a:ln>
        </p:spPr>
        <p:txBody>
          <a:bodyPr>
            <a:spAutoFit/>
          </a:bodyPr>
          <a:lstStyle/>
          <a:p>
            <a:pPr marL="122238" lvl="2"/>
            <a:r>
              <a:rPr lang="en-US" sz="1600">
                <a:latin typeface="Verdana" pitchFamily="34" charset="0"/>
              </a:rPr>
              <a:t>1 </a:t>
            </a:r>
            <a:r>
              <a:rPr lang="en-US" sz="1600">
                <a:latin typeface="Verdana" pitchFamily="34" charset="0"/>
                <a:hlinkClick r:id="rId2"/>
              </a:rPr>
              <a:t>http://www.graph-magics.com/practic_use.php</a:t>
            </a:r>
            <a:endParaRPr lang="en-US" sz="1600">
              <a:latin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bwMode="auto">
          <a:noFill/>
        </p:spPr>
        <p:txBody>
          <a:bodyPr/>
          <a:lstStyle/>
          <a:p>
            <a:pPr eaLnBrk="1" hangingPunct="1"/>
            <a:r>
              <a:rPr lang="en-US" sz="2900" smtClean="0">
                <a:effectLst/>
                <a:ea typeface="ＭＳ Ｐゴシック" pitchFamily="34" charset="-128"/>
              </a:rPr>
              <a:t>JT’s Extra: Why Learn Graph Theory?</a:t>
            </a:r>
          </a:p>
        </p:txBody>
      </p:sp>
      <p:sp>
        <p:nvSpPr>
          <p:cNvPr id="116739" name="Rectangle 3"/>
          <p:cNvSpPr>
            <a:spLocks noGrp="1"/>
          </p:cNvSpPr>
          <p:nvPr>
            <p:ph type="body" idx="4294967295"/>
          </p:nvPr>
        </p:nvSpPr>
        <p:spPr/>
        <p:txBody>
          <a:bodyPr/>
          <a:lstStyle/>
          <a:p>
            <a:pPr eaLnBrk="1" hangingPunct="1">
              <a:lnSpc>
                <a:spcPct val="90000"/>
              </a:lnSpc>
            </a:pPr>
            <a:r>
              <a:rPr lang="en-US" smtClean="0">
                <a:ea typeface="ＭＳ Ｐゴシック" pitchFamily="34" charset="-128"/>
              </a:rPr>
              <a:t>Solving everyday problems by abstracting details:</a:t>
            </a:r>
          </a:p>
          <a:p>
            <a:pPr lvl="1" eaLnBrk="1" hangingPunct="1">
              <a:lnSpc>
                <a:spcPct val="90000"/>
              </a:lnSpc>
            </a:pPr>
            <a:r>
              <a:rPr lang="en-US" smtClean="0">
                <a:ea typeface="ＭＳ Ｐゴシック" pitchFamily="34" charset="-128"/>
              </a:rPr>
              <a:t>In this case the problem is represented by (abstracted into) a graph.</a:t>
            </a:r>
          </a:p>
          <a:p>
            <a:pPr lvl="1" eaLnBrk="1" hangingPunct="1">
              <a:lnSpc>
                <a:spcPct val="90000"/>
              </a:lnSpc>
            </a:pPr>
            <a:r>
              <a:rPr lang="en-US" smtClean="0">
                <a:ea typeface="ＭＳ Ｐゴシック" pitchFamily="34" charset="-128"/>
              </a:rPr>
              <a:t>Other types of problems can be abstracted into other structures such as trees (later section).</a:t>
            </a:r>
          </a:p>
          <a:p>
            <a:pPr eaLnBrk="1" hangingPunct="1">
              <a:lnSpc>
                <a:spcPct val="90000"/>
              </a:lnSpc>
            </a:pPr>
            <a:r>
              <a:rPr lang="en-US" smtClean="0">
                <a:ea typeface="ＭＳ Ｐゴシック" pitchFamily="34" charset="-128"/>
              </a:rPr>
              <a:t>Removing extraneous details through abstraction may make the problem easier to solve (or even make the seemingly impossible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7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CA" dirty="0" smtClean="0"/>
              <a:t>Graphs</a:t>
            </a:r>
            <a:endParaRPr lang="en-CA" dirty="0"/>
          </a:p>
        </p:txBody>
      </p:sp>
      <p:sp>
        <p:nvSpPr>
          <p:cNvPr id="27650"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577DAE92-49E5-4AFE-904E-307F468FAB63}" type="slidenum">
              <a:rPr lang="en-US">
                <a:cs typeface="Arial" charset="0"/>
              </a:rPr>
              <a:pPr fontAlgn="base">
                <a:spcBef>
                  <a:spcPct val="0"/>
                </a:spcBef>
                <a:spcAft>
                  <a:spcPct val="0"/>
                </a:spcAft>
                <a:defRPr/>
              </a:pPr>
              <a:t>12</a:t>
            </a:fld>
            <a:endParaRPr lang="en-US">
              <a:cs typeface="Arial" charset="0"/>
            </a:endParaRPr>
          </a:p>
        </p:txBody>
      </p:sp>
      <p:sp>
        <p:nvSpPr>
          <p:cNvPr id="7" name="Oval 6"/>
          <p:cNvSpPr/>
          <p:nvPr/>
        </p:nvSpPr>
        <p:spPr>
          <a:xfrm>
            <a:off x="990600" y="2438400"/>
            <a:ext cx="1828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Havana</a:t>
            </a:r>
          </a:p>
        </p:txBody>
      </p:sp>
      <p:sp>
        <p:nvSpPr>
          <p:cNvPr id="11" name="Oval 10"/>
          <p:cNvSpPr/>
          <p:nvPr/>
        </p:nvSpPr>
        <p:spPr>
          <a:xfrm>
            <a:off x="3657600" y="457200"/>
            <a:ext cx="1828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Calgary</a:t>
            </a:r>
          </a:p>
        </p:txBody>
      </p:sp>
      <p:sp>
        <p:nvSpPr>
          <p:cNvPr id="12" name="Oval 11"/>
          <p:cNvSpPr/>
          <p:nvPr/>
        </p:nvSpPr>
        <p:spPr>
          <a:xfrm>
            <a:off x="6705600" y="1981200"/>
            <a:ext cx="1828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600" b="1" dirty="0"/>
              <a:t>Frankfurt</a:t>
            </a:r>
          </a:p>
        </p:txBody>
      </p:sp>
      <p:sp>
        <p:nvSpPr>
          <p:cNvPr id="13" name="Oval 12"/>
          <p:cNvSpPr/>
          <p:nvPr/>
        </p:nvSpPr>
        <p:spPr>
          <a:xfrm>
            <a:off x="3886200" y="4114800"/>
            <a:ext cx="1828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Cairo</a:t>
            </a:r>
          </a:p>
        </p:txBody>
      </p:sp>
      <p:cxnSp>
        <p:nvCxnSpPr>
          <p:cNvPr id="15" name="Straight Arrow Connector 14"/>
          <p:cNvCxnSpPr>
            <a:stCxn id="11" idx="6"/>
            <a:endCxn id="12" idx="0"/>
          </p:cNvCxnSpPr>
          <p:nvPr/>
        </p:nvCxnSpPr>
        <p:spPr>
          <a:xfrm>
            <a:off x="5486400" y="1257300"/>
            <a:ext cx="2133600" cy="723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1" idx="5"/>
          </p:cNvCxnSpPr>
          <p:nvPr/>
        </p:nvCxnSpPr>
        <p:spPr>
          <a:xfrm rot="10800000">
            <a:off x="5218113" y="1822450"/>
            <a:ext cx="1639887" cy="387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7"/>
            <a:endCxn id="12" idx="4"/>
          </p:cNvCxnSpPr>
          <p:nvPr/>
        </p:nvCxnSpPr>
        <p:spPr>
          <a:xfrm rot="5400000" flipH="1" flipV="1">
            <a:off x="6149182" y="2878931"/>
            <a:ext cx="768350" cy="21732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5"/>
            <a:endCxn id="13" idx="6"/>
          </p:cNvCxnSpPr>
          <p:nvPr/>
        </p:nvCxnSpPr>
        <p:spPr>
          <a:xfrm rot="5400000">
            <a:off x="6206332" y="2855118"/>
            <a:ext cx="1568450" cy="25511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6"/>
            <a:endCxn id="12" idx="2"/>
          </p:cNvCxnSpPr>
          <p:nvPr/>
        </p:nvCxnSpPr>
        <p:spPr>
          <a:xfrm flipV="1">
            <a:off x="2819400" y="2781300"/>
            <a:ext cx="38862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3"/>
            <a:endCxn id="7" idx="5"/>
          </p:cNvCxnSpPr>
          <p:nvPr/>
        </p:nvCxnSpPr>
        <p:spPr>
          <a:xfrm rot="5400000">
            <a:off x="4533901" y="1363662"/>
            <a:ext cx="457200" cy="44227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0"/>
            <a:endCxn id="11" idx="2"/>
          </p:cNvCxnSpPr>
          <p:nvPr/>
        </p:nvCxnSpPr>
        <p:spPr>
          <a:xfrm rot="5400000" flipH="1" flipV="1">
            <a:off x="2190750" y="971550"/>
            <a:ext cx="1181100" cy="1752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1" idx="3"/>
            <a:endCxn id="7" idx="7"/>
          </p:cNvCxnSpPr>
          <p:nvPr/>
        </p:nvCxnSpPr>
        <p:spPr>
          <a:xfrm rot="5400000">
            <a:off x="2813051" y="1560512"/>
            <a:ext cx="850900" cy="13747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a:spLocks noChangeArrowheads="1"/>
          </p:cNvSpPr>
          <p:nvPr/>
        </p:nvSpPr>
        <p:spPr bwMode="auto">
          <a:xfrm>
            <a:off x="2362200" y="1524000"/>
            <a:ext cx="347663" cy="369888"/>
          </a:xfrm>
          <a:prstGeom prst="rect">
            <a:avLst/>
          </a:prstGeom>
          <a:noFill/>
          <a:ln w="9525">
            <a:noFill/>
            <a:miter lim="800000"/>
            <a:headEnd/>
            <a:tailEnd/>
          </a:ln>
        </p:spPr>
        <p:txBody>
          <a:bodyPr wrap="none">
            <a:spAutoFit/>
          </a:bodyPr>
          <a:lstStyle/>
          <a:p>
            <a:r>
              <a:rPr lang="en-CA" b="1">
                <a:latin typeface="Verdana" pitchFamily="34" charset="0"/>
              </a:rPr>
              <a:t>6</a:t>
            </a:r>
          </a:p>
        </p:txBody>
      </p:sp>
      <p:sp>
        <p:nvSpPr>
          <p:cNvPr id="47" name="TextBox 46"/>
          <p:cNvSpPr txBox="1">
            <a:spLocks noChangeArrowheads="1"/>
          </p:cNvSpPr>
          <p:nvPr/>
        </p:nvSpPr>
        <p:spPr bwMode="auto">
          <a:xfrm>
            <a:off x="3200400" y="2209800"/>
            <a:ext cx="595313" cy="369888"/>
          </a:xfrm>
          <a:prstGeom prst="rect">
            <a:avLst/>
          </a:prstGeom>
          <a:noFill/>
          <a:ln w="9525">
            <a:noFill/>
            <a:miter lim="800000"/>
            <a:headEnd/>
            <a:tailEnd/>
          </a:ln>
        </p:spPr>
        <p:txBody>
          <a:bodyPr wrap="none">
            <a:spAutoFit/>
          </a:bodyPr>
          <a:lstStyle/>
          <a:p>
            <a:r>
              <a:rPr lang="en-CA" b="1">
                <a:latin typeface="Verdana" pitchFamily="34" charset="0"/>
              </a:rPr>
              <a:t>5.5</a:t>
            </a:r>
          </a:p>
        </p:txBody>
      </p:sp>
      <p:sp>
        <p:nvSpPr>
          <p:cNvPr id="48" name="TextBox 47"/>
          <p:cNvSpPr txBox="1">
            <a:spLocks noChangeArrowheads="1"/>
          </p:cNvSpPr>
          <p:nvPr/>
        </p:nvSpPr>
        <p:spPr bwMode="auto">
          <a:xfrm>
            <a:off x="6400800" y="1143000"/>
            <a:ext cx="595313" cy="369888"/>
          </a:xfrm>
          <a:prstGeom prst="rect">
            <a:avLst/>
          </a:prstGeom>
          <a:noFill/>
          <a:ln w="9525">
            <a:noFill/>
            <a:miter lim="800000"/>
            <a:headEnd/>
            <a:tailEnd/>
          </a:ln>
        </p:spPr>
        <p:txBody>
          <a:bodyPr wrap="none">
            <a:spAutoFit/>
          </a:bodyPr>
          <a:lstStyle/>
          <a:p>
            <a:r>
              <a:rPr lang="en-CA" b="1">
                <a:latin typeface="Verdana" pitchFamily="34" charset="0"/>
              </a:rPr>
              <a:t>9.5</a:t>
            </a:r>
          </a:p>
        </p:txBody>
      </p:sp>
      <p:sp>
        <p:nvSpPr>
          <p:cNvPr id="49" name="TextBox 48"/>
          <p:cNvSpPr txBox="1">
            <a:spLocks noChangeArrowheads="1"/>
          </p:cNvSpPr>
          <p:nvPr/>
        </p:nvSpPr>
        <p:spPr bwMode="auto">
          <a:xfrm>
            <a:off x="5791200" y="1981200"/>
            <a:ext cx="347663" cy="369888"/>
          </a:xfrm>
          <a:prstGeom prst="rect">
            <a:avLst/>
          </a:prstGeom>
          <a:noFill/>
          <a:ln w="9525">
            <a:noFill/>
            <a:miter lim="800000"/>
            <a:headEnd/>
            <a:tailEnd/>
          </a:ln>
        </p:spPr>
        <p:txBody>
          <a:bodyPr wrap="none">
            <a:spAutoFit/>
          </a:bodyPr>
          <a:lstStyle/>
          <a:p>
            <a:r>
              <a:rPr lang="en-CA" b="1">
                <a:latin typeface="Verdana" pitchFamily="34" charset="0"/>
              </a:rPr>
              <a:t>9</a:t>
            </a:r>
          </a:p>
        </p:txBody>
      </p:sp>
      <p:sp>
        <p:nvSpPr>
          <p:cNvPr id="50" name="TextBox 49"/>
          <p:cNvSpPr txBox="1">
            <a:spLocks noChangeArrowheads="1"/>
          </p:cNvSpPr>
          <p:nvPr/>
        </p:nvSpPr>
        <p:spPr bwMode="auto">
          <a:xfrm>
            <a:off x="6705600" y="4343400"/>
            <a:ext cx="347663" cy="369888"/>
          </a:xfrm>
          <a:prstGeom prst="rect">
            <a:avLst/>
          </a:prstGeom>
          <a:noFill/>
          <a:ln w="9525">
            <a:noFill/>
            <a:miter lim="800000"/>
            <a:headEnd/>
            <a:tailEnd/>
          </a:ln>
        </p:spPr>
        <p:txBody>
          <a:bodyPr wrap="none">
            <a:spAutoFit/>
          </a:bodyPr>
          <a:lstStyle/>
          <a:p>
            <a:r>
              <a:rPr lang="en-CA" b="1">
                <a:latin typeface="Verdana" pitchFamily="34" charset="0"/>
              </a:rPr>
              <a:t>6</a:t>
            </a:r>
          </a:p>
        </p:txBody>
      </p:sp>
      <p:sp>
        <p:nvSpPr>
          <p:cNvPr id="51" name="TextBox 50"/>
          <p:cNvSpPr txBox="1">
            <a:spLocks noChangeArrowheads="1"/>
          </p:cNvSpPr>
          <p:nvPr/>
        </p:nvSpPr>
        <p:spPr bwMode="auto">
          <a:xfrm>
            <a:off x="5943600" y="3733800"/>
            <a:ext cx="595313" cy="369888"/>
          </a:xfrm>
          <a:prstGeom prst="rect">
            <a:avLst/>
          </a:prstGeom>
          <a:noFill/>
          <a:ln w="9525">
            <a:noFill/>
            <a:miter lim="800000"/>
            <a:headEnd/>
            <a:tailEnd/>
          </a:ln>
        </p:spPr>
        <p:txBody>
          <a:bodyPr wrap="none">
            <a:spAutoFit/>
          </a:bodyPr>
          <a:lstStyle/>
          <a:p>
            <a:r>
              <a:rPr lang="en-CA" b="1">
                <a:latin typeface="Verdana" pitchFamily="34" charset="0"/>
              </a:rPr>
              <a:t>5.5</a:t>
            </a:r>
          </a:p>
        </p:txBody>
      </p:sp>
      <p:sp>
        <p:nvSpPr>
          <p:cNvPr id="52" name="TextBox 51"/>
          <p:cNvSpPr txBox="1">
            <a:spLocks noChangeArrowheads="1"/>
          </p:cNvSpPr>
          <p:nvPr/>
        </p:nvSpPr>
        <p:spPr bwMode="auto">
          <a:xfrm>
            <a:off x="4495800" y="2590800"/>
            <a:ext cx="511175" cy="369888"/>
          </a:xfrm>
          <a:prstGeom prst="rect">
            <a:avLst/>
          </a:prstGeom>
          <a:noFill/>
          <a:ln w="9525">
            <a:noFill/>
            <a:miter lim="800000"/>
            <a:headEnd/>
            <a:tailEnd/>
          </a:ln>
        </p:spPr>
        <p:txBody>
          <a:bodyPr wrap="none">
            <a:spAutoFit/>
          </a:bodyPr>
          <a:lstStyle/>
          <a:p>
            <a:r>
              <a:rPr lang="en-CA" b="1">
                <a:latin typeface="Verdana" pitchFamily="34" charset="0"/>
              </a:rPr>
              <a:t>12</a:t>
            </a:r>
          </a:p>
        </p:txBody>
      </p:sp>
      <p:sp>
        <p:nvSpPr>
          <p:cNvPr id="53" name="TextBox 52"/>
          <p:cNvSpPr txBox="1">
            <a:spLocks noChangeArrowheads="1"/>
          </p:cNvSpPr>
          <p:nvPr/>
        </p:nvSpPr>
        <p:spPr bwMode="auto">
          <a:xfrm>
            <a:off x="4495800" y="3200400"/>
            <a:ext cx="758825" cy="369888"/>
          </a:xfrm>
          <a:prstGeom prst="rect">
            <a:avLst/>
          </a:prstGeom>
          <a:noFill/>
          <a:ln w="9525">
            <a:noFill/>
            <a:miter lim="800000"/>
            <a:headEnd/>
            <a:tailEnd/>
          </a:ln>
        </p:spPr>
        <p:txBody>
          <a:bodyPr wrap="none">
            <a:spAutoFit/>
          </a:bodyPr>
          <a:lstStyle/>
          <a:p>
            <a:r>
              <a:rPr lang="en-CA" b="1">
                <a:latin typeface="Verdana" pitchFamily="34" charset="0"/>
              </a:rPr>
              <a:t>11.5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bwMode="auto"/>
        <p:txBody>
          <a:bodyPr/>
          <a:lstStyle/>
          <a:p>
            <a:pPr eaLnBrk="1" hangingPunct="1"/>
            <a:r>
              <a:rPr lang="en-CA" sz="3200" smtClean="0">
                <a:effectLst/>
                <a:ea typeface="ＭＳ Ｐゴシック" pitchFamily="34" charset="-128"/>
              </a:rPr>
              <a:t>JT's Extra: How Will Graphs Be Used In This Section</a:t>
            </a:r>
          </a:p>
        </p:txBody>
      </p:sp>
      <p:sp>
        <p:nvSpPr>
          <p:cNvPr id="31746" name="Rectangle 3"/>
          <p:cNvSpPr>
            <a:spLocks noGrp="1"/>
          </p:cNvSpPr>
          <p:nvPr>
            <p:ph type="body" idx="1"/>
          </p:nvPr>
        </p:nvSpPr>
        <p:spPr>
          <a:xfrm>
            <a:off x="503238" y="530225"/>
            <a:ext cx="8183562" cy="2746375"/>
          </a:xfrm>
        </p:spPr>
        <p:txBody>
          <a:bodyPr/>
          <a:lstStyle/>
          <a:p>
            <a:pPr eaLnBrk="1" hangingPunct="1"/>
            <a:r>
              <a:rPr lang="en-CA" smtClean="0">
                <a:ea typeface="ＭＳ Ｐゴシック" pitchFamily="34" charset="-128"/>
              </a:rPr>
              <a:t>To graphically show the relations in a set</a:t>
            </a:r>
          </a:p>
          <a:p>
            <a:pPr eaLnBrk="1" hangingPunct="1"/>
            <a:r>
              <a:rPr lang="en-CA" smtClean="0">
                <a:ea typeface="ＭＳ Ｐゴシック" pitchFamily="34" charset="-128"/>
              </a:rPr>
              <a:t>Example graph:</a:t>
            </a:r>
          </a:p>
          <a:p>
            <a:pPr lvl="1" eaLnBrk="1" hangingPunct="1"/>
            <a:r>
              <a:rPr lang="en-CA" smtClean="0">
                <a:ea typeface="ＭＳ Ｐゴシック" pitchFamily="34" charset="-128"/>
              </a:rPr>
              <a:t>S = {A, B, C}</a:t>
            </a:r>
          </a:p>
          <a:p>
            <a:pPr lvl="1" eaLnBrk="1" hangingPunct="1"/>
            <a:endParaRPr lang="en-CA" smtClean="0">
              <a:ea typeface="ＭＳ Ｐゴシック" pitchFamily="34" charset="-128"/>
            </a:endParaRPr>
          </a:p>
          <a:p>
            <a:pPr eaLnBrk="1" hangingPunct="1"/>
            <a:r>
              <a:rPr lang="en-CA" smtClean="0">
                <a:ea typeface="ＭＳ Ｐゴシック" pitchFamily="34" charset="-128"/>
              </a:rPr>
              <a:t>A graph can show the relationships between elements</a:t>
            </a:r>
          </a:p>
          <a:p>
            <a:pPr eaLnBrk="1" hangingPunct="1"/>
            <a:endParaRPr lang="en-CA" smtClean="0">
              <a:ea typeface="ＭＳ Ｐゴシック" pitchFamily="34" charset="-128"/>
            </a:endParaRPr>
          </a:p>
        </p:txBody>
      </p:sp>
      <p:sp>
        <p:nvSpPr>
          <p:cNvPr id="31747" name="Oval 4"/>
          <p:cNvSpPr>
            <a:spLocks noChangeArrowheads="1"/>
          </p:cNvSpPr>
          <p:nvPr/>
        </p:nvSpPr>
        <p:spPr bwMode="auto">
          <a:xfrm>
            <a:off x="1143000" y="3733800"/>
            <a:ext cx="457200" cy="304800"/>
          </a:xfrm>
          <a:prstGeom prst="ellipse">
            <a:avLst/>
          </a:prstGeom>
          <a:solidFill>
            <a:schemeClr val="accent1"/>
          </a:solidFill>
          <a:ln w="9525">
            <a:solidFill>
              <a:schemeClr val="tx1"/>
            </a:solidFill>
            <a:round/>
            <a:headEnd/>
            <a:tailEnd/>
          </a:ln>
        </p:spPr>
        <p:txBody>
          <a:bodyPr wrap="none" anchor="ctr"/>
          <a:lstStyle/>
          <a:p>
            <a:pPr algn="ctr"/>
            <a:r>
              <a:rPr lang="en-CA"/>
              <a:t>A</a:t>
            </a:r>
          </a:p>
        </p:txBody>
      </p:sp>
      <p:sp>
        <p:nvSpPr>
          <p:cNvPr id="31748" name="Oval 5"/>
          <p:cNvSpPr>
            <a:spLocks noChangeArrowheads="1"/>
          </p:cNvSpPr>
          <p:nvPr/>
        </p:nvSpPr>
        <p:spPr bwMode="auto">
          <a:xfrm>
            <a:off x="2133600" y="3733800"/>
            <a:ext cx="457200" cy="304800"/>
          </a:xfrm>
          <a:prstGeom prst="ellipse">
            <a:avLst/>
          </a:prstGeom>
          <a:solidFill>
            <a:schemeClr val="accent1"/>
          </a:solidFill>
          <a:ln w="9525">
            <a:solidFill>
              <a:schemeClr val="tx1"/>
            </a:solidFill>
            <a:round/>
            <a:headEnd/>
            <a:tailEnd/>
          </a:ln>
        </p:spPr>
        <p:txBody>
          <a:bodyPr wrap="none" anchor="ctr"/>
          <a:lstStyle/>
          <a:p>
            <a:pPr algn="ctr"/>
            <a:r>
              <a:rPr lang="en-CA"/>
              <a:t>B</a:t>
            </a:r>
          </a:p>
        </p:txBody>
      </p:sp>
      <p:sp>
        <p:nvSpPr>
          <p:cNvPr id="31749" name="Line 6"/>
          <p:cNvSpPr>
            <a:spLocks noChangeShapeType="1"/>
          </p:cNvSpPr>
          <p:nvPr/>
        </p:nvSpPr>
        <p:spPr bwMode="auto">
          <a:xfrm>
            <a:off x="1600200" y="3886200"/>
            <a:ext cx="533400" cy="0"/>
          </a:xfrm>
          <a:prstGeom prst="line">
            <a:avLst/>
          </a:prstGeom>
          <a:noFill/>
          <a:ln w="9525">
            <a:solidFill>
              <a:schemeClr val="tx1"/>
            </a:solidFill>
            <a:round/>
            <a:headEnd/>
            <a:tailEnd type="triangle" w="med" len="med"/>
          </a:ln>
        </p:spPr>
        <p:txBody>
          <a:bodyPr/>
          <a:lstStyle/>
          <a:p>
            <a:endParaRPr lang="en-US"/>
          </a:p>
        </p:txBody>
      </p:sp>
      <p:sp>
        <p:nvSpPr>
          <p:cNvPr id="31750" name="Oval 7"/>
          <p:cNvSpPr>
            <a:spLocks noChangeArrowheads="1"/>
          </p:cNvSpPr>
          <p:nvPr/>
        </p:nvSpPr>
        <p:spPr bwMode="auto">
          <a:xfrm>
            <a:off x="1676400" y="4419600"/>
            <a:ext cx="457200" cy="304800"/>
          </a:xfrm>
          <a:prstGeom prst="ellipse">
            <a:avLst/>
          </a:prstGeom>
          <a:solidFill>
            <a:schemeClr val="accent1"/>
          </a:solidFill>
          <a:ln w="9525">
            <a:solidFill>
              <a:schemeClr val="tx1"/>
            </a:solidFill>
            <a:round/>
            <a:headEnd/>
            <a:tailEnd/>
          </a:ln>
        </p:spPr>
        <p:txBody>
          <a:bodyPr wrap="none" anchor="ctr"/>
          <a:lstStyle/>
          <a:p>
            <a:pPr algn="ctr"/>
            <a:r>
              <a:rPr lang="en-CA"/>
              <a:t>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Definition</a:t>
            </a:r>
            <a:endParaRPr lang="en-US" dirty="0"/>
          </a:p>
        </p:txBody>
      </p:sp>
      <p:sp>
        <p:nvSpPr>
          <p:cNvPr id="32770" name="Content Placeholder 2"/>
          <p:cNvSpPr>
            <a:spLocks noGrp="1"/>
          </p:cNvSpPr>
          <p:nvPr>
            <p:ph idx="1"/>
          </p:nvPr>
        </p:nvSpPr>
        <p:spPr>
          <a:xfrm>
            <a:off x="503238" y="530225"/>
            <a:ext cx="8183562" cy="5184775"/>
          </a:xfrm>
        </p:spPr>
        <p:txBody>
          <a:bodyPr/>
          <a:lstStyle/>
          <a:p>
            <a:pPr eaLnBrk="1" hangingPunct="1">
              <a:lnSpc>
                <a:spcPct val="80000"/>
              </a:lnSpc>
            </a:pPr>
            <a:r>
              <a:rPr lang="en-US" sz="2200" smtClean="0">
                <a:ea typeface="ＭＳ Ｐゴシック" pitchFamily="34" charset="-128"/>
              </a:rPr>
              <a:t>A graph G is defined as:</a:t>
            </a:r>
          </a:p>
          <a:p>
            <a:pPr lvl="4" eaLnBrk="1" hangingPunct="1">
              <a:lnSpc>
                <a:spcPct val="80000"/>
              </a:lnSpc>
              <a:buFontTx/>
              <a:buNone/>
            </a:pPr>
            <a:r>
              <a:rPr lang="en-US" sz="2200" smtClean="0">
                <a:ea typeface="ＭＳ Ｐゴシック" pitchFamily="34" charset="-128"/>
              </a:rPr>
              <a:t>	G = (V,E)</a:t>
            </a:r>
          </a:p>
          <a:p>
            <a:pPr eaLnBrk="1" hangingPunct="1">
              <a:lnSpc>
                <a:spcPct val="80000"/>
              </a:lnSpc>
              <a:buFontTx/>
              <a:buNone/>
            </a:pPr>
            <a:r>
              <a:rPr lang="en-US" sz="2200" smtClean="0">
                <a:ea typeface="ＭＳ Ｐゴシック" pitchFamily="34" charset="-128"/>
              </a:rPr>
              <a:t>	where</a:t>
            </a:r>
          </a:p>
          <a:p>
            <a:pPr lvl="1" eaLnBrk="1" hangingPunct="1">
              <a:lnSpc>
                <a:spcPct val="80000"/>
              </a:lnSpc>
              <a:buFontTx/>
              <a:buNone/>
            </a:pPr>
            <a:endParaRPr lang="en-US" sz="2200" smtClean="0">
              <a:ea typeface="ＭＳ Ｐゴシック" pitchFamily="34" charset="-128"/>
            </a:endParaRPr>
          </a:p>
          <a:p>
            <a:pPr lvl="1" eaLnBrk="1" hangingPunct="1">
              <a:lnSpc>
                <a:spcPct val="80000"/>
              </a:lnSpc>
              <a:buFontTx/>
              <a:buNone/>
            </a:pPr>
            <a:r>
              <a:rPr lang="en-US" sz="2200" smtClean="0">
                <a:ea typeface="ＭＳ Ｐゴシック" pitchFamily="34" charset="-128"/>
              </a:rPr>
              <a:t>	V(G) is a set of vertices</a:t>
            </a:r>
          </a:p>
          <a:p>
            <a:pPr lvl="1" eaLnBrk="1" hangingPunct="1">
              <a:lnSpc>
                <a:spcPct val="80000"/>
              </a:lnSpc>
              <a:buFontTx/>
              <a:buNone/>
            </a:pPr>
            <a:r>
              <a:rPr lang="en-US" sz="2200" smtClean="0">
                <a:ea typeface="ＭＳ Ｐゴシック" pitchFamily="34" charset="-128"/>
              </a:rPr>
              <a:t>	E(G) is a set of edges (pairs of vertices)</a:t>
            </a:r>
          </a:p>
          <a:p>
            <a:pPr lvl="1" eaLnBrk="1" hangingPunct="1">
              <a:lnSpc>
                <a:spcPct val="80000"/>
              </a:lnSpc>
              <a:buFontTx/>
              <a:buNone/>
            </a:pPr>
            <a:endParaRPr lang="en-US" sz="2200" smtClean="0">
              <a:ea typeface="ＭＳ Ｐゴシック" pitchFamily="34" charset="-128"/>
            </a:endParaRPr>
          </a:p>
          <a:p>
            <a:pPr lvl="1" eaLnBrk="1" hangingPunct="1">
              <a:lnSpc>
                <a:spcPct val="80000"/>
              </a:lnSpc>
              <a:buFontTx/>
              <a:buNone/>
            </a:pPr>
            <a:r>
              <a:rPr lang="en-US" sz="2200" smtClean="0">
                <a:ea typeface="ＭＳ Ｐゴシック" pitchFamily="34" charset="-128"/>
              </a:rPr>
              <a:t>	JT’s note: Vertices are the ‘things’ being connected, edges are the connectors.</a:t>
            </a:r>
          </a:p>
          <a:p>
            <a:pPr lvl="1" eaLnBrk="1" hangingPunct="1">
              <a:lnSpc>
                <a:spcPct val="80000"/>
              </a:lnSpc>
              <a:buFontTx/>
              <a:buNone/>
            </a:pPr>
            <a:endParaRPr lang="en-US" sz="2200" smtClean="0">
              <a:ea typeface="ＭＳ Ｐゴシック" pitchFamily="34" charset="-128"/>
            </a:endParaRPr>
          </a:p>
          <a:p>
            <a:pPr lvl="1" eaLnBrk="1" hangingPunct="1">
              <a:lnSpc>
                <a:spcPct val="80000"/>
              </a:lnSpc>
              <a:buFontTx/>
              <a:buNone/>
            </a:pPr>
            <a:endParaRPr lang="en-US" sz="2200" smtClean="0">
              <a:ea typeface="ＭＳ Ｐゴシック" pitchFamily="34" charset="-128"/>
            </a:endParaRPr>
          </a:p>
          <a:p>
            <a:pPr lvl="1" eaLnBrk="1" hangingPunct="1">
              <a:lnSpc>
                <a:spcPct val="80000"/>
              </a:lnSpc>
              <a:buFontTx/>
              <a:buNone/>
            </a:pPr>
            <a:endParaRPr lang="en-US" sz="2200" smtClean="0">
              <a:ea typeface="ＭＳ Ｐゴシック" pitchFamily="34" charset="-128"/>
            </a:endParaRPr>
          </a:p>
          <a:p>
            <a:pPr lvl="1" eaLnBrk="1" hangingPunct="1">
              <a:lnSpc>
                <a:spcPct val="80000"/>
              </a:lnSpc>
              <a:buFontTx/>
              <a:buNone/>
            </a:pPr>
            <a:endParaRPr lang="en-US" sz="2200" smtClean="0">
              <a:ea typeface="ＭＳ Ｐゴシック" pitchFamily="34" charset="-128"/>
            </a:endParaRPr>
          </a:p>
          <a:p>
            <a:pPr eaLnBrk="1" hangingPunct="1">
              <a:lnSpc>
                <a:spcPct val="80000"/>
              </a:lnSpc>
            </a:pPr>
            <a:r>
              <a:rPr lang="en-US" sz="2200" smtClean="0">
                <a:ea typeface="ＭＳ Ｐゴシック" pitchFamily="34" charset="-128"/>
              </a:rPr>
              <a:t>Directed Graph: edges are one-way</a:t>
            </a:r>
          </a:p>
          <a:p>
            <a:pPr eaLnBrk="1" hangingPunct="1">
              <a:lnSpc>
                <a:spcPct val="80000"/>
              </a:lnSpc>
            </a:pPr>
            <a:r>
              <a:rPr lang="en-US" sz="2200" smtClean="0">
                <a:ea typeface="ＭＳ Ｐゴシック" pitchFamily="34" charset="-128"/>
              </a:rPr>
              <a:t>Undirected Graph: edges are two-way	</a:t>
            </a:r>
          </a:p>
          <a:p>
            <a:pPr eaLnBrk="1" hangingPunct="1">
              <a:lnSpc>
                <a:spcPct val="80000"/>
              </a:lnSpc>
            </a:pPr>
            <a:r>
              <a:rPr lang="en-US" sz="2200" smtClean="0">
                <a:ea typeface="ＭＳ Ｐゴシック" pitchFamily="34" charset="-128"/>
              </a:rPr>
              <a:t>Labeled Graphs: edges have weights</a:t>
            </a:r>
          </a:p>
          <a:p>
            <a:pPr eaLnBrk="1" hangingPunct="1">
              <a:lnSpc>
                <a:spcPct val="90000"/>
              </a:lnSpc>
            </a:pPr>
            <a:endParaRPr lang="en-US" sz="2600" smtClean="0">
              <a:ea typeface="ＭＳ Ｐゴシック" pitchFamily="34" charset="-128"/>
            </a:endParaRPr>
          </a:p>
        </p:txBody>
      </p:sp>
      <p:sp>
        <p:nvSpPr>
          <p:cNvPr id="28675"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15F4BC58-3AB3-45F8-9215-EC2A5093CC29}" type="slidenum">
              <a:rPr lang="en-US">
                <a:cs typeface="Arial" charset="0"/>
              </a:rPr>
              <a:pPr fontAlgn="base">
                <a:spcBef>
                  <a:spcPct val="0"/>
                </a:spcBef>
                <a:spcAft>
                  <a:spcPct val="0"/>
                </a:spcAft>
                <a:defRPr/>
              </a:pPr>
              <a:t>14</a:t>
            </a:fld>
            <a:endParaRPr lang="en-US">
              <a:cs typeface="Arial" charset="0"/>
            </a:endParaRPr>
          </a:p>
        </p:txBody>
      </p:sp>
      <p:grpSp>
        <p:nvGrpSpPr>
          <p:cNvPr id="32772" name="Group 9"/>
          <p:cNvGrpSpPr>
            <a:grpSpLocks/>
          </p:cNvGrpSpPr>
          <p:nvPr/>
        </p:nvGrpSpPr>
        <p:grpSpPr bwMode="auto">
          <a:xfrm>
            <a:off x="1447800" y="3390900"/>
            <a:ext cx="5105400" cy="647700"/>
            <a:chOff x="1447800" y="3391138"/>
            <a:chExt cx="5105400" cy="647462"/>
          </a:xfrm>
        </p:grpSpPr>
        <p:sp>
          <p:nvSpPr>
            <p:cNvPr id="5" name="Oval 4"/>
            <p:cNvSpPr/>
            <p:nvPr/>
          </p:nvSpPr>
          <p:spPr>
            <a:xfrm>
              <a:off x="1447800" y="3505396"/>
              <a:ext cx="1600200"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Vertex</a:t>
              </a:r>
            </a:p>
          </p:txBody>
        </p:sp>
        <p:sp>
          <p:nvSpPr>
            <p:cNvPr id="6" name="Oval 5"/>
            <p:cNvSpPr/>
            <p:nvPr/>
          </p:nvSpPr>
          <p:spPr>
            <a:xfrm>
              <a:off x="4953000" y="3481593"/>
              <a:ext cx="1600200" cy="534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Vertex</a:t>
              </a:r>
            </a:p>
          </p:txBody>
        </p:sp>
        <p:cxnSp>
          <p:nvCxnSpPr>
            <p:cNvPr id="8" name="Elbow Connector 7"/>
            <p:cNvCxnSpPr>
              <a:stCxn id="5" idx="6"/>
              <a:endCxn id="6" idx="2"/>
            </p:cNvCxnSpPr>
            <p:nvPr/>
          </p:nvCxnSpPr>
          <p:spPr>
            <a:xfrm flipV="1">
              <a:off x="3048000" y="3749781"/>
              <a:ext cx="1905000" cy="22217"/>
            </a:xfrm>
            <a:prstGeom prst="bentConnector3">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32776" name="TextBox 8"/>
            <p:cNvSpPr txBox="1">
              <a:spLocks noChangeArrowheads="1"/>
            </p:cNvSpPr>
            <p:nvPr/>
          </p:nvSpPr>
          <p:spPr bwMode="auto">
            <a:xfrm>
              <a:off x="3581400" y="3391138"/>
              <a:ext cx="838200" cy="369332"/>
            </a:xfrm>
            <a:prstGeom prst="rect">
              <a:avLst/>
            </a:prstGeom>
            <a:noFill/>
            <a:ln w="9525">
              <a:noFill/>
              <a:miter lim="800000"/>
              <a:headEnd/>
              <a:tailEnd/>
            </a:ln>
          </p:spPr>
          <p:txBody>
            <a:bodyPr>
              <a:spAutoFit/>
            </a:bodyPr>
            <a:lstStyle/>
            <a:p>
              <a:r>
                <a:rPr lang="en-US">
                  <a:latin typeface="Verdana" pitchFamily="34" charset="0"/>
                </a:rPr>
                <a:t>Edge</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503238" y="4983163"/>
            <a:ext cx="8183562" cy="1052512"/>
          </a:xfrm>
        </p:spPr>
        <p:txBody>
          <a:bodyPr/>
          <a:lstStyle/>
          <a:p>
            <a:pPr eaLnBrk="1" hangingPunct="1">
              <a:defRPr/>
            </a:pPr>
            <a:r>
              <a:rPr lang="en-US"/>
              <a:t>An undirected graph</a:t>
            </a:r>
          </a:p>
        </p:txBody>
      </p:sp>
      <p:sp>
        <p:nvSpPr>
          <p:cNvPr id="14" name="Content Placeholder 13"/>
          <p:cNvSpPr>
            <a:spLocks noGrp="1"/>
          </p:cNvSpPr>
          <p:nvPr>
            <p:ph idx="1"/>
          </p:nvPr>
        </p:nvSpPr>
        <p:spPr>
          <a:xfrm>
            <a:off x="503238" y="530225"/>
            <a:ext cx="8183562" cy="4956175"/>
          </a:xfrm>
        </p:spPr>
        <p:txBody>
          <a:bodyPr/>
          <a:lstStyle/>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V = {A, B, C, D} </a:t>
            </a:r>
          </a:p>
          <a:p>
            <a:pPr eaLnBrk="1" hangingPunct="1"/>
            <a:r>
              <a:rPr lang="en-US" smtClean="0">
                <a:ea typeface="ＭＳ Ｐゴシック" pitchFamily="34" charset="-128"/>
              </a:rPr>
              <a:t>E = {{A,B},{A,C},{A,D},{B,C}}</a:t>
            </a:r>
          </a:p>
        </p:txBody>
      </p:sp>
      <p:sp>
        <p:nvSpPr>
          <p:cNvPr id="29699" name="Slide Number Placeholder 14"/>
          <p:cNvSpPr>
            <a:spLocks noGrp="1"/>
          </p:cNvSpPr>
          <p:nvPr>
            <p:ph type="sldNum" sz="quarter" idx="12"/>
          </p:nvPr>
        </p:nvSpPr>
        <p:spPr bwMode="auto">
          <a:ln>
            <a:miter lim="800000"/>
            <a:headEnd/>
            <a:tailEnd/>
          </a:ln>
        </p:spPr>
        <p:txBody>
          <a:bodyPr/>
          <a:lstStyle/>
          <a:p>
            <a:pPr fontAlgn="base">
              <a:spcBef>
                <a:spcPct val="0"/>
              </a:spcBef>
              <a:spcAft>
                <a:spcPct val="0"/>
              </a:spcAft>
              <a:defRPr/>
            </a:pPr>
            <a:fld id="{A18DE024-24AA-42EC-88E9-707856B75328}" type="slidenum">
              <a:rPr lang="en-US">
                <a:cs typeface="Arial" charset="0"/>
              </a:rPr>
              <a:pPr fontAlgn="base">
                <a:spcBef>
                  <a:spcPct val="0"/>
                </a:spcBef>
                <a:spcAft>
                  <a:spcPct val="0"/>
                </a:spcAft>
                <a:defRPr/>
              </a:pPr>
              <a:t>15</a:t>
            </a:fld>
            <a:endParaRPr lang="en-US">
              <a:cs typeface="Arial" charset="0"/>
            </a:endParaRPr>
          </a:p>
        </p:txBody>
      </p:sp>
      <p:sp>
        <p:nvSpPr>
          <p:cNvPr id="6" name="Oval 5"/>
          <p:cNvSpPr/>
          <p:nvPr/>
        </p:nvSpPr>
        <p:spPr>
          <a:xfrm>
            <a:off x="4724400" y="4572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7" name="Oval 6"/>
          <p:cNvSpPr/>
          <p:nvPr/>
        </p:nvSpPr>
        <p:spPr>
          <a:xfrm>
            <a:off x="3276600" y="2133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8" name="Oval 7"/>
          <p:cNvSpPr/>
          <p:nvPr/>
        </p:nvSpPr>
        <p:spPr>
          <a:xfrm>
            <a:off x="6248400" y="2133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9" name="Oval 8"/>
          <p:cNvSpPr/>
          <p:nvPr/>
        </p:nvSpPr>
        <p:spPr>
          <a:xfrm>
            <a:off x="4724400" y="38862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cxnSp>
        <p:nvCxnSpPr>
          <p:cNvPr id="10" name="Straight Connector 9"/>
          <p:cNvCxnSpPr/>
          <p:nvPr/>
        </p:nvCxnSpPr>
        <p:spPr>
          <a:xfrm rot="5400000">
            <a:off x="3840956" y="1286670"/>
            <a:ext cx="1082675" cy="855662"/>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5"/>
            <a:endCxn id="8" idx="1"/>
          </p:cNvCxnSpPr>
          <p:nvPr/>
        </p:nvCxnSpPr>
        <p:spPr>
          <a:xfrm rot="16200000" flipH="1">
            <a:off x="5364163" y="1249363"/>
            <a:ext cx="1082675" cy="930275"/>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810794" y="2591594"/>
            <a:ext cx="2590800" cy="1588"/>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6"/>
            <a:endCxn id="8" idx="2"/>
          </p:cNvCxnSpPr>
          <p:nvPr/>
        </p:nvCxnSpPr>
        <p:spPr>
          <a:xfrm>
            <a:off x="4114800" y="2552700"/>
            <a:ext cx="2133600" cy="1588"/>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33400" y="515938"/>
            <a:ext cx="8178800" cy="5368925"/>
          </a:xfrm>
          <a:prstGeom prst="rect">
            <a:avLst/>
          </a:prstGeom>
          <a:noFill/>
          <a:ln w="9525">
            <a:noFill/>
            <a:miter lim="800000"/>
            <a:headEnd/>
            <a:tailEnd/>
          </a:ln>
        </p:spPr>
        <p:txBody>
          <a:bodyPr lIns="182880" tIns="91440"/>
          <a:lstStyle/>
          <a:p>
            <a:pPr marL="265113" indent="-265113">
              <a:spcBef>
                <a:spcPts val="250"/>
              </a:spcBef>
              <a:buClr>
                <a:schemeClr val="accent1"/>
              </a:buClr>
              <a:buSzPct val="80000"/>
              <a:buFont typeface="Wingdings 2" pitchFamily="18" charset="2"/>
              <a:buChar char=""/>
            </a:pPr>
            <a:r>
              <a:rPr lang="en-US" sz="2000">
                <a:latin typeface="Verdana" pitchFamily="34" charset="0"/>
                <a:ea typeface="ＭＳ Ｐゴシック" pitchFamily="34" charset="-128"/>
              </a:rPr>
              <a:t>Edges are two-way</a:t>
            </a:r>
          </a:p>
          <a:p>
            <a:pPr marL="547688" lvl="1" indent="-200025">
              <a:spcBef>
                <a:spcPts val="250"/>
              </a:spcBef>
              <a:buClr>
                <a:schemeClr val="accent1"/>
              </a:buClr>
              <a:buSzPct val="100000"/>
              <a:buFont typeface="Verdana" pitchFamily="34" charset="0"/>
              <a:buChar char="◦"/>
            </a:pPr>
            <a:r>
              <a:rPr lang="en-US">
                <a:latin typeface="Verdana" pitchFamily="34" charset="0"/>
                <a:ea typeface="ＭＳ Ｐゴシック" pitchFamily="34" charset="-128"/>
              </a:rPr>
              <a:t>Alberta towns, cities and the highways that connect them.</a:t>
            </a:r>
          </a:p>
          <a:p>
            <a:pPr marL="547688" lvl="1" indent="-200025">
              <a:spcBef>
                <a:spcPts val="250"/>
              </a:spcBef>
              <a:buClr>
                <a:schemeClr val="accent1"/>
              </a:buClr>
              <a:buSzPct val="100000"/>
              <a:buFont typeface="Verdana" pitchFamily="34" charset="0"/>
              <a:buChar char="◦"/>
            </a:pPr>
            <a:endParaRPr lang="en-US" sz="2400">
              <a:latin typeface="Verdana" pitchFamily="34" charset="0"/>
              <a:ea typeface="ＭＳ Ｐゴシック" pitchFamily="34" charset="-128"/>
            </a:endParaRPr>
          </a:p>
          <a:p>
            <a:pPr marL="547688" lvl="1" indent="-200025">
              <a:spcBef>
                <a:spcPts val="250"/>
              </a:spcBef>
              <a:buClr>
                <a:schemeClr val="accent1"/>
              </a:buClr>
              <a:buSzPct val="100000"/>
              <a:buFont typeface="Verdana" pitchFamily="34" charset="0"/>
              <a:buChar char="◦"/>
            </a:pPr>
            <a:endParaRPr lang="en-US" sz="2400">
              <a:latin typeface="Verdana" pitchFamily="34" charset="0"/>
              <a:ea typeface="ＭＳ Ｐゴシック" pitchFamily="34" charset="-128"/>
            </a:endParaRPr>
          </a:p>
          <a:p>
            <a:pPr marL="547688" lvl="1" indent="-200025">
              <a:spcBef>
                <a:spcPts val="250"/>
              </a:spcBef>
              <a:buClr>
                <a:schemeClr val="accent1"/>
              </a:buClr>
              <a:buSzPct val="100000"/>
              <a:buFont typeface="Verdana" pitchFamily="34" charset="0"/>
              <a:buChar char="◦"/>
            </a:pPr>
            <a:endParaRPr lang="en-US" sz="2400">
              <a:latin typeface="Verdana" pitchFamily="34" charset="0"/>
              <a:ea typeface="ＭＳ Ｐゴシック" pitchFamily="34" charset="-128"/>
            </a:endParaRPr>
          </a:p>
          <a:p>
            <a:pPr marL="547688" lvl="1" indent="-200025">
              <a:spcBef>
                <a:spcPts val="250"/>
              </a:spcBef>
              <a:buClr>
                <a:schemeClr val="accent1"/>
              </a:buClr>
              <a:buSzPct val="100000"/>
              <a:buFont typeface="Verdana" pitchFamily="34" charset="0"/>
              <a:buChar char="◦"/>
            </a:pPr>
            <a:endParaRPr lang="en-US" sz="2400">
              <a:latin typeface="Verdana" pitchFamily="34" charset="0"/>
              <a:ea typeface="ＭＳ Ｐゴシック" pitchFamily="34" charset="-128"/>
            </a:endParaRPr>
          </a:p>
          <a:p>
            <a:pPr marL="547688" lvl="1" indent="-200025">
              <a:spcBef>
                <a:spcPts val="250"/>
              </a:spcBef>
              <a:buClr>
                <a:schemeClr val="accent1"/>
              </a:buClr>
              <a:buSzPct val="100000"/>
              <a:buFont typeface="Verdana" pitchFamily="34" charset="0"/>
              <a:buChar char="◦"/>
            </a:pPr>
            <a:endParaRPr lang="en-US" sz="2400">
              <a:latin typeface="Verdana" pitchFamily="34" charset="0"/>
              <a:ea typeface="ＭＳ Ｐゴシック" pitchFamily="34" charset="-128"/>
            </a:endParaRPr>
          </a:p>
          <a:p>
            <a:pPr marL="547688" lvl="1" indent="-200025">
              <a:spcBef>
                <a:spcPts val="250"/>
              </a:spcBef>
              <a:buClr>
                <a:schemeClr val="accent1"/>
              </a:buClr>
              <a:buSzPct val="100000"/>
              <a:buFont typeface="Verdana" pitchFamily="34" charset="0"/>
              <a:buNone/>
            </a:pPr>
            <a:endParaRPr lang="en-US" sz="2400">
              <a:latin typeface="Verdana" pitchFamily="34" charset="0"/>
              <a:ea typeface="ＭＳ Ｐゴシック" pitchFamily="34" charset="-128"/>
            </a:endParaRPr>
          </a:p>
          <a:p>
            <a:pPr marL="547688" lvl="1" indent="-200025">
              <a:spcBef>
                <a:spcPts val="250"/>
              </a:spcBef>
              <a:buClr>
                <a:schemeClr val="accent1"/>
              </a:buClr>
              <a:buSzPct val="100000"/>
              <a:buFont typeface="Times New Roman" pitchFamily="18" charset="0"/>
              <a:buNone/>
            </a:pPr>
            <a:r>
              <a:rPr lang="en-US">
                <a:ea typeface="ＭＳ Ｐゴシック" pitchFamily="34" charset="-128"/>
              </a:rPr>
              <a:t>V = {Edmonton, Red Deer, Calgary, Canmore, Banff}</a:t>
            </a:r>
          </a:p>
          <a:p>
            <a:pPr marL="547688" lvl="1" indent="-200025">
              <a:spcBef>
                <a:spcPts val="250"/>
              </a:spcBef>
              <a:buClr>
                <a:schemeClr val="accent1"/>
              </a:buClr>
              <a:buSzPct val="100000"/>
              <a:buFont typeface="Times New Roman" pitchFamily="18" charset="0"/>
              <a:buNone/>
            </a:pPr>
            <a:r>
              <a:rPr lang="en-US">
                <a:ea typeface="ＭＳ Ｐゴシック" pitchFamily="34" charset="-128"/>
              </a:rPr>
              <a:t>E = {{Banff, Canmore},</a:t>
            </a:r>
          </a:p>
          <a:p>
            <a:pPr marL="547688" lvl="1" indent="-200025">
              <a:spcBef>
                <a:spcPts val="250"/>
              </a:spcBef>
              <a:buClr>
                <a:schemeClr val="accent1"/>
              </a:buClr>
              <a:buSzPct val="100000"/>
              <a:buFont typeface="Times New Roman" pitchFamily="18" charset="0"/>
              <a:buNone/>
            </a:pPr>
            <a:r>
              <a:rPr lang="en-US">
                <a:ea typeface="ＭＳ Ｐゴシック" pitchFamily="34" charset="-128"/>
              </a:rPr>
              <a:t>        {Calgary, Canmore},</a:t>
            </a:r>
          </a:p>
          <a:p>
            <a:pPr marL="547688" lvl="1" indent="-200025">
              <a:spcBef>
                <a:spcPts val="250"/>
              </a:spcBef>
              <a:buClr>
                <a:schemeClr val="accent1"/>
              </a:buClr>
              <a:buSzPct val="100000"/>
              <a:buFont typeface="Times New Roman" pitchFamily="18" charset="0"/>
              <a:buNone/>
            </a:pPr>
            <a:r>
              <a:rPr lang="en-US">
                <a:ea typeface="ＭＳ Ｐゴシック" pitchFamily="34" charset="-128"/>
              </a:rPr>
              <a:t>        {Calgary, Red Deer},</a:t>
            </a:r>
          </a:p>
          <a:p>
            <a:pPr marL="547688" lvl="1" indent="-200025">
              <a:spcBef>
                <a:spcPts val="250"/>
              </a:spcBef>
              <a:buClr>
                <a:schemeClr val="accent1"/>
              </a:buClr>
              <a:buSzPct val="100000"/>
              <a:buFont typeface="Times New Roman" pitchFamily="18" charset="0"/>
              <a:buNone/>
            </a:pPr>
            <a:r>
              <a:rPr lang="en-US">
                <a:ea typeface="ＭＳ Ｐゴシック" pitchFamily="34" charset="-128"/>
              </a:rPr>
              <a:t>        {Edmonton, Red Deer}}</a:t>
            </a:r>
          </a:p>
          <a:p>
            <a:pPr marL="265113" indent="-265113">
              <a:spcBef>
                <a:spcPts val="250"/>
              </a:spcBef>
              <a:buClr>
                <a:schemeClr val="accent1"/>
              </a:buClr>
              <a:buSzPct val="80000"/>
              <a:buFont typeface="Wingdings 2" pitchFamily="18" charset="2"/>
              <a:buChar char=""/>
            </a:pPr>
            <a:endParaRPr lang="en-US">
              <a:ea typeface="ＭＳ Ｐゴシック" pitchFamily="34" charset="-128"/>
            </a:endParaRPr>
          </a:p>
        </p:txBody>
      </p:sp>
      <p:sp>
        <p:nvSpPr>
          <p:cNvPr id="2" name="Title 1"/>
          <p:cNvSpPr>
            <a:spLocks noGrp="1"/>
          </p:cNvSpPr>
          <p:nvPr>
            <p:ph type="title" idx="4294967295"/>
          </p:nvPr>
        </p:nvSpPr>
        <p:spPr>
          <a:xfrm>
            <a:off x="503238" y="4983163"/>
            <a:ext cx="8183562" cy="1052512"/>
          </a:xfrm>
        </p:spPr>
        <p:txBody>
          <a:bodyPr/>
          <a:lstStyle/>
          <a:p>
            <a:pPr eaLnBrk="1" hangingPunct="1">
              <a:defRPr/>
            </a:pPr>
            <a:r>
              <a:rPr lang="en-US" dirty="0" smtClean="0"/>
              <a:t>JT’ Extra: Undirected Graphs</a:t>
            </a:r>
            <a:endParaRPr lang="en-US" dirty="0"/>
          </a:p>
        </p:txBody>
      </p:sp>
      <p:sp>
        <p:nvSpPr>
          <p:cNvPr id="32771" name="Slide Number Placeholder 3"/>
          <p:cNvSpPr txBox="1">
            <a:spLocks noGrp="1"/>
          </p:cNvSpPr>
          <p:nvPr/>
        </p:nvSpPr>
        <p:spPr bwMode="auto">
          <a:xfrm>
            <a:off x="8348663" y="6111875"/>
            <a:ext cx="457200" cy="365125"/>
          </a:xfrm>
          <a:prstGeom prst="rect">
            <a:avLst/>
          </a:prstGeom>
          <a:noFill/>
          <a:ln>
            <a:miter lim="800000"/>
            <a:headEnd/>
            <a:tailEnd/>
          </a:ln>
        </p:spPr>
        <p:txBody>
          <a:bodyPr anchor="b"/>
          <a:lstStyle/>
          <a:p>
            <a:pPr algn="r">
              <a:defRPr/>
            </a:pPr>
            <a:fld id="{F23C095D-321A-4552-A25C-EF65A3D8A5BC}" type="slidenum">
              <a:rPr lang="en-US" sz="1600">
                <a:solidFill>
                  <a:srgbClr val="A7A399"/>
                </a:solidFill>
                <a:latin typeface="+mn-lt"/>
                <a:cs typeface="+mn-cs"/>
              </a:rPr>
              <a:pPr algn="r">
                <a:defRPr/>
              </a:pPr>
              <a:t>16</a:t>
            </a:fld>
            <a:endParaRPr lang="en-US" sz="1600">
              <a:solidFill>
                <a:srgbClr val="A7A399"/>
              </a:solidFill>
              <a:latin typeface="+mn-lt"/>
              <a:cs typeface="+mn-cs"/>
            </a:endParaRPr>
          </a:p>
        </p:txBody>
      </p:sp>
      <p:grpSp>
        <p:nvGrpSpPr>
          <p:cNvPr id="6" name="Group 14"/>
          <p:cNvGrpSpPr>
            <a:grpSpLocks/>
          </p:cNvGrpSpPr>
          <p:nvPr/>
        </p:nvGrpSpPr>
        <p:grpSpPr bwMode="auto">
          <a:xfrm>
            <a:off x="1250950" y="1352550"/>
            <a:ext cx="5524500" cy="2146300"/>
            <a:chOff x="1216" y="1200"/>
            <a:chExt cx="3480" cy="1352"/>
          </a:xfrm>
        </p:grpSpPr>
        <p:sp>
          <p:nvSpPr>
            <p:cNvPr id="34821" name="AutoShape 4"/>
            <p:cNvSpPr>
              <a:spLocks noChangeArrowheads="1"/>
            </p:cNvSpPr>
            <p:nvPr/>
          </p:nvSpPr>
          <p:spPr bwMode="auto">
            <a:xfrm>
              <a:off x="3344" y="1200"/>
              <a:ext cx="872" cy="328"/>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Edmonton</a:t>
              </a:r>
            </a:p>
          </p:txBody>
        </p:sp>
        <p:sp>
          <p:nvSpPr>
            <p:cNvPr id="34822" name="AutoShape 5"/>
            <p:cNvSpPr>
              <a:spLocks noChangeArrowheads="1"/>
            </p:cNvSpPr>
            <p:nvPr/>
          </p:nvSpPr>
          <p:spPr bwMode="auto">
            <a:xfrm>
              <a:off x="3824" y="1680"/>
              <a:ext cx="872" cy="328"/>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Red Deer</a:t>
              </a:r>
            </a:p>
          </p:txBody>
        </p:sp>
        <p:sp>
          <p:nvSpPr>
            <p:cNvPr id="34823" name="AutoShape 6"/>
            <p:cNvSpPr>
              <a:spLocks noChangeArrowheads="1"/>
            </p:cNvSpPr>
            <p:nvPr/>
          </p:nvSpPr>
          <p:spPr bwMode="auto">
            <a:xfrm>
              <a:off x="3168" y="2224"/>
              <a:ext cx="872" cy="328"/>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Calgary</a:t>
              </a:r>
            </a:p>
          </p:txBody>
        </p:sp>
        <p:sp>
          <p:nvSpPr>
            <p:cNvPr id="34824" name="AutoShape 7"/>
            <p:cNvSpPr>
              <a:spLocks noChangeArrowheads="1"/>
            </p:cNvSpPr>
            <p:nvPr/>
          </p:nvSpPr>
          <p:spPr bwMode="auto">
            <a:xfrm>
              <a:off x="1216" y="2224"/>
              <a:ext cx="520" cy="304"/>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Banff</a:t>
              </a:r>
            </a:p>
          </p:txBody>
        </p:sp>
        <p:sp>
          <p:nvSpPr>
            <p:cNvPr id="34825" name="AutoShape 8"/>
            <p:cNvSpPr>
              <a:spLocks noChangeArrowheads="1"/>
            </p:cNvSpPr>
            <p:nvPr/>
          </p:nvSpPr>
          <p:spPr bwMode="auto">
            <a:xfrm>
              <a:off x="2104" y="2232"/>
              <a:ext cx="696" cy="304"/>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Canmore</a:t>
              </a:r>
            </a:p>
          </p:txBody>
        </p:sp>
        <p:cxnSp>
          <p:nvCxnSpPr>
            <p:cNvPr id="34826" name="AutoShape 9"/>
            <p:cNvCxnSpPr>
              <a:cxnSpLocks noChangeShapeType="1"/>
              <a:stCxn id="34824" idx="3"/>
              <a:endCxn id="34825" idx="1"/>
            </p:cNvCxnSpPr>
            <p:nvPr/>
          </p:nvCxnSpPr>
          <p:spPr bwMode="auto">
            <a:xfrm>
              <a:off x="1744" y="2376"/>
              <a:ext cx="352" cy="8"/>
            </a:xfrm>
            <a:prstGeom prst="straightConnector1">
              <a:avLst/>
            </a:prstGeom>
            <a:noFill/>
            <a:ln w="25400">
              <a:solidFill>
                <a:schemeClr val="tx1"/>
              </a:solidFill>
              <a:round/>
              <a:headEnd/>
              <a:tailEnd/>
            </a:ln>
          </p:spPr>
        </p:cxnSp>
        <p:cxnSp>
          <p:nvCxnSpPr>
            <p:cNvPr id="34827" name="AutoShape 10"/>
            <p:cNvCxnSpPr>
              <a:cxnSpLocks noChangeShapeType="1"/>
              <a:stCxn id="34825" idx="3"/>
              <a:endCxn id="34823" idx="1"/>
            </p:cNvCxnSpPr>
            <p:nvPr/>
          </p:nvCxnSpPr>
          <p:spPr bwMode="auto">
            <a:xfrm>
              <a:off x="2808" y="2384"/>
              <a:ext cx="352" cy="4"/>
            </a:xfrm>
            <a:prstGeom prst="straightConnector1">
              <a:avLst/>
            </a:prstGeom>
            <a:noFill/>
            <a:ln w="25400">
              <a:solidFill>
                <a:schemeClr val="tx1"/>
              </a:solidFill>
              <a:round/>
              <a:headEnd/>
              <a:tailEnd/>
            </a:ln>
          </p:spPr>
        </p:cxnSp>
        <p:cxnSp>
          <p:nvCxnSpPr>
            <p:cNvPr id="34828" name="AutoShape 11"/>
            <p:cNvCxnSpPr>
              <a:cxnSpLocks noChangeShapeType="1"/>
              <a:stCxn id="34822" idx="2"/>
              <a:endCxn id="34823" idx="0"/>
            </p:cNvCxnSpPr>
            <p:nvPr/>
          </p:nvCxnSpPr>
          <p:spPr bwMode="auto">
            <a:xfrm flipH="1">
              <a:off x="3604" y="2016"/>
              <a:ext cx="656" cy="200"/>
            </a:xfrm>
            <a:prstGeom prst="straightConnector1">
              <a:avLst/>
            </a:prstGeom>
            <a:noFill/>
            <a:ln w="25400">
              <a:solidFill>
                <a:schemeClr val="tx1"/>
              </a:solidFill>
              <a:round/>
              <a:headEnd/>
              <a:tailEnd/>
            </a:ln>
          </p:spPr>
        </p:cxnSp>
        <p:cxnSp>
          <p:nvCxnSpPr>
            <p:cNvPr id="34829" name="AutoShape 12"/>
            <p:cNvCxnSpPr>
              <a:cxnSpLocks noChangeShapeType="1"/>
              <a:stCxn id="34821" idx="2"/>
              <a:endCxn id="34822" idx="0"/>
            </p:cNvCxnSpPr>
            <p:nvPr/>
          </p:nvCxnSpPr>
          <p:spPr bwMode="auto">
            <a:xfrm>
              <a:off x="3780" y="1536"/>
              <a:ext cx="480" cy="136"/>
            </a:xfrm>
            <a:prstGeom prst="straightConnector1">
              <a:avLst/>
            </a:prstGeom>
            <a:noFill/>
            <a:ln w="25400">
              <a:solidFill>
                <a:schemeClr val="tx1"/>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33400" y="4953000"/>
            <a:ext cx="8183563" cy="1052513"/>
          </a:xfrm>
        </p:spPr>
        <p:txBody>
          <a:bodyPr/>
          <a:lstStyle/>
          <a:p>
            <a:pPr eaLnBrk="1" hangingPunct="1">
              <a:defRPr/>
            </a:pPr>
            <a:r>
              <a:rPr lang="en-US"/>
              <a:t>A directed graph</a:t>
            </a:r>
          </a:p>
        </p:txBody>
      </p:sp>
      <p:sp>
        <p:nvSpPr>
          <p:cNvPr id="5" name="Content Placeholder 4"/>
          <p:cNvSpPr>
            <a:spLocks noGrp="1"/>
          </p:cNvSpPr>
          <p:nvPr>
            <p:ph idx="1"/>
          </p:nvPr>
        </p:nvSpPr>
        <p:spPr>
          <a:xfrm>
            <a:off x="503238" y="530225"/>
            <a:ext cx="8183562" cy="612775"/>
          </a:xfrm>
        </p:spPr>
        <p:txBody>
          <a:bodyPr/>
          <a:lstStyle/>
          <a:p>
            <a:pPr eaLnBrk="1" hangingPunct="1">
              <a:buFont typeface="Wingdings 2" pitchFamily="18" charset="2"/>
              <a:buNone/>
            </a:pPr>
            <a:r>
              <a:rPr lang="en-US" smtClean="0">
                <a:ea typeface="ＭＳ Ｐゴシック" pitchFamily="34" charset="-128"/>
              </a:rPr>
              <a:t>V = {A, B, C, D, E, F} </a:t>
            </a:r>
          </a:p>
          <a:p>
            <a:pPr eaLnBrk="1" hangingPunct="1">
              <a:buFont typeface="Wingdings 2" pitchFamily="18" charset="2"/>
              <a:buNone/>
            </a:pPr>
            <a:endParaRPr lang="en-US" smtClean="0">
              <a:ea typeface="ＭＳ Ｐゴシック" pitchFamily="34" charset="-128"/>
            </a:endParaRPr>
          </a:p>
          <a:p>
            <a:pPr eaLnBrk="1" hangingPunct="1">
              <a:buFont typeface="Wingdings 2" pitchFamily="18" charset="2"/>
              <a:buNone/>
            </a:pPr>
            <a:endParaRPr lang="en-US" smtClean="0">
              <a:ea typeface="ＭＳ Ｐゴシック" pitchFamily="34" charset="-128"/>
            </a:endParaRPr>
          </a:p>
          <a:p>
            <a:pPr eaLnBrk="1" hangingPunct="1">
              <a:buFont typeface="Wingdings 2" pitchFamily="18" charset="2"/>
              <a:buNone/>
            </a:pPr>
            <a:endParaRPr lang="en-US" smtClean="0">
              <a:ea typeface="ＭＳ Ｐゴシック" pitchFamily="34" charset="-128"/>
            </a:endParaRPr>
          </a:p>
          <a:p>
            <a:pPr eaLnBrk="1" hangingPunct="1">
              <a:buFont typeface="Wingdings 2" pitchFamily="18" charset="2"/>
              <a:buNone/>
            </a:pPr>
            <a:endParaRPr lang="en-US" smtClean="0">
              <a:ea typeface="ＭＳ Ｐゴシック" pitchFamily="34" charset="-128"/>
            </a:endParaRPr>
          </a:p>
          <a:p>
            <a:pPr eaLnBrk="1" hangingPunct="1">
              <a:buFont typeface="Wingdings 2" pitchFamily="18" charset="2"/>
              <a:buNone/>
            </a:pPr>
            <a:endParaRPr lang="en-US" smtClean="0">
              <a:ea typeface="ＭＳ Ｐゴシック" pitchFamily="34" charset="-128"/>
            </a:endParaRPr>
          </a:p>
          <a:p>
            <a:pPr eaLnBrk="1" hangingPunct="1">
              <a:buFont typeface="Wingdings 2" pitchFamily="18" charset="2"/>
              <a:buNone/>
            </a:pPr>
            <a:endParaRPr lang="en-US" smtClean="0">
              <a:ea typeface="ＭＳ Ｐゴシック" pitchFamily="34" charset="-128"/>
            </a:endParaRPr>
          </a:p>
        </p:txBody>
      </p:sp>
      <p:sp>
        <p:nvSpPr>
          <p:cNvPr id="30723" name="Slide Number Placeholder 22"/>
          <p:cNvSpPr>
            <a:spLocks noGrp="1"/>
          </p:cNvSpPr>
          <p:nvPr>
            <p:ph type="sldNum" sz="quarter" idx="12"/>
          </p:nvPr>
        </p:nvSpPr>
        <p:spPr bwMode="auto">
          <a:ln>
            <a:miter lim="800000"/>
            <a:headEnd/>
            <a:tailEnd/>
          </a:ln>
        </p:spPr>
        <p:txBody>
          <a:bodyPr/>
          <a:lstStyle/>
          <a:p>
            <a:pPr fontAlgn="base">
              <a:spcBef>
                <a:spcPct val="0"/>
              </a:spcBef>
              <a:spcAft>
                <a:spcPct val="0"/>
              </a:spcAft>
              <a:defRPr/>
            </a:pPr>
            <a:fld id="{4DF0838F-23CD-45B5-9A31-A89776FA76F6}" type="slidenum">
              <a:rPr lang="en-US">
                <a:cs typeface="Arial" charset="0"/>
              </a:rPr>
              <a:pPr fontAlgn="base">
                <a:spcBef>
                  <a:spcPct val="0"/>
                </a:spcBef>
                <a:spcAft>
                  <a:spcPct val="0"/>
                </a:spcAft>
                <a:defRPr/>
              </a:pPr>
              <a:t>17</a:t>
            </a:fld>
            <a:endParaRPr lang="en-US">
              <a:cs typeface="Arial" charset="0"/>
            </a:endParaRPr>
          </a:p>
        </p:txBody>
      </p:sp>
      <p:sp>
        <p:nvSpPr>
          <p:cNvPr id="6" name="Oval 5"/>
          <p:cNvSpPr/>
          <p:nvPr/>
        </p:nvSpPr>
        <p:spPr>
          <a:xfrm>
            <a:off x="3733800" y="12192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7" name="Oval 6"/>
          <p:cNvSpPr/>
          <p:nvPr/>
        </p:nvSpPr>
        <p:spPr>
          <a:xfrm>
            <a:off x="2286000" y="2895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8" name="Oval 7"/>
          <p:cNvSpPr/>
          <p:nvPr/>
        </p:nvSpPr>
        <p:spPr>
          <a:xfrm>
            <a:off x="5257800" y="2895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9" name="Oval 8"/>
          <p:cNvSpPr/>
          <p:nvPr/>
        </p:nvSpPr>
        <p:spPr>
          <a:xfrm>
            <a:off x="3733800" y="46482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cxnSp>
        <p:nvCxnSpPr>
          <p:cNvPr id="10" name="Straight Connector 9"/>
          <p:cNvCxnSpPr>
            <a:stCxn id="6" idx="3"/>
            <a:endCxn id="7" idx="7"/>
          </p:cNvCxnSpPr>
          <p:nvPr/>
        </p:nvCxnSpPr>
        <p:spPr>
          <a:xfrm rot="5400000">
            <a:off x="2887663" y="2049463"/>
            <a:ext cx="1082675" cy="854075"/>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5"/>
            <a:endCxn id="8" idx="1"/>
          </p:cNvCxnSpPr>
          <p:nvPr/>
        </p:nvCxnSpPr>
        <p:spPr>
          <a:xfrm rot="16200000" flipH="1">
            <a:off x="4373563" y="2011363"/>
            <a:ext cx="1082675" cy="930275"/>
          </a:xfrm>
          <a:prstGeom prst="line">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a:endCxn id="9" idx="0"/>
          </p:cNvCxnSpPr>
          <p:nvPr/>
        </p:nvCxnSpPr>
        <p:spPr>
          <a:xfrm rot="5400000">
            <a:off x="2857501" y="3352800"/>
            <a:ext cx="2590800" cy="3175"/>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6"/>
            <a:endCxn id="8" idx="2"/>
          </p:cNvCxnSpPr>
          <p:nvPr/>
        </p:nvCxnSpPr>
        <p:spPr>
          <a:xfrm>
            <a:off x="3124200" y="3314700"/>
            <a:ext cx="2133600" cy="1588"/>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543800" y="2895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p>
        </p:txBody>
      </p:sp>
      <p:sp>
        <p:nvSpPr>
          <p:cNvPr id="15" name="Oval 14"/>
          <p:cNvSpPr/>
          <p:nvPr/>
        </p:nvSpPr>
        <p:spPr>
          <a:xfrm>
            <a:off x="7543800" y="47244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p>
        </p:txBody>
      </p:sp>
      <p:cxnSp>
        <p:nvCxnSpPr>
          <p:cNvPr id="16" name="Straight Connector 15"/>
          <p:cNvCxnSpPr>
            <a:stCxn id="14" idx="2"/>
            <a:endCxn id="9" idx="6"/>
          </p:cNvCxnSpPr>
          <p:nvPr/>
        </p:nvCxnSpPr>
        <p:spPr>
          <a:xfrm rot="10800000" flipV="1">
            <a:off x="4572000" y="3314700"/>
            <a:ext cx="2971800" cy="1752600"/>
          </a:xfrm>
          <a:prstGeom prst="line">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1"/>
            <a:endCxn id="8" idx="5"/>
          </p:cNvCxnSpPr>
          <p:nvPr/>
        </p:nvCxnSpPr>
        <p:spPr>
          <a:xfrm rot="16200000" flipV="1">
            <a:off x="6202363" y="3382963"/>
            <a:ext cx="1235075" cy="1692275"/>
          </a:xfrm>
          <a:prstGeom prst="line">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6"/>
            <a:endCxn id="14" idx="1"/>
          </p:cNvCxnSpPr>
          <p:nvPr/>
        </p:nvCxnSpPr>
        <p:spPr>
          <a:xfrm>
            <a:off x="4572000" y="1638300"/>
            <a:ext cx="3094038" cy="1379538"/>
          </a:xfrm>
          <a:prstGeom prst="line">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4"/>
            <a:endCxn id="15" idx="0"/>
          </p:cNvCxnSpPr>
          <p:nvPr/>
        </p:nvCxnSpPr>
        <p:spPr>
          <a:xfrm rot="5400000">
            <a:off x="7467601" y="4229100"/>
            <a:ext cx="990600" cy="3175"/>
          </a:xfrm>
          <a:prstGeom prst="line">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0"/>
            <a:endCxn id="6" idx="2"/>
          </p:cNvCxnSpPr>
          <p:nvPr/>
        </p:nvCxnSpPr>
        <p:spPr>
          <a:xfrm rot="5400000" flipH="1" flipV="1">
            <a:off x="2590800" y="1752600"/>
            <a:ext cx="1257300" cy="1028700"/>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7804150" y="2171700"/>
            <a:ext cx="523875" cy="909638"/>
          </a:xfrm>
          <a:custGeom>
            <a:avLst/>
            <a:gdLst>
              <a:gd name="connsiteX0" fmla="*/ 523782 w 523782"/>
              <a:gd name="connsiteY0" fmla="*/ 908481 h 908481"/>
              <a:gd name="connsiteX1" fmla="*/ 372862 w 523782"/>
              <a:gd name="connsiteY1" fmla="*/ 29592 h 908481"/>
              <a:gd name="connsiteX2" fmla="*/ 0 w 523782"/>
              <a:gd name="connsiteY2" fmla="*/ 730928 h 908481"/>
            </a:gdLst>
            <a:ahLst/>
            <a:cxnLst>
              <a:cxn ang="0">
                <a:pos x="connsiteX0" y="connsiteY0"/>
              </a:cxn>
              <a:cxn ang="0">
                <a:pos x="connsiteX1" y="connsiteY1"/>
              </a:cxn>
              <a:cxn ang="0">
                <a:pos x="connsiteX2" y="connsiteY2"/>
              </a:cxn>
            </a:cxnLst>
            <a:rect l="l" t="t" r="r" b="b"/>
            <a:pathLst>
              <a:path w="523782" h="908481">
                <a:moveTo>
                  <a:pt x="523782" y="908481"/>
                </a:moveTo>
                <a:cubicBezTo>
                  <a:pt x="491970" y="483832"/>
                  <a:pt x="460159" y="59184"/>
                  <a:pt x="372862" y="29592"/>
                </a:cubicBezTo>
                <a:cubicBezTo>
                  <a:pt x="285565" y="0"/>
                  <a:pt x="142782" y="365464"/>
                  <a:pt x="0" y="730928"/>
                </a:cubicBezTo>
              </a:path>
            </a:pathLst>
          </a:cu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2" name="Content Placeholder 4"/>
          <p:cNvSpPr txBox="1">
            <a:spLocks/>
          </p:cNvSpPr>
          <p:nvPr/>
        </p:nvSpPr>
        <p:spPr>
          <a:xfrm>
            <a:off x="457200" y="1600200"/>
            <a:ext cx="1295400" cy="3886200"/>
          </a:xfrm>
          <a:prstGeom prst="rect">
            <a:avLst/>
          </a:prstGeom>
        </p:spPr>
        <p:txBody>
          <a:bodyPr lIns="182880" tIns="91440">
            <a:normAutofit fontScale="85000" lnSpcReduction="10000"/>
          </a:bodyPr>
          <a:lstStyle/>
          <a:p>
            <a:pPr fontAlgn="auto">
              <a:spcBef>
                <a:spcPts val="0"/>
              </a:spcBef>
              <a:spcAft>
                <a:spcPts val="0"/>
              </a:spcAft>
              <a:defRPr/>
            </a:pPr>
            <a:r>
              <a:rPr lang="en-US" sz="2800" dirty="0">
                <a:latin typeface="+mn-lt"/>
                <a:cs typeface="+mn-cs"/>
              </a:rPr>
              <a:t>E = { (A,B), (B,A),</a:t>
            </a:r>
          </a:p>
          <a:p>
            <a:pPr fontAlgn="auto">
              <a:spcBef>
                <a:spcPts val="0"/>
              </a:spcBef>
              <a:spcAft>
                <a:spcPts val="0"/>
              </a:spcAft>
              <a:defRPr/>
            </a:pPr>
            <a:r>
              <a:rPr lang="en-US" sz="2800" dirty="0">
                <a:latin typeface="+mn-lt"/>
                <a:cs typeface="+mn-cs"/>
              </a:rPr>
              <a:t>(B,C),(A,D),</a:t>
            </a:r>
          </a:p>
          <a:p>
            <a:pPr fontAlgn="auto">
              <a:spcBef>
                <a:spcPts val="0"/>
              </a:spcBef>
              <a:spcAft>
                <a:spcPts val="0"/>
              </a:spcAft>
              <a:defRPr/>
            </a:pPr>
            <a:r>
              <a:rPr lang="en-US" sz="2800" dirty="0">
                <a:latin typeface="+mn-lt"/>
                <a:cs typeface="+mn-cs"/>
              </a:rPr>
              <a:t>(C,A),(D,E),(C,F),(E,A), (E,E),</a:t>
            </a:r>
          </a:p>
          <a:p>
            <a:pPr fontAlgn="auto">
              <a:spcBef>
                <a:spcPts val="0"/>
              </a:spcBef>
              <a:spcAft>
                <a:spcPts val="0"/>
              </a:spcAft>
              <a:defRPr/>
            </a:pPr>
            <a:r>
              <a:rPr lang="en-US" sz="2800" dirty="0">
                <a:latin typeface="+mn-lt"/>
                <a:cs typeface="+mn-cs"/>
              </a:rPr>
              <a:t>(F,E)}. </a:t>
            </a:r>
          </a:p>
          <a:p>
            <a:pPr marL="265176" indent="-265176" fontAlgn="auto">
              <a:spcBef>
                <a:spcPts val="250"/>
              </a:spcBef>
              <a:spcAft>
                <a:spcPts val="0"/>
              </a:spcAft>
              <a:buClr>
                <a:schemeClr val="accent1"/>
              </a:buClr>
              <a:buSzPct val="80000"/>
              <a:buFont typeface="Wingdings 2"/>
              <a:buChar char=""/>
              <a:defRPr/>
            </a:pPr>
            <a:endParaRPr lang="en-US" sz="2800" dirty="0">
              <a:latin typeface="+mn-lt"/>
              <a:cs typeface="+mn-cs"/>
            </a:endParaRPr>
          </a:p>
          <a:p>
            <a:pPr marL="265176" indent="-265176" fontAlgn="auto">
              <a:spcBef>
                <a:spcPts val="250"/>
              </a:spcBef>
              <a:spcAft>
                <a:spcPts val="0"/>
              </a:spcAft>
              <a:buClr>
                <a:schemeClr val="accent1"/>
              </a:buClr>
              <a:buSzPct val="80000"/>
              <a:buFont typeface="Wingdings 2"/>
              <a:buChar char=""/>
              <a:defRPr/>
            </a:pPr>
            <a:endParaRPr lang="en-US" sz="2800" dirty="0">
              <a:latin typeface="+mn-lt"/>
              <a:cs typeface="+mn-cs"/>
            </a:endParaRPr>
          </a:p>
          <a:p>
            <a:pPr marL="265176" indent="-265176" fontAlgn="auto">
              <a:spcBef>
                <a:spcPts val="250"/>
              </a:spcBef>
              <a:spcAft>
                <a:spcPts val="0"/>
              </a:spcAft>
              <a:buClr>
                <a:schemeClr val="accent1"/>
              </a:buClr>
              <a:buSzPct val="80000"/>
              <a:buFont typeface="Wingdings 2"/>
              <a:buChar char=""/>
              <a:defRPr/>
            </a:pPr>
            <a:endParaRPr lang="en-US" sz="2800" dirty="0">
              <a:latin typeface="+mn-lt"/>
              <a:cs typeface="+mn-cs"/>
            </a:endParaRPr>
          </a:p>
          <a:p>
            <a:pPr marL="265176" indent="-265176" fontAlgn="auto">
              <a:spcBef>
                <a:spcPts val="250"/>
              </a:spcBef>
              <a:spcAft>
                <a:spcPts val="0"/>
              </a:spcAft>
              <a:buClr>
                <a:schemeClr val="accent1"/>
              </a:buClr>
              <a:buSzPct val="80000"/>
              <a:buFont typeface="Wingdings 2"/>
              <a:buChar char=""/>
              <a:defRPr/>
            </a:pPr>
            <a:endParaRPr lang="en-US" sz="2800" dirty="0">
              <a:latin typeface="+mn-lt"/>
              <a:cs typeface="+mn-cs"/>
            </a:endParaRPr>
          </a:p>
          <a:p>
            <a:pPr marL="265176" indent="-265176" fontAlgn="auto">
              <a:spcBef>
                <a:spcPts val="250"/>
              </a:spcBef>
              <a:spcAft>
                <a:spcPts val="0"/>
              </a:spcAft>
              <a:buClr>
                <a:schemeClr val="accent1"/>
              </a:buClr>
              <a:buSzPct val="80000"/>
              <a:buFont typeface="Wingdings 2"/>
              <a:buChar char=""/>
              <a:defRPr/>
            </a:pPr>
            <a:endParaRPr lang="en-US" sz="2800" dirty="0">
              <a:latin typeface="+mn-lt"/>
              <a:cs typeface="+mn-cs"/>
            </a:endParaRPr>
          </a:p>
          <a:p>
            <a:pPr marL="265176" indent="-265176" fontAlgn="auto">
              <a:spcBef>
                <a:spcPts val="250"/>
              </a:spcBef>
              <a:spcAft>
                <a:spcPts val="0"/>
              </a:spcAft>
              <a:buClr>
                <a:schemeClr val="accent1"/>
              </a:buClr>
              <a:buSzPct val="80000"/>
              <a:buFont typeface="Wingdings 2"/>
              <a:buChar char=""/>
              <a:defRPr/>
            </a:pPr>
            <a:endParaRPr lang="en-US" sz="28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983163"/>
            <a:ext cx="8183562" cy="1052512"/>
          </a:xfrm>
        </p:spPr>
        <p:txBody>
          <a:bodyPr/>
          <a:lstStyle/>
          <a:p>
            <a:pPr eaLnBrk="1" hangingPunct="1">
              <a:defRPr/>
            </a:pPr>
            <a:r>
              <a:rPr lang="en-US" dirty="0" smtClean="0"/>
              <a:t>JT’s Extra: Directed Graph</a:t>
            </a:r>
            <a:endParaRPr lang="en-US" dirty="0"/>
          </a:p>
        </p:txBody>
      </p:sp>
      <p:sp>
        <p:nvSpPr>
          <p:cNvPr id="37890" name="Content Placeholder 2"/>
          <p:cNvSpPr>
            <a:spLocks noGrp="1"/>
          </p:cNvSpPr>
          <p:nvPr>
            <p:ph idx="4294967295"/>
          </p:nvPr>
        </p:nvSpPr>
        <p:spPr>
          <a:xfrm>
            <a:off x="533400" y="533400"/>
            <a:ext cx="8183563" cy="4187825"/>
          </a:xfrm>
        </p:spPr>
        <p:txBody>
          <a:bodyPr/>
          <a:lstStyle/>
          <a:p>
            <a:pPr marL="265113" lvl="1" indent="-265113" eaLnBrk="1" hangingPunct="1">
              <a:buSzPct val="80000"/>
              <a:buFont typeface="Wingdings 2" pitchFamily="18" charset="2"/>
              <a:buChar char=""/>
            </a:pPr>
            <a:r>
              <a:rPr lang="en-US" smtClean="0">
                <a:ea typeface="ＭＳ Ｐゴシック" pitchFamily="34" charset="-128"/>
              </a:rPr>
              <a:t>Organizational structure (“reports to”)</a:t>
            </a:r>
          </a:p>
          <a:p>
            <a:pPr eaLnBrk="1" hangingPunct="1"/>
            <a:endParaRPr lang="en-US" smtClean="0">
              <a:ea typeface="ＭＳ Ｐゴシック" pitchFamily="34" charset="-128"/>
            </a:endParaRPr>
          </a:p>
        </p:txBody>
      </p:sp>
      <p:sp>
        <p:nvSpPr>
          <p:cNvPr id="35843" name="Slide Number Placeholder 3"/>
          <p:cNvSpPr txBox="1">
            <a:spLocks noGrp="1"/>
          </p:cNvSpPr>
          <p:nvPr/>
        </p:nvSpPr>
        <p:spPr bwMode="auto">
          <a:xfrm>
            <a:off x="8348663" y="6111875"/>
            <a:ext cx="457200" cy="365125"/>
          </a:xfrm>
          <a:prstGeom prst="rect">
            <a:avLst/>
          </a:prstGeom>
          <a:noFill/>
          <a:ln>
            <a:miter lim="800000"/>
            <a:headEnd/>
            <a:tailEnd/>
          </a:ln>
        </p:spPr>
        <p:txBody>
          <a:bodyPr anchor="b"/>
          <a:lstStyle/>
          <a:p>
            <a:pPr algn="r">
              <a:defRPr/>
            </a:pPr>
            <a:fld id="{CFEA9AAA-4DD1-47BF-82B2-6C28D2BC1753}" type="slidenum">
              <a:rPr lang="en-US" sz="1600">
                <a:solidFill>
                  <a:srgbClr val="A7A399"/>
                </a:solidFill>
                <a:latin typeface="+mn-lt"/>
                <a:cs typeface="+mn-cs"/>
              </a:rPr>
              <a:pPr algn="r">
                <a:defRPr/>
              </a:pPr>
              <a:t>18</a:t>
            </a:fld>
            <a:endParaRPr lang="en-US" sz="1600">
              <a:solidFill>
                <a:srgbClr val="A7A399"/>
              </a:solidFill>
              <a:latin typeface="+mn-lt"/>
              <a:cs typeface="+mn-cs"/>
            </a:endParaRPr>
          </a:p>
        </p:txBody>
      </p:sp>
      <p:sp>
        <p:nvSpPr>
          <p:cNvPr id="37892" name="AutoShape 4"/>
          <p:cNvSpPr>
            <a:spLocks noChangeArrowheads="1"/>
          </p:cNvSpPr>
          <p:nvPr/>
        </p:nvSpPr>
        <p:spPr bwMode="auto">
          <a:xfrm>
            <a:off x="3289300" y="1143000"/>
            <a:ext cx="2451100" cy="635000"/>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CEO</a:t>
            </a:r>
          </a:p>
        </p:txBody>
      </p:sp>
      <p:sp>
        <p:nvSpPr>
          <p:cNvPr id="37893" name="AutoShape 5"/>
          <p:cNvSpPr>
            <a:spLocks noChangeArrowheads="1"/>
          </p:cNvSpPr>
          <p:nvPr/>
        </p:nvSpPr>
        <p:spPr bwMode="auto">
          <a:xfrm>
            <a:off x="6375400" y="2476500"/>
            <a:ext cx="1371600" cy="635000"/>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VP </a:t>
            </a:r>
          </a:p>
          <a:p>
            <a:pPr algn="ctr"/>
            <a:r>
              <a:rPr lang="en-US">
                <a:latin typeface="Verdana" pitchFamily="34" charset="0"/>
              </a:rPr>
              <a:t>Finance</a:t>
            </a:r>
          </a:p>
        </p:txBody>
      </p:sp>
      <p:sp>
        <p:nvSpPr>
          <p:cNvPr id="37894" name="AutoShape 7"/>
          <p:cNvSpPr>
            <a:spLocks noChangeArrowheads="1"/>
          </p:cNvSpPr>
          <p:nvPr/>
        </p:nvSpPr>
        <p:spPr bwMode="auto">
          <a:xfrm>
            <a:off x="4724400" y="4762500"/>
            <a:ext cx="1841500" cy="622300"/>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Payroll</a:t>
            </a:r>
          </a:p>
        </p:txBody>
      </p:sp>
      <p:sp>
        <p:nvSpPr>
          <p:cNvPr id="37895" name="AutoShape 9"/>
          <p:cNvSpPr>
            <a:spLocks noChangeArrowheads="1"/>
          </p:cNvSpPr>
          <p:nvPr/>
        </p:nvSpPr>
        <p:spPr bwMode="auto">
          <a:xfrm>
            <a:off x="1143000" y="2425700"/>
            <a:ext cx="2781300" cy="660400"/>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VP </a:t>
            </a:r>
          </a:p>
          <a:p>
            <a:pPr algn="ctr"/>
            <a:r>
              <a:rPr lang="en-US">
                <a:latin typeface="Verdana" pitchFamily="34" charset="0"/>
              </a:rPr>
              <a:t>Information Technology</a:t>
            </a:r>
          </a:p>
        </p:txBody>
      </p:sp>
      <p:sp>
        <p:nvSpPr>
          <p:cNvPr id="37896" name="AutoShape 11"/>
          <p:cNvSpPr>
            <a:spLocks noChangeArrowheads="1"/>
          </p:cNvSpPr>
          <p:nvPr/>
        </p:nvSpPr>
        <p:spPr bwMode="auto">
          <a:xfrm>
            <a:off x="6858000" y="4800600"/>
            <a:ext cx="1841500" cy="622300"/>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Accounting</a:t>
            </a:r>
          </a:p>
        </p:txBody>
      </p:sp>
      <p:sp>
        <p:nvSpPr>
          <p:cNvPr id="37897" name="AutoShape 13"/>
          <p:cNvSpPr>
            <a:spLocks noChangeArrowheads="1"/>
          </p:cNvSpPr>
          <p:nvPr/>
        </p:nvSpPr>
        <p:spPr bwMode="auto">
          <a:xfrm>
            <a:off x="2603500" y="4749800"/>
            <a:ext cx="1600200" cy="609600"/>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Database </a:t>
            </a:r>
          </a:p>
          <a:p>
            <a:pPr algn="ctr"/>
            <a:r>
              <a:rPr lang="en-US">
                <a:latin typeface="Verdana" pitchFamily="34" charset="0"/>
              </a:rPr>
              <a:t>Administrator</a:t>
            </a:r>
          </a:p>
        </p:txBody>
      </p:sp>
      <p:sp>
        <p:nvSpPr>
          <p:cNvPr id="37898" name="AutoShape 15"/>
          <p:cNvSpPr>
            <a:spLocks noChangeArrowheads="1"/>
          </p:cNvSpPr>
          <p:nvPr/>
        </p:nvSpPr>
        <p:spPr bwMode="auto">
          <a:xfrm>
            <a:off x="406400" y="4749800"/>
            <a:ext cx="1689100" cy="571500"/>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Webmaster</a:t>
            </a:r>
          </a:p>
        </p:txBody>
      </p:sp>
      <p:sp>
        <p:nvSpPr>
          <p:cNvPr id="37899" name="Line 12"/>
          <p:cNvSpPr>
            <a:spLocks noChangeShapeType="1"/>
          </p:cNvSpPr>
          <p:nvPr/>
        </p:nvSpPr>
        <p:spPr bwMode="auto">
          <a:xfrm flipV="1">
            <a:off x="3429000" y="1828800"/>
            <a:ext cx="152400" cy="609600"/>
          </a:xfrm>
          <a:prstGeom prst="line">
            <a:avLst/>
          </a:prstGeom>
          <a:noFill/>
          <a:ln w="38100">
            <a:solidFill>
              <a:srgbClr val="FF0000"/>
            </a:solidFill>
            <a:round/>
            <a:headEnd/>
            <a:tailEnd type="triangle" w="med" len="med"/>
          </a:ln>
        </p:spPr>
        <p:txBody>
          <a:bodyPr/>
          <a:lstStyle/>
          <a:p>
            <a:endParaRPr lang="en-US"/>
          </a:p>
        </p:txBody>
      </p:sp>
      <p:sp>
        <p:nvSpPr>
          <p:cNvPr id="37900" name="Line 13"/>
          <p:cNvSpPr>
            <a:spLocks noChangeShapeType="1"/>
          </p:cNvSpPr>
          <p:nvPr/>
        </p:nvSpPr>
        <p:spPr bwMode="auto">
          <a:xfrm flipH="1" flipV="1">
            <a:off x="5715000" y="1752600"/>
            <a:ext cx="838200" cy="762000"/>
          </a:xfrm>
          <a:prstGeom prst="line">
            <a:avLst/>
          </a:prstGeom>
          <a:noFill/>
          <a:ln w="38100">
            <a:solidFill>
              <a:srgbClr val="FF0000"/>
            </a:solidFill>
            <a:round/>
            <a:headEnd/>
            <a:tailEnd type="triangle" w="med" len="med"/>
          </a:ln>
        </p:spPr>
        <p:txBody>
          <a:bodyPr/>
          <a:lstStyle/>
          <a:p>
            <a:endParaRPr lang="en-US"/>
          </a:p>
        </p:txBody>
      </p:sp>
      <p:sp>
        <p:nvSpPr>
          <p:cNvPr id="37901" name="Line 14"/>
          <p:cNvSpPr>
            <a:spLocks noChangeShapeType="1"/>
          </p:cNvSpPr>
          <p:nvPr/>
        </p:nvSpPr>
        <p:spPr bwMode="auto">
          <a:xfrm flipV="1">
            <a:off x="1219200" y="3048000"/>
            <a:ext cx="1143000" cy="1676400"/>
          </a:xfrm>
          <a:prstGeom prst="line">
            <a:avLst/>
          </a:prstGeom>
          <a:noFill/>
          <a:ln w="38100">
            <a:solidFill>
              <a:srgbClr val="FF0000"/>
            </a:solidFill>
            <a:round/>
            <a:headEnd/>
            <a:tailEnd type="triangle" w="med" len="med"/>
          </a:ln>
        </p:spPr>
        <p:txBody>
          <a:bodyPr/>
          <a:lstStyle/>
          <a:p>
            <a:endParaRPr lang="en-US"/>
          </a:p>
        </p:txBody>
      </p:sp>
      <p:sp>
        <p:nvSpPr>
          <p:cNvPr id="37902" name="Line 15"/>
          <p:cNvSpPr>
            <a:spLocks noChangeShapeType="1"/>
          </p:cNvSpPr>
          <p:nvPr/>
        </p:nvSpPr>
        <p:spPr bwMode="auto">
          <a:xfrm flipH="1" flipV="1">
            <a:off x="2743200" y="3048000"/>
            <a:ext cx="609600" cy="1676400"/>
          </a:xfrm>
          <a:prstGeom prst="line">
            <a:avLst/>
          </a:prstGeom>
          <a:noFill/>
          <a:ln w="38100">
            <a:solidFill>
              <a:srgbClr val="FF0000"/>
            </a:solidFill>
            <a:round/>
            <a:headEnd/>
            <a:tailEnd type="triangle" w="med" len="med"/>
          </a:ln>
        </p:spPr>
        <p:txBody>
          <a:bodyPr/>
          <a:lstStyle/>
          <a:p>
            <a:endParaRPr lang="en-US"/>
          </a:p>
        </p:txBody>
      </p:sp>
      <p:sp>
        <p:nvSpPr>
          <p:cNvPr id="37903" name="Line 16"/>
          <p:cNvSpPr>
            <a:spLocks noChangeShapeType="1"/>
          </p:cNvSpPr>
          <p:nvPr/>
        </p:nvSpPr>
        <p:spPr bwMode="auto">
          <a:xfrm flipV="1">
            <a:off x="5715000" y="3124200"/>
            <a:ext cx="914400" cy="1600200"/>
          </a:xfrm>
          <a:prstGeom prst="line">
            <a:avLst/>
          </a:prstGeom>
          <a:noFill/>
          <a:ln w="38100">
            <a:solidFill>
              <a:srgbClr val="FF0000"/>
            </a:solidFill>
            <a:round/>
            <a:headEnd/>
            <a:tailEnd type="triangle" w="med" len="med"/>
          </a:ln>
        </p:spPr>
        <p:txBody>
          <a:bodyPr/>
          <a:lstStyle/>
          <a:p>
            <a:endParaRPr lang="en-US"/>
          </a:p>
        </p:txBody>
      </p:sp>
      <p:sp>
        <p:nvSpPr>
          <p:cNvPr id="37904" name="Line 17"/>
          <p:cNvSpPr>
            <a:spLocks noChangeShapeType="1"/>
          </p:cNvSpPr>
          <p:nvPr/>
        </p:nvSpPr>
        <p:spPr bwMode="auto">
          <a:xfrm flipH="1" flipV="1">
            <a:off x="7543800" y="3124200"/>
            <a:ext cx="609600" cy="16002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03238" y="4983163"/>
            <a:ext cx="8183562" cy="1052512"/>
          </a:xfrm>
        </p:spPr>
        <p:txBody>
          <a:bodyPr/>
          <a:lstStyle/>
          <a:p>
            <a:pPr eaLnBrk="1" hangingPunct="1">
              <a:defRPr/>
            </a:pPr>
            <a:r>
              <a:rPr lang="en-US" dirty="0" smtClean="0"/>
              <a:t>A labeled undirected </a:t>
            </a:r>
            <a:r>
              <a:rPr lang="en-US" dirty="0"/>
              <a:t>graph</a:t>
            </a:r>
          </a:p>
        </p:txBody>
      </p:sp>
      <p:sp>
        <p:nvSpPr>
          <p:cNvPr id="31746" name="Slide Number Placeholder 19"/>
          <p:cNvSpPr>
            <a:spLocks noGrp="1"/>
          </p:cNvSpPr>
          <p:nvPr>
            <p:ph type="sldNum" sz="quarter" idx="12"/>
          </p:nvPr>
        </p:nvSpPr>
        <p:spPr bwMode="auto">
          <a:ln>
            <a:miter lim="800000"/>
            <a:headEnd/>
            <a:tailEnd/>
          </a:ln>
        </p:spPr>
        <p:txBody>
          <a:bodyPr/>
          <a:lstStyle/>
          <a:p>
            <a:pPr fontAlgn="base">
              <a:spcBef>
                <a:spcPct val="0"/>
              </a:spcBef>
              <a:spcAft>
                <a:spcPct val="0"/>
              </a:spcAft>
              <a:defRPr/>
            </a:pPr>
            <a:fld id="{8C87A245-4AE8-429B-B62A-C74B5A4A5AE2}" type="slidenum">
              <a:rPr lang="en-US">
                <a:cs typeface="Arial" charset="0"/>
              </a:rPr>
              <a:pPr fontAlgn="base">
                <a:spcBef>
                  <a:spcPct val="0"/>
                </a:spcBef>
                <a:spcAft>
                  <a:spcPct val="0"/>
                </a:spcAft>
                <a:defRPr/>
              </a:pPr>
              <a:t>19</a:t>
            </a:fld>
            <a:endParaRPr lang="en-US">
              <a:cs typeface="Arial" charset="0"/>
            </a:endParaRPr>
          </a:p>
        </p:txBody>
      </p:sp>
      <p:sp>
        <p:nvSpPr>
          <p:cNvPr id="24" name="Oval 23"/>
          <p:cNvSpPr/>
          <p:nvPr/>
        </p:nvSpPr>
        <p:spPr>
          <a:xfrm>
            <a:off x="3200400" y="8382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25" name="Oval 24"/>
          <p:cNvSpPr/>
          <p:nvPr/>
        </p:nvSpPr>
        <p:spPr>
          <a:xfrm>
            <a:off x="1752600" y="2514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26" name="Oval 25"/>
          <p:cNvSpPr/>
          <p:nvPr/>
        </p:nvSpPr>
        <p:spPr>
          <a:xfrm>
            <a:off x="4724400" y="2514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27" name="Oval 26"/>
          <p:cNvSpPr/>
          <p:nvPr/>
        </p:nvSpPr>
        <p:spPr>
          <a:xfrm>
            <a:off x="3200400" y="42672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p>
        </p:txBody>
      </p:sp>
      <p:cxnSp>
        <p:nvCxnSpPr>
          <p:cNvPr id="28" name="Straight Connector 27"/>
          <p:cNvCxnSpPr>
            <a:stCxn id="24" idx="3"/>
            <a:endCxn id="25" idx="7"/>
          </p:cNvCxnSpPr>
          <p:nvPr/>
        </p:nvCxnSpPr>
        <p:spPr>
          <a:xfrm rot="5400000">
            <a:off x="2354263" y="1668463"/>
            <a:ext cx="1082675" cy="854075"/>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4" idx="5"/>
            <a:endCxn id="26" idx="1"/>
          </p:cNvCxnSpPr>
          <p:nvPr/>
        </p:nvCxnSpPr>
        <p:spPr>
          <a:xfrm rot="16200000" flipH="1">
            <a:off x="3840163" y="1630363"/>
            <a:ext cx="1082675" cy="930275"/>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4"/>
            <a:endCxn id="27" idx="0"/>
          </p:cNvCxnSpPr>
          <p:nvPr/>
        </p:nvCxnSpPr>
        <p:spPr>
          <a:xfrm rot="5400000">
            <a:off x="2324101" y="2971800"/>
            <a:ext cx="2590800" cy="3175"/>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5" idx="6"/>
            <a:endCxn id="26" idx="2"/>
          </p:cNvCxnSpPr>
          <p:nvPr/>
        </p:nvCxnSpPr>
        <p:spPr>
          <a:xfrm>
            <a:off x="2590800" y="2933700"/>
            <a:ext cx="2133600" cy="1588"/>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010400" y="2514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cxnSp>
        <p:nvCxnSpPr>
          <p:cNvPr id="33" name="Straight Connector 32"/>
          <p:cNvCxnSpPr>
            <a:stCxn id="24" idx="6"/>
          </p:cNvCxnSpPr>
          <p:nvPr/>
        </p:nvCxnSpPr>
        <p:spPr>
          <a:xfrm>
            <a:off x="4038600" y="1257300"/>
            <a:ext cx="3276600" cy="1333500"/>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7" idx="6"/>
            <a:endCxn id="32" idx="4"/>
          </p:cNvCxnSpPr>
          <p:nvPr/>
        </p:nvCxnSpPr>
        <p:spPr>
          <a:xfrm flipV="1">
            <a:off x="4038600" y="3352800"/>
            <a:ext cx="3390900" cy="1333500"/>
          </a:xfrm>
          <a:prstGeom prst="line">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950" name="TextBox 34"/>
          <p:cNvSpPr txBox="1">
            <a:spLocks noChangeArrowheads="1"/>
          </p:cNvSpPr>
          <p:nvPr/>
        </p:nvSpPr>
        <p:spPr bwMode="auto">
          <a:xfrm>
            <a:off x="2514600" y="1752600"/>
            <a:ext cx="331788" cy="369888"/>
          </a:xfrm>
          <a:prstGeom prst="rect">
            <a:avLst/>
          </a:prstGeom>
          <a:noFill/>
          <a:ln w="9525">
            <a:noFill/>
            <a:miter lim="800000"/>
            <a:headEnd/>
            <a:tailEnd/>
          </a:ln>
        </p:spPr>
        <p:txBody>
          <a:bodyPr wrap="none">
            <a:spAutoFit/>
          </a:bodyPr>
          <a:lstStyle/>
          <a:p>
            <a:r>
              <a:rPr lang="en-US">
                <a:latin typeface="Verdana" pitchFamily="34" charset="0"/>
              </a:rPr>
              <a:t>1</a:t>
            </a:r>
          </a:p>
        </p:txBody>
      </p:sp>
      <p:sp>
        <p:nvSpPr>
          <p:cNvPr id="39951" name="TextBox 35"/>
          <p:cNvSpPr txBox="1">
            <a:spLocks noChangeArrowheads="1"/>
          </p:cNvSpPr>
          <p:nvPr/>
        </p:nvSpPr>
        <p:spPr bwMode="auto">
          <a:xfrm>
            <a:off x="5486400" y="1371600"/>
            <a:ext cx="627063" cy="369888"/>
          </a:xfrm>
          <a:prstGeom prst="rect">
            <a:avLst/>
          </a:prstGeom>
          <a:noFill/>
          <a:ln w="9525">
            <a:noFill/>
            <a:miter lim="800000"/>
            <a:headEnd/>
            <a:tailEnd/>
          </a:ln>
        </p:spPr>
        <p:txBody>
          <a:bodyPr wrap="none">
            <a:spAutoFit/>
          </a:bodyPr>
          <a:lstStyle/>
          <a:p>
            <a:r>
              <a:rPr lang="en-US">
                <a:latin typeface="Verdana" pitchFamily="34" charset="0"/>
              </a:rPr>
              <a:t>200</a:t>
            </a:r>
          </a:p>
        </p:txBody>
      </p:sp>
      <p:sp>
        <p:nvSpPr>
          <p:cNvPr id="39952" name="TextBox 36"/>
          <p:cNvSpPr txBox="1">
            <a:spLocks noChangeArrowheads="1"/>
          </p:cNvSpPr>
          <p:nvPr/>
        </p:nvSpPr>
        <p:spPr bwMode="auto">
          <a:xfrm>
            <a:off x="4343400" y="1905000"/>
            <a:ext cx="479425" cy="369888"/>
          </a:xfrm>
          <a:prstGeom prst="rect">
            <a:avLst/>
          </a:prstGeom>
          <a:noFill/>
          <a:ln w="9525">
            <a:noFill/>
            <a:miter lim="800000"/>
            <a:headEnd/>
            <a:tailEnd/>
          </a:ln>
        </p:spPr>
        <p:txBody>
          <a:bodyPr wrap="none">
            <a:spAutoFit/>
          </a:bodyPr>
          <a:lstStyle/>
          <a:p>
            <a:r>
              <a:rPr lang="en-US">
                <a:latin typeface="Verdana" pitchFamily="34" charset="0"/>
              </a:rPr>
              <a:t>50</a:t>
            </a:r>
          </a:p>
        </p:txBody>
      </p:sp>
      <p:sp>
        <p:nvSpPr>
          <p:cNvPr id="39953" name="TextBox 37"/>
          <p:cNvSpPr txBox="1">
            <a:spLocks noChangeArrowheads="1"/>
          </p:cNvSpPr>
          <p:nvPr/>
        </p:nvSpPr>
        <p:spPr bwMode="auto">
          <a:xfrm>
            <a:off x="3886200" y="2895600"/>
            <a:ext cx="479425" cy="369888"/>
          </a:xfrm>
          <a:prstGeom prst="rect">
            <a:avLst/>
          </a:prstGeom>
          <a:noFill/>
          <a:ln w="9525">
            <a:noFill/>
            <a:miter lim="800000"/>
            <a:headEnd/>
            <a:tailEnd/>
          </a:ln>
        </p:spPr>
        <p:txBody>
          <a:bodyPr wrap="none">
            <a:spAutoFit/>
          </a:bodyPr>
          <a:lstStyle/>
          <a:p>
            <a:r>
              <a:rPr lang="en-US">
                <a:latin typeface="Verdana" pitchFamily="34" charset="0"/>
              </a:rPr>
              <a:t>65</a:t>
            </a:r>
          </a:p>
        </p:txBody>
      </p:sp>
      <p:sp>
        <p:nvSpPr>
          <p:cNvPr id="39954" name="TextBox 38"/>
          <p:cNvSpPr txBox="1">
            <a:spLocks noChangeArrowheads="1"/>
          </p:cNvSpPr>
          <p:nvPr/>
        </p:nvSpPr>
        <p:spPr bwMode="auto">
          <a:xfrm>
            <a:off x="3124200" y="3505200"/>
            <a:ext cx="479425" cy="369888"/>
          </a:xfrm>
          <a:prstGeom prst="rect">
            <a:avLst/>
          </a:prstGeom>
          <a:noFill/>
          <a:ln w="9525">
            <a:noFill/>
            <a:miter lim="800000"/>
            <a:headEnd/>
            <a:tailEnd/>
          </a:ln>
        </p:spPr>
        <p:txBody>
          <a:bodyPr wrap="none">
            <a:spAutoFit/>
          </a:bodyPr>
          <a:lstStyle/>
          <a:p>
            <a:r>
              <a:rPr lang="en-US">
                <a:latin typeface="Verdana" pitchFamily="34" charset="0"/>
              </a:rPr>
              <a:t>44</a:t>
            </a:r>
          </a:p>
        </p:txBody>
      </p:sp>
      <p:sp>
        <p:nvSpPr>
          <p:cNvPr id="39955" name="TextBox 39"/>
          <p:cNvSpPr txBox="1">
            <a:spLocks noChangeArrowheads="1"/>
          </p:cNvSpPr>
          <p:nvPr/>
        </p:nvSpPr>
        <p:spPr bwMode="auto">
          <a:xfrm>
            <a:off x="5029200" y="3821113"/>
            <a:ext cx="331788" cy="369887"/>
          </a:xfrm>
          <a:prstGeom prst="rect">
            <a:avLst/>
          </a:prstGeom>
          <a:noFill/>
          <a:ln w="9525">
            <a:noFill/>
            <a:miter lim="800000"/>
            <a:headEnd/>
            <a:tailEnd/>
          </a:ln>
        </p:spPr>
        <p:txBody>
          <a:bodyPr wrap="none">
            <a:spAutoFit/>
          </a:bodyPr>
          <a:lstStyle/>
          <a:p>
            <a:r>
              <a:rPr lang="en-US">
                <a:latin typeface="Verdana" pitchFamily="34" charset="0"/>
              </a:rPr>
              <a:t>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Reading Assignment</a:t>
            </a:r>
            <a:endParaRPr lang="en-US" dirty="0"/>
          </a:p>
        </p:txBody>
      </p:sp>
      <p:sp>
        <p:nvSpPr>
          <p:cNvPr id="17410" name="Content Placeholder 2"/>
          <p:cNvSpPr>
            <a:spLocks noGrp="1"/>
          </p:cNvSpPr>
          <p:nvPr>
            <p:ph idx="1"/>
          </p:nvPr>
        </p:nvSpPr>
        <p:spPr>
          <a:xfrm>
            <a:off x="503238" y="530225"/>
            <a:ext cx="8183562" cy="4187825"/>
          </a:xfrm>
        </p:spPr>
        <p:txBody>
          <a:bodyPr/>
          <a:lstStyle/>
          <a:p>
            <a:pPr eaLnBrk="1" hangingPunct="1"/>
            <a:r>
              <a:rPr lang="en-US" smtClean="0">
                <a:ea typeface="ＭＳ Ｐゴシック" pitchFamily="34" charset="-128"/>
              </a:rPr>
              <a:t>Mandatory: Chapter 3 – Sections 3.1 &amp; 3.2</a:t>
            </a:r>
          </a:p>
        </p:txBody>
      </p:sp>
      <p:sp>
        <p:nvSpPr>
          <p:cNvPr id="16387"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E6E774A0-9318-4B9B-B2CA-FAD780079737}"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Graph Terminology</a:t>
            </a:r>
            <a:endParaRPr lang="en-US" dirty="0"/>
          </a:p>
        </p:txBody>
      </p:sp>
      <p:sp>
        <p:nvSpPr>
          <p:cNvPr id="3" name="Content Placeholder 2"/>
          <p:cNvSpPr>
            <a:spLocks noGrp="1"/>
          </p:cNvSpPr>
          <p:nvPr>
            <p:ph idx="1"/>
          </p:nvPr>
        </p:nvSpPr>
        <p:spPr>
          <a:xfrm>
            <a:off x="533400" y="533400"/>
            <a:ext cx="8183563" cy="4187825"/>
          </a:xfrm>
        </p:spPr>
        <p:txBody>
          <a:bodyPr/>
          <a:lstStyle/>
          <a:p>
            <a:pPr eaLnBrk="1" hangingPunct="1">
              <a:lnSpc>
                <a:spcPct val="90000"/>
              </a:lnSpc>
            </a:pPr>
            <a:r>
              <a:rPr lang="en-US" b="1" smtClean="0">
                <a:ea typeface="ＭＳ Ｐゴシック" pitchFamily="34" charset="-128"/>
              </a:rPr>
              <a:t>Adjacent </a:t>
            </a:r>
            <a:r>
              <a:rPr lang="en-US" smtClean="0">
                <a:ea typeface="ＭＳ Ｐゴシック" pitchFamily="34" charset="-128"/>
              </a:rPr>
              <a:t>vertices: connected by an edge</a:t>
            </a:r>
          </a:p>
          <a:p>
            <a:pPr eaLnBrk="1" hangingPunct="1">
              <a:lnSpc>
                <a:spcPct val="90000"/>
              </a:lnSpc>
            </a:pPr>
            <a:r>
              <a:rPr lang="en-US" smtClean="0">
                <a:ea typeface="ＭＳ Ｐゴシック" pitchFamily="34" charset="-128"/>
              </a:rPr>
              <a:t>A and B are adjacent</a:t>
            </a:r>
          </a:p>
          <a:p>
            <a:pPr eaLnBrk="1" hangingPunct="1">
              <a:lnSpc>
                <a:spcPct val="90000"/>
              </a:lnSpc>
            </a:pPr>
            <a:r>
              <a:rPr lang="en-US" smtClean="0">
                <a:ea typeface="ＭＳ Ｐゴシック" pitchFamily="34" charset="-128"/>
              </a:rPr>
              <a:t>D and C are not</a:t>
            </a:r>
          </a:p>
          <a:p>
            <a:pPr eaLnBrk="1" hangingPunct="1">
              <a:lnSpc>
                <a:spcPct val="90000"/>
              </a:lnSpc>
              <a:buFont typeface="Wingdings 2" pitchFamily="18" charset="2"/>
              <a:buNone/>
            </a:pPr>
            <a:endParaRPr lang="en-US" sz="3000" smtClean="0">
              <a:ea typeface="ＭＳ Ｐゴシック" pitchFamily="34" charset="-128"/>
            </a:endParaRPr>
          </a:p>
          <a:p>
            <a:pPr eaLnBrk="1" hangingPunct="1"/>
            <a:endParaRPr lang="en-US" smtClean="0">
              <a:ea typeface="ＭＳ Ｐゴシック" pitchFamily="34" charset="-128"/>
            </a:endParaRPr>
          </a:p>
        </p:txBody>
      </p:sp>
      <p:sp>
        <p:nvSpPr>
          <p:cNvPr id="32771" name="Slide Number Placeholder 12"/>
          <p:cNvSpPr>
            <a:spLocks noGrp="1"/>
          </p:cNvSpPr>
          <p:nvPr>
            <p:ph type="sldNum" sz="quarter" idx="12"/>
          </p:nvPr>
        </p:nvSpPr>
        <p:spPr bwMode="auto">
          <a:ln>
            <a:miter lim="800000"/>
            <a:headEnd/>
            <a:tailEnd/>
          </a:ln>
        </p:spPr>
        <p:txBody>
          <a:bodyPr/>
          <a:lstStyle/>
          <a:p>
            <a:pPr fontAlgn="base">
              <a:spcBef>
                <a:spcPct val="0"/>
              </a:spcBef>
              <a:spcAft>
                <a:spcPct val="0"/>
              </a:spcAft>
              <a:defRPr/>
            </a:pPr>
            <a:fld id="{4EB9E741-6E50-4F41-B9E7-F338C0078D25}" type="slidenum">
              <a:rPr lang="en-US">
                <a:solidFill>
                  <a:schemeClr val="tx1"/>
                </a:solidFill>
                <a:cs typeface="Arial" charset="0"/>
              </a:rPr>
              <a:pPr fontAlgn="base">
                <a:spcBef>
                  <a:spcPct val="0"/>
                </a:spcBef>
                <a:spcAft>
                  <a:spcPct val="0"/>
                </a:spcAft>
                <a:defRPr/>
              </a:pPr>
              <a:t>20</a:t>
            </a:fld>
            <a:endParaRPr lang="en-US">
              <a:solidFill>
                <a:schemeClr val="tx1"/>
              </a:solidFill>
              <a:cs typeface="Arial" charset="0"/>
            </a:endParaRPr>
          </a:p>
        </p:txBody>
      </p:sp>
      <p:sp>
        <p:nvSpPr>
          <p:cNvPr id="5" name="Oval 4"/>
          <p:cNvSpPr/>
          <p:nvPr/>
        </p:nvSpPr>
        <p:spPr>
          <a:xfrm>
            <a:off x="6288088" y="22082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A</a:t>
            </a:r>
            <a:endParaRPr lang="en-US" sz="2800" b="1" dirty="0">
              <a:solidFill>
                <a:schemeClr val="tx1"/>
              </a:solidFill>
            </a:endParaRPr>
          </a:p>
        </p:txBody>
      </p:sp>
      <p:sp>
        <p:nvSpPr>
          <p:cNvPr id="6" name="Oval 5"/>
          <p:cNvSpPr/>
          <p:nvPr/>
        </p:nvSpPr>
        <p:spPr>
          <a:xfrm>
            <a:off x="4840288" y="38846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B</a:t>
            </a:r>
            <a:endParaRPr lang="en-US" sz="2800" b="1" dirty="0">
              <a:solidFill>
                <a:schemeClr val="tx1"/>
              </a:solidFill>
            </a:endParaRPr>
          </a:p>
        </p:txBody>
      </p:sp>
      <p:sp>
        <p:nvSpPr>
          <p:cNvPr id="7" name="Oval 6"/>
          <p:cNvSpPr/>
          <p:nvPr/>
        </p:nvSpPr>
        <p:spPr>
          <a:xfrm>
            <a:off x="7812088" y="38846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C</a:t>
            </a:r>
            <a:endParaRPr lang="en-US" sz="2800" b="1" dirty="0">
              <a:solidFill>
                <a:schemeClr val="tx1"/>
              </a:solidFill>
            </a:endParaRPr>
          </a:p>
        </p:txBody>
      </p:sp>
      <p:sp>
        <p:nvSpPr>
          <p:cNvPr id="8" name="Oval 7"/>
          <p:cNvSpPr/>
          <p:nvPr/>
        </p:nvSpPr>
        <p:spPr>
          <a:xfrm>
            <a:off x="6288088" y="56372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D</a:t>
            </a:r>
            <a:endParaRPr lang="en-US" sz="2800" b="1" dirty="0">
              <a:solidFill>
                <a:schemeClr val="tx1"/>
              </a:solidFill>
            </a:endParaRPr>
          </a:p>
        </p:txBody>
      </p:sp>
      <p:cxnSp>
        <p:nvCxnSpPr>
          <p:cNvPr id="9" name="Straight Connector 8"/>
          <p:cNvCxnSpPr>
            <a:stCxn id="5" idx="3"/>
            <a:endCxn id="6" idx="7"/>
          </p:cNvCxnSpPr>
          <p:nvPr/>
        </p:nvCxnSpPr>
        <p:spPr>
          <a:xfrm rot="5400000">
            <a:off x="5440362" y="3038476"/>
            <a:ext cx="1084263" cy="85566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5"/>
            <a:endCxn id="7" idx="1"/>
          </p:cNvCxnSpPr>
          <p:nvPr/>
        </p:nvCxnSpPr>
        <p:spPr>
          <a:xfrm rot="16200000" flipH="1">
            <a:off x="6926262" y="3000376"/>
            <a:ext cx="1084263" cy="93186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4"/>
            <a:endCxn id="8" idx="0"/>
          </p:cNvCxnSpPr>
          <p:nvPr/>
        </p:nvCxnSpPr>
        <p:spPr>
          <a:xfrm rot="5400000">
            <a:off x="5410994" y="4342606"/>
            <a:ext cx="25908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6"/>
            <a:endCxn id="7" idx="2"/>
          </p:cNvCxnSpPr>
          <p:nvPr/>
        </p:nvCxnSpPr>
        <p:spPr>
          <a:xfrm>
            <a:off x="5678488" y="4303713"/>
            <a:ext cx="21336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5"/>
                                        </p:tgtEl>
                                        <p:attrNameLst>
                                          <p:attrName>fillcolor</p:attrName>
                                        </p:attrNameLst>
                                      </p:cBhvr>
                                      <p:to>
                                        <a:srgbClr val="FFFF00"/>
                                      </p:to>
                                    </p:animClr>
                                    <p:set>
                                      <p:cBhvr>
                                        <p:cTn id="13" dur="2000" fill="hold"/>
                                        <p:tgtEl>
                                          <p:spTgt spid="5"/>
                                        </p:tgtEl>
                                        <p:attrNameLst>
                                          <p:attrName>fill.type</p:attrName>
                                        </p:attrNameLst>
                                      </p:cBhvr>
                                      <p:to>
                                        <p:strVal val="solid"/>
                                      </p:to>
                                    </p:set>
                                    <p:set>
                                      <p:cBhvr>
                                        <p:cTn id="14" dur="2000" fill="hold"/>
                                        <p:tgtEl>
                                          <p:spTgt spid="5"/>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6"/>
                                        </p:tgtEl>
                                        <p:attrNameLst>
                                          <p:attrName>fillcolor</p:attrName>
                                        </p:attrNameLst>
                                      </p:cBhvr>
                                      <p:to>
                                        <a:srgbClr val="FFFF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Graph Terminology</a:t>
            </a:r>
            <a:endParaRPr lang="en-US" dirty="0"/>
          </a:p>
        </p:txBody>
      </p:sp>
      <p:sp>
        <p:nvSpPr>
          <p:cNvPr id="3" name="Content Placeholder 2"/>
          <p:cNvSpPr>
            <a:spLocks noGrp="1"/>
          </p:cNvSpPr>
          <p:nvPr>
            <p:ph idx="1"/>
          </p:nvPr>
        </p:nvSpPr>
        <p:spPr>
          <a:xfrm>
            <a:off x="503238" y="530225"/>
            <a:ext cx="8183562" cy="4187825"/>
          </a:xfrm>
        </p:spPr>
        <p:txBody>
          <a:bodyPr/>
          <a:lstStyle/>
          <a:p>
            <a:pPr eaLnBrk="1" hangingPunct="1">
              <a:lnSpc>
                <a:spcPct val="90000"/>
              </a:lnSpc>
            </a:pPr>
            <a:r>
              <a:rPr lang="en-US" smtClean="0">
                <a:ea typeface="ＭＳ Ｐゴシック" pitchFamily="34" charset="-128"/>
              </a:rPr>
              <a:t>There is a </a:t>
            </a:r>
            <a:r>
              <a:rPr lang="en-US" b="1" smtClean="0">
                <a:ea typeface="ＭＳ Ｐゴシック" pitchFamily="34" charset="-128"/>
              </a:rPr>
              <a:t>Path</a:t>
            </a:r>
            <a:r>
              <a:rPr lang="en-US" smtClean="0">
                <a:ea typeface="ＭＳ Ｐゴシック" pitchFamily="34" charset="-128"/>
              </a:rPr>
              <a:t> from A to C</a:t>
            </a:r>
          </a:p>
          <a:p>
            <a:pPr lvl="1" eaLnBrk="1" hangingPunct="1">
              <a:lnSpc>
                <a:spcPct val="90000"/>
              </a:lnSpc>
            </a:pPr>
            <a:r>
              <a:rPr lang="en-US" smtClean="0">
                <a:ea typeface="ＭＳ Ｐゴシック" pitchFamily="34" charset="-128"/>
              </a:rPr>
              <a:t>One path: A to B to C</a:t>
            </a:r>
          </a:p>
          <a:p>
            <a:pPr lvl="1" eaLnBrk="1" hangingPunct="1">
              <a:lnSpc>
                <a:spcPct val="90000"/>
              </a:lnSpc>
            </a:pPr>
            <a:endParaRPr lang="en-US" smtClean="0">
              <a:ea typeface="ＭＳ Ｐゴシック" pitchFamily="34" charset="-128"/>
            </a:endParaRPr>
          </a:p>
          <a:p>
            <a:pPr eaLnBrk="1" hangingPunct="1">
              <a:lnSpc>
                <a:spcPct val="90000"/>
              </a:lnSpc>
            </a:pPr>
            <a:r>
              <a:rPr lang="en-US" b="1" smtClean="0">
                <a:ea typeface="ＭＳ Ｐゴシック" pitchFamily="34" charset="-128"/>
              </a:rPr>
              <a:t>Cycle</a:t>
            </a:r>
            <a:r>
              <a:rPr lang="en-US" smtClean="0">
                <a:ea typeface="ＭＳ Ｐゴシック" pitchFamily="34" charset="-128"/>
              </a:rPr>
              <a:t> = a path starting and </a:t>
            </a:r>
          </a:p>
          <a:p>
            <a:pPr eaLnBrk="1" hangingPunct="1">
              <a:lnSpc>
                <a:spcPct val="90000"/>
              </a:lnSpc>
              <a:buFont typeface="Wingdings 2" pitchFamily="18" charset="2"/>
              <a:buNone/>
            </a:pPr>
            <a:r>
              <a:rPr lang="en-US" smtClean="0">
                <a:ea typeface="ＭＳ Ｐゴシック" pitchFamily="34" charset="-128"/>
              </a:rPr>
              <a:t>ending with the same vertex</a:t>
            </a:r>
          </a:p>
          <a:p>
            <a:pPr lvl="1" eaLnBrk="1" hangingPunct="1">
              <a:lnSpc>
                <a:spcPct val="90000"/>
              </a:lnSpc>
            </a:pPr>
            <a:endParaRPr lang="en-US" smtClean="0">
              <a:ea typeface="ＭＳ Ｐゴシック" pitchFamily="34" charset="-128"/>
            </a:endParaRPr>
          </a:p>
          <a:p>
            <a:pPr eaLnBrk="1" hangingPunct="1">
              <a:lnSpc>
                <a:spcPct val="90000"/>
              </a:lnSpc>
            </a:pPr>
            <a:endParaRPr lang="en-US" sz="3000" smtClean="0">
              <a:ea typeface="ＭＳ Ｐゴシック" pitchFamily="34" charset="-128"/>
            </a:endParaRPr>
          </a:p>
          <a:p>
            <a:pPr eaLnBrk="1" hangingPunct="1"/>
            <a:endParaRPr lang="en-US" smtClean="0">
              <a:ea typeface="ＭＳ Ｐゴシック" pitchFamily="34" charset="-128"/>
            </a:endParaRPr>
          </a:p>
        </p:txBody>
      </p:sp>
      <p:sp>
        <p:nvSpPr>
          <p:cNvPr id="33795" name="Slide Number Placeholder 12"/>
          <p:cNvSpPr>
            <a:spLocks noGrp="1"/>
          </p:cNvSpPr>
          <p:nvPr>
            <p:ph type="sldNum" sz="quarter" idx="12"/>
          </p:nvPr>
        </p:nvSpPr>
        <p:spPr bwMode="auto">
          <a:ln>
            <a:miter lim="800000"/>
            <a:headEnd/>
            <a:tailEnd/>
          </a:ln>
        </p:spPr>
        <p:txBody>
          <a:bodyPr/>
          <a:lstStyle/>
          <a:p>
            <a:pPr fontAlgn="base">
              <a:spcBef>
                <a:spcPct val="0"/>
              </a:spcBef>
              <a:spcAft>
                <a:spcPct val="0"/>
              </a:spcAft>
              <a:defRPr/>
            </a:pPr>
            <a:fld id="{F61821F0-1C16-4A25-9EDD-3F3832DDC5D3}" type="slidenum">
              <a:rPr lang="en-US">
                <a:cs typeface="Arial" charset="0"/>
              </a:rPr>
              <a:pPr fontAlgn="base">
                <a:spcBef>
                  <a:spcPct val="0"/>
                </a:spcBef>
                <a:spcAft>
                  <a:spcPct val="0"/>
                </a:spcAft>
                <a:defRPr/>
              </a:pPr>
              <a:t>21</a:t>
            </a:fld>
            <a:endParaRPr lang="en-US">
              <a:cs typeface="Arial" charset="0"/>
            </a:endParaRPr>
          </a:p>
        </p:txBody>
      </p:sp>
      <p:sp>
        <p:nvSpPr>
          <p:cNvPr id="14" name="Oval 13"/>
          <p:cNvSpPr/>
          <p:nvPr/>
        </p:nvSpPr>
        <p:spPr>
          <a:xfrm>
            <a:off x="6288088" y="990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A</a:t>
            </a:r>
            <a:endParaRPr lang="en-US" sz="2800" b="1" dirty="0">
              <a:solidFill>
                <a:schemeClr val="tx1"/>
              </a:solidFill>
            </a:endParaRPr>
          </a:p>
        </p:txBody>
      </p:sp>
      <p:sp>
        <p:nvSpPr>
          <p:cNvPr id="15" name="Oval 14"/>
          <p:cNvSpPr/>
          <p:nvPr/>
        </p:nvSpPr>
        <p:spPr>
          <a:xfrm>
            <a:off x="4840288" y="26670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B</a:t>
            </a:r>
            <a:endParaRPr lang="en-US" sz="2800" b="1" dirty="0">
              <a:solidFill>
                <a:schemeClr val="tx1"/>
              </a:solidFill>
            </a:endParaRPr>
          </a:p>
        </p:txBody>
      </p:sp>
      <p:sp>
        <p:nvSpPr>
          <p:cNvPr id="16" name="Oval 15"/>
          <p:cNvSpPr/>
          <p:nvPr/>
        </p:nvSpPr>
        <p:spPr>
          <a:xfrm>
            <a:off x="7812088" y="26670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C</a:t>
            </a:r>
            <a:endParaRPr lang="en-US" sz="2800" b="1" dirty="0">
              <a:solidFill>
                <a:schemeClr val="tx1"/>
              </a:solidFill>
            </a:endParaRPr>
          </a:p>
        </p:txBody>
      </p:sp>
      <p:sp>
        <p:nvSpPr>
          <p:cNvPr id="17" name="Oval 16"/>
          <p:cNvSpPr/>
          <p:nvPr/>
        </p:nvSpPr>
        <p:spPr>
          <a:xfrm>
            <a:off x="6288088" y="4419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D</a:t>
            </a:r>
            <a:endParaRPr lang="en-US" sz="2800" b="1" dirty="0">
              <a:solidFill>
                <a:schemeClr val="tx1"/>
              </a:solidFill>
            </a:endParaRPr>
          </a:p>
        </p:txBody>
      </p:sp>
      <p:cxnSp>
        <p:nvCxnSpPr>
          <p:cNvPr id="18" name="Straight Connector 17"/>
          <p:cNvCxnSpPr>
            <a:stCxn id="14" idx="3"/>
            <a:endCxn id="15" idx="7"/>
          </p:cNvCxnSpPr>
          <p:nvPr/>
        </p:nvCxnSpPr>
        <p:spPr>
          <a:xfrm rot="5400000">
            <a:off x="5441156" y="1820070"/>
            <a:ext cx="1082675" cy="85566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5"/>
            <a:endCxn id="16" idx="1"/>
          </p:cNvCxnSpPr>
          <p:nvPr/>
        </p:nvCxnSpPr>
        <p:spPr>
          <a:xfrm rot="16200000" flipH="1">
            <a:off x="6927056" y="1781970"/>
            <a:ext cx="1082675" cy="93186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4"/>
            <a:endCxn id="17" idx="0"/>
          </p:cNvCxnSpPr>
          <p:nvPr/>
        </p:nvCxnSpPr>
        <p:spPr>
          <a:xfrm rot="5400000">
            <a:off x="5410994" y="3124994"/>
            <a:ext cx="25908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6"/>
            <a:endCxn id="16" idx="2"/>
          </p:cNvCxnSpPr>
          <p:nvPr/>
        </p:nvCxnSpPr>
        <p:spPr>
          <a:xfrm>
            <a:off x="5678488" y="3086100"/>
            <a:ext cx="2133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5257800"/>
            <a:ext cx="8183563" cy="1050925"/>
          </a:xfrm>
        </p:spPr>
        <p:txBody>
          <a:bodyPr/>
          <a:lstStyle/>
          <a:p>
            <a:pPr eaLnBrk="1" hangingPunct="1">
              <a:defRPr/>
            </a:pPr>
            <a:r>
              <a:rPr lang="en-US" dirty="0" smtClean="0"/>
              <a:t>JT’s Extra: Path Example</a:t>
            </a:r>
            <a:endParaRPr lang="en-US" dirty="0"/>
          </a:p>
        </p:txBody>
      </p:sp>
      <p:sp>
        <p:nvSpPr>
          <p:cNvPr id="43010" name="Content Placeholder 2"/>
          <p:cNvSpPr>
            <a:spLocks noGrp="1"/>
          </p:cNvSpPr>
          <p:nvPr>
            <p:ph idx="1"/>
          </p:nvPr>
        </p:nvSpPr>
        <p:spPr>
          <a:xfrm>
            <a:off x="503238" y="530225"/>
            <a:ext cx="8183562" cy="4187825"/>
          </a:xfrm>
        </p:spPr>
        <p:txBody>
          <a:bodyPr/>
          <a:lstStyle/>
          <a:p>
            <a:pPr eaLnBrk="1" hangingPunct="1"/>
            <a:r>
              <a:rPr lang="en-US" sz="2400" smtClean="0">
                <a:ea typeface="ＭＳ Ｐゴシック" pitchFamily="34" charset="-128"/>
              </a:rPr>
              <a:t>There is a path between vertices if they are: 1) directly connected by an edge or 2) indirectly connected.</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buFont typeface="Wingdings 2" pitchFamily="18" charset="2"/>
              <a:buNone/>
            </a:pPr>
            <a:endParaRPr lang="en-US" smtClean="0">
              <a:ea typeface="ＭＳ Ｐゴシック" pitchFamily="34" charset="-128"/>
            </a:endParaRPr>
          </a:p>
          <a:p>
            <a:pPr lvl="1" eaLnBrk="1" hangingPunct="1"/>
            <a:endParaRPr lang="en-US" smtClean="0">
              <a:ea typeface="ＭＳ Ｐゴシック" pitchFamily="34" charset="-128"/>
            </a:endParaRPr>
          </a:p>
          <a:p>
            <a:pPr lvl="1" eaLnBrk="1" hangingPunct="1"/>
            <a:r>
              <a:rPr lang="en-US" smtClean="0">
                <a:ea typeface="ＭＳ Ｐゴシック" pitchFamily="34" charset="-128"/>
              </a:rPr>
              <a:t>Red Deer and Lethbridge are not adjacent but there is at least one path from Red Deer to Lethbridge.</a:t>
            </a:r>
          </a:p>
          <a:p>
            <a:pPr eaLnBrk="1" hangingPunct="1"/>
            <a:endParaRPr lang="en-US" smtClean="0">
              <a:ea typeface="ＭＳ Ｐゴシック" pitchFamily="34" charset="-128"/>
            </a:endParaRPr>
          </a:p>
        </p:txBody>
      </p:sp>
      <p:sp>
        <p:nvSpPr>
          <p:cNvPr id="34819"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E9506310-5D1D-4DE9-8548-E30331C3C7E0}" type="slidenum">
              <a:rPr lang="en-US">
                <a:cs typeface="Arial" charset="0"/>
              </a:rPr>
              <a:pPr fontAlgn="base">
                <a:spcBef>
                  <a:spcPct val="0"/>
                </a:spcBef>
                <a:spcAft>
                  <a:spcPct val="0"/>
                </a:spcAft>
                <a:defRPr/>
              </a:pPr>
              <a:t>22</a:t>
            </a:fld>
            <a:endParaRPr lang="en-US">
              <a:cs typeface="Arial" charset="0"/>
            </a:endParaRPr>
          </a:p>
        </p:txBody>
      </p:sp>
      <p:grpSp>
        <p:nvGrpSpPr>
          <p:cNvPr id="5" name="Group 18"/>
          <p:cNvGrpSpPr>
            <a:grpSpLocks/>
          </p:cNvGrpSpPr>
          <p:nvPr/>
        </p:nvGrpSpPr>
        <p:grpSpPr bwMode="auto">
          <a:xfrm>
            <a:off x="952500" y="1597025"/>
            <a:ext cx="7124700" cy="2660650"/>
            <a:chOff x="480" y="1248"/>
            <a:chExt cx="4224" cy="2168"/>
          </a:xfrm>
        </p:grpSpPr>
        <p:sp>
          <p:nvSpPr>
            <p:cNvPr id="43013" name="AutoShape 4"/>
            <p:cNvSpPr>
              <a:spLocks noChangeArrowheads="1"/>
            </p:cNvSpPr>
            <p:nvPr/>
          </p:nvSpPr>
          <p:spPr bwMode="auto">
            <a:xfrm>
              <a:off x="2824" y="1248"/>
              <a:ext cx="872" cy="328"/>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Edmonton</a:t>
              </a:r>
            </a:p>
          </p:txBody>
        </p:sp>
        <p:sp>
          <p:nvSpPr>
            <p:cNvPr id="43014" name="AutoShape 5"/>
            <p:cNvSpPr>
              <a:spLocks noChangeArrowheads="1"/>
            </p:cNvSpPr>
            <p:nvPr/>
          </p:nvSpPr>
          <p:spPr bwMode="auto">
            <a:xfrm>
              <a:off x="2840" y="1752"/>
              <a:ext cx="872" cy="328"/>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Red Deer</a:t>
              </a:r>
            </a:p>
          </p:txBody>
        </p:sp>
        <p:sp>
          <p:nvSpPr>
            <p:cNvPr id="43015" name="AutoShape 6"/>
            <p:cNvSpPr>
              <a:spLocks noChangeArrowheads="1"/>
            </p:cNvSpPr>
            <p:nvPr/>
          </p:nvSpPr>
          <p:spPr bwMode="auto">
            <a:xfrm>
              <a:off x="2792" y="2256"/>
              <a:ext cx="872" cy="328"/>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Calgary</a:t>
              </a:r>
            </a:p>
          </p:txBody>
        </p:sp>
        <p:sp>
          <p:nvSpPr>
            <p:cNvPr id="43016" name="AutoShape 7"/>
            <p:cNvSpPr>
              <a:spLocks noChangeArrowheads="1"/>
            </p:cNvSpPr>
            <p:nvPr/>
          </p:nvSpPr>
          <p:spPr bwMode="auto">
            <a:xfrm>
              <a:off x="480" y="2168"/>
              <a:ext cx="520" cy="304"/>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Banff</a:t>
              </a:r>
            </a:p>
          </p:txBody>
        </p:sp>
        <p:sp>
          <p:nvSpPr>
            <p:cNvPr id="43017" name="AutoShape 8"/>
            <p:cNvSpPr>
              <a:spLocks noChangeArrowheads="1"/>
            </p:cNvSpPr>
            <p:nvPr/>
          </p:nvSpPr>
          <p:spPr bwMode="auto">
            <a:xfrm>
              <a:off x="1168" y="2304"/>
              <a:ext cx="696" cy="304"/>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Canmore</a:t>
              </a:r>
            </a:p>
          </p:txBody>
        </p:sp>
        <p:cxnSp>
          <p:nvCxnSpPr>
            <p:cNvPr id="43018" name="AutoShape 9"/>
            <p:cNvCxnSpPr>
              <a:cxnSpLocks noChangeShapeType="1"/>
              <a:stCxn id="43016" idx="3"/>
              <a:endCxn id="43017" idx="1"/>
            </p:cNvCxnSpPr>
            <p:nvPr/>
          </p:nvCxnSpPr>
          <p:spPr bwMode="auto">
            <a:xfrm>
              <a:off x="1008" y="2320"/>
              <a:ext cx="152" cy="136"/>
            </a:xfrm>
            <a:prstGeom prst="straightConnector1">
              <a:avLst/>
            </a:prstGeom>
            <a:noFill/>
            <a:ln w="25400">
              <a:solidFill>
                <a:schemeClr val="tx1"/>
              </a:solidFill>
              <a:round/>
              <a:headEnd/>
              <a:tailEnd/>
            </a:ln>
          </p:spPr>
        </p:cxnSp>
        <p:cxnSp>
          <p:nvCxnSpPr>
            <p:cNvPr id="43019" name="AutoShape 10"/>
            <p:cNvCxnSpPr>
              <a:cxnSpLocks noChangeShapeType="1"/>
              <a:stCxn id="43017" idx="3"/>
              <a:endCxn id="43015" idx="1"/>
            </p:cNvCxnSpPr>
            <p:nvPr/>
          </p:nvCxnSpPr>
          <p:spPr bwMode="auto">
            <a:xfrm flipV="1">
              <a:off x="1872" y="2420"/>
              <a:ext cx="912" cy="36"/>
            </a:xfrm>
            <a:prstGeom prst="straightConnector1">
              <a:avLst/>
            </a:prstGeom>
            <a:noFill/>
            <a:ln w="25400">
              <a:solidFill>
                <a:schemeClr val="tx1"/>
              </a:solidFill>
              <a:round/>
              <a:headEnd/>
              <a:tailEnd/>
            </a:ln>
          </p:spPr>
        </p:cxnSp>
        <p:cxnSp>
          <p:nvCxnSpPr>
            <p:cNvPr id="43020" name="AutoShape 11"/>
            <p:cNvCxnSpPr>
              <a:cxnSpLocks noChangeShapeType="1"/>
              <a:stCxn id="43014" idx="2"/>
              <a:endCxn id="43015" idx="0"/>
            </p:cNvCxnSpPr>
            <p:nvPr/>
          </p:nvCxnSpPr>
          <p:spPr bwMode="auto">
            <a:xfrm flipH="1">
              <a:off x="3228" y="2088"/>
              <a:ext cx="48" cy="160"/>
            </a:xfrm>
            <a:prstGeom prst="straightConnector1">
              <a:avLst/>
            </a:prstGeom>
            <a:noFill/>
            <a:ln w="25400">
              <a:solidFill>
                <a:schemeClr val="tx1"/>
              </a:solidFill>
              <a:round/>
              <a:headEnd/>
              <a:tailEnd/>
            </a:ln>
          </p:spPr>
        </p:cxnSp>
        <p:cxnSp>
          <p:nvCxnSpPr>
            <p:cNvPr id="43021" name="AutoShape 12"/>
            <p:cNvCxnSpPr>
              <a:cxnSpLocks noChangeShapeType="1"/>
              <a:stCxn id="43013" idx="2"/>
              <a:endCxn id="43014" idx="0"/>
            </p:cNvCxnSpPr>
            <p:nvPr/>
          </p:nvCxnSpPr>
          <p:spPr bwMode="auto">
            <a:xfrm>
              <a:off x="3260" y="1584"/>
              <a:ext cx="16" cy="160"/>
            </a:xfrm>
            <a:prstGeom prst="straightConnector1">
              <a:avLst/>
            </a:prstGeom>
            <a:noFill/>
            <a:ln w="25400">
              <a:solidFill>
                <a:schemeClr val="tx1"/>
              </a:solidFill>
              <a:round/>
              <a:headEnd/>
              <a:tailEnd/>
            </a:ln>
          </p:spPr>
        </p:cxnSp>
        <p:sp>
          <p:nvSpPr>
            <p:cNvPr id="43022" name="AutoShape 13"/>
            <p:cNvSpPr>
              <a:spLocks noChangeArrowheads="1"/>
            </p:cNvSpPr>
            <p:nvPr/>
          </p:nvSpPr>
          <p:spPr bwMode="auto">
            <a:xfrm>
              <a:off x="3832" y="2760"/>
              <a:ext cx="872" cy="328"/>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Medicine Hat</a:t>
              </a:r>
            </a:p>
          </p:txBody>
        </p:sp>
        <p:sp>
          <p:nvSpPr>
            <p:cNvPr id="43023" name="AutoShape 14"/>
            <p:cNvSpPr>
              <a:spLocks noChangeArrowheads="1"/>
            </p:cNvSpPr>
            <p:nvPr/>
          </p:nvSpPr>
          <p:spPr bwMode="auto">
            <a:xfrm>
              <a:off x="2712" y="3088"/>
              <a:ext cx="872" cy="328"/>
            </a:xfrm>
            <a:prstGeom prst="roundRect">
              <a:avLst>
                <a:gd name="adj" fmla="val 16667"/>
              </a:avLst>
            </a:prstGeom>
            <a:noFill/>
            <a:ln w="25400">
              <a:solidFill>
                <a:schemeClr val="tx1"/>
              </a:solidFill>
              <a:round/>
              <a:headEnd/>
              <a:tailEnd/>
            </a:ln>
          </p:spPr>
          <p:txBody>
            <a:bodyPr wrap="none" anchor="ctr"/>
            <a:lstStyle/>
            <a:p>
              <a:pPr algn="ctr"/>
              <a:r>
                <a:rPr lang="en-US">
                  <a:latin typeface="Verdana" pitchFamily="34" charset="0"/>
                </a:rPr>
                <a:t>Lethbridge</a:t>
              </a:r>
            </a:p>
          </p:txBody>
        </p:sp>
        <p:cxnSp>
          <p:nvCxnSpPr>
            <p:cNvPr id="43024" name="AutoShape 15"/>
            <p:cNvCxnSpPr>
              <a:cxnSpLocks noChangeShapeType="1"/>
              <a:stCxn id="43015" idx="2"/>
              <a:endCxn id="43022" idx="1"/>
            </p:cNvCxnSpPr>
            <p:nvPr/>
          </p:nvCxnSpPr>
          <p:spPr bwMode="auto">
            <a:xfrm>
              <a:off x="3228" y="2592"/>
              <a:ext cx="596" cy="332"/>
            </a:xfrm>
            <a:prstGeom prst="straightConnector1">
              <a:avLst/>
            </a:prstGeom>
            <a:noFill/>
            <a:ln w="25400">
              <a:solidFill>
                <a:schemeClr val="tx1"/>
              </a:solidFill>
              <a:round/>
              <a:headEnd/>
              <a:tailEnd/>
            </a:ln>
          </p:spPr>
        </p:cxnSp>
        <p:cxnSp>
          <p:nvCxnSpPr>
            <p:cNvPr id="43025" name="AutoShape 16"/>
            <p:cNvCxnSpPr>
              <a:cxnSpLocks noChangeShapeType="1"/>
              <a:stCxn id="43015" idx="2"/>
              <a:endCxn id="43023" idx="0"/>
            </p:cNvCxnSpPr>
            <p:nvPr/>
          </p:nvCxnSpPr>
          <p:spPr bwMode="auto">
            <a:xfrm flipH="1">
              <a:off x="3148" y="2592"/>
              <a:ext cx="80" cy="488"/>
            </a:xfrm>
            <a:prstGeom prst="straightConnector1">
              <a:avLst/>
            </a:prstGeom>
            <a:noFill/>
            <a:ln w="25400">
              <a:solidFill>
                <a:schemeClr val="tx1"/>
              </a:solidFill>
              <a:round/>
              <a:headEnd/>
              <a:tailEnd/>
            </a:ln>
          </p:spPr>
        </p:cxnSp>
        <p:cxnSp>
          <p:nvCxnSpPr>
            <p:cNvPr id="43026" name="AutoShape 17"/>
            <p:cNvCxnSpPr>
              <a:cxnSpLocks noChangeShapeType="1"/>
              <a:stCxn id="43023" idx="3"/>
              <a:endCxn id="43022" idx="2"/>
            </p:cNvCxnSpPr>
            <p:nvPr/>
          </p:nvCxnSpPr>
          <p:spPr bwMode="auto">
            <a:xfrm flipV="1">
              <a:off x="3592" y="3096"/>
              <a:ext cx="676" cy="156"/>
            </a:xfrm>
            <a:prstGeom prst="straightConnector1">
              <a:avLst/>
            </a:prstGeom>
            <a:noFill/>
            <a:ln w="25400">
              <a:solidFill>
                <a:schemeClr val="tx1"/>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Graph Terminology</a:t>
            </a:r>
            <a:endParaRPr lang="en-US" dirty="0"/>
          </a:p>
        </p:txBody>
      </p:sp>
      <p:sp>
        <p:nvSpPr>
          <p:cNvPr id="45058" name="Content Placeholder 2"/>
          <p:cNvSpPr>
            <a:spLocks noGrp="1"/>
          </p:cNvSpPr>
          <p:nvPr>
            <p:ph idx="1"/>
          </p:nvPr>
        </p:nvSpPr>
        <p:spPr>
          <a:xfrm>
            <a:off x="503238" y="530225"/>
            <a:ext cx="8183562" cy="4187825"/>
          </a:xfrm>
        </p:spPr>
        <p:txBody>
          <a:bodyPr/>
          <a:lstStyle/>
          <a:p>
            <a:pPr eaLnBrk="1" hangingPunct="1">
              <a:lnSpc>
                <a:spcPct val="90000"/>
              </a:lnSpc>
            </a:pPr>
            <a:r>
              <a:rPr lang="en-US" b="1" smtClean="0">
                <a:ea typeface="ＭＳ Ｐゴシック" pitchFamily="34" charset="-128"/>
              </a:rPr>
              <a:t>Degree</a:t>
            </a:r>
            <a:r>
              <a:rPr lang="en-US" smtClean="0">
                <a:ea typeface="ＭＳ Ｐゴシック" pitchFamily="34" charset="-128"/>
              </a:rPr>
              <a:t> of a vertex = </a:t>
            </a:r>
          </a:p>
          <a:p>
            <a:pPr eaLnBrk="1" hangingPunct="1">
              <a:lnSpc>
                <a:spcPct val="90000"/>
              </a:lnSpc>
              <a:buFont typeface="Wingdings 2" pitchFamily="18" charset="2"/>
              <a:buNone/>
            </a:pPr>
            <a:r>
              <a:rPr lang="en-US" smtClean="0">
                <a:ea typeface="ＭＳ Ｐゴシック" pitchFamily="34" charset="-128"/>
              </a:rPr>
              <a:t>Number of edges touching it</a:t>
            </a:r>
          </a:p>
          <a:p>
            <a:pPr eaLnBrk="1" hangingPunct="1">
              <a:lnSpc>
                <a:spcPct val="90000"/>
              </a:lnSpc>
              <a:buFont typeface="Wingdings 2" pitchFamily="18" charset="2"/>
              <a:buNone/>
            </a:pPr>
            <a:r>
              <a:rPr lang="en-US" smtClean="0">
                <a:ea typeface="ＭＳ Ｐゴシック" pitchFamily="34" charset="-128"/>
              </a:rPr>
              <a:t>	degree of C = 2</a:t>
            </a:r>
          </a:p>
          <a:p>
            <a:pPr eaLnBrk="1" hangingPunct="1">
              <a:lnSpc>
                <a:spcPct val="90000"/>
              </a:lnSpc>
              <a:buFont typeface="Wingdings 2" pitchFamily="18" charset="2"/>
              <a:buNone/>
            </a:pPr>
            <a:r>
              <a:rPr lang="en-US" smtClean="0">
                <a:ea typeface="ＭＳ Ｐゴシック" pitchFamily="34" charset="-128"/>
              </a:rPr>
              <a:t>	degree of A = 3</a:t>
            </a:r>
          </a:p>
          <a:p>
            <a:pPr eaLnBrk="1" hangingPunct="1">
              <a:lnSpc>
                <a:spcPct val="90000"/>
              </a:lnSpc>
            </a:pPr>
            <a:endParaRPr lang="en-US" sz="3000" smtClean="0">
              <a:ea typeface="ＭＳ Ｐゴシック" pitchFamily="34" charset="-128"/>
            </a:endParaRPr>
          </a:p>
          <a:p>
            <a:pPr eaLnBrk="1" hangingPunct="1"/>
            <a:endParaRPr lang="en-US" smtClean="0">
              <a:ea typeface="ＭＳ Ｐゴシック" pitchFamily="34" charset="-128"/>
            </a:endParaRPr>
          </a:p>
        </p:txBody>
      </p:sp>
      <p:sp>
        <p:nvSpPr>
          <p:cNvPr id="36867" name="Slide Number Placeholder 12"/>
          <p:cNvSpPr>
            <a:spLocks noGrp="1"/>
          </p:cNvSpPr>
          <p:nvPr>
            <p:ph type="sldNum" sz="quarter" idx="12"/>
          </p:nvPr>
        </p:nvSpPr>
        <p:spPr bwMode="auto">
          <a:ln>
            <a:miter lim="800000"/>
            <a:headEnd/>
            <a:tailEnd/>
          </a:ln>
        </p:spPr>
        <p:txBody>
          <a:bodyPr/>
          <a:lstStyle/>
          <a:p>
            <a:pPr fontAlgn="base">
              <a:spcBef>
                <a:spcPct val="0"/>
              </a:spcBef>
              <a:spcAft>
                <a:spcPct val="0"/>
              </a:spcAft>
              <a:defRPr/>
            </a:pPr>
            <a:fld id="{D0A1E3F6-6A19-4273-BDCB-B5D094926492}" type="slidenum">
              <a:rPr lang="en-US">
                <a:cs typeface="Arial" charset="0"/>
              </a:rPr>
              <a:pPr fontAlgn="base">
                <a:spcBef>
                  <a:spcPct val="0"/>
                </a:spcBef>
                <a:spcAft>
                  <a:spcPct val="0"/>
                </a:spcAft>
                <a:defRPr/>
              </a:pPr>
              <a:t>23</a:t>
            </a:fld>
            <a:endParaRPr lang="en-US">
              <a:cs typeface="Arial" charset="0"/>
            </a:endParaRPr>
          </a:p>
        </p:txBody>
      </p:sp>
      <p:sp>
        <p:nvSpPr>
          <p:cNvPr id="14" name="Oval 13"/>
          <p:cNvSpPr/>
          <p:nvPr/>
        </p:nvSpPr>
        <p:spPr>
          <a:xfrm>
            <a:off x="6288088" y="990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A</a:t>
            </a:r>
            <a:endParaRPr lang="en-US" sz="2800" b="1" dirty="0">
              <a:solidFill>
                <a:schemeClr val="tx1"/>
              </a:solidFill>
            </a:endParaRPr>
          </a:p>
        </p:txBody>
      </p:sp>
      <p:sp>
        <p:nvSpPr>
          <p:cNvPr id="15" name="Oval 14"/>
          <p:cNvSpPr/>
          <p:nvPr/>
        </p:nvSpPr>
        <p:spPr>
          <a:xfrm>
            <a:off x="4840288" y="26670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B</a:t>
            </a:r>
            <a:endParaRPr lang="en-US" sz="2800" b="1" dirty="0">
              <a:solidFill>
                <a:schemeClr val="tx1"/>
              </a:solidFill>
            </a:endParaRPr>
          </a:p>
        </p:txBody>
      </p:sp>
      <p:sp>
        <p:nvSpPr>
          <p:cNvPr id="16" name="Oval 15"/>
          <p:cNvSpPr/>
          <p:nvPr/>
        </p:nvSpPr>
        <p:spPr>
          <a:xfrm>
            <a:off x="7812088" y="26670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C</a:t>
            </a:r>
            <a:endParaRPr lang="en-US" sz="2800" b="1" dirty="0">
              <a:solidFill>
                <a:schemeClr val="tx1"/>
              </a:solidFill>
            </a:endParaRPr>
          </a:p>
        </p:txBody>
      </p:sp>
      <p:sp>
        <p:nvSpPr>
          <p:cNvPr id="17" name="Oval 16"/>
          <p:cNvSpPr/>
          <p:nvPr/>
        </p:nvSpPr>
        <p:spPr>
          <a:xfrm>
            <a:off x="6288088" y="44196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800" b="1" dirty="0" smtClean="0">
                <a:solidFill>
                  <a:schemeClr val="tx1"/>
                </a:solidFill>
              </a:rPr>
              <a:t>D</a:t>
            </a:r>
            <a:endParaRPr lang="en-US" sz="2800" b="1" dirty="0">
              <a:solidFill>
                <a:schemeClr val="tx1"/>
              </a:solidFill>
            </a:endParaRPr>
          </a:p>
        </p:txBody>
      </p:sp>
      <p:cxnSp>
        <p:nvCxnSpPr>
          <p:cNvPr id="18" name="Straight Connector 17"/>
          <p:cNvCxnSpPr>
            <a:stCxn id="14" idx="3"/>
            <a:endCxn id="15" idx="7"/>
          </p:cNvCxnSpPr>
          <p:nvPr/>
        </p:nvCxnSpPr>
        <p:spPr>
          <a:xfrm rot="5400000">
            <a:off x="5441156" y="1820070"/>
            <a:ext cx="1082675" cy="85566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5"/>
            <a:endCxn id="16" idx="1"/>
          </p:cNvCxnSpPr>
          <p:nvPr/>
        </p:nvCxnSpPr>
        <p:spPr>
          <a:xfrm rot="16200000" flipH="1">
            <a:off x="6927056" y="1781970"/>
            <a:ext cx="1082675" cy="93186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4"/>
            <a:endCxn id="17" idx="0"/>
          </p:cNvCxnSpPr>
          <p:nvPr/>
        </p:nvCxnSpPr>
        <p:spPr>
          <a:xfrm rot="5400000">
            <a:off x="5410994" y="3124994"/>
            <a:ext cx="25908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6"/>
            <a:endCxn id="16" idx="2"/>
          </p:cNvCxnSpPr>
          <p:nvPr/>
        </p:nvCxnSpPr>
        <p:spPr>
          <a:xfrm>
            <a:off x="5678488" y="3086100"/>
            <a:ext cx="2133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Graph Terminology</a:t>
            </a:r>
            <a:endParaRPr lang="en-US" dirty="0"/>
          </a:p>
        </p:txBody>
      </p:sp>
      <p:sp>
        <p:nvSpPr>
          <p:cNvPr id="3" name="Content Placeholder 2"/>
          <p:cNvSpPr>
            <a:spLocks noGrp="1"/>
          </p:cNvSpPr>
          <p:nvPr>
            <p:ph idx="1"/>
          </p:nvPr>
        </p:nvSpPr>
        <p:spPr>
          <a:xfrm>
            <a:off x="503238" y="530225"/>
            <a:ext cx="8183562" cy="4187825"/>
          </a:xfrm>
        </p:spPr>
        <p:txBody>
          <a:bodyPr/>
          <a:lstStyle/>
          <a:p>
            <a:pPr eaLnBrk="1" hangingPunct="1">
              <a:lnSpc>
                <a:spcPct val="90000"/>
              </a:lnSpc>
            </a:pPr>
            <a:r>
              <a:rPr lang="en-US" smtClean="0">
                <a:ea typeface="ＭＳ Ｐゴシック" pitchFamily="34" charset="-128"/>
              </a:rPr>
              <a:t>A is adjacent </a:t>
            </a:r>
            <a:r>
              <a:rPr lang="en-US" b="1" smtClean="0">
                <a:ea typeface="ＭＳ Ｐゴシック" pitchFamily="34" charset="-128"/>
              </a:rPr>
              <a:t>to</a:t>
            </a:r>
            <a:r>
              <a:rPr lang="en-US" smtClean="0">
                <a:ea typeface="ＭＳ Ｐゴシック" pitchFamily="34" charset="-128"/>
              </a:rPr>
              <a:t> B</a:t>
            </a:r>
          </a:p>
          <a:p>
            <a:pPr eaLnBrk="1" hangingPunct="1">
              <a:lnSpc>
                <a:spcPct val="90000"/>
              </a:lnSpc>
            </a:pPr>
            <a:r>
              <a:rPr lang="en-US" smtClean="0">
                <a:ea typeface="ＭＳ Ｐゴシック" pitchFamily="34" charset="-128"/>
              </a:rPr>
              <a:t>B is adjacent </a:t>
            </a:r>
            <a:r>
              <a:rPr lang="en-US" b="1" smtClean="0">
                <a:ea typeface="ＭＳ Ｐゴシック" pitchFamily="34" charset="-128"/>
              </a:rPr>
              <a:t>from</a:t>
            </a:r>
            <a:r>
              <a:rPr lang="en-US" smtClean="0">
                <a:ea typeface="ＭＳ Ｐゴシック" pitchFamily="34" charset="-128"/>
              </a:rPr>
              <a:t> A</a:t>
            </a:r>
          </a:p>
          <a:p>
            <a:pPr eaLnBrk="1" hangingPunct="1">
              <a:lnSpc>
                <a:spcPct val="90000"/>
              </a:lnSpc>
            </a:pPr>
            <a:r>
              <a:rPr lang="en-US" smtClean="0">
                <a:ea typeface="ＭＳ Ｐゴシック" pitchFamily="34" charset="-128"/>
              </a:rPr>
              <a:t>There is a </a:t>
            </a:r>
            <a:r>
              <a:rPr lang="en-US" b="1" smtClean="0">
                <a:ea typeface="ＭＳ Ｐゴシック" pitchFamily="34" charset="-128"/>
              </a:rPr>
              <a:t>Path</a:t>
            </a:r>
            <a:r>
              <a:rPr lang="en-US" smtClean="0">
                <a:ea typeface="ＭＳ Ｐゴシック" pitchFamily="34" charset="-128"/>
              </a:rPr>
              <a:t> from A to C</a:t>
            </a:r>
          </a:p>
          <a:p>
            <a:pPr eaLnBrk="1" hangingPunct="1">
              <a:lnSpc>
                <a:spcPct val="90000"/>
              </a:lnSpc>
            </a:pPr>
            <a:r>
              <a:rPr lang="en-US" smtClean="0">
                <a:ea typeface="ＭＳ Ｐゴシック" pitchFamily="34" charset="-128"/>
              </a:rPr>
              <a:t>There is no path that starts at D</a:t>
            </a:r>
          </a:p>
          <a:p>
            <a:pPr eaLnBrk="1" hangingPunct="1">
              <a:lnSpc>
                <a:spcPct val="90000"/>
              </a:lnSpc>
            </a:pPr>
            <a:r>
              <a:rPr lang="en-US" b="1" smtClean="0">
                <a:ea typeface="ＭＳ Ｐゴシック" pitchFamily="34" charset="-128"/>
              </a:rPr>
              <a:t>In-degree</a:t>
            </a:r>
            <a:r>
              <a:rPr lang="en-US" smtClean="0">
                <a:ea typeface="ＭＳ Ｐゴシック" pitchFamily="34" charset="-128"/>
              </a:rPr>
              <a:t> of A is 1</a:t>
            </a:r>
          </a:p>
          <a:p>
            <a:pPr eaLnBrk="1" hangingPunct="1">
              <a:lnSpc>
                <a:spcPct val="90000"/>
              </a:lnSpc>
            </a:pPr>
            <a:r>
              <a:rPr lang="en-US" b="1" smtClean="0">
                <a:ea typeface="ＭＳ Ｐゴシック" pitchFamily="34" charset="-128"/>
              </a:rPr>
              <a:t>Out-degree</a:t>
            </a:r>
            <a:r>
              <a:rPr lang="en-US" smtClean="0">
                <a:ea typeface="ＭＳ Ｐゴシック" pitchFamily="34" charset="-128"/>
              </a:rPr>
              <a:t> of A is 2</a:t>
            </a:r>
          </a:p>
          <a:p>
            <a:pPr eaLnBrk="1" hangingPunct="1">
              <a:lnSpc>
                <a:spcPct val="90000"/>
              </a:lnSpc>
            </a:pPr>
            <a:endParaRPr lang="en-US" sz="3000" smtClean="0">
              <a:ea typeface="ＭＳ Ｐゴシック" pitchFamily="34" charset="-128"/>
            </a:endParaRPr>
          </a:p>
          <a:p>
            <a:pPr eaLnBrk="1" hangingPunct="1"/>
            <a:endParaRPr lang="en-US" smtClean="0">
              <a:ea typeface="ＭＳ Ｐゴシック" pitchFamily="34" charset="-128"/>
            </a:endParaRPr>
          </a:p>
        </p:txBody>
      </p:sp>
      <p:sp>
        <p:nvSpPr>
          <p:cNvPr id="37891" name="Slide Number Placeholder 12"/>
          <p:cNvSpPr>
            <a:spLocks noGrp="1"/>
          </p:cNvSpPr>
          <p:nvPr>
            <p:ph type="sldNum" sz="quarter" idx="12"/>
          </p:nvPr>
        </p:nvSpPr>
        <p:spPr bwMode="auto">
          <a:ln>
            <a:miter lim="800000"/>
            <a:headEnd/>
            <a:tailEnd/>
          </a:ln>
        </p:spPr>
        <p:txBody>
          <a:bodyPr/>
          <a:lstStyle/>
          <a:p>
            <a:pPr fontAlgn="base">
              <a:spcBef>
                <a:spcPct val="0"/>
              </a:spcBef>
              <a:spcAft>
                <a:spcPct val="0"/>
              </a:spcAft>
              <a:defRPr/>
            </a:pPr>
            <a:fld id="{4A1B509E-AD1D-46AF-B79B-4E8F518FD2C1}" type="slidenum">
              <a:rPr lang="en-US">
                <a:cs typeface="Arial" charset="0"/>
              </a:rPr>
              <a:pPr fontAlgn="base">
                <a:spcBef>
                  <a:spcPct val="0"/>
                </a:spcBef>
                <a:spcAft>
                  <a:spcPct val="0"/>
                </a:spcAft>
                <a:defRPr/>
              </a:pPr>
              <a:t>24</a:t>
            </a:fld>
            <a:endParaRPr lang="en-US">
              <a:cs typeface="Arial" charset="0"/>
            </a:endParaRPr>
          </a:p>
        </p:txBody>
      </p:sp>
      <p:sp>
        <p:nvSpPr>
          <p:cNvPr id="5" name="Oval 4"/>
          <p:cNvSpPr/>
          <p:nvPr/>
        </p:nvSpPr>
        <p:spPr>
          <a:xfrm>
            <a:off x="6288088" y="22082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dirty="0" smtClean="0"/>
              <a:t>A</a:t>
            </a:r>
            <a:endParaRPr lang="en-US" dirty="0"/>
          </a:p>
        </p:txBody>
      </p:sp>
      <p:sp>
        <p:nvSpPr>
          <p:cNvPr id="6" name="Oval 5"/>
          <p:cNvSpPr/>
          <p:nvPr/>
        </p:nvSpPr>
        <p:spPr>
          <a:xfrm>
            <a:off x="4840288" y="38846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dirty="0" smtClean="0"/>
              <a:t>B</a:t>
            </a:r>
            <a:endParaRPr lang="en-US" dirty="0"/>
          </a:p>
        </p:txBody>
      </p:sp>
      <p:sp>
        <p:nvSpPr>
          <p:cNvPr id="7" name="Oval 6"/>
          <p:cNvSpPr/>
          <p:nvPr/>
        </p:nvSpPr>
        <p:spPr>
          <a:xfrm>
            <a:off x="7812088" y="38846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dirty="0" smtClean="0"/>
              <a:t>C</a:t>
            </a:r>
            <a:endParaRPr lang="en-US" dirty="0"/>
          </a:p>
        </p:txBody>
      </p:sp>
      <p:sp>
        <p:nvSpPr>
          <p:cNvPr id="8" name="Oval 7"/>
          <p:cNvSpPr/>
          <p:nvPr/>
        </p:nvSpPr>
        <p:spPr>
          <a:xfrm>
            <a:off x="6288088" y="5637213"/>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dirty="0" smtClean="0"/>
              <a:t>D</a:t>
            </a:r>
            <a:endParaRPr lang="en-US" dirty="0"/>
          </a:p>
        </p:txBody>
      </p:sp>
      <p:cxnSp>
        <p:nvCxnSpPr>
          <p:cNvPr id="9" name="Straight Connector 8"/>
          <p:cNvCxnSpPr>
            <a:stCxn id="5" idx="3"/>
            <a:endCxn id="6" idx="7"/>
          </p:cNvCxnSpPr>
          <p:nvPr/>
        </p:nvCxnSpPr>
        <p:spPr>
          <a:xfrm rot="5400000">
            <a:off x="5440362" y="3038476"/>
            <a:ext cx="1084263" cy="855662"/>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5"/>
            <a:endCxn id="7" idx="1"/>
          </p:cNvCxnSpPr>
          <p:nvPr/>
        </p:nvCxnSpPr>
        <p:spPr>
          <a:xfrm rot="16200000" flipH="1">
            <a:off x="6926262" y="3000376"/>
            <a:ext cx="1084263" cy="931862"/>
          </a:xfrm>
          <a:prstGeom prst="line">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4"/>
            <a:endCxn id="8" idx="0"/>
          </p:cNvCxnSpPr>
          <p:nvPr/>
        </p:nvCxnSpPr>
        <p:spPr>
          <a:xfrm rot="5400000">
            <a:off x="5410994" y="4342606"/>
            <a:ext cx="2590800" cy="1588"/>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6"/>
            <a:endCxn id="7" idx="2"/>
          </p:cNvCxnSpPr>
          <p:nvPr/>
        </p:nvCxnSpPr>
        <p:spPr>
          <a:xfrm>
            <a:off x="5678488" y="4303713"/>
            <a:ext cx="2133600" cy="3175"/>
          </a:xfrm>
          <a:prstGeom prst="line">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The Web as a Directed Graph</a:t>
            </a:r>
            <a:endParaRPr lang="en-US" dirty="0"/>
          </a:p>
        </p:txBody>
      </p:sp>
      <p:pic>
        <p:nvPicPr>
          <p:cNvPr id="1028" name="Picture 4"/>
          <p:cNvPicPr>
            <a:picLocks noGrp="1" noChangeAspect="1" noChangeArrowheads="1"/>
          </p:cNvPicPr>
          <p:nvPr>
            <p:ph idx="1"/>
          </p:nvPr>
        </p:nvPicPr>
        <p:blipFill>
          <a:blip r:embed="rId2"/>
          <a:srcRect/>
          <a:stretch>
            <a:fillRect/>
          </a:stretch>
        </p:blipFill>
        <p:spPr>
          <a:xfrm>
            <a:off x="5029200" y="609600"/>
            <a:ext cx="3167063" cy="2974975"/>
          </a:xfrm>
        </p:spPr>
      </p:pic>
      <p:sp>
        <p:nvSpPr>
          <p:cNvPr id="38915" name="Slide Number Placeholder 17"/>
          <p:cNvSpPr>
            <a:spLocks noGrp="1"/>
          </p:cNvSpPr>
          <p:nvPr>
            <p:ph type="sldNum" sz="quarter" idx="12"/>
          </p:nvPr>
        </p:nvSpPr>
        <p:spPr bwMode="auto">
          <a:ln>
            <a:miter lim="800000"/>
            <a:headEnd/>
            <a:tailEnd/>
          </a:ln>
        </p:spPr>
        <p:txBody>
          <a:bodyPr/>
          <a:lstStyle/>
          <a:p>
            <a:pPr fontAlgn="base">
              <a:spcBef>
                <a:spcPct val="0"/>
              </a:spcBef>
              <a:spcAft>
                <a:spcPct val="0"/>
              </a:spcAft>
              <a:defRPr/>
            </a:pPr>
            <a:fld id="{4D847DEB-E6C9-47A4-9AF9-9C90A8E14610}" type="slidenum">
              <a:rPr lang="en-US">
                <a:cs typeface="Arial" charset="0"/>
              </a:rPr>
              <a:pPr fontAlgn="base">
                <a:spcBef>
                  <a:spcPct val="0"/>
                </a:spcBef>
                <a:spcAft>
                  <a:spcPct val="0"/>
                </a:spcAft>
                <a:defRPr/>
              </a:pPr>
              <a:t>25</a:t>
            </a:fld>
            <a:endParaRPr lang="en-US">
              <a:cs typeface="Arial" charset="0"/>
            </a:endParaRPr>
          </a:p>
        </p:txBody>
      </p:sp>
      <p:pic>
        <p:nvPicPr>
          <p:cNvPr id="1026" name="Picture 2"/>
          <p:cNvPicPr>
            <a:picLocks noChangeAspect="1" noChangeArrowheads="1"/>
          </p:cNvPicPr>
          <p:nvPr/>
        </p:nvPicPr>
        <p:blipFill>
          <a:blip r:embed="rId3"/>
          <a:srcRect/>
          <a:stretch>
            <a:fillRect/>
          </a:stretch>
        </p:blipFill>
        <p:spPr bwMode="auto">
          <a:xfrm>
            <a:off x="5029200" y="3048000"/>
            <a:ext cx="3044825" cy="2286000"/>
          </a:xfrm>
          <a:prstGeom prst="rect">
            <a:avLst/>
          </a:prstGeom>
          <a:noFill/>
          <a:ln w="9525">
            <a:noFill/>
            <a:miter lim="800000"/>
            <a:headEnd/>
            <a:tailEnd/>
          </a:ln>
        </p:spPr>
      </p:pic>
      <p:pic>
        <p:nvPicPr>
          <p:cNvPr id="47109" name="Picture 3"/>
          <p:cNvPicPr>
            <a:picLocks noChangeAspect="1" noChangeArrowheads="1"/>
          </p:cNvPicPr>
          <p:nvPr/>
        </p:nvPicPr>
        <p:blipFill>
          <a:blip r:embed="rId4"/>
          <a:srcRect/>
          <a:stretch>
            <a:fillRect/>
          </a:stretch>
        </p:blipFill>
        <p:spPr bwMode="auto">
          <a:xfrm>
            <a:off x="685800" y="533400"/>
            <a:ext cx="3286125" cy="3086100"/>
          </a:xfrm>
          <a:prstGeom prst="rect">
            <a:avLst/>
          </a:prstGeom>
          <a:noFill/>
          <a:ln w="9525">
            <a:noFill/>
            <a:miter lim="800000"/>
            <a:headEnd/>
            <a:tailEnd/>
          </a:ln>
        </p:spPr>
      </p:pic>
      <p:cxnSp>
        <p:nvCxnSpPr>
          <p:cNvPr id="9" name="Elbow Connector 8"/>
          <p:cNvCxnSpPr>
            <a:endCxn id="1028" idx="1"/>
          </p:cNvCxnSpPr>
          <p:nvPr/>
        </p:nvCxnSpPr>
        <p:spPr>
          <a:xfrm>
            <a:off x="990600" y="1219200"/>
            <a:ext cx="4038600" cy="877888"/>
          </a:xfrm>
          <a:prstGeom prst="bentConnector3">
            <a:avLst>
              <a:gd name="adj1" fmla="val -508"/>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1371600" y="1219200"/>
            <a:ext cx="3657600" cy="2651125"/>
          </a:xfrm>
          <a:prstGeom prst="bentConnector3">
            <a:avLst>
              <a:gd name="adj1" fmla="val -48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5"/>
          <a:srcRect/>
          <a:stretch>
            <a:fillRect/>
          </a:stretch>
        </p:blipFill>
        <p:spPr bwMode="auto">
          <a:xfrm>
            <a:off x="685800" y="2514600"/>
            <a:ext cx="2895600" cy="2719388"/>
          </a:xfrm>
          <a:prstGeom prst="rect">
            <a:avLst/>
          </a:prstGeom>
          <a:noFill/>
          <a:ln w="9525">
            <a:noFill/>
            <a:miter lim="800000"/>
            <a:headEnd/>
            <a:tailEnd/>
          </a:ln>
        </p:spPr>
      </p:pic>
      <p:cxnSp>
        <p:nvCxnSpPr>
          <p:cNvPr id="17" name="Straight Arrow Connector 16"/>
          <p:cNvCxnSpPr/>
          <p:nvPr/>
        </p:nvCxnSpPr>
        <p:spPr>
          <a:xfrm rot="5400000">
            <a:off x="1104901" y="1866900"/>
            <a:ext cx="1295400" cy="31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696200" y="1371600"/>
            <a:ext cx="11430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772400" y="1635125"/>
            <a:ext cx="1066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96200" y="1600200"/>
            <a:ext cx="10668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543800" y="4038600"/>
            <a:ext cx="11430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620000" y="4302125"/>
            <a:ext cx="1066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543800" y="4267200"/>
            <a:ext cx="10668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471488" y="-311150"/>
            <a:ext cx="6061075" cy="5762625"/>
          </a:xfrm>
          <a:custGeom>
            <a:avLst/>
            <a:gdLst>
              <a:gd name="connsiteX0" fmla="*/ 6060831 w 6060831"/>
              <a:gd name="connsiteY0" fmla="*/ 5093676 h 5761892"/>
              <a:gd name="connsiteX1" fmla="*/ 3528646 w 6060831"/>
              <a:gd name="connsiteY1" fmla="*/ 5506915 h 5761892"/>
              <a:gd name="connsiteX2" fmla="*/ 372208 w 6060831"/>
              <a:gd name="connsiteY2" fmla="*/ 3563815 h 5761892"/>
              <a:gd name="connsiteX3" fmla="*/ 1295400 w 6060831"/>
              <a:gd name="connsiteY3" fmla="*/ 451338 h 5761892"/>
              <a:gd name="connsiteX4" fmla="*/ 1620715 w 6060831"/>
              <a:gd name="connsiteY4" fmla="*/ 855784 h 5761892"/>
              <a:gd name="connsiteX5" fmla="*/ 1620715 w 6060831"/>
              <a:gd name="connsiteY5" fmla="*/ 855784 h 5761892"/>
              <a:gd name="connsiteX6" fmla="*/ 1629508 w 6060831"/>
              <a:gd name="connsiteY6" fmla="*/ 864576 h 5761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0831" h="5761892">
                <a:moveTo>
                  <a:pt x="6060831" y="5093676"/>
                </a:moveTo>
                <a:cubicBezTo>
                  <a:pt x="5268790" y="5427784"/>
                  <a:pt x="4476750" y="5761892"/>
                  <a:pt x="3528646" y="5506915"/>
                </a:cubicBezTo>
                <a:cubicBezTo>
                  <a:pt x="2580542" y="5251938"/>
                  <a:pt x="744416" y="4406411"/>
                  <a:pt x="372208" y="3563815"/>
                </a:cubicBezTo>
                <a:cubicBezTo>
                  <a:pt x="0" y="2721219"/>
                  <a:pt x="1087316" y="902676"/>
                  <a:pt x="1295400" y="451338"/>
                </a:cubicBezTo>
                <a:cubicBezTo>
                  <a:pt x="1503484" y="0"/>
                  <a:pt x="1620715" y="855784"/>
                  <a:pt x="1620715" y="855784"/>
                </a:cubicBezTo>
                <a:lnTo>
                  <a:pt x="1620715" y="855784"/>
                </a:lnTo>
                <a:lnTo>
                  <a:pt x="1629508" y="864576"/>
                </a:lnTo>
              </a:path>
            </a:pathLst>
          </a:cu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The WWW Is A Graph</a:t>
            </a:r>
            <a:endParaRPr lang="en-US" dirty="0"/>
          </a:p>
        </p:txBody>
      </p:sp>
      <p:sp>
        <p:nvSpPr>
          <p:cNvPr id="48130" name="Content Placeholder 2"/>
          <p:cNvSpPr>
            <a:spLocks noGrp="1"/>
          </p:cNvSpPr>
          <p:nvPr>
            <p:ph idx="1"/>
          </p:nvPr>
        </p:nvSpPr>
        <p:spPr>
          <a:xfrm>
            <a:off x="503238" y="530225"/>
            <a:ext cx="8183562" cy="1755775"/>
          </a:xfrm>
        </p:spPr>
        <p:txBody>
          <a:bodyPr/>
          <a:lstStyle/>
          <a:p>
            <a:pPr eaLnBrk="1" hangingPunct="1"/>
            <a:r>
              <a:rPr lang="en-US" smtClean="0">
                <a:ea typeface="ＭＳ Ｐゴシック" pitchFamily="34" charset="-128"/>
              </a:rPr>
              <a:t>The World Wide Web itself can be visualized as a directed graph.</a:t>
            </a:r>
          </a:p>
          <a:p>
            <a:pPr lvl="1" eaLnBrk="1" hangingPunct="1"/>
            <a:r>
              <a:rPr lang="en-US" smtClean="0">
                <a:ea typeface="ＭＳ Ｐゴシック" pitchFamily="34" charset="-128"/>
              </a:rPr>
              <a:t>Vertex = web page, Edge = link between pages.</a:t>
            </a:r>
          </a:p>
          <a:p>
            <a:pPr eaLnBrk="1" hangingPunct="1"/>
            <a:endParaRPr lang="en-US" smtClean="0">
              <a:ea typeface="ＭＳ Ｐゴシック" pitchFamily="34" charset="-128"/>
            </a:endParaRPr>
          </a:p>
        </p:txBody>
      </p:sp>
      <p:sp>
        <p:nvSpPr>
          <p:cNvPr id="39939"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4A47376F-7E13-4AA7-965B-7D61A98094F2}"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0"/>
            <a:ext cx="8183563" cy="1050925"/>
          </a:xfrm>
        </p:spPr>
        <p:txBody>
          <a:bodyPr/>
          <a:lstStyle/>
          <a:p>
            <a:pPr eaLnBrk="1" hangingPunct="1">
              <a:defRPr/>
            </a:pPr>
            <a:r>
              <a:rPr lang="en-US" dirty="0" smtClean="0"/>
              <a:t>The WWW Is A Graph (2)</a:t>
            </a:r>
            <a:endParaRPr lang="en-US" dirty="0"/>
          </a:p>
        </p:txBody>
      </p:sp>
      <p:sp>
        <p:nvSpPr>
          <p:cNvPr id="40962"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A3CBAFE1-0EDC-4E2F-BF96-B688BC5739A7}" type="slidenum">
              <a:rPr lang="en-US">
                <a:cs typeface="Arial" charset="0"/>
              </a:rPr>
              <a:pPr fontAlgn="base">
                <a:spcBef>
                  <a:spcPct val="0"/>
                </a:spcBef>
                <a:spcAft>
                  <a:spcPct val="0"/>
                </a:spcAft>
                <a:defRPr/>
              </a:pPr>
              <a:t>27</a:t>
            </a:fld>
            <a:endParaRPr lang="en-US">
              <a:cs typeface="Arial" charset="0"/>
            </a:endParaRPr>
          </a:p>
        </p:txBody>
      </p:sp>
      <p:pic>
        <p:nvPicPr>
          <p:cNvPr id="5" name="Picture 4"/>
          <p:cNvPicPr>
            <a:picLocks noChangeAspect="1" noChangeArrowheads="1"/>
          </p:cNvPicPr>
          <p:nvPr/>
        </p:nvPicPr>
        <p:blipFill>
          <a:blip r:embed="rId3"/>
          <a:srcRect l="9416" t="12889" r="36250" b="44112"/>
          <a:stretch>
            <a:fillRect/>
          </a:stretch>
        </p:blipFill>
        <p:spPr bwMode="auto">
          <a:xfrm>
            <a:off x="2667000" y="304800"/>
            <a:ext cx="4216400" cy="2503488"/>
          </a:xfrm>
          <a:prstGeom prst="rect">
            <a:avLst/>
          </a:prstGeom>
          <a:noFill/>
          <a:ln w="9525">
            <a:noFill/>
            <a:miter lim="800000"/>
            <a:headEnd/>
            <a:tailEnd/>
          </a:ln>
        </p:spPr>
      </p:pic>
      <p:pic>
        <p:nvPicPr>
          <p:cNvPr id="6" name="Picture 5"/>
          <p:cNvPicPr>
            <a:picLocks noChangeAspect="1" noChangeArrowheads="1"/>
          </p:cNvPicPr>
          <p:nvPr/>
        </p:nvPicPr>
        <p:blipFill>
          <a:blip r:embed="rId4"/>
          <a:srcRect l="9250" t="13000" r="36583" b="41110"/>
          <a:stretch>
            <a:fillRect/>
          </a:stretch>
        </p:blipFill>
        <p:spPr bwMode="auto">
          <a:xfrm>
            <a:off x="482600" y="3162300"/>
            <a:ext cx="3900488" cy="2478088"/>
          </a:xfrm>
          <a:prstGeom prst="rect">
            <a:avLst/>
          </a:prstGeom>
          <a:noFill/>
          <a:ln w="9525">
            <a:noFill/>
            <a:miter lim="800000"/>
            <a:headEnd/>
            <a:tailEnd/>
          </a:ln>
        </p:spPr>
      </p:pic>
      <p:pic>
        <p:nvPicPr>
          <p:cNvPr id="7" name="Picture 6"/>
          <p:cNvPicPr>
            <a:picLocks noChangeAspect="1" noChangeArrowheads="1"/>
          </p:cNvPicPr>
          <p:nvPr/>
        </p:nvPicPr>
        <p:blipFill>
          <a:blip r:embed="rId5"/>
          <a:srcRect l="9250" t="13000" r="36501" b="41110"/>
          <a:stretch>
            <a:fillRect/>
          </a:stretch>
        </p:blipFill>
        <p:spPr bwMode="auto">
          <a:xfrm>
            <a:off x="5016500" y="3149600"/>
            <a:ext cx="3860800" cy="2449513"/>
          </a:xfrm>
          <a:prstGeom prst="rect">
            <a:avLst/>
          </a:prstGeom>
          <a:noFill/>
          <a:ln w="9525">
            <a:noFill/>
            <a:miter lim="800000"/>
            <a:headEnd/>
            <a:tailEnd/>
          </a:ln>
        </p:spPr>
      </p:pic>
      <p:sp>
        <p:nvSpPr>
          <p:cNvPr id="8" name="Line 7"/>
          <p:cNvSpPr>
            <a:spLocks noChangeShapeType="1"/>
          </p:cNvSpPr>
          <p:nvPr/>
        </p:nvSpPr>
        <p:spPr bwMode="auto">
          <a:xfrm flipH="1">
            <a:off x="1219200" y="609600"/>
            <a:ext cx="2133600" cy="2641600"/>
          </a:xfrm>
          <a:prstGeom prst="line">
            <a:avLst/>
          </a:prstGeom>
          <a:noFill/>
          <a:ln w="63500">
            <a:solidFill>
              <a:srgbClr val="FF0000"/>
            </a:solidFill>
            <a:round/>
            <a:headEnd/>
            <a:tailEnd type="triangle" w="med" len="med"/>
          </a:ln>
        </p:spPr>
        <p:txBody>
          <a:bodyPr/>
          <a:lstStyle/>
          <a:p>
            <a:endParaRPr lang="en-US"/>
          </a:p>
        </p:txBody>
      </p:sp>
      <p:sp>
        <p:nvSpPr>
          <p:cNvPr id="9" name="Line 8"/>
          <p:cNvSpPr>
            <a:spLocks noChangeShapeType="1"/>
          </p:cNvSpPr>
          <p:nvPr/>
        </p:nvSpPr>
        <p:spPr bwMode="auto">
          <a:xfrm>
            <a:off x="4114800" y="609600"/>
            <a:ext cx="1638300" cy="2628900"/>
          </a:xfrm>
          <a:prstGeom prst="line">
            <a:avLst/>
          </a:prstGeom>
          <a:noFill/>
          <a:ln w="63500">
            <a:solidFill>
              <a:srgbClr val="FF0000"/>
            </a:solidFill>
            <a:round/>
            <a:headEnd/>
            <a:tailEnd type="triangle" w="med" len="med"/>
          </a:ln>
        </p:spPr>
        <p:txBody>
          <a:bodyPr/>
          <a:lstStyle/>
          <a:p>
            <a:endParaRPr lang="en-US"/>
          </a:p>
        </p:txBody>
      </p:sp>
      <p:sp>
        <p:nvSpPr>
          <p:cNvPr id="10" name="Line 9"/>
          <p:cNvSpPr>
            <a:spLocks noChangeShapeType="1"/>
          </p:cNvSpPr>
          <p:nvPr/>
        </p:nvSpPr>
        <p:spPr bwMode="auto">
          <a:xfrm flipV="1">
            <a:off x="609600" y="381000"/>
            <a:ext cx="2362200" cy="2971800"/>
          </a:xfrm>
          <a:prstGeom prst="line">
            <a:avLst/>
          </a:prstGeom>
          <a:noFill/>
          <a:ln w="63500">
            <a:solidFill>
              <a:srgbClr val="FF0000"/>
            </a:solidFill>
            <a:round/>
            <a:headEnd/>
            <a:tailEnd type="triangle" w="med" len="med"/>
          </a:ln>
        </p:spPr>
        <p:txBody>
          <a:bodyPr/>
          <a:lstStyle/>
          <a:p>
            <a:endParaRPr lang="en-US"/>
          </a:p>
        </p:txBody>
      </p:sp>
      <p:sp>
        <p:nvSpPr>
          <p:cNvPr id="11" name="Line 10"/>
          <p:cNvSpPr>
            <a:spLocks noChangeShapeType="1"/>
          </p:cNvSpPr>
          <p:nvPr/>
        </p:nvSpPr>
        <p:spPr bwMode="auto">
          <a:xfrm flipH="1" flipV="1">
            <a:off x="3708400" y="381000"/>
            <a:ext cx="1435100" cy="2959100"/>
          </a:xfrm>
          <a:prstGeom prst="line">
            <a:avLst/>
          </a:prstGeom>
          <a:noFill/>
          <a:ln w="63500">
            <a:solidFill>
              <a:srgbClr val="FF0000"/>
            </a:solidFill>
            <a:round/>
            <a:headEnd/>
            <a:tailEnd type="triangle" w="med" len="med"/>
          </a:ln>
        </p:spPr>
        <p:txBody>
          <a:bodyPr/>
          <a:lstStyle/>
          <a:p>
            <a:endParaRPr lang="en-US"/>
          </a:p>
        </p:txBody>
      </p:sp>
      <p:sp>
        <p:nvSpPr>
          <p:cNvPr id="12" name="Line 11"/>
          <p:cNvSpPr>
            <a:spLocks noChangeShapeType="1"/>
          </p:cNvSpPr>
          <p:nvPr/>
        </p:nvSpPr>
        <p:spPr bwMode="auto">
          <a:xfrm>
            <a:off x="4953000" y="622300"/>
            <a:ext cx="3683000" cy="838200"/>
          </a:xfrm>
          <a:prstGeom prst="line">
            <a:avLst/>
          </a:prstGeom>
          <a:noFill/>
          <a:ln w="635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eaLnBrk="1" hangingPunct="1">
              <a:defRPr/>
            </a:pPr>
            <a:r>
              <a:rPr lang="en-US" dirty="0" smtClean="0"/>
              <a:t>JT’s Extra: Applying Graphs To Web Design</a:t>
            </a:r>
            <a:endParaRPr lang="en-US" dirty="0"/>
          </a:p>
        </p:txBody>
      </p:sp>
      <p:sp>
        <p:nvSpPr>
          <p:cNvPr id="51202" name="Content Placeholder 2"/>
          <p:cNvSpPr>
            <a:spLocks noGrp="1"/>
          </p:cNvSpPr>
          <p:nvPr>
            <p:ph idx="1"/>
          </p:nvPr>
        </p:nvSpPr>
        <p:spPr>
          <a:xfrm>
            <a:off x="503238" y="530225"/>
            <a:ext cx="8183562" cy="4187825"/>
          </a:xfrm>
        </p:spPr>
        <p:txBody>
          <a:bodyPr/>
          <a:lstStyle/>
          <a:p>
            <a:pPr eaLnBrk="1" hangingPunct="1"/>
            <a:r>
              <a:rPr lang="en-US" smtClean="0">
                <a:ea typeface="ＭＳ Ｐゴシック" pitchFamily="34" charset="-128"/>
              </a:rPr>
              <a:t>Visualizing the layout of a page as a graph can be useful in web design.</a:t>
            </a:r>
          </a:p>
          <a:p>
            <a:pPr lvl="1" eaLnBrk="1" hangingPunct="1"/>
            <a:r>
              <a:rPr lang="en-US" smtClean="0">
                <a:ea typeface="ＭＳ Ｐゴシック" pitchFamily="34" charset="-128"/>
              </a:rPr>
              <a:t>Are there sufficient connections between pages?</a:t>
            </a:r>
          </a:p>
          <a:p>
            <a:pPr lvl="1" eaLnBrk="1" hangingPunct="1"/>
            <a:r>
              <a:rPr lang="en-US" smtClean="0">
                <a:ea typeface="ＭＳ Ｐゴシック" pitchFamily="34" charset="-128"/>
              </a:rPr>
              <a:t>Do the connections (links) make sense to visitor?</a:t>
            </a:r>
          </a:p>
          <a:p>
            <a:pPr lvl="1" eaLnBrk="1" hangingPunct="1"/>
            <a:r>
              <a:rPr lang="en-US" smtClean="0">
                <a:ea typeface="ＭＳ Ｐゴシック" pitchFamily="34" charset="-128"/>
              </a:rPr>
              <a:t>Although it should be possible to reach any page without too much clicking (rule of thumb is 3), there are some pages that should always be accessible e.g., home page, contact page etc.</a:t>
            </a:r>
          </a:p>
          <a:p>
            <a:pPr eaLnBrk="1" hangingPunct="1"/>
            <a:endParaRPr lang="en-US" smtClean="0">
              <a:ea typeface="ＭＳ Ｐゴシック" pitchFamily="34" charset="-128"/>
            </a:endParaRPr>
          </a:p>
        </p:txBody>
      </p:sp>
      <p:sp>
        <p:nvSpPr>
          <p:cNvPr id="43011"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E447A56A-1CCC-4E64-A355-C9BA1BAEF0A5}"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Graph Representation</a:t>
            </a:r>
            <a:endParaRPr lang="en-US" dirty="0"/>
          </a:p>
        </p:txBody>
      </p:sp>
      <p:sp>
        <p:nvSpPr>
          <p:cNvPr id="44034"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FEC131F2-6748-40E1-902A-1E55A4899152}" type="slidenum">
              <a:rPr lang="en-US">
                <a:cs typeface="Arial" charset="0"/>
              </a:rPr>
              <a:pPr fontAlgn="base">
                <a:spcBef>
                  <a:spcPct val="0"/>
                </a:spcBef>
                <a:spcAft>
                  <a:spcPct val="0"/>
                </a:spcAft>
                <a:defRPr/>
              </a:pPr>
              <a:t>29</a:t>
            </a:fld>
            <a:endParaRPr lang="en-US">
              <a:cs typeface="Arial" charset="0"/>
            </a:endParaRPr>
          </a:p>
        </p:txBody>
      </p:sp>
      <p:sp>
        <p:nvSpPr>
          <p:cNvPr id="6" name="Oval 5"/>
          <p:cNvSpPr/>
          <p:nvPr/>
        </p:nvSpPr>
        <p:spPr>
          <a:xfrm>
            <a:off x="2362200" y="20574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Debra</a:t>
            </a:r>
          </a:p>
        </p:txBody>
      </p:sp>
      <p:sp>
        <p:nvSpPr>
          <p:cNvPr id="7" name="Oval 6"/>
          <p:cNvSpPr/>
          <p:nvPr/>
        </p:nvSpPr>
        <p:spPr>
          <a:xfrm>
            <a:off x="2362200" y="42672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Ali</a:t>
            </a:r>
          </a:p>
        </p:txBody>
      </p:sp>
      <p:cxnSp>
        <p:nvCxnSpPr>
          <p:cNvPr id="8" name="Straight Arrow Connector 7"/>
          <p:cNvCxnSpPr>
            <a:stCxn id="6" idx="4"/>
            <a:endCxn id="7" idx="0"/>
          </p:cNvCxnSpPr>
          <p:nvPr/>
        </p:nvCxnSpPr>
        <p:spPr>
          <a:xfrm rot="5400000">
            <a:off x="2209801" y="3619500"/>
            <a:ext cx="1295400" cy="31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105400" y="20574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John</a:t>
            </a:r>
          </a:p>
        </p:txBody>
      </p:sp>
      <p:sp>
        <p:nvSpPr>
          <p:cNvPr id="10" name="Oval 9"/>
          <p:cNvSpPr/>
          <p:nvPr/>
        </p:nvSpPr>
        <p:spPr>
          <a:xfrm>
            <a:off x="7848600" y="42672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Alicia</a:t>
            </a:r>
          </a:p>
        </p:txBody>
      </p:sp>
      <p:sp>
        <p:nvSpPr>
          <p:cNvPr id="11" name="Oval 10"/>
          <p:cNvSpPr/>
          <p:nvPr/>
        </p:nvSpPr>
        <p:spPr>
          <a:xfrm>
            <a:off x="5105400" y="42672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Sarah</a:t>
            </a:r>
          </a:p>
        </p:txBody>
      </p:sp>
      <p:cxnSp>
        <p:nvCxnSpPr>
          <p:cNvPr id="12" name="Straight Arrow Connector 11"/>
          <p:cNvCxnSpPr>
            <a:stCxn id="9" idx="4"/>
            <a:endCxn id="11" idx="0"/>
          </p:cNvCxnSpPr>
          <p:nvPr/>
        </p:nvCxnSpPr>
        <p:spPr>
          <a:xfrm rot="5400000">
            <a:off x="4953001" y="3619500"/>
            <a:ext cx="1295400" cy="3175"/>
          </a:xfrm>
          <a:prstGeom prst="straightConnector1">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5"/>
            <a:endCxn id="10" idx="1"/>
          </p:cNvCxnSpPr>
          <p:nvPr/>
        </p:nvCxnSpPr>
        <p:spPr>
          <a:xfrm rot="16200000" flipH="1">
            <a:off x="6191251" y="2598737"/>
            <a:ext cx="1562100" cy="20415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6"/>
            <a:endCxn id="15" idx="2"/>
          </p:cNvCxnSpPr>
          <p:nvPr/>
        </p:nvCxnSpPr>
        <p:spPr>
          <a:xfrm>
            <a:off x="6096000" y="2514600"/>
            <a:ext cx="17526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848600" y="20574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Mike</a:t>
            </a:r>
          </a:p>
        </p:txBody>
      </p:sp>
      <p:cxnSp>
        <p:nvCxnSpPr>
          <p:cNvPr id="16" name="Straight Arrow Connector 15"/>
          <p:cNvCxnSpPr>
            <a:stCxn id="7" idx="6"/>
            <a:endCxn id="11" idx="2"/>
          </p:cNvCxnSpPr>
          <p:nvPr/>
        </p:nvCxnSpPr>
        <p:spPr>
          <a:xfrm>
            <a:off x="3352800" y="4724400"/>
            <a:ext cx="17526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5"/>
            <a:endCxn id="11" idx="1"/>
          </p:cNvCxnSpPr>
          <p:nvPr/>
        </p:nvCxnSpPr>
        <p:spPr>
          <a:xfrm rot="16200000" flipH="1">
            <a:off x="3448051" y="2598737"/>
            <a:ext cx="1562100" cy="20415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5791200" y="2971800"/>
            <a:ext cx="2133600" cy="16002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srcRect t="15907" r="90952" b="67154"/>
          <a:stretch>
            <a:fillRect/>
          </a:stretch>
        </p:blipFill>
        <p:spPr bwMode="auto">
          <a:xfrm>
            <a:off x="533400" y="609600"/>
            <a:ext cx="2265363"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13" y="4929188"/>
            <a:ext cx="8183562" cy="676275"/>
          </a:xfrm>
        </p:spPr>
        <p:txBody>
          <a:bodyPr/>
          <a:lstStyle/>
          <a:p>
            <a:pPr eaLnBrk="1" hangingPunct="1">
              <a:defRPr/>
            </a:pPr>
            <a:r>
              <a:rPr lang="en-US" dirty="0" smtClean="0"/>
              <a:t>Graphs</a:t>
            </a:r>
            <a:endParaRPr lang="en-US" dirty="0"/>
          </a:p>
        </p:txBody>
      </p:sp>
      <p:sp>
        <p:nvSpPr>
          <p:cNvPr id="18434" name="Text Placeholder 5"/>
          <p:cNvSpPr>
            <a:spLocks noGrp="1"/>
          </p:cNvSpPr>
          <p:nvPr>
            <p:ph type="body" idx="1"/>
          </p:nvPr>
        </p:nvSpPr>
        <p:spPr>
          <a:xfrm>
            <a:off x="468313" y="5624513"/>
            <a:ext cx="8183562" cy="420687"/>
          </a:xfrm>
        </p:spPr>
        <p:txBody>
          <a:bodyPr/>
          <a:lstStyle/>
          <a:p>
            <a:pPr marR="0" eaLnBrk="1" hangingPunct="1">
              <a:spcBef>
                <a:spcPct val="0"/>
              </a:spcBef>
              <a:spcAft>
                <a:spcPct val="0"/>
              </a:spcAft>
            </a:pPr>
            <a:r>
              <a:rPr lang="en-US" smtClean="0">
                <a:solidFill>
                  <a:srgbClr val="B95C00"/>
                </a:solidFill>
                <a:ea typeface="ＭＳ Ｐゴシック" pitchFamily="34" charset="-128"/>
              </a:rPr>
              <a:t>Abstraction of Data</a:t>
            </a:r>
          </a:p>
        </p:txBody>
      </p:sp>
      <p:sp>
        <p:nvSpPr>
          <p:cNvPr id="17411"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D7D52FE5-D000-4E8D-880C-42260667ADCE}"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Graph Representation</a:t>
            </a:r>
            <a:endParaRPr lang="en-US" dirty="0"/>
          </a:p>
        </p:txBody>
      </p:sp>
      <p:sp>
        <p:nvSpPr>
          <p:cNvPr id="45058" name="Slide Number Placeholder 13"/>
          <p:cNvSpPr>
            <a:spLocks noGrp="1"/>
          </p:cNvSpPr>
          <p:nvPr>
            <p:ph type="sldNum" sz="quarter" idx="12"/>
          </p:nvPr>
        </p:nvSpPr>
        <p:spPr bwMode="auto">
          <a:ln>
            <a:miter lim="800000"/>
            <a:headEnd/>
            <a:tailEnd/>
          </a:ln>
        </p:spPr>
        <p:txBody>
          <a:bodyPr/>
          <a:lstStyle/>
          <a:p>
            <a:pPr fontAlgn="base">
              <a:spcBef>
                <a:spcPct val="0"/>
              </a:spcBef>
              <a:spcAft>
                <a:spcPct val="0"/>
              </a:spcAft>
              <a:defRPr/>
            </a:pPr>
            <a:fld id="{7126198A-1276-4D0B-9774-4712A8D7E06F}" type="slidenum">
              <a:rPr lang="en-US">
                <a:cs typeface="Arial" charset="0"/>
              </a:rPr>
              <a:pPr fontAlgn="base">
                <a:spcBef>
                  <a:spcPct val="0"/>
                </a:spcBef>
                <a:spcAft>
                  <a:spcPct val="0"/>
                </a:spcAft>
                <a:defRPr/>
              </a:pPr>
              <a:t>30</a:t>
            </a:fld>
            <a:endParaRPr lang="en-US">
              <a:cs typeface="Arial" charset="0"/>
            </a:endParaRPr>
          </a:p>
        </p:txBody>
      </p:sp>
      <p:sp>
        <p:nvSpPr>
          <p:cNvPr id="7" name="Oval 6"/>
          <p:cNvSpPr/>
          <p:nvPr/>
        </p:nvSpPr>
        <p:spPr>
          <a:xfrm>
            <a:off x="1676400" y="990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8" name="Oval 7"/>
          <p:cNvSpPr/>
          <p:nvPr/>
        </p:nvSpPr>
        <p:spPr>
          <a:xfrm>
            <a:off x="3048000" y="990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9" name="Oval 8"/>
          <p:cNvSpPr/>
          <p:nvPr/>
        </p:nvSpPr>
        <p:spPr>
          <a:xfrm>
            <a:off x="4648200" y="457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10" name="Oval 9"/>
          <p:cNvSpPr/>
          <p:nvPr/>
        </p:nvSpPr>
        <p:spPr>
          <a:xfrm>
            <a:off x="4648200" y="1524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sp>
        <p:nvSpPr>
          <p:cNvPr id="11" name="Oval 10"/>
          <p:cNvSpPr/>
          <p:nvPr/>
        </p:nvSpPr>
        <p:spPr>
          <a:xfrm>
            <a:off x="6172200" y="1066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p>
        </p:txBody>
      </p:sp>
      <p:cxnSp>
        <p:nvCxnSpPr>
          <p:cNvPr id="15" name="Elbow Connector 14"/>
          <p:cNvCxnSpPr>
            <a:stCxn id="7" idx="6"/>
            <a:endCxn id="8" idx="2"/>
          </p:cNvCxnSpPr>
          <p:nvPr/>
        </p:nvCxnSpPr>
        <p:spPr>
          <a:xfrm>
            <a:off x="2209800" y="1257300"/>
            <a:ext cx="838200" cy="1588"/>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7"/>
            <a:endCxn id="9" idx="2"/>
          </p:cNvCxnSpPr>
          <p:nvPr/>
        </p:nvCxnSpPr>
        <p:spPr>
          <a:xfrm rot="5400000" flipH="1" flipV="1">
            <a:off x="3903663" y="323850"/>
            <a:ext cx="344488" cy="1144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5"/>
            <a:endCxn id="10" idx="2"/>
          </p:cNvCxnSpPr>
          <p:nvPr/>
        </p:nvCxnSpPr>
        <p:spPr>
          <a:xfrm rot="16200000" flipH="1">
            <a:off x="3903663" y="1046163"/>
            <a:ext cx="344487" cy="1144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6"/>
            <a:endCxn id="11" idx="1"/>
          </p:cNvCxnSpPr>
          <p:nvPr/>
        </p:nvCxnSpPr>
        <p:spPr>
          <a:xfrm>
            <a:off x="5181600" y="723900"/>
            <a:ext cx="1068388" cy="4206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6"/>
            <a:endCxn id="11" idx="3"/>
          </p:cNvCxnSpPr>
          <p:nvPr/>
        </p:nvCxnSpPr>
        <p:spPr>
          <a:xfrm flipV="1">
            <a:off x="5181600" y="1522413"/>
            <a:ext cx="1068388" cy="2682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29" name="Table 28"/>
          <p:cNvGraphicFramePr>
            <a:graphicFrameLocks noGrp="1"/>
          </p:cNvGraphicFramePr>
          <p:nvPr/>
        </p:nvGraphicFramePr>
        <p:xfrm>
          <a:off x="2438400" y="2667000"/>
          <a:ext cx="4419600" cy="2225675"/>
        </p:xfrm>
        <a:graphic>
          <a:graphicData uri="http://schemas.openxmlformats.org/drawingml/2006/table">
            <a:tbl>
              <a:tblPr>
                <a:tableStyleId>{5C22544A-7EE6-4342-B048-85BDC9FD1C3A}</a:tableStyleId>
              </a:tblPr>
              <a:tblGrid>
                <a:gridCol w="736600"/>
                <a:gridCol w="736600"/>
                <a:gridCol w="736600"/>
                <a:gridCol w="736600"/>
                <a:gridCol w="736600"/>
                <a:gridCol w="736600"/>
              </a:tblGrid>
              <a:tr h="370840">
                <a:tc>
                  <a:txBody>
                    <a:bodyPr/>
                    <a:lstStyle/>
                    <a:p>
                      <a:pPr algn="l"/>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dirty="0" smtClean="0"/>
                        <a: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dirty="0" smtClean="0"/>
                        <a:t>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dirty="0" smtClean="0"/>
                        <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noFill/>
        </p:spPr>
        <p:txBody>
          <a:bodyPr/>
          <a:lstStyle/>
          <a:p>
            <a:r>
              <a:rPr lang="en-CA" sz="3200" smtClean="0">
                <a:effectLst/>
                <a:ea typeface="ＭＳ Ｐゴシック" pitchFamily="34" charset="-128"/>
              </a:rPr>
              <a:t>JT’s Extra: Repeated Connections</a:t>
            </a:r>
          </a:p>
        </p:txBody>
      </p:sp>
      <p:sp>
        <p:nvSpPr>
          <p:cNvPr id="54274" name="Rectangle 3"/>
          <p:cNvSpPr>
            <a:spLocks noGrp="1"/>
          </p:cNvSpPr>
          <p:nvPr>
            <p:ph type="body" idx="4294967295"/>
          </p:nvPr>
        </p:nvSpPr>
        <p:spPr/>
        <p:txBody>
          <a:bodyPr/>
          <a:lstStyle/>
          <a:p>
            <a:r>
              <a:rPr lang="en-CA" smtClean="0">
                <a:ea typeface="ＭＳ Ｐゴシック" pitchFamily="34" charset="-128"/>
              </a:rPr>
              <a:t>Graphs Up To This Point:</a:t>
            </a:r>
          </a:p>
          <a:p>
            <a:pPr lvl="1"/>
            <a:r>
              <a:rPr lang="en-CA" smtClean="0">
                <a:ea typeface="ＭＳ Ｐゴシック" pitchFamily="34" charset="-128"/>
              </a:rPr>
              <a:t>Do not allow for multiple edges between any pair of vertices.</a:t>
            </a:r>
          </a:p>
          <a:p>
            <a:r>
              <a:rPr lang="en-CA" smtClean="0">
                <a:ea typeface="ＭＳ Ｐゴシック" pitchFamily="34" charset="-128"/>
              </a:rPr>
              <a:t>Multi-graphs are a type of graph that allows for these cases.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4953000"/>
            <a:ext cx="8183563" cy="1052513"/>
          </a:xfrm>
        </p:spPr>
        <p:txBody>
          <a:bodyPr/>
          <a:lstStyle/>
          <a:p>
            <a:pPr eaLnBrk="1" hangingPunct="1">
              <a:defRPr/>
            </a:pPr>
            <a:r>
              <a:rPr lang="en-US" smtClean="0">
                <a:effectLst>
                  <a:outerShdw blurRad="38100" dist="38100" dir="2700000" algn="tl">
                    <a:srgbClr val="000000"/>
                  </a:outerShdw>
                </a:effectLst>
                <a:ea typeface="ＭＳ Ｐゴシック" pitchFamily="34" charset="-128"/>
              </a:rPr>
              <a:t>Multi-graphs</a:t>
            </a:r>
          </a:p>
        </p:txBody>
      </p:sp>
      <p:sp>
        <p:nvSpPr>
          <p:cNvPr id="55298" name="Content Placeholder 2"/>
          <p:cNvSpPr>
            <a:spLocks noGrp="1"/>
          </p:cNvSpPr>
          <p:nvPr>
            <p:ph idx="4294967295"/>
          </p:nvPr>
        </p:nvSpPr>
        <p:spPr/>
        <p:txBody>
          <a:bodyPr/>
          <a:lstStyle/>
          <a:p>
            <a:pPr eaLnBrk="1" hangingPunct="1"/>
            <a:r>
              <a:rPr lang="en-US" smtClean="0">
                <a:ea typeface="ＭＳ Ｐゴシック" pitchFamily="34" charset="-128"/>
              </a:rPr>
              <a:t>In a multi-graph the set of edges is a multi-set (JT: recall a multi-set is a set that allows for duplications)</a:t>
            </a:r>
          </a:p>
          <a:p>
            <a:pPr eaLnBrk="1" hangingPunct="1"/>
            <a:r>
              <a:rPr lang="en-US" smtClean="0">
                <a:ea typeface="ＭＳ Ｐゴシック" pitchFamily="34" charset="-128"/>
              </a:rPr>
              <a:t>Edges can be repeated</a:t>
            </a:r>
          </a:p>
          <a:p>
            <a:pPr eaLnBrk="1" hangingPunct="1"/>
            <a:r>
              <a:rPr lang="en-US" smtClean="0">
                <a:ea typeface="ＭＳ Ｐゴシック" pitchFamily="34" charset="-128"/>
              </a:rPr>
              <a:t>Graphs are special cases of multi-graphs</a:t>
            </a:r>
          </a:p>
        </p:txBody>
      </p:sp>
      <p:sp>
        <p:nvSpPr>
          <p:cNvPr id="56323" name="Slide Number Placeholder 3"/>
          <p:cNvSpPr txBox="1">
            <a:spLocks noGrp="1"/>
          </p:cNvSpPr>
          <p:nvPr/>
        </p:nvSpPr>
        <p:spPr bwMode="auto">
          <a:xfrm>
            <a:off x="8348663" y="6111875"/>
            <a:ext cx="457200" cy="365125"/>
          </a:xfrm>
          <a:prstGeom prst="rect">
            <a:avLst/>
          </a:prstGeom>
          <a:noFill/>
          <a:ln>
            <a:miter lim="800000"/>
            <a:headEnd/>
            <a:tailEnd/>
          </a:ln>
        </p:spPr>
        <p:txBody>
          <a:bodyPr anchor="b"/>
          <a:lstStyle/>
          <a:p>
            <a:pPr algn="r">
              <a:defRPr/>
            </a:pPr>
            <a:fld id="{DD430396-DF1B-4E29-97B5-25FD3290DD0B}" type="slidenum">
              <a:rPr lang="en-US" sz="1600">
                <a:solidFill>
                  <a:srgbClr val="A7A399"/>
                </a:solidFill>
                <a:latin typeface="+mn-lt"/>
                <a:cs typeface="+mn-cs"/>
              </a:rPr>
              <a:pPr algn="r">
                <a:defRPr/>
              </a:pPr>
              <a:t>32</a:t>
            </a:fld>
            <a:endParaRPr lang="en-US" sz="1600">
              <a:solidFill>
                <a:srgbClr val="A7A399"/>
              </a:solidFill>
              <a:latin typeface="+mn-lt"/>
              <a:cs typeface="+mn-cs"/>
            </a:endParaRPr>
          </a:p>
        </p:txBody>
      </p:sp>
      <p:sp>
        <p:nvSpPr>
          <p:cNvPr id="5" name="Oval 4"/>
          <p:cNvSpPr/>
          <p:nvPr/>
        </p:nvSpPr>
        <p:spPr>
          <a:xfrm>
            <a:off x="1028700" y="380841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6" name="Oval 5"/>
          <p:cNvSpPr/>
          <p:nvPr/>
        </p:nvSpPr>
        <p:spPr>
          <a:xfrm>
            <a:off x="2400300" y="380841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7" name="Oval 6"/>
          <p:cNvSpPr/>
          <p:nvPr/>
        </p:nvSpPr>
        <p:spPr>
          <a:xfrm>
            <a:off x="4000500" y="327501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8" name="Oval 7"/>
          <p:cNvSpPr/>
          <p:nvPr/>
        </p:nvSpPr>
        <p:spPr>
          <a:xfrm>
            <a:off x="4000500" y="434181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sp>
        <p:nvSpPr>
          <p:cNvPr id="9" name="Oval 8"/>
          <p:cNvSpPr/>
          <p:nvPr/>
        </p:nvSpPr>
        <p:spPr>
          <a:xfrm>
            <a:off x="5524500" y="388461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p>
        </p:txBody>
      </p:sp>
      <p:cxnSp>
        <p:nvCxnSpPr>
          <p:cNvPr id="10" name="Elbow Connector 9"/>
          <p:cNvCxnSpPr>
            <a:stCxn id="5" idx="6"/>
            <a:endCxn id="6" idx="2"/>
          </p:cNvCxnSpPr>
          <p:nvPr/>
        </p:nvCxnSpPr>
        <p:spPr>
          <a:xfrm>
            <a:off x="1562100" y="4075113"/>
            <a:ext cx="838200" cy="1587"/>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6"/>
            <a:endCxn id="7" idx="3"/>
          </p:cNvCxnSpPr>
          <p:nvPr/>
        </p:nvCxnSpPr>
        <p:spPr>
          <a:xfrm flipV="1">
            <a:off x="2933700" y="3730625"/>
            <a:ext cx="1144588" cy="3444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8" idx="2"/>
          </p:cNvCxnSpPr>
          <p:nvPr/>
        </p:nvCxnSpPr>
        <p:spPr>
          <a:xfrm rot="16200000" flipH="1">
            <a:off x="3255963" y="3863975"/>
            <a:ext cx="344488" cy="1144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6"/>
            <a:endCxn id="9" idx="1"/>
          </p:cNvCxnSpPr>
          <p:nvPr/>
        </p:nvCxnSpPr>
        <p:spPr>
          <a:xfrm>
            <a:off x="4533900" y="3541713"/>
            <a:ext cx="1068388" cy="4206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5"/>
            <a:endCxn id="9" idx="4"/>
          </p:cNvCxnSpPr>
          <p:nvPr/>
        </p:nvCxnSpPr>
        <p:spPr>
          <a:xfrm rot="5400000" flipH="1" flipV="1">
            <a:off x="4933951" y="3940175"/>
            <a:ext cx="379412" cy="133508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0"/>
            <a:endCxn id="7" idx="1"/>
          </p:cNvCxnSpPr>
          <p:nvPr/>
        </p:nvCxnSpPr>
        <p:spPr>
          <a:xfrm rot="5400000" flipH="1" flipV="1">
            <a:off x="3144837" y="2874963"/>
            <a:ext cx="455613" cy="14112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7"/>
            <a:endCxn id="9" idx="2"/>
          </p:cNvCxnSpPr>
          <p:nvPr/>
        </p:nvCxnSpPr>
        <p:spPr>
          <a:xfrm rot="5400000" flipH="1" flipV="1">
            <a:off x="4856163" y="3751263"/>
            <a:ext cx="268287" cy="106838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4572000" y="4989513"/>
            <a:ext cx="533400" cy="152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4610100" y="5332413"/>
            <a:ext cx="1778000" cy="366712"/>
          </a:xfrm>
          <a:prstGeom prst="rect">
            <a:avLst/>
          </a:prstGeom>
          <a:noFill/>
          <a:ln w="9525">
            <a:noFill/>
            <a:miter lim="800000"/>
            <a:headEnd/>
            <a:tailEnd/>
          </a:ln>
        </p:spPr>
        <p:txBody>
          <a:bodyPr wrap="none">
            <a:spAutoFit/>
          </a:bodyPr>
          <a:lstStyle/>
          <a:p>
            <a:r>
              <a:rPr lang="en-US">
                <a:latin typeface="Verdana" pitchFamily="34" charset="0"/>
              </a:rPr>
              <a:t>Parallel edges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81600"/>
            <a:ext cx="8183563" cy="1052513"/>
          </a:xfrm>
        </p:spPr>
        <p:txBody>
          <a:bodyPr/>
          <a:lstStyle/>
          <a:p>
            <a:pPr eaLnBrk="1" hangingPunct="1">
              <a:defRPr/>
            </a:pPr>
            <a:r>
              <a:rPr lang="en-US" sz="3200" smtClean="0">
                <a:effectLst>
                  <a:outerShdw blurRad="38100" dist="38100" dir="2700000" algn="tl">
                    <a:srgbClr val="000000"/>
                  </a:outerShdw>
                </a:effectLst>
                <a:ea typeface="ＭＳ Ｐゴシック" pitchFamily="34" charset="-128"/>
              </a:rPr>
              <a:t>JT’s Extra: Application Multi-graphs</a:t>
            </a:r>
          </a:p>
        </p:txBody>
      </p:sp>
      <p:sp>
        <p:nvSpPr>
          <p:cNvPr id="57346" name="Content Placeholder 2"/>
          <p:cNvSpPr>
            <a:spLocks noGrp="1"/>
          </p:cNvSpPr>
          <p:nvPr>
            <p:ph idx="1"/>
          </p:nvPr>
        </p:nvSpPr>
        <p:spPr>
          <a:xfrm>
            <a:off x="503238" y="530225"/>
            <a:ext cx="8183562" cy="4187825"/>
          </a:xfrm>
        </p:spPr>
        <p:txBody>
          <a:bodyPr/>
          <a:lstStyle/>
          <a:p>
            <a:pPr eaLnBrk="1" hangingPunct="1"/>
            <a:r>
              <a:rPr lang="en-US" smtClean="0">
                <a:ea typeface="ＭＳ Ｐゴシック" pitchFamily="34" charset="-128"/>
              </a:rPr>
              <a:t>Example: path finding when alternatives are possible.</a:t>
            </a:r>
          </a:p>
          <a:p>
            <a:pPr eaLnBrk="1" hangingPunct="1"/>
            <a:endParaRPr lang="en-US" smtClean="0">
              <a:ea typeface="ＭＳ Ｐゴシック" pitchFamily="34" charset="-128"/>
            </a:endParaRPr>
          </a:p>
        </p:txBody>
      </p:sp>
      <p:sp>
        <p:nvSpPr>
          <p:cNvPr id="47107"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081A9784-A9DE-4343-8EF1-13D95B89DD9F}" type="slidenum">
              <a:rPr lang="en-US">
                <a:cs typeface="Arial" charset="0"/>
              </a:rPr>
              <a:pPr fontAlgn="base">
                <a:spcBef>
                  <a:spcPct val="0"/>
                </a:spcBef>
                <a:spcAft>
                  <a:spcPct val="0"/>
                </a:spcAft>
                <a:defRPr/>
              </a:pPr>
              <a:t>33</a:t>
            </a:fld>
            <a:endParaRPr lang="en-US">
              <a:cs typeface="Arial" charset="0"/>
            </a:endParaRPr>
          </a:p>
        </p:txBody>
      </p:sp>
      <p:grpSp>
        <p:nvGrpSpPr>
          <p:cNvPr id="5" name="Group 17"/>
          <p:cNvGrpSpPr>
            <a:grpSpLocks/>
          </p:cNvGrpSpPr>
          <p:nvPr/>
        </p:nvGrpSpPr>
        <p:grpSpPr bwMode="auto">
          <a:xfrm>
            <a:off x="684213" y="1563688"/>
            <a:ext cx="7627937" cy="3427412"/>
            <a:chOff x="386" y="1932"/>
            <a:chExt cx="4805" cy="2159"/>
          </a:xfrm>
        </p:grpSpPr>
        <p:pic>
          <p:nvPicPr>
            <p:cNvPr id="57355" name="Picture 8" descr="ict_winter"/>
            <p:cNvPicPr>
              <a:picLocks noChangeAspect="1" noChangeArrowheads="1"/>
            </p:cNvPicPr>
            <p:nvPr/>
          </p:nvPicPr>
          <p:blipFill>
            <a:blip r:embed="rId2"/>
            <a:srcRect l="5333" t="8888" r="9067" b="15111"/>
            <a:stretch>
              <a:fillRect/>
            </a:stretch>
          </p:blipFill>
          <p:spPr bwMode="auto">
            <a:xfrm>
              <a:off x="386" y="1932"/>
              <a:ext cx="932" cy="993"/>
            </a:xfrm>
            <a:prstGeom prst="rect">
              <a:avLst/>
            </a:prstGeom>
            <a:noFill/>
            <a:ln w="9525">
              <a:noFill/>
              <a:miter lim="800000"/>
              <a:headEnd/>
              <a:tailEnd/>
            </a:ln>
          </p:spPr>
        </p:pic>
        <p:sp>
          <p:nvSpPr>
            <p:cNvPr id="57356" name="Rectangle 9"/>
            <p:cNvSpPr>
              <a:spLocks noChangeArrowheads="1"/>
            </p:cNvSpPr>
            <p:nvPr/>
          </p:nvSpPr>
          <p:spPr bwMode="auto">
            <a:xfrm>
              <a:off x="1056" y="2272"/>
              <a:ext cx="264" cy="176"/>
            </a:xfrm>
            <a:prstGeom prst="rect">
              <a:avLst/>
            </a:prstGeom>
            <a:solidFill>
              <a:srgbClr val="FFFFFF"/>
            </a:solidFill>
            <a:ln w="25400">
              <a:solidFill>
                <a:schemeClr val="tx1"/>
              </a:solidFill>
              <a:miter lim="800000"/>
              <a:headEnd/>
              <a:tailEnd/>
            </a:ln>
          </p:spPr>
          <p:txBody>
            <a:bodyPr wrap="none" anchor="ctr"/>
            <a:lstStyle/>
            <a:p>
              <a:pPr algn="ctr"/>
              <a:r>
                <a:rPr lang="en-US">
                  <a:latin typeface="Verdana" pitchFamily="34" charset="0"/>
                </a:rPr>
                <a:t>A</a:t>
              </a:r>
            </a:p>
          </p:txBody>
        </p:sp>
        <p:grpSp>
          <p:nvGrpSpPr>
            <p:cNvPr id="57357" name="Group 16"/>
            <p:cNvGrpSpPr>
              <a:grpSpLocks/>
            </p:cNvGrpSpPr>
            <p:nvPr/>
          </p:nvGrpSpPr>
          <p:grpSpPr bwMode="auto">
            <a:xfrm>
              <a:off x="3864" y="3216"/>
              <a:ext cx="1327" cy="875"/>
              <a:chOff x="3864" y="3216"/>
              <a:chExt cx="1327" cy="875"/>
            </a:xfrm>
          </p:grpSpPr>
          <p:pic>
            <p:nvPicPr>
              <p:cNvPr id="57358" name="Picture 4"/>
              <p:cNvPicPr>
                <a:picLocks noChangeAspect="1" noChangeArrowheads="1"/>
              </p:cNvPicPr>
              <p:nvPr/>
            </p:nvPicPr>
            <p:blipFill>
              <a:blip r:embed="rId3"/>
              <a:srcRect l="23750" t="10001" r="21083" b="41496"/>
              <a:stretch>
                <a:fillRect/>
              </a:stretch>
            </p:blipFill>
            <p:spPr bwMode="auto">
              <a:xfrm>
                <a:off x="3864" y="3216"/>
                <a:ext cx="1327" cy="875"/>
              </a:xfrm>
              <a:prstGeom prst="rect">
                <a:avLst/>
              </a:prstGeom>
              <a:noFill/>
              <a:ln w="9525">
                <a:noFill/>
                <a:miter lim="800000"/>
                <a:headEnd/>
                <a:tailEnd/>
              </a:ln>
            </p:spPr>
          </p:pic>
          <p:sp>
            <p:nvSpPr>
              <p:cNvPr id="57359" name="Rectangle 10"/>
              <p:cNvSpPr>
                <a:spLocks noChangeArrowheads="1"/>
              </p:cNvSpPr>
              <p:nvPr/>
            </p:nvSpPr>
            <p:spPr bwMode="auto">
              <a:xfrm>
                <a:off x="4632" y="3624"/>
                <a:ext cx="264" cy="176"/>
              </a:xfrm>
              <a:prstGeom prst="rect">
                <a:avLst/>
              </a:prstGeom>
              <a:solidFill>
                <a:srgbClr val="FFFFFF"/>
              </a:solidFill>
              <a:ln w="25400">
                <a:solidFill>
                  <a:schemeClr val="tx1"/>
                </a:solidFill>
                <a:miter lim="800000"/>
                <a:headEnd/>
                <a:tailEnd/>
              </a:ln>
            </p:spPr>
            <p:txBody>
              <a:bodyPr wrap="none" anchor="ctr"/>
              <a:lstStyle/>
              <a:p>
                <a:pPr algn="ctr"/>
                <a:r>
                  <a:rPr lang="en-US">
                    <a:latin typeface="Verdana" pitchFamily="34" charset="0"/>
                  </a:rPr>
                  <a:t>B</a:t>
                </a:r>
              </a:p>
            </p:txBody>
          </p:sp>
        </p:grpSp>
      </p:grpSp>
      <p:grpSp>
        <p:nvGrpSpPr>
          <p:cNvPr id="18" name="Group 17"/>
          <p:cNvGrpSpPr>
            <a:grpSpLocks/>
          </p:cNvGrpSpPr>
          <p:nvPr/>
        </p:nvGrpSpPr>
        <p:grpSpPr bwMode="auto">
          <a:xfrm>
            <a:off x="1423988" y="3141663"/>
            <a:ext cx="4781550" cy="2008187"/>
            <a:chOff x="1424150" y="3141504"/>
            <a:chExt cx="4781550" cy="2008187"/>
          </a:xfrm>
        </p:grpSpPr>
        <p:cxnSp>
          <p:nvCxnSpPr>
            <p:cNvPr id="57353" name="AutoShape 12"/>
            <p:cNvCxnSpPr>
              <a:cxnSpLocks noChangeShapeType="1"/>
            </p:cNvCxnSpPr>
            <p:nvPr/>
          </p:nvCxnSpPr>
          <p:spPr bwMode="auto">
            <a:xfrm rot="16200000" flipH="1">
              <a:off x="3236281" y="1329373"/>
              <a:ext cx="1157287" cy="4781550"/>
            </a:xfrm>
            <a:prstGeom prst="curvedConnector2">
              <a:avLst/>
            </a:prstGeom>
            <a:noFill/>
            <a:ln w="25400">
              <a:solidFill>
                <a:schemeClr val="tx1"/>
              </a:solidFill>
              <a:round/>
              <a:headEnd/>
              <a:tailEnd/>
            </a:ln>
          </p:spPr>
        </p:cxnSp>
        <p:pic>
          <p:nvPicPr>
            <p:cNvPr id="57354" name="Picture 5"/>
            <p:cNvPicPr>
              <a:picLocks noChangeAspect="1" noChangeArrowheads="1"/>
            </p:cNvPicPr>
            <p:nvPr/>
          </p:nvPicPr>
          <p:blipFill>
            <a:blip r:embed="rId4"/>
            <a:srcRect l="48239" t="58740" r="25874" b="9555"/>
            <a:stretch>
              <a:fillRect/>
            </a:stretch>
          </p:blipFill>
          <p:spPr bwMode="auto">
            <a:xfrm>
              <a:off x="2966406" y="3447892"/>
              <a:ext cx="1852613" cy="1701799"/>
            </a:xfrm>
            <a:prstGeom prst="rect">
              <a:avLst/>
            </a:prstGeom>
            <a:noFill/>
            <a:ln w="9525">
              <a:noFill/>
              <a:miter lim="800000"/>
              <a:headEnd/>
              <a:tailEnd/>
            </a:ln>
          </p:spPr>
        </p:pic>
      </p:grpSp>
      <p:grpSp>
        <p:nvGrpSpPr>
          <p:cNvPr id="17" name="Group 16"/>
          <p:cNvGrpSpPr>
            <a:grpSpLocks/>
          </p:cNvGrpSpPr>
          <p:nvPr/>
        </p:nvGrpSpPr>
        <p:grpSpPr bwMode="auto">
          <a:xfrm>
            <a:off x="2166938" y="1327150"/>
            <a:ext cx="5095875" cy="2274888"/>
            <a:chOff x="2167098" y="1327468"/>
            <a:chExt cx="5095875" cy="2274570"/>
          </a:xfrm>
        </p:grpSpPr>
        <p:cxnSp>
          <p:nvCxnSpPr>
            <p:cNvPr id="57351" name="AutoShape 13"/>
            <p:cNvCxnSpPr>
              <a:cxnSpLocks noChangeShapeType="1"/>
            </p:cNvCxnSpPr>
            <p:nvPr/>
          </p:nvCxnSpPr>
          <p:spPr bwMode="auto">
            <a:xfrm>
              <a:off x="2167098" y="2352675"/>
              <a:ext cx="5095875" cy="1249363"/>
            </a:xfrm>
            <a:prstGeom prst="curvedConnector2">
              <a:avLst/>
            </a:prstGeom>
            <a:noFill/>
            <a:ln w="25400">
              <a:solidFill>
                <a:schemeClr val="tx1"/>
              </a:solidFill>
              <a:round/>
              <a:headEnd/>
              <a:tailEnd/>
            </a:ln>
          </p:spPr>
        </p:cxnSp>
        <p:pic>
          <p:nvPicPr>
            <p:cNvPr id="57352" name="Picture 6"/>
            <p:cNvPicPr>
              <a:picLocks noChangeAspect="1" noChangeArrowheads="1"/>
            </p:cNvPicPr>
            <p:nvPr/>
          </p:nvPicPr>
          <p:blipFill>
            <a:blip r:embed="rId5"/>
            <a:srcRect l="39583" t="30667" r="12431" b="12642"/>
            <a:stretch>
              <a:fillRect/>
            </a:stretch>
          </p:blipFill>
          <p:spPr bwMode="auto">
            <a:xfrm>
              <a:off x="4334355" y="1327468"/>
              <a:ext cx="1901825" cy="16859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929188"/>
            <a:ext cx="8183562" cy="676275"/>
          </a:xfrm>
        </p:spPr>
        <p:txBody>
          <a:bodyPr/>
          <a:lstStyle/>
          <a:p>
            <a:pPr eaLnBrk="1" hangingPunct="1">
              <a:defRPr/>
            </a:pPr>
            <a:r>
              <a:rPr lang="en-US" dirty="0" smtClean="0"/>
              <a:t>Euler Paths</a:t>
            </a:r>
            <a:endParaRPr lang="en-US" dirty="0"/>
          </a:p>
        </p:txBody>
      </p:sp>
      <p:sp>
        <p:nvSpPr>
          <p:cNvPr id="58370" name="Text Placeholder 2"/>
          <p:cNvSpPr>
            <a:spLocks noGrp="1"/>
          </p:cNvSpPr>
          <p:nvPr>
            <p:ph type="body" idx="1"/>
          </p:nvPr>
        </p:nvSpPr>
        <p:spPr>
          <a:xfrm>
            <a:off x="468313" y="5624513"/>
            <a:ext cx="8183562" cy="420687"/>
          </a:xfrm>
        </p:spPr>
        <p:txBody>
          <a:bodyPr/>
          <a:lstStyle/>
          <a:p>
            <a:pPr marR="0" eaLnBrk="1" hangingPunct="1">
              <a:spcBef>
                <a:spcPct val="0"/>
              </a:spcBef>
              <a:spcAft>
                <a:spcPct val="0"/>
              </a:spcAft>
            </a:pPr>
            <a:endParaRPr lang="en-CA" smtClean="0">
              <a:solidFill>
                <a:srgbClr val="B95C00"/>
              </a:solidFill>
              <a:ea typeface="ＭＳ Ｐゴシック" pitchFamily="34" charset="-128"/>
            </a:endParaRPr>
          </a:p>
        </p:txBody>
      </p:sp>
      <p:sp>
        <p:nvSpPr>
          <p:cNvPr id="48131"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D0E555CD-F109-4504-9232-B21A7F86BEF8}" type="slidenum">
              <a:rPr lang="en-US">
                <a:cs typeface="Arial" charset="0"/>
              </a:rPr>
              <a:pPr fontAlgn="base">
                <a:spcBef>
                  <a:spcPct val="0"/>
                </a:spcBef>
                <a:spcAft>
                  <a:spcPct val="0"/>
                </a:spcAft>
                <a:defRPr/>
              </a:pPr>
              <a:t>34</a:t>
            </a:fld>
            <a:endParaRPr lang="en-US">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Objectives</a:t>
            </a:r>
            <a:endParaRPr lang="en-US" dirty="0"/>
          </a:p>
        </p:txBody>
      </p:sp>
      <p:sp>
        <p:nvSpPr>
          <p:cNvPr id="3" name="Content Placeholder 2"/>
          <p:cNvSpPr>
            <a:spLocks noGrp="1"/>
          </p:cNvSpPr>
          <p:nvPr>
            <p:ph idx="1"/>
          </p:nvPr>
        </p:nvSpPr>
        <p:spPr>
          <a:xfrm>
            <a:off x="503238" y="530225"/>
            <a:ext cx="8183562" cy="4187825"/>
          </a:xfrm>
        </p:spPr>
        <p:txBody>
          <a:bodyPr/>
          <a:lstStyle/>
          <a:p>
            <a:pPr eaLnBrk="1" hangingPunct="1">
              <a:buFont typeface="Wingdings 2" pitchFamily="18" charset="2"/>
              <a:buNone/>
              <a:defRPr/>
            </a:pPr>
            <a:r>
              <a:rPr lang="en-US" sz="2400" dirty="0" smtClean="0"/>
              <a:t>At the end of this section, you will be able to:</a:t>
            </a:r>
          </a:p>
          <a:p>
            <a:pPr marL="514350" indent="-514350" eaLnBrk="1" hangingPunct="1">
              <a:buFont typeface="+mj-lt"/>
              <a:buAutoNum type="arabicPeriod"/>
              <a:defRPr/>
            </a:pPr>
            <a:r>
              <a:rPr lang="en-US" sz="2400" dirty="0" smtClean="0"/>
              <a:t>Understand how graphs are used to represent data</a:t>
            </a:r>
          </a:p>
          <a:p>
            <a:pPr marL="514350" indent="-514350" eaLnBrk="1" hangingPunct="1">
              <a:buFont typeface="+mj-lt"/>
              <a:buAutoNum type="arabicPeriod"/>
              <a:defRPr/>
            </a:pPr>
            <a:r>
              <a:rPr lang="en-US" sz="2400" dirty="0" smtClean="0"/>
              <a:t>Appreciate the ability of graphs to lead to generalized conclusions</a:t>
            </a:r>
          </a:p>
          <a:p>
            <a:pPr marL="514350" indent="-514350" eaLnBrk="1" hangingPunct="1">
              <a:buFont typeface="+mj-lt"/>
              <a:buAutoNum type="arabicPeriod"/>
              <a:defRPr/>
            </a:pPr>
            <a:r>
              <a:rPr lang="en-US" sz="2400" dirty="0" smtClean="0"/>
              <a:t>Define Euler tours and paths</a:t>
            </a:r>
          </a:p>
          <a:p>
            <a:pPr marL="514350" indent="-514350" eaLnBrk="1" hangingPunct="1">
              <a:buFont typeface="+mj-lt"/>
              <a:buAutoNum type="arabicPeriod"/>
              <a:defRPr/>
            </a:pPr>
            <a:r>
              <a:rPr lang="en-US" sz="2400" dirty="0" smtClean="0"/>
              <a:t>Identify under which conditions an Euler circuit or path exists in a graph</a:t>
            </a:r>
          </a:p>
          <a:p>
            <a:pPr marL="514350" indent="-514350" eaLnBrk="1" hangingPunct="1">
              <a:buFont typeface="+mj-lt"/>
              <a:buAutoNum type="arabicPeriod"/>
              <a:defRPr/>
            </a:pPr>
            <a:r>
              <a:rPr lang="en-US" sz="2400" dirty="0" smtClean="0"/>
              <a:t>Understand why such conditions are required</a:t>
            </a:r>
          </a:p>
          <a:p>
            <a:pPr marL="514350" indent="-514350" eaLnBrk="1" hangingPunct="1">
              <a:buFont typeface="+mj-lt"/>
              <a:buAutoNum type="arabicPeriod"/>
              <a:defRPr/>
            </a:pPr>
            <a:r>
              <a:rPr lang="en-US" sz="2400" dirty="0" smtClean="0"/>
              <a:t>Learn the Euler circuit algorithm</a:t>
            </a:r>
            <a:endParaRPr lang="en-US" sz="2400" dirty="0"/>
          </a:p>
        </p:txBody>
      </p:sp>
      <p:sp>
        <p:nvSpPr>
          <p:cNvPr id="49155"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FC03F6D0-0FD3-42F8-8EDC-B61DCDA0241E}" type="slidenum">
              <a:rPr lang="en-US">
                <a:cs typeface="Arial" charset="0"/>
              </a:rPr>
              <a:pPr fontAlgn="base">
                <a:spcBef>
                  <a:spcPct val="0"/>
                </a:spcBef>
                <a:spcAft>
                  <a:spcPct val="0"/>
                </a:spcAft>
                <a:defRPr/>
              </a:pPr>
              <a:t>35</a:t>
            </a:fld>
            <a:endParaRPr lang="en-US">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Konigsberg</a:t>
            </a:r>
            <a:endParaRPr lang="en-US" dirty="0"/>
          </a:p>
        </p:txBody>
      </p:sp>
      <p:sp>
        <p:nvSpPr>
          <p:cNvPr id="60418" name="Content Placeholder 2"/>
          <p:cNvSpPr>
            <a:spLocks noGrp="1"/>
          </p:cNvSpPr>
          <p:nvPr>
            <p:ph idx="1"/>
          </p:nvPr>
        </p:nvSpPr>
        <p:spPr>
          <a:xfrm>
            <a:off x="503238" y="530225"/>
            <a:ext cx="8183562" cy="4187825"/>
          </a:xfrm>
        </p:spPr>
        <p:txBody>
          <a:bodyPr/>
          <a:lstStyle/>
          <a:p>
            <a:pPr eaLnBrk="1" hangingPunct="1">
              <a:lnSpc>
                <a:spcPct val="90000"/>
              </a:lnSpc>
            </a:pPr>
            <a:r>
              <a:rPr lang="en-US" smtClean="0">
                <a:ea typeface="ＭＳ Ｐゴシック" pitchFamily="34" charset="-128"/>
              </a:rPr>
              <a:t>Today called Kaliningrad in the Russian Republic</a:t>
            </a:r>
          </a:p>
          <a:p>
            <a:pPr eaLnBrk="1" hangingPunct="1">
              <a:lnSpc>
                <a:spcPct val="90000"/>
              </a:lnSpc>
            </a:pPr>
            <a:endParaRPr lang="en-US" sz="3000" smtClean="0">
              <a:ea typeface="ＭＳ Ｐゴシック" pitchFamily="34" charset="-128"/>
            </a:endParaRPr>
          </a:p>
          <a:p>
            <a:pPr eaLnBrk="1" hangingPunct="1">
              <a:lnSpc>
                <a:spcPct val="90000"/>
              </a:lnSpc>
            </a:pPr>
            <a:r>
              <a:rPr lang="en-US" sz="3000" smtClean="0">
                <a:ea typeface="ＭＳ Ｐゴシック" pitchFamily="34" charset="-128"/>
              </a:rPr>
              <a:t>In 1736 was in Prussia</a:t>
            </a:r>
          </a:p>
          <a:p>
            <a:pPr eaLnBrk="1" hangingPunct="1"/>
            <a:endParaRPr lang="en-US" smtClean="0">
              <a:ea typeface="ＭＳ Ｐゴシック" pitchFamily="34" charset="-128"/>
            </a:endParaRPr>
          </a:p>
          <a:p>
            <a:pPr eaLnBrk="1" hangingPunct="1"/>
            <a:r>
              <a:rPr lang="en-US" smtClean="0">
                <a:ea typeface="ＭＳ Ｐゴシック" pitchFamily="34" charset="-128"/>
              </a:rPr>
              <a:t>The town had seven bridges on the Pregel River</a:t>
            </a:r>
          </a:p>
        </p:txBody>
      </p:sp>
      <p:sp>
        <p:nvSpPr>
          <p:cNvPr id="50179"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1B710FE1-98FF-465C-9195-309C55484CC0}" type="slidenum">
              <a:rPr lang="en-US">
                <a:cs typeface="Arial" charset="0"/>
              </a:rPr>
              <a:pPr fontAlgn="base">
                <a:spcBef>
                  <a:spcPct val="0"/>
                </a:spcBef>
                <a:spcAft>
                  <a:spcPct val="0"/>
                </a:spcAft>
                <a:defRPr/>
              </a:pPr>
              <a:t>36</a:t>
            </a:fld>
            <a:endParaRPr lang="en-US">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Konigsberg Layout</a:t>
            </a:r>
            <a:endParaRPr lang="en-US" dirty="0"/>
          </a:p>
        </p:txBody>
      </p:sp>
      <p:sp>
        <p:nvSpPr>
          <p:cNvPr id="51202" name="Slide Number Placeholder 23"/>
          <p:cNvSpPr>
            <a:spLocks noGrp="1"/>
          </p:cNvSpPr>
          <p:nvPr>
            <p:ph type="sldNum" sz="quarter" idx="12"/>
          </p:nvPr>
        </p:nvSpPr>
        <p:spPr bwMode="auto">
          <a:ln>
            <a:miter lim="800000"/>
            <a:headEnd/>
            <a:tailEnd/>
          </a:ln>
        </p:spPr>
        <p:txBody>
          <a:bodyPr/>
          <a:lstStyle/>
          <a:p>
            <a:pPr fontAlgn="base">
              <a:spcBef>
                <a:spcPct val="0"/>
              </a:spcBef>
              <a:spcAft>
                <a:spcPct val="0"/>
              </a:spcAft>
              <a:defRPr/>
            </a:pPr>
            <a:fld id="{24E74896-D214-4573-BA9C-F4091A3473EF}" type="slidenum">
              <a:rPr lang="en-US">
                <a:cs typeface="Arial" charset="0"/>
              </a:rPr>
              <a:pPr fontAlgn="base">
                <a:spcBef>
                  <a:spcPct val="0"/>
                </a:spcBef>
                <a:spcAft>
                  <a:spcPct val="0"/>
                </a:spcAft>
                <a:defRPr/>
              </a:pPr>
              <a:t>37</a:t>
            </a:fld>
            <a:endParaRPr lang="en-US">
              <a:cs typeface="Arial" charset="0"/>
            </a:endParaRPr>
          </a:p>
        </p:txBody>
      </p:sp>
      <p:sp>
        <p:nvSpPr>
          <p:cNvPr id="13" name="Freeform 12"/>
          <p:cNvSpPr/>
          <p:nvPr/>
        </p:nvSpPr>
        <p:spPr>
          <a:xfrm>
            <a:off x="6002338" y="1212850"/>
            <a:ext cx="2532062" cy="3429000"/>
          </a:xfrm>
          <a:custGeom>
            <a:avLst/>
            <a:gdLst>
              <a:gd name="connsiteX0" fmla="*/ 2391508 w 2532185"/>
              <a:gd name="connsiteY0" fmla="*/ 0 h 3429000"/>
              <a:gd name="connsiteX1" fmla="*/ 2286000 w 2532185"/>
              <a:gd name="connsiteY1" fmla="*/ 114300 h 3429000"/>
              <a:gd name="connsiteX2" fmla="*/ 2233247 w 2532185"/>
              <a:gd name="connsiteY2" fmla="*/ 149470 h 3429000"/>
              <a:gd name="connsiteX3" fmla="*/ 2224454 w 2532185"/>
              <a:gd name="connsiteY3" fmla="*/ 175847 h 3429000"/>
              <a:gd name="connsiteX4" fmla="*/ 2127739 w 2532185"/>
              <a:gd name="connsiteY4" fmla="*/ 228600 h 3429000"/>
              <a:gd name="connsiteX5" fmla="*/ 2057400 w 2532185"/>
              <a:gd name="connsiteY5" fmla="*/ 281354 h 3429000"/>
              <a:gd name="connsiteX6" fmla="*/ 1995854 w 2532185"/>
              <a:gd name="connsiteY6" fmla="*/ 307731 h 3429000"/>
              <a:gd name="connsiteX7" fmla="*/ 1925516 w 2532185"/>
              <a:gd name="connsiteY7" fmla="*/ 351693 h 3429000"/>
              <a:gd name="connsiteX8" fmla="*/ 1872762 w 2532185"/>
              <a:gd name="connsiteY8" fmla="*/ 360485 h 3429000"/>
              <a:gd name="connsiteX9" fmla="*/ 1820008 w 2532185"/>
              <a:gd name="connsiteY9" fmla="*/ 404447 h 3429000"/>
              <a:gd name="connsiteX10" fmla="*/ 1776047 w 2532185"/>
              <a:gd name="connsiteY10" fmla="*/ 395654 h 3429000"/>
              <a:gd name="connsiteX11" fmla="*/ 1670539 w 2532185"/>
              <a:gd name="connsiteY11" fmla="*/ 465993 h 3429000"/>
              <a:gd name="connsiteX12" fmla="*/ 1635370 w 2532185"/>
              <a:gd name="connsiteY12" fmla="*/ 483577 h 3429000"/>
              <a:gd name="connsiteX13" fmla="*/ 1582616 w 2532185"/>
              <a:gd name="connsiteY13" fmla="*/ 518747 h 3429000"/>
              <a:gd name="connsiteX14" fmla="*/ 1538654 w 2532185"/>
              <a:gd name="connsiteY14" fmla="*/ 536331 h 3429000"/>
              <a:gd name="connsiteX15" fmla="*/ 1477108 w 2532185"/>
              <a:gd name="connsiteY15" fmla="*/ 580293 h 3429000"/>
              <a:gd name="connsiteX16" fmla="*/ 1450731 w 2532185"/>
              <a:gd name="connsiteY16" fmla="*/ 589085 h 3429000"/>
              <a:gd name="connsiteX17" fmla="*/ 1380393 w 2532185"/>
              <a:gd name="connsiteY17" fmla="*/ 633047 h 3429000"/>
              <a:gd name="connsiteX18" fmla="*/ 1345223 w 2532185"/>
              <a:gd name="connsiteY18" fmla="*/ 650631 h 3429000"/>
              <a:gd name="connsiteX19" fmla="*/ 1318847 w 2532185"/>
              <a:gd name="connsiteY19" fmla="*/ 668216 h 3429000"/>
              <a:gd name="connsiteX20" fmla="*/ 1274885 w 2532185"/>
              <a:gd name="connsiteY20" fmla="*/ 677008 h 3429000"/>
              <a:gd name="connsiteX21" fmla="*/ 1222131 w 2532185"/>
              <a:gd name="connsiteY21" fmla="*/ 703385 h 3429000"/>
              <a:gd name="connsiteX22" fmla="*/ 1186962 w 2532185"/>
              <a:gd name="connsiteY22" fmla="*/ 747347 h 3429000"/>
              <a:gd name="connsiteX23" fmla="*/ 1125416 w 2532185"/>
              <a:gd name="connsiteY23" fmla="*/ 756139 h 3429000"/>
              <a:gd name="connsiteX24" fmla="*/ 1099039 w 2532185"/>
              <a:gd name="connsiteY24" fmla="*/ 764931 h 3429000"/>
              <a:gd name="connsiteX25" fmla="*/ 1046285 w 2532185"/>
              <a:gd name="connsiteY25" fmla="*/ 844062 h 3429000"/>
              <a:gd name="connsiteX26" fmla="*/ 1002323 w 2532185"/>
              <a:gd name="connsiteY26" fmla="*/ 852854 h 3429000"/>
              <a:gd name="connsiteX27" fmla="*/ 975947 w 2532185"/>
              <a:gd name="connsiteY27" fmla="*/ 870439 h 3429000"/>
              <a:gd name="connsiteX28" fmla="*/ 940777 w 2532185"/>
              <a:gd name="connsiteY28" fmla="*/ 896816 h 3429000"/>
              <a:gd name="connsiteX29" fmla="*/ 905608 w 2532185"/>
              <a:gd name="connsiteY29" fmla="*/ 905608 h 3429000"/>
              <a:gd name="connsiteX30" fmla="*/ 835270 w 2532185"/>
              <a:gd name="connsiteY30" fmla="*/ 958362 h 3429000"/>
              <a:gd name="connsiteX31" fmla="*/ 756139 w 2532185"/>
              <a:gd name="connsiteY31" fmla="*/ 1002324 h 3429000"/>
              <a:gd name="connsiteX32" fmla="*/ 729762 w 2532185"/>
              <a:gd name="connsiteY32" fmla="*/ 1019908 h 3429000"/>
              <a:gd name="connsiteX33" fmla="*/ 677008 w 2532185"/>
              <a:gd name="connsiteY33" fmla="*/ 1037493 h 3429000"/>
              <a:gd name="connsiteX34" fmla="*/ 624254 w 2532185"/>
              <a:gd name="connsiteY34" fmla="*/ 1072662 h 3429000"/>
              <a:gd name="connsiteX35" fmla="*/ 589085 w 2532185"/>
              <a:gd name="connsiteY35" fmla="*/ 1099039 h 3429000"/>
              <a:gd name="connsiteX36" fmla="*/ 553916 w 2532185"/>
              <a:gd name="connsiteY36" fmla="*/ 1107831 h 3429000"/>
              <a:gd name="connsiteX37" fmla="*/ 474785 w 2532185"/>
              <a:gd name="connsiteY37" fmla="*/ 1169377 h 3429000"/>
              <a:gd name="connsiteX38" fmla="*/ 413239 w 2532185"/>
              <a:gd name="connsiteY38" fmla="*/ 1204547 h 3429000"/>
              <a:gd name="connsiteX39" fmla="*/ 360485 w 2532185"/>
              <a:gd name="connsiteY39" fmla="*/ 1248508 h 3429000"/>
              <a:gd name="connsiteX40" fmla="*/ 316523 w 2532185"/>
              <a:gd name="connsiteY40" fmla="*/ 1292470 h 3429000"/>
              <a:gd name="connsiteX41" fmla="*/ 281354 w 2532185"/>
              <a:gd name="connsiteY41" fmla="*/ 1318847 h 3429000"/>
              <a:gd name="connsiteX42" fmla="*/ 167054 w 2532185"/>
              <a:gd name="connsiteY42" fmla="*/ 1424354 h 3429000"/>
              <a:gd name="connsiteX43" fmla="*/ 149470 w 2532185"/>
              <a:gd name="connsiteY43" fmla="*/ 1459524 h 3429000"/>
              <a:gd name="connsiteX44" fmla="*/ 105508 w 2532185"/>
              <a:gd name="connsiteY44" fmla="*/ 1521070 h 3429000"/>
              <a:gd name="connsiteX45" fmla="*/ 61547 w 2532185"/>
              <a:gd name="connsiteY45" fmla="*/ 1591408 h 3429000"/>
              <a:gd name="connsiteX46" fmla="*/ 52754 w 2532185"/>
              <a:gd name="connsiteY46" fmla="*/ 1644162 h 3429000"/>
              <a:gd name="connsiteX47" fmla="*/ 17585 w 2532185"/>
              <a:gd name="connsiteY47" fmla="*/ 1776047 h 3429000"/>
              <a:gd name="connsiteX48" fmla="*/ 0 w 2532185"/>
              <a:gd name="connsiteY48" fmla="*/ 1916724 h 3429000"/>
              <a:gd name="connsiteX49" fmla="*/ 8793 w 2532185"/>
              <a:gd name="connsiteY49" fmla="*/ 2136531 h 3429000"/>
              <a:gd name="connsiteX50" fmla="*/ 26377 w 2532185"/>
              <a:gd name="connsiteY50" fmla="*/ 2171700 h 3429000"/>
              <a:gd name="connsiteX51" fmla="*/ 35170 w 2532185"/>
              <a:gd name="connsiteY51" fmla="*/ 2259624 h 3429000"/>
              <a:gd name="connsiteX52" fmla="*/ 43962 w 2532185"/>
              <a:gd name="connsiteY52" fmla="*/ 2294793 h 3429000"/>
              <a:gd name="connsiteX53" fmla="*/ 52754 w 2532185"/>
              <a:gd name="connsiteY53" fmla="*/ 2356339 h 3429000"/>
              <a:gd name="connsiteX54" fmla="*/ 96716 w 2532185"/>
              <a:gd name="connsiteY54" fmla="*/ 2426677 h 3429000"/>
              <a:gd name="connsiteX55" fmla="*/ 140677 w 2532185"/>
              <a:gd name="connsiteY55" fmla="*/ 2497016 h 3429000"/>
              <a:gd name="connsiteX56" fmla="*/ 202223 w 2532185"/>
              <a:gd name="connsiteY56" fmla="*/ 2549770 h 3429000"/>
              <a:gd name="connsiteX57" fmla="*/ 237393 w 2532185"/>
              <a:gd name="connsiteY57" fmla="*/ 2567354 h 3429000"/>
              <a:gd name="connsiteX58" fmla="*/ 334108 w 2532185"/>
              <a:gd name="connsiteY58" fmla="*/ 2620108 h 3429000"/>
              <a:gd name="connsiteX59" fmla="*/ 369277 w 2532185"/>
              <a:gd name="connsiteY59" fmla="*/ 2628900 h 3429000"/>
              <a:gd name="connsiteX60" fmla="*/ 448408 w 2532185"/>
              <a:gd name="connsiteY60" fmla="*/ 2655277 h 3429000"/>
              <a:gd name="connsiteX61" fmla="*/ 518747 w 2532185"/>
              <a:gd name="connsiteY61" fmla="*/ 2681654 h 3429000"/>
              <a:gd name="connsiteX62" fmla="*/ 597877 w 2532185"/>
              <a:gd name="connsiteY62" fmla="*/ 2708031 h 3429000"/>
              <a:gd name="connsiteX63" fmla="*/ 650631 w 2532185"/>
              <a:gd name="connsiteY63" fmla="*/ 2725616 h 3429000"/>
              <a:gd name="connsiteX64" fmla="*/ 756139 w 2532185"/>
              <a:gd name="connsiteY64" fmla="*/ 2743200 h 3429000"/>
              <a:gd name="connsiteX65" fmla="*/ 844062 w 2532185"/>
              <a:gd name="connsiteY65" fmla="*/ 2769577 h 3429000"/>
              <a:gd name="connsiteX66" fmla="*/ 931985 w 2532185"/>
              <a:gd name="connsiteY66" fmla="*/ 2778370 h 3429000"/>
              <a:gd name="connsiteX67" fmla="*/ 975947 w 2532185"/>
              <a:gd name="connsiteY67" fmla="*/ 2787162 h 3429000"/>
              <a:gd name="connsiteX68" fmla="*/ 1046285 w 2532185"/>
              <a:gd name="connsiteY68" fmla="*/ 2795954 h 3429000"/>
              <a:gd name="connsiteX69" fmla="*/ 1248508 w 2532185"/>
              <a:gd name="connsiteY69" fmla="*/ 2813539 h 3429000"/>
              <a:gd name="connsiteX70" fmla="*/ 1380393 w 2532185"/>
              <a:gd name="connsiteY70" fmla="*/ 2848708 h 3429000"/>
              <a:gd name="connsiteX71" fmla="*/ 1424354 w 2532185"/>
              <a:gd name="connsiteY71" fmla="*/ 2857500 h 3429000"/>
              <a:gd name="connsiteX72" fmla="*/ 1450731 w 2532185"/>
              <a:gd name="connsiteY72" fmla="*/ 2866293 h 3429000"/>
              <a:gd name="connsiteX73" fmla="*/ 1521070 w 2532185"/>
              <a:gd name="connsiteY73" fmla="*/ 2875085 h 3429000"/>
              <a:gd name="connsiteX74" fmla="*/ 1565031 w 2532185"/>
              <a:gd name="connsiteY74" fmla="*/ 2883877 h 3429000"/>
              <a:gd name="connsiteX75" fmla="*/ 1617785 w 2532185"/>
              <a:gd name="connsiteY75" fmla="*/ 2892670 h 3429000"/>
              <a:gd name="connsiteX76" fmla="*/ 1670539 w 2532185"/>
              <a:gd name="connsiteY76" fmla="*/ 2919047 h 3429000"/>
              <a:gd name="connsiteX77" fmla="*/ 1758462 w 2532185"/>
              <a:gd name="connsiteY77" fmla="*/ 2945424 h 3429000"/>
              <a:gd name="connsiteX78" fmla="*/ 1820008 w 2532185"/>
              <a:gd name="connsiteY78" fmla="*/ 2963008 h 3429000"/>
              <a:gd name="connsiteX79" fmla="*/ 1855177 w 2532185"/>
              <a:gd name="connsiteY79" fmla="*/ 2971800 h 3429000"/>
              <a:gd name="connsiteX80" fmla="*/ 1899139 w 2532185"/>
              <a:gd name="connsiteY80" fmla="*/ 2980593 h 3429000"/>
              <a:gd name="connsiteX81" fmla="*/ 1969477 w 2532185"/>
              <a:gd name="connsiteY81" fmla="*/ 3015762 h 3429000"/>
              <a:gd name="connsiteX82" fmla="*/ 2013439 w 2532185"/>
              <a:gd name="connsiteY82" fmla="*/ 3042139 h 3429000"/>
              <a:gd name="connsiteX83" fmla="*/ 2039816 w 2532185"/>
              <a:gd name="connsiteY83" fmla="*/ 3059724 h 3429000"/>
              <a:gd name="connsiteX84" fmla="*/ 2066193 w 2532185"/>
              <a:gd name="connsiteY84" fmla="*/ 3068516 h 3429000"/>
              <a:gd name="connsiteX85" fmla="*/ 2180493 w 2532185"/>
              <a:gd name="connsiteY85" fmla="*/ 3130062 h 3429000"/>
              <a:gd name="connsiteX86" fmla="*/ 2233247 w 2532185"/>
              <a:gd name="connsiteY86" fmla="*/ 3174024 h 3429000"/>
              <a:gd name="connsiteX87" fmla="*/ 2277208 w 2532185"/>
              <a:gd name="connsiteY87" fmla="*/ 3217985 h 3429000"/>
              <a:gd name="connsiteX88" fmla="*/ 2338754 w 2532185"/>
              <a:gd name="connsiteY88" fmla="*/ 3253154 h 3429000"/>
              <a:gd name="connsiteX89" fmla="*/ 2400300 w 2532185"/>
              <a:gd name="connsiteY89" fmla="*/ 3314700 h 3429000"/>
              <a:gd name="connsiteX90" fmla="*/ 2426677 w 2532185"/>
              <a:gd name="connsiteY90" fmla="*/ 3341077 h 3429000"/>
              <a:gd name="connsiteX91" fmla="*/ 2505808 w 2532185"/>
              <a:gd name="connsiteY91" fmla="*/ 3402624 h 3429000"/>
              <a:gd name="connsiteX92" fmla="*/ 2523393 w 2532185"/>
              <a:gd name="connsiteY92" fmla="*/ 3429000 h 3429000"/>
              <a:gd name="connsiteX93" fmla="*/ 2532185 w 2532185"/>
              <a:gd name="connsiteY93" fmla="*/ 3385039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32185" h="3429000">
                <a:moveTo>
                  <a:pt x="2391508" y="0"/>
                </a:moveTo>
                <a:cubicBezTo>
                  <a:pt x="2356339" y="38100"/>
                  <a:pt x="2323696" y="78698"/>
                  <a:pt x="2286000" y="114300"/>
                </a:cubicBezTo>
                <a:cubicBezTo>
                  <a:pt x="2270635" y="128811"/>
                  <a:pt x="2233247" y="149470"/>
                  <a:pt x="2233247" y="149470"/>
                </a:cubicBezTo>
                <a:cubicBezTo>
                  <a:pt x="2230316" y="158262"/>
                  <a:pt x="2230486" y="168810"/>
                  <a:pt x="2224454" y="175847"/>
                </a:cubicBezTo>
                <a:cubicBezTo>
                  <a:pt x="2191729" y="214025"/>
                  <a:pt x="2172901" y="213547"/>
                  <a:pt x="2127739" y="228600"/>
                </a:cubicBezTo>
                <a:cubicBezTo>
                  <a:pt x="2104293" y="246185"/>
                  <a:pt x="2081786" y="265097"/>
                  <a:pt x="2057400" y="281354"/>
                </a:cubicBezTo>
                <a:cubicBezTo>
                  <a:pt x="2035668" y="295842"/>
                  <a:pt x="2019302" y="299915"/>
                  <a:pt x="1995854" y="307731"/>
                </a:cubicBezTo>
                <a:cubicBezTo>
                  <a:pt x="1980832" y="317746"/>
                  <a:pt x="1937181" y="347451"/>
                  <a:pt x="1925516" y="351693"/>
                </a:cubicBezTo>
                <a:cubicBezTo>
                  <a:pt x="1908762" y="357785"/>
                  <a:pt x="1890347" y="357554"/>
                  <a:pt x="1872762" y="360485"/>
                </a:cubicBezTo>
                <a:cubicBezTo>
                  <a:pt x="1865664" y="367583"/>
                  <a:pt x="1833997" y="402698"/>
                  <a:pt x="1820008" y="404447"/>
                </a:cubicBezTo>
                <a:cubicBezTo>
                  <a:pt x="1805179" y="406301"/>
                  <a:pt x="1790701" y="398585"/>
                  <a:pt x="1776047" y="395654"/>
                </a:cubicBezTo>
                <a:cubicBezTo>
                  <a:pt x="1696589" y="435383"/>
                  <a:pt x="1791778" y="385167"/>
                  <a:pt x="1670539" y="465993"/>
                </a:cubicBezTo>
                <a:cubicBezTo>
                  <a:pt x="1659634" y="473263"/>
                  <a:pt x="1646609" y="476834"/>
                  <a:pt x="1635370" y="483577"/>
                </a:cubicBezTo>
                <a:cubicBezTo>
                  <a:pt x="1617248" y="494451"/>
                  <a:pt x="1601170" y="508627"/>
                  <a:pt x="1582616" y="518747"/>
                </a:cubicBezTo>
                <a:cubicBezTo>
                  <a:pt x="1568760" y="526305"/>
                  <a:pt x="1552771" y="529273"/>
                  <a:pt x="1538654" y="536331"/>
                </a:cubicBezTo>
                <a:cubicBezTo>
                  <a:pt x="1511443" y="549936"/>
                  <a:pt x="1504979" y="564367"/>
                  <a:pt x="1477108" y="580293"/>
                </a:cubicBezTo>
                <a:cubicBezTo>
                  <a:pt x="1469061" y="584891"/>
                  <a:pt x="1458867" y="584647"/>
                  <a:pt x="1450731" y="589085"/>
                </a:cubicBezTo>
                <a:cubicBezTo>
                  <a:pt x="1426458" y="602325"/>
                  <a:pt x="1404275" y="619116"/>
                  <a:pt x="1380393" y="633047"/>
                </a:cubicBezTo>
                <a:cubicBezTo>
                  <a:pt x="1369071" y="639651"/>
                  <a:pt x="1356603" y="644128"/>
                  <a:pt x="1345223" y="650631"/>
                </a:cubicBezTo>
                <a:cubicBezTo>
                  <a:pt x="1336048" y="655874"/>
                  <a:pt x="1328741" y="664506"/>
                  <a:pt x="1318847" y="668216"/>
                </a:cubicBezTo>
                <a:cubicBezTo>
                  <a:pt x="1304854" y="673463"/>
                  <a:pt x="1289539" y="674077"/>
                  <a:pt x="1274885" y="677008"/>
                </a:cubicBezTo>
                <a:cubicBezTo>
                  <a:pt x="1257300" y="685800"/>
                  <a:pt x="1237483" y="691103"/>
                  <a:pt x="1222131" y="703385"/>
                </a:cubicBezTo>
                <a:cubicBezTo>
                  <a:pt x="1207477" y="715108"/>
                  <a:pt x="1203437" y="738361"/>
                  <a:pt x="1186962" y="747347"/>
                </a:cubicBezTo>
                <a:cubicBezTo>
                  <a:pt x="1168769" y="757271"/>
                  <a:pt x="1145931" y="753208"/>
                  <a:pt x="1125416" y="756139"/>
                </a:cubicBezTo>
                <a:cubicBezTo>
                  <a:pt x="1116624" y="759070"/>
                  <a:pt x="1105592" y="758378"/>
                  <a:pt x="1099039" y="764931"/>
                </a:cubicBezTo>
                <a:cubicBezTo>
                  <a:pt x="1085516" y="778454"/>
                  <a:pt x="1065428" y="832098"/>
                  <a:pt x="1046285" y="844062"/>
                </a:cubicBezTo>
                <a:cubicBezTo>
                  <a:pt x="1033612" y="851982"/>
                  <a:pt x="1016977" y="849923"/>
                  <a:pt x="1002323" y="852854"/>
                </a:cubicBezTo>
                <a:cubicBezTo>
                  <a:pt x="993531" y="858716"/>
                  <a:pt x="984546" y="864297"/>
                  <a:pt x="975947" y="870439"/>
                </a:cubicBezTo>
                <a:cubicBezTo>
                  <a:pt x="964023" y="878957"/>
                  <a:pt x="953884" y="890263"/>
                  <a:pt x="940777" y="896816"/>
                </a:cubicBezTo>
                <a:cubicBezTo>
                  <a:pt x="929969" y="902220"/>
                  <a:pt x="917331" y="902677"/>
                  <a:pt x="905608" y="905608"/>
                </a:cubicBezTo>
                <a:cubicBezTo>
                  <a:pt x="853900" y="957316"/>
                  <a:pt x="908099" y="907382"/>
                  <a:pt x="835270" y="958362"/>
                </a:cubicBezTo>
                <a:cubicBezTo>
                  <a:pt x="770007" y="1004046"/>
                  <a:pt x="817154" y="987069"/>
                  <a:pt x="756139" y="1002324"/>
                </a:cubicBezTo>
                <a:cubicBezTo>
                  <a:pt x="747347" y="1008185"/>
                  <a:pt x="739418" y="1015616"/>
                  <a:pt x="729762" y="1019908"/>
                </a:cubicBezTo>
                <a:cubicBezTo>
                  <a:pt x="712824" y="1027436"/>
                  <a:pt x="692431" y="1027211"/>
                  <a:pt x="677008" y="1037493"/>
                </a:cubicBezTo>
                <a:cubicBezTo>
                  <a:pt x="659423" y="1049216"/>
                  <a:pt x="641161" y="1059981"/>
                  <a:pt x="624254" y="1072662"/>
                </a:cubicBezTo>
                <a:cubicBezTo>
                  <a:pt x="612531" y="1081454"/>
                  <a:pt x="602192" y="1092486"/>
                  <a:pt x="589085" y="1099039"/>
                </a:cubicBezTo>
                <a:cubicBezTo>
                  <a:pt x="578277" y="1104443"/>
                  <a:pt x="565639" y="1104900"/>
                  <a:pt x="553916" y="1107831"/>
                </a:cubicBezTo>
                <a:cubicBezTo>
                  <a:pt x="420592" y="1196713"/>
                  <a:pt x="557422" y="1100512"/>
                  <a:pt x="474785" y="1169377"/>
                </a:cubicBezTo>
                <a:cubicBezTo>
                  <a:pt x="456144" y="1184912"/>
                  <a:pt x="434738" y="1193797"/>
                  <a:pt x="413239" y="1204547"/>
                </a:cubicBezTo>
                <a:cubicBezTo>
                  <a:pt x="374546" y="1262585"/>
                  <a:pt x="422269" y="1200454"/>
                  <a:pt x="360485" y="1248508"/>
                </a:cubicBezTo>
                <a:cubicBezTo>
                  <a:pt x="344127" y="1261231"/>
                  <a:pt x="332012" y="1278702"/>
                  <a:pt x="316523" y="1292470"/>
                </a:cubicBezTo>
                <a:cubicBezTo>
                  <a:pt x="305571" y="1302205"/>
                  <a:pt x="292797" y="1309693"/>
                  <a:pt x="281354" y="1318847"/>
                </a:cubicBezTo>
                <a:cubicBezTo>
                  <a:pt x="220686" y="1367381"/>
                  <a:pt x="196525" y="1372779"/>
                  <a:pt x="167054" y="1424354"/>
                </a:cubicBezTo>
                <a:cubicBezTo>
                  <a:pt x="160551" y="1435734"/>
                  <a:pt x="155973" y="1448144"/>
                  <a:pt x="149470" y="1459524"/>
                </a:cubicBezTo>
                <a:cubicBezTo>
                  <a:pt x="133753" y="1487029"/>
                  <a:pt x="124361" y="1492790"/>
                  <a:pt x="105508" y="1521070"/>
                </a:cubicBezTo>
                <a:cubicBezTo>
                  <a:pt x="90171" y="1544075"/>
                  <a:pt x="61547" y="1591408"/>
                  <a:pt x="61547" y="1591408"/>
                </a:cubicBezTo>
                <a:cubicBezTo>
                  <a:pt x="58616" y="1608993"/>
                  <a:pt x="56883" y="1626820"/>
                  <a:pt x="52754" y="1644162"/>
                </a:cubicBezTo>
                <a:cubicBezTo>
                  <a:pt x="42216" y="1688423"/>
                  <a:pt x="23228" y="1730900"/>
                  <a:pt x="17585" y="1776047"/>
                </a:cubicBezTo>
                <a:lnTo>
                  <a:pt x="0" y="1916724"/>
                </a:lnTo>
                <a:cubicBezTo>
                  <a:pt x="2931" y="1989993"/>
                  <a:pt x="1248" y="2063593"/>
                  <a:pt x="8793" y="2136531"/>
                </a:cubicBezTo>
                <a:cubicBezTo>
                  <a:pt x="10142" y="2149568"/>
                  <a:pt x="23631" y="2158884"/>
                  <a:pt x="26377" y="2171700"/>
                </a:cubicBezTo>
                <a:cubicBezTo>
                  <a:pt x="32548" y="2200500"/>
                  <a:pt x="31004" y="2230466"/>
                  <a:pt x="35170" y="2259624"/>
                </a:cubicBezTo>
                <a:cubicBezTo>
                  <a:pt x="36879" y="2271586"/>
                  <a:pt x="41800" y="2282904"/>
                  <a:pt x="43962" y="2294793"/>
                </a:cubicBezTo>
                <a:cubicBezTo>
                  <a:pt x="47669" y="2315182"/>
                  <a:pt x="47301" y="2336346"/>
                  <a:pt x="52754" y="2356339"/>
                </a:cubicBezTo>
                <a:cubicBezTo>
                  <a:pt x="61378" y="2387959"/>
                  <a:pt x="79821" y="2399645"/>
                  <a:pt x="96716" y="2426677"/>
                </a:cubicBezTo>
                <a:cubicBezTo>
                  <a:pt x="131358" y="2482105"/>
                  <a:pt x="94691" y="2443366"/>
                  <a:pt x="140677" y="2497016"/>
                </a:cubicBezTo>
                <a:cubicBezTo>
                  <a:pt x="157276" y="2516382"/>
                  <a:pt x="180841" y="2536407"/>
                  <a:pt x="202223" y="2549770"/>
                </a:cubicBezTo>
                <a:cubicBezTo>
                  <a:pt x="213338" y="2556717"/>
                  <a:pt x="226013" y="2560851"/>
                  <a:pt x="237393" y="2567354"/>
                </a:cubicBezTo>
                <a:cubicBezTo>
                  <a:pt x="274844" y="2588754"/>
                  <a:pt x="280952" y="2606819"/>
                  <a:pt x="334108" y="2620108"/>
                </a:cubicBezTo>
                <a:lnTo>
                  <a:pt x="369277" y="2628900"/>
                </a:lnTo>
                <a:cubicBezTo>
                  <a:pt x="422190" y="2664176"/>
                  <a:pt x="365488" y="2631586"/>
                  <a:pt x="448408" y="2655277"/>
                </a:cubicBezTo>
                <a:cubicBezTo>
                  <a:pt x="472485" y="2662156"/>
                  <a:pt x="495134" y="2673320"/>
                  <a:pt x="518747" y="2681654"/>
                </a:cubicBezTo>
                <a:cubicBezTo>
                  <a:pt x="544965" y="2690908"/>
                  <a:pt x="571500" y="2699239"/>
                  <a:pt x="597877" y="2708031"/>
                </a:cubicBezTo>
                <a:cubicBezTo>
                  <a:pt x="615462" y="2713893"/>
                  <a:pt x="632347" y="2722569"/>
                  <a:pt x="650631" y="2725616"/>
                </a:cubicBezTo>
                <a:lnTo>
                  <a:pt x="756139" y="2743200"/>
                </a:lnTo>
                <a:cubicBezTo>
                  <a:pt x="774500" y="2749321"/>
                  <a:pt x="820805" y="2766254"/>
                  <a:pt x="844062" y="2769577"/>
                </a:cubicBezTo>
                <a:cubicBezTo>
                  <a:pt x="873220" y="2773743"/>
                  <a:pt x="902790" y="2774477"/>
                  <a:pt x="931985" y="2778370"/>
                </a:cubicBezTo>
                <a:cubicBezTo>
                  <a:pt x="946798" y="2780345"/>
                  <a:pt x="961177" y="2784890"/>
                  <a:pt x="975947" y="2787162"/>
                </a:cubicBezTo>
                <a:cubicBezTo>
                  <a:pt x="999301" y="2790755"/>
                  <a:pt x="1022818" y="2793193"/>
                  <a:pt x="1046285" y="2795954"/>
                </a:cubicBezTo>
                <a:cubicBezTo>
                  <a:pt x="1149344" y="2808079"/>
                  <a:pt x="1125224" y="2804733"/>
                  <a:pt x="1248508" y="2813539"/>
                </a:cubicBezTo>
                <a:cubicBezTo>
                  <a:pt x="1313782" y="2846177"/>
                  <a:pt x="1268789" y="2827783"/>
                  <a:pt x="1380393" y="2848708"/>
                </a:cubicBezTo>
                <a:cubicBezTo>
                  <a:pt x="1395081" y="2851462"/>
                  <a:pt x="1409856" y="2853875"/>
                  <a:pt x="1424354" y="2857500"/>
                </a:cubicBezTo>
                <a:cubicBezTo>
                  <a:pt x="1433345" y="2859748"/>
                  <a:pt x="1441612" y="2864635"/>
                  <a:pt x="1450731" y="2866293"/>
                </a:cubicBezTo>
                <a:cubicBezTo>
                  <a:pt x="1473979" y="2870520"/>
                  <a:pt x="1497716" y="2871492"/>
                  <a:pt x="1521070" y="2875085"/>
                </a:cubicBezTo>
                <a:cubicBezTo>
                  <a:pt x="1535840" y="2877357"/>
                  <a:pt x="1550328" y="2881204"/>
                  <a:pt x="1565031" y="2883877"/>
                </a:cubicBezTo>
                <a:cubicBezTo>
                  <a:pt x="1582571" y="2887066"/>
                  <a:pt x="1600200" y="2889739"/>
                  <a:pt x="1617785" y="2892670"/>
                </a:cubicBezTo>
                <a:cubicBezTo>
                  <a:pt x="1635370" y="2901462"/>
                  <a:pt x="1652391" y="2911485"/>
                  <a:pt x="1670539" y="2919047"/>
                </a:cubicBezTo>
                <a:cubicBezTo>
                  <a:pt x="1710436" y="2935671"/>
                  <a:pt x="1721166" y="2935252"/>
                  <a:pt x="1758462" y="2945424"/>
                </a:cubicBezTo>
                <a:cubicBezTo>
                  <a:pt x="1779046" y="2951038"/>
                  <a:pt x="1799424" y="2957394"/>
                  <a:pt x="1820008" y="2963008"/>
                </a:cubicBezTo>
                <a:cubicBezTo>
                  <a:pt x="1831666" y="2966187"/>
                  <a:pt x="1843381" y="2969179"/>
                  <a:pt x="1855177" y="2971800"/>
                </a:cubicBezTo>
                <a:cubicBezTo>
                  <a:pt x="1869765" y="2975042"/>
                  <a:pt x="1884825" y="2976299"/>
                  <a:pt x="1899139" y="2980593"/>
                </a:cubicBezTo>
                <a:cubicBezTo>
                  <a:pt x="1943935" y="2994032"/>
                  <a:pt x="1935979" y="2994825"/>
                  <a:pt x="1969477" y="3015762"/>
                </a:cubicBezTo>
                <a:cubicBezTo>
                  <a:pt x="1983969" y="3024819"/>
                  <a:pt x="1998947" y="3033082"/>
                  <a:pt x="2013439" y="3042139"/>
                </a:cubicBezTo>
                <a:cubicBezTo>
                  <a:pt x="2022400" y="3047740"/>
                  <a:pt x="2030364" y="3054998"/>
                  <a:pt x="2039816" y="3059724"/>
                </a:cubicBezTo>
                <a:cubicBezTo>
                  <a:pt x="2048105" y="3063869"/>
                  <a:pt x="2057674" y="3064865"/>
                  <a:pt x="2066193" y="3068516"/>
                </a:cubicBezTo>
                <a:cubicBezTo>
                  <a:pt x="2091344" y="3079295"/>
                  <a:pt x="2175103" y="3126468"/>
                  <a:pt x="2180493" y="3130062"/>
                </a:cubicBezTo>
                <a:cubicBezTo>
                  <a:pt x="2199539" y="3142759"/>
                  <a:pt x="2216310" y="3158626"/>
                  <a:pt x="2233247" y="3174024"/>
                </a:cubicBezTo>
                <a:cubicBezTo>
                  <a:pt x="2248581" y="3187964"/>
                  <a:pt x="2260629" y="3205551"/>
                  <a:pt x="2277208" y="3217985"/>
                </a:cubicBezTo>
                <a:cubicBezTo>
                  <a:pt x="2296111" y="3232162"/>
                  <a:pt x="2320174" y="3238556"/>
                  <a:pt x="2338754" y="3253154"/>
                </a:cubicBezTo>
                <a:cubicBezTo>
                  <a:pt x="2361568" y="3271079"/>
                  <a:pt x="2379785" y="3294185"/>
                  <a:pt x="2400300" y="3314700"/>
                </a:cubicBezTo>
                <a:cubicBezTo>
                  <a:pt x="2409092" y="3323492"/>
                  <a:pt x="2416331" y="3334180"/>
                  <a:pt x="2426677" y="3341077"/>
                </a:cubicBezTo>
                <a:cubicBezTo>
                  <a:pt x="2463442" y="3365587"/>
                  <a:pt x="2479981" y="3371633"/>
                  <a:pt x="2505808" y="3402624"/>
                </a:cubicBezTo>
                <a:cubicBezTo>
                  <a:pt x="2512573" y="3410742"/>
                  <a:pt x="2523393" y="3429000"/>
                  <a:pt x="2523393" y="3429000"/>
                </a:cubicBezTo>
                <a:lnTo>
                  <a:pt x="2532185" y="3385039"/>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a:p>
        </p:txBody>
      </p:sp>
      <p:sp>
        <p:nvSpPr>
          <p:cNvPr id="14" name="Freeform 13"/>
          <p:cNvSpPr/>
          <p:nvPr/>
        </p:nvSpPr>
        <p:spPr>
          <a:xfrm>
            <a:off x="2571750" y="2057400"/>
            <a:ext cx="3216275" cy="2303463"/>
          </a:xfrm>
          <a:custGeom>
            <a:avLst/>
            <a:gdLst>
              <a:gd name="connsiteX0" fmla="*/ 2990449 w 3215704"/>
              <a:gd name="connsiteY0" fmla="*/ 431062 h 2303824"/>
              <a:gd name="connsiteX1" fmla="*/ 2770641 w 3215704"/>
              <a:gd name="connsiteY1" fmla="*/ 299177 h 2303824"/>
              <a:gd name="connsiteX2" fmla="*/ 2665134 w 3215704"/>
              <a:gd name="connsiteY2" fmla="*/ 255216 h 2303824"/>
              <a:gd name="connsiteX3" fmla="*/ 2542041 w 3215704"/>
              <a:gd name="connsiteY3" fmla="*/ 237631 h 2303824"/>
              <a:gd name="connsiteX4" fmla="*/ 2243103 w 3215704"/>
              <a:gd name="connsiteY4" fmla="*/ 140916 h 2303824"/>
              <a:gd name="connsiteX5" fmla="*/ 2111218 w 3215704"/>
              <a:gd name="connsiteY5" fmla="*/ 132124 h 2303824"/>
              <a:gd name="connsiteX6" fmla="*/ 1935372 w 3215704"/>
              <a:gd name="connsiteY6" fmla="*/ 79370 h 2303824"/>
              <a:gd name="connsiteX7" fmla="*/ 1856241 w 3215704"/>
              <a:gd name="connsiteY7" fmla="*/ 61785 h 2303824"/>
              <a:gd name="connsiteX8" fmla="*/ 1785903 w 3215704"/>
              <a:gd name="connsiteY8" fmla="*/ 44201 h 2303824"/>
              <a:gd name="connsiteX9" fmla="*/ 1513341 w 3215704"/>
              <a:gd name="connsiteY9" fmla="*/ 35408 h 2303824"/>
              <a:gd name="connsiteX10" fmla="*/ 933049 w 3215704"/>
              <a:gd name="connsiteY10" fmla="*/ 35408 h 2303824"/>
              <a:gd name="connsiteX11" fmla="*/ 792372 w 3215704"/>
              <a:gd name="connsiteY11" fmla="*/ 17824 h 2303824"/>
              <a:gd name="connsiteX12" fmla="*/ 660487 w 3215704"/>
              <a:gd name="connsiteY12" fmla="*/ 26616 h 2303824"/>
              <a:gd name="connsiteX13" fmla="*/ 590149 w 3215704"/>
              <a:gd name="connsiteY13" fmla="*/ 44201 h 2303824"/>
              <a:gd name="connsiteX14" fmla="*/ 554980 w 3215704"/>
              <a:gd name="connsiteY14" fmla="*/ 61785 h 2303824"/>
              <a:gd name="connsiteX15" fmla="*/ 493434 w 3215704"/>
              <a:gd name="connsiteY15" fmla="*/ 96954 h 2303824"/>
              <a:gd name="connsiteX16" fmla="*/ 475849 w 3215704"/>
              <a:gd name="connsiteY16" fmla="*/ 123331 h 2303824"/>
              <a:gd name="connsiteX17" fmla="*/ 423095 w 3215704"/>
              <a:gd name="connsiteY17" fmla="*/ 149708 h 2303824"/>
              <a:gd name="connsiteX18" fmla="*/ 370341 w 3215704"/>
              <a:gd name="connsiteY18" fmla="*/ 184877 h 2303824"/>
              <a:gd name="connsiteX19" fmla="*/ 343964 w 3215704"/>
              <a:gd name="connsiteY19" fmla="*/ 211254 h 2303824"/>
              <a:gd name="connsiteX20" fmla="*/ 326380 w 3215704"/>
              <a:gd name="connsiteY20" fmla="*/ 246424 h 2303824"/>
              <a:gd name="connsiteX21" fmla="*/ 220872 w 3215704"/>
              <a:gd name="connsiteY21" fmla="*/ 343139 h 2303824"/>
              <a:gd name="connsiteX22" fmla="*/ 150534 w 3215704"/>
              <a:gd name="connsiteY22" fmla="*/ 431062 h 2303824"/>
              <a:gd name="connsiteX23" fmla="*/ 115364 w 3215704"/>
              <a:gd name="connsiteY23" fmla="*/ 545362 h 2303824"/>
              <a:gd name="connsiteX24" fmla="*/ 88987 w 3215704"/>
              <a:gd name="connsiteY24" fmla="*/ 598116 h 2303824"/>
              <a:gd name="connsiteX25" fmla="*/ 53818 w 3215704"/>
              <a:gd name="connsiteY25" fmla="*/ 659662 h 2303824"/>
              <a:gd name="connsiteX26" fmla="*/ 36234 w 3215704"/>
              <a:gd name="connsiteY26" fmla="*/ 712416 h 2303824"/>
              <a:gd name="connsiteX27" fmla="*/ 27441 w 3215704"/>
              <a:gd name="connsiteY27" fmla="*/ 826716 h 2303824"/>
              <a:gd name="connsiteX28" fmla="*/ 1064 w 3215704"/>
              <a:gd name="connsiteY28" fmla="*/ 984977 h 2303824"/>
              <a:gd name="connsiteX29" fmla="*/ 9857 w 3215704"/>
              <a:gd name="connsiteY29" fmla="*/ 1363047 h 2303824"/>
              <a:gd name="connsiteX30" fmla="*/ 36234 w 3215704"/>
              <a:gd name="connsiteY30" fmla="*/ 1433385 h 2303824"/>
              <a:gd name="connsiteX31" fmla="*/ 88987 w 3215704"/>
              <a:gd name="connsiteY31" fmla="*/ 1591647 h 2303824"/>
              <a:gd name="connsiteX32" fmla="*/ 97780 w 3215704"/>
              <a:gd name="connsiteY32" fmla="*/ 1653193 h 2303824"/>
              <a:gd name="connsiteX33" fmla="*/ 124157 w 3215704"/>
              <a:gd name="connsiteY33" fmla="*/ 1679570 h 2303824"/>
              <a:gd name="connsiteX34" fmla="*/ 141741 w 3215704"/>
              <a:gd name="connsiteY34" fmla="*/ 1714739 h 2303824"/>
              <a:gd name="connsiteX35" fmla="*/ 194495 w 3215704"/>
              <a:gd name="connsiteY35" fmla="*/ 1767493 h 2303824"/>
              <a:gd name="connsiteX36" fmla="*/ 282418 w 3215704"/>
              <a:gd name="connsiteY36" fmla="*/ 1890585 h 2303824"/>
              <a:gd name="connsiteX37" fmla="*/ 326380 w 3215704"/>
              <a:gd name="connsiteY37" fmla="*/ 1916962 h 2303824"/>
              <a:gd name="connsiteX38" fmla="*/ 449472 w 3215704"/>
              <a:gd name="connsiteY38" fmla="*/ 1987301 h 2303824"/>
              <a:gd name="connsiteX39" fmla="*/ 493434 w 3215704"/>
              <a:gd name="connsiteY39" fmla="*/ 2013677 h 2303824"/>
              <a:gd name="connsiteX40" fmla="*/ 519811 w 3215704"/>
              <a:gd name="connsiteY40" fmla="*/ 2022470 h 2303824"/>
              <a:gd name="connsiteX41" fmla="*/ 598941 w 3215704"/>
              <a:gd name="connsiteY41" fmla="*/ 2057639 h 2303824"/>
              <a:gd name="connsiteX42" fmla="*/ 739618 w 3215704"/>
              <a:gd name="connsiteY42" fmla="*/ 2110393 h 2303824"/>
              <a:gd name="connsiteX43" fmla="*/ 827541 w 3215704"/>
              <a:gd name="connsiteY43" fmla="*/ 2136770 h 2303824"/>
              <a:gd name="connsiteX44" fmla="*/ 880295 w 3215704"/>
              <a:gd name="connsiteY44" fmla="*/ 2171939 h 2303824"/>
              <a:gd name="connsiteX45" fmla="*/ 977011 w 3215704"/>
              <a:gd name="connsiteY45" fmla="*/ 2180731 h 2303824"/>
              <a:gd name="connsiteX46" fmla="*/ 1064934 w 3215704"/>
              <a:gd name="connsiteY46" fmla="*/ 2189524 h 2303824"/>
              <a:gd name="connsiteX47" fmla="*/ 1214403 w 3215704"/>
              <a:gd name="connsiteY47" fmla="*/ 2215901 h 2303824"/>
              <a:gd name="connsiteX48" fmla="*/ 1355080 w 3215704"/>
              <a:gd name="connsiteY48" fmla="*/ 2251070 h 2303824"/>
              <a:gd name="connsiteX49" fmla="*/ 1443003 w 3215704"/>
              <a:gd name="connsiteY49" fmla="*/ 2268654 h 2303824"/>
              <a:gd name="connsiteX50" fmla="*/ 1618849 w 3215704"/>
              <a:gd name="connsiteY50" fmla="*/ 2286239 h 2303824"/>
              <a:gd name="connsiteX51" fmla="*/ 1900203 w 3215704"/>
              <a:gd name="connsiteY51" fmla="*/ 2303824 h 2303824"/>
              <a:gd name="connsiteX52" fmla="*/ 1979334 w 3215704"/>
              <a:gd name="connsiteY52" fmla="*/ 2286239 h 2303824"/>
              <a:gd name="connsiteX53" fmla="*/ 2076049 w 3215704"/>
              <a:gd name="connsiteY53" fmla="*/ 2268654 h 2303824"/>
              <a:gd name="connsiteX54" fmla="*/ 2128803 w 3215704"/>
              <a:gd name="connsiteY54" fmla="*/ 2242277 h 2303824"/>
              <a:gd name="connsiteX55" fmla="*/ 2313441 w 3215704"/>
              <a:gd name="connsiteY55" fmla="*/ 2180731 h 2303824"/>
              <a:gd name="connsiteX56" fmla="*/ 2348611 w 3215704"/>
              <a:gd name="connsiteY56" fmla="*/ 2171939 h 2303824"/>
              <a:gd name="connsiteX57" fmla="*/ 2454118 w 3215704"/>
              <a:gd name="connsiteY57" fmla="*/ 2110393 h 2303824"/>
              <a:gd name="connsiteX58" fmla="*/ 2489287 w 3215704"/>
              <a:gd name="connsiteY58" fmla="*/ 2101601 h 2303824"/>
              <a:gd name="connsiteX59" fmla="*/ 2550834 w 3215704"/>
              <a:gd name="connsiteY59" fmla="*/ 2040054 h 2303824"/>
              <a:gd name="connsiteX60" fmla="*/ 2612380 w 3215704"/>
              <a:gd name="connsiteY60" fmla="*/ 1996093 h 2303824"/>
              <a:gd name="connsiteX61" fmla="*/ 2665134 w 3215704"/>
              <a:gd name="connsiteY61" fmla="*/ 1925754 h 2303824"/>
              <a:gd name="connsiteX62" fmla="*/ 2805811 w 3215704"/>
              <a:gd name="connsiteY62" fmla="*/ 1802662 h 2303824"/>
              <a:gd name="connsiteX63" fmla="*/ 2884941 w 3215704"/>
              <a:gd name="connsiteY63" fmla="*/ 1688362 h 2303824"/>
              <a:gd name="connsiteX64" fmla="*/ 2928903 w 3215704"/>
              <a:gd name="connsiteY64" fmla="*/ 1644401 h 2303824"/>
              <a:gd name="connsiteX65" fmla="*/ 2955280 w 3215704"/>
              <a:gd name="connsiteY65" fmla="*/ 1591647 h 2303824"/>
              <a:gd name="connsiteX66" fmla="*/ 2972864 w 3215704"/>
              <a:gd name="connsiteY66" fmla="*/ 1565270 h 2303824"/>
              <a:gd name="connsiteX67" fmla="*/ 3008034 w 3215704"/>
              <a:gd name="connsiteY67" fmla="*/ 1494931 h 2303824"/>
              <a:gd name="connsiteX68" fmla="*/ 3069580 w 3215704"/>
              <a:gd name="connsiteY68" fmla="*/ 1389424 h 2303824"/>
              <a:gd name="connsiteX69" fmla="*/ 3095957 w 3215704"/>
              <a:gd name="connsiteY69" fmla="*/ 1327877 h 2303824"/>
              <a:gd name="connsiteX70" fmla="*/ 3157503 w 3215704"/>
              <a:gd name="connsiteY70" fmla="*/ 1204785 h 2303824"/>
              <a:gd name="connsiteX71" fmla="*/ 3183880 w 3215704"/>
              <a:gd name="connsiteY71" fmla="*/ 1116862 h 2303824"/>
              <a:gd name="connsiteX72" fmla="*/ 3192672 w 3215704"/>
              <a:gd name="connsiteY72" fmla="*/ 1072901 h 2303824"/>
              <a:gd name="connsiteX73" fmla="*/ 3201464 w 3215704"/>
              <a:gd name="connsiteY73" fmla="*/ 1037731 h 2303824"/>
              <a:gd name="connsiteX74" fmla="*/ 3201464 w 3215704"/>
              <a:gd name="connsiteY74" fmla="*/ 800339 h 2303824"/>
              <a:gd name="connsiteX75" fmla="*/ 3192672 w 3215704"/>
              <a:gd name="connsiteY75" fmla="*/ 773962 h 2303824"/>
              <a:gd name="connsiteX76" fmla="*/ 3148711 w 3215704"/>
              <a:gd name="connsiteY76" fmla="*/ 721208 h 2303824"/>
              <a:gd name="connsiteX77" fmla="*/ 3139918 w 3215704"/>
              <a:gd name="connsiteY77" fmla="*/ 694831 h 2303824"/>
              <a:gd name="connsiteX78" fmla="*/ 3122334 w 3215704"/>
              <a:gd name="connsiteY78" fmla="*/ 668454 h 2303824"/>
              <a:gd name="connsiteX79" fmla="*/ 3095957 w 3215704"/>
              <a:gd name="connsiteY79" fmla="*/ 624493 h 2303824"/>
              <a:gd name="connsiteX80" fmla="*/ 3078372 w 3215704"/>
              <a:gd name="connsiteY80" fmla="*/ 589324 h 2303824"/>
              <a:gd name="connsiteX81" fmla="*/ 3043203 w 3215704"/>
              <a:gd name="connsiteY81" fmla="*/ 571739 h 2303824"/>
              <a:gd name="connsiteX82" fmla="*/ 3008034 w 3215704"/>
              <a:gd name="connsiteY82" fmla="*/ 492608 h 2303824"/>
              <a:gd name="connsiteX83" fmla="*/ 2999241 w 3215704"/>
              <a:gd name="connsiteY83" fmla="*/ 466231 h 2303824"/>
              <a:gd name="connsiteX84" fmla="*/ 2990449 w 3215704"/>
              <a:gd name="connsiteY84" fmla="*/ 431062 h 23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15704" h="2303824">
                <a:moveTo>
                  <a:pt x="2990449" y="431062"/>
                </a:moveTo>
                <a:cubicBezTo>
                  <a:pt x="2952349" y="403220"/>
                  <a:pt x="2882435" y="358362"/>
                  <a:pt x="2770641" y="299177"/>
                </a:cubicBezTo>
                <a:cubicBezTo>
                  <a:pt x="2736969" y="281351"/>
                  <a:pt x="2701924" y="265121"/>
                  <a:pt x="2665134" y="255216"/>
                </a:cubicBezTo>
                <a:cubicBezTo>
                  <a:pt x="2625112" y="244441"/>
                  <a:pt x="2583072" y="243493"/>
                  <a:pt x="2542041" y="237631"/>
                </a:cubicBezTo>
                <a:cubicBezTo>
                  <a:pt x="2428003" y="193283"/>
                  <a:pt x="2362459" y="160167"/>
                  <a:pt x="2243103" y="140916"/>
                </a:cubicBezTo>
                <a:cubicBezTo>
                  <a:pt x="2199606" y="133900"/>
                  <a:pt x="2155180" y="135055"/>
                  <a:pt x="2111218" y="132124"/>
                </a:cubicBezTo>
                <a:cubicBezTo>
                  <a:pt x="1890036" y="71801"/>
                  <a:pt x="2127448" y="138472"/>
                  <a:pt x="1935372" y="79370"/>
                </a:cubicBezTo>
                <a:cubicBezTo>
                  <a:pt x="1904890" y="69991"/>
                  <a:pt x="1888326" y="69189"/>
                  <a:pt x="1856241" y="61785"/>
                </a:cubicBezTo>
                <a:cubicBezTo>
                  <a:pt x="1832692" y="56351"/>
                  <a:pt x="1809999" y="46055"/>
                  <a:pt x="1785903" y="44201"/>
                </a:cubicBezTo>
                <a:cubicBezTo>
                  <a:pt x="1695269" y="37229"/>
                  <a:pt x="1604195" y="38339"/>
                  <a:pt x="1513341" y="35408"/>
                </a:cubicBezTo>
                <a:cubicBezTo>
                  <a:pt x="1265479" y="0"/>
                  <a:pt x="1598642" y="44282"/>
                  <a:pt x="933049" y="35408"/>
                </a:cubicBezTo>
                <a:cubicBezTo>
                  <a:pt x="885796" y="34778"/>
                  <a:pt x="839264" y="23685"/>
                  <a:pt x="792372" y="17824"/>
                </a:cubicBezTo>
                <a:cubicBezTo>
                  <a:pt x="748410" y="20755"/>
                  <a:pt x="704176" y="20917"/>
                  <a:pt x="660487" y="26616"/>
                </a:cubicBezTo>
                <a:cubicBezTo>
                  <a:pt x="636522" y="29742"/>
                  <a:pt x="611765" y="33393"/>
                  <a:pt x="590149" y="44201"/>
                </a:cubicBezTo>
                <a:cubicBezTo>
                  <a:pt x="578426" y="50062"/>
                  <a:pt x="566360" y="55282"/>
                  <a:pt x="554980" y="61785"/>
                </a:cubicBezTo>
                <a:cubicBezTo>
                  <a:pt x="467988" y="111494"/>
                  <a:pt x="599710" y="43817"/>
                  <a:pt x="493434" y="96954"/>
                </a:cubicBezTo>
                <a:cubicBezTo>
                  <a:pt x="487572" y="105746"/>
                  <a:pt x="483321" y="115859"/>
                  <a:pt x="475849" y="123331"/>
                </a:cubicBezTo>
                <a:cubicBezTo>
                  <a:pt x="458804" y="140376"/>
                  <a:pt x="444549" y="142557"/>
                  <a:pt x="423095" y="149708"/>
                </a:cubicBezTo>
                <a:cubicBezTo>
                  <a:pt x="385060" y="206762"/>
                  <a:pt x="431484" y="149939"/>
                  <a:pt x="370341" y="184877"/>
                </a:cubicBezTo>
                <a:cubicBezTo>
                  <a:pt x="359545" y="191046"/>
                  <a:pt x="352756" y="202462"/>
                  <a:pt x="343964" y="211254"/>
                </a:cubicBezTo>
                <a:cubicBezTo>
                  <a:pt x="338103" y="222977"/>
                  <a:pt x="335011" y="236560"/>
                  <a:pt x="326380" y="246424"/>
                </a:cubicBezTo>
                <a:cubicBezTo>
                  <a:pt x="263556" y="318224"/>
                  <a:pt x="289823" y="239711"/>
                  <a:pt x="220872" y="343139"/>
                </a:cubicBezTo>
                <a:cubicBezTo>
                  <a:pt x="176507" y="409687"/>
                  <a:pt x="200647" y="380949"/>
                  <a:pt x="150534" y="431062"/>
                </a:cubicBezTo>
                <a:cubicBezTo>
                  <a:pt x="141560" y="466953"/>
                  <a:pt x="130461" y="515169"/>
                  <a:pt x="115364" y="545362"/>
                </a:cubicBezTo>
                <a:cubicBezTo>
                  <a:pt x="106572" y="562947"/>
                  <a:pt x="98535" y="580930"/>
                  <a:pt x="88987" y="598116"/>
                </a:cubicBezTo>
                <a:cubicBezTo>
                  <a:pt x="66332" y="638895"/>
                  <a:pt x="73401" y="610704"/>
                  <a:pt x="53818" y="659662"/>
                </a:cubicBezTo>
                <a:cubicBezTo>
                  <a:pt x="46934" y="676872"/>
                  <a:pt x="42095" y="694831"/>
                  <a:pt x="36234" y="712416"/>
                </a:cubicBezTo>
                <a:cubicBezTo>
                  <a:pt x="33303" y="750516"/>
                  <a:pt x="32331" y="788818"/>
                  <a:pt x="27441" y="826716"/>
                </a:cubicBezTo>
                <a:cubicBezTo>
                  <a:pt x="20597" y="879758"/>
                  <a:pt x="1064" y="984977"/>
                  <a:pt x="1064" y="984977"/>
                </a:cubicBezTo>
                <a:cubicBezTo>
                  <a:pt x="3995" y="1111000"/>
                  <a:pt x="0" y="1237376"/>
                  <a:pt x="9857" y="1363047"/>
                </a:cubicBezTo>
                <a:cubicBezTo>
                  <a:pt x="11815" y="1388011"/>
                  <a:pt x="29169" y="1409362"/>
                  <a:pt x="36234" y="1433385"/>
                </a:cubicBezTo>
                <a:cubicBezTo>
                  <a:pt x="82891" y="1592019"/>
                  <a:pt x="18476" y="1432995"/>
                  <a:pt x="88987" y="1591647"/>
                </a:cubicBezTo>
                <a:cubicBezTo>
                  <a:pt x="91918" y="1612162"/>
                  <a:pt x="90083" y="1633952"/>
                  <a:pt x="97780" y="1653193"/>
                </a:cubicBezTo>
                <a:cubicBezTo>
                  <a:pt x="102398" y="1664738"/>
                  <a:pt x="116930" y="1669452"/>
                  <a:pt x="124157" y="1679570"/>
                </a:cubicBezTo>
                <a:cubicBezTo>
                  <a:pt x="131775" y="1690235"/>
                  <a:pt x="133553" y="1704504"/>
                  <a:pt x="141741" y="1714739"/>
                </a:cubicBezTo>
                <a:cubicBezTo>
                  <a:pt x="157276" y="1734158"/>
                  <a:pt x="180700" y="1746801"/>
                  <a:pt x="194495" y="1767493"/>
                </a:cubicBezTo>
                <a:cubicBezTo>
                  <a:pt x="202784" y="1779927"/>
                  <a:pt x="259929" y="1870595"/>
                  <a:pt x="282418" y="1890585"/>
                </a:cubicBezTo>
                <a:cubicBezTo>
                  <a:pt x="295191" y="1901938"/>
                  <a:pt x="311962" y="1907787"/>
                  <a:pt x="326380" y="1916962"/>
                </a:cubicBezTo>
                <a:cubicBezTo>
                  <a:pt x="452280" y="1997080"/>
                  <a:pt x="296558" y="1904963"/>
                  <a:pt x="449472" y="1987301"/>
                </a:cubicBezTo>
                <a:cubicBezTo>
                  <a:pt x="464519" y="1995403"/>
                  <a:pt x="478149" y="2006035"/>
                  <a:pt x="493434" y="2013677"/>
                </a:cubicBezTo>
                <a:cubicBezTo>
                  <a:pt x="501724" y="2017822"/>
                  <a:pt x="511521" y="2018325"/>
                  <a:pt x="519811" y="2022470"/>
                </a:cubicBezTo>
                <a:cubicBezTo>
                  <a:pt x="595860" y="2060495"/>
                  <a:pt x="531830" y="2040862"/>
                  <a:pt x="598941" y="2057639"/>
                </a:cubicBezTo>
                <a:cubicBezTo>
                  <a:pt x="690896" y="2103616"/>
                  <a:pt x="643849" y="2086450"/>
                  <a:pt x="739618" y="2110393"/>
                </a:cubicBezTo>
                <a:cubicBezTo>
                  <a:pt x="814712" y="2160453"/>
                  <a:pt x="693810" y="2085334"/>
                  <a:pt x="827541" y="2136770"/>
                </a:cubicBezTo>
                <a:cubicBezTo>
                  <a:pt x="847266" y="2144357"/>
                  <a:pt x="860020" y="2165976"/>
                  <a:pt x="880295" y="2171939"/>
                </a:cubicBezTo>
                <a:cubicBezTo>
                  <a:pt x="911351" y="2181073"/>
                  <a:pt x="944785" y="2177662"/>
                  <a:pt x="977011" y="2180731"/>
                </a:cubicBezTo>
                <a:lnTo>
                  <a:pt x="1064934" y="2189524"/>
                </a:lnTo>
                <a:cubicBezTo>
                  <a:pt x="1154212" y="2225234"/>
                  <a:pt x="1065105" y="2194573"/>
                  <a:pt x="1214403" y="2215901"/>
                </a:cubicBezTo>
                <a:cubicBezTo>
                  <a:pt x="1289018" y="2226560"/>
                  <a:pt x="1287566" y="2235185"/>
                  <a:pt x="1355080" y="2251070"/>
                </a:cubicBezTo>
                <a:cubicBezTo>
                  <a:pt x="1384174" y="2257916"/>
                  <a:pt x="1413377" y="2264704"/>
                  <a:pt x="1443003" y="2268654"/>
                </a:cubicBezTo>
                <a:cubicBezTo>
                  <a:pt x="1501394" y="2276439"/>
                  <a:pt x="1560183" y="2280906"/>
                  <a:pt x="1618849" y="2286239"/>
                </a:cubicBezTo>
                <a:cubicBezTo>
                  <a:pt x="1726649" y="2296039"/>
                  <a:pt x="1785605" y="2297792"/>
                  <a:pt x="1900203" y="2303824"/>
                </a:cubicBezTo>
                <a:cubicBezTo>
                  <a:pt x="1926580" y="2297962"/>
                  <a:pt x="1952838" y="2291538"/>
                  <a:pt x="1979334" y="2286239"/>
                </a:cubicBezTo>
                <a:cubicBezTo>
                  <a:pt x="2011465" y="2279813"/>
                  <a:pt x="2044614" y="2277900"/>
                  <a:pt x="2076049" y="2268654"/>
                </a:cubicBezTo>
                <a:cubicBezTo>
                  <a:pt x="2094910" y="2263106"/>
                  <a:pt x="2110367" y="2249105"/>
                  <a:pt x="2128803" y="2242277"/>
                </a:cubicBezTo>
                <a:cubicBezTo>
                  <a:pt x="2189640" y="2219745"/>
                  <a:pt x="2250503" y="2196465"/>
                  <a:pt x="2313441" y="2180731"/>
                </a:cubicBezTo>
                <a:cubicBezTo>
                  <a:pt x="2325164" y="2177800"/>
                  <a:pt x="2337147" y="2175760"/>
                  <a:pt x="2348611" y="2171939"/>
                </a:cubicBezTo>
                <a:cubicBezTo>
                  <a:pt x="2431867" y="2144187"/>
                  <a:pt x="2354350" y="2164811"/>
                  <a:pt x="2454118" y="2110393"/>
                </a:cubicBezTo>
                <a:cubicBezTo>
                  <a:pt x="2464726" y="2104607"/>
                  <a:pt x="2477564" y="2104532"/>
                  <a:pt x="2489287" y="2101601"/>
                </a:cubicBezTo>
                <a:cubicBezTo>
                  <a:pt x="2637774" y="1990238"/>
                  <a:pt x="2414071" y="2163141"/>
                  <a:pt x="2550834" y="2040054"/>
                </a:cubicBezTo>
                <a:cubicBezTo>
                  <a:pt x="2569573" y="2023189"/>
                  <a:pt x="2594553" y="2013920"/>
                  <a:pt x="2612380" y="1996093"/>
                </a:cubicBezTo>
                <a:cubicBezTo>
                  <a:pt x="2633104" y="1975369"/>
                  <a:pt x="2644410" y="1946478"/>
                  <a:pt x="2665134" y="1925754"/>
                </a:cubicBezTo>
                <a:cubicBezTo>
                  <a:pt x="2709193" y="1881695"/>
                  <a:pt x="2771249" y="1854506"/>
                  <a:pt x="2805811" y="1802662"/>
                </a:cubicBezTo>
                <a:cubicBezTo>
                  <a:pt x="2812136" y="1793174"/>
                  <a:pt x="2864762" y="1711063"/>
                  <a:pt x="2884941" y="1688362"/>
                </a:cubicBezTo>
                <a:cubicBezTo>
                  <a:pt x="2898709" y="1672873"/>
                  <a:pt x="2914249" y="1659055"/>
                  <a:pt x="2928903" y="1644401"/>
                </a:cubicBezTo>
                <a:cubicBezTo>
                  <a:pt x="2937695" y="1626816"/>
                  <a:pt x="2945732" y="1608833"/>
                  <a:pt x="2955280" y="1591647"/>
                </a:cubicBezTo>
                <a:cubicBezTo>
                  <a:pt x="2960412" y="1582410"/>
                  <a:pt x="2968701" y="1574983"/>
                  <a:pt x="2972864" y="1565270"/>
                </a:cubicBezTo>
                <a:cubicBezTo>
                  <a:pt x="3005787" y="1488450"/>
                  <a:pt x="2949455" y="1573038"/>
                  <a:pt x="3008034" y="1494931"/>
                </a:cubicBezTo>
                <a:cubicBezTo>
                  <a:pt x="3046829" y="1378541"/>
                  <a:pt x="2996496" y="1508184"/>
                  <a:pt x="3069580" y="1389424"/>
                </a:cubicBezTo>
                <a:cubicBezTo>
                  <a:pt x="3081278" y="1370415"/>
                  <a:pt x="3085975" y="1347841"/>
                  <a:pt x="3095957" y="1327877"/>
                </a:cubicBezTo>
                <a:cubicBezTo>
                  <a:pt x="3176886" y="1166017"/>
                  <a:pt x="3089053" y="1364501"/>
                  <a:pt x="3157503" y="1204785"/>
                </a:cubicBezTo>
                <a:cubicBezTo>
                  <a:pt x="3180342" y="1090586"/>
                  <a:pt x="3149178" y="1232535"/>
                  <a:pt x="3183880" y="1116862"/>
                </a:cubicBezTo>
                <a:cubicBezTo>
                  <a:pt x="3188174" y="1102548"/>
                  <a:pt x="3189430" y="1087489"/>
                  <a:pt x="3192672" y="1072901"/>
                </a:cubicBezTo>
                <a:cubicBezTo>
                  <a:pt x="3195293" y="1061105"/>
                  <a:pt x="3198533" y="1049454"/>
                  <a:pt x="3201464" y="1037731"/>
                </a:cubicBezTo>
                <a:cubicBezTo>
                  <a:pt x="3212149" y="920203"/>
                  <a:pt x="3215704" y="935620"/>
                  <a:pt x="3201464" y="800339"/>
                </a:cubicBezTo>
                <a:cubicBezTo>
                  <a:pt x="3200494" y="791122"/>
                  <a:pt x="3196817" y="782251"/>
                  <a:pt x="3192672" y="773962"/>
                </a:cubicBezTo>
                <a:cubicBezTo>
                  <a:pt x="3180432" y="749482"/>
                  <a:pt x="3168154" y="740652"/>
                  <a:pt x="3148711" y="721208"/>
                </a:cubicBezTo>
                <a:cubicBezTo>
                  <a:pt x="3145780" y="712416"/>
                  <a:pt x="3144063" y="703121"/>
                  <a:pt x="3139918" y="694831"/>
                </a:cubicBezTo>
                <a:cubicBezTo>
                  <a:pt x="3135192" y="685380"/>
                  <a:pt x="3127934" y="677415"/>
                  <a:pt x="3122334" y="668454"/>
                </a:cubicBezTo>
                <a:cubicBezTo>
                  <a:pt x="3113277" y="653963"/>
                  <a:pt x="3104256" y="639431"/>
                  <a:pt x="3095957" y="624493"/>
                </a:cubicBezTo>
                <a:cubicBezTo>
                  <a:pt x="3089592" y="613036"/>
                  <a:pt x="3087640" y="598592"/>
                  <a:pt x="3078372" y="589324"/>
                </a:cubicBezTo>
                <a:cubicBezTo>
                  <a:pt x="3069104" y="580056"/>
                  <a:pt x="3054926" y="577601"/>
                  <a:pt x="3043203" y="571739"/>
                </a:cubicBezTo>
                <a:cubicBezTo>
                  <a:pt x="3015335" y="529938"/>
                  <a:pt x="3028961" y="555389"/>
                  <a:pt x="3008034" y="492608"/>
                </a:cubicBezTo>
                <a:cubicBezTo>
                  <a:pt x="3005103" y="483816"/>
                  <a:pt x="3004382" y="473943"/>
                  <a:pt x="2999241" y="466231"/>
                </a:cubicBezTo>
                <a:cubicBezTo>
                  <a:pt x="2978022" y="434401"/>
                  <a:pt x="3028549" y="458904"/>
                  <a:pt x="2990449" y="431062"/>
                </a:cubicBezTo>
                <a:close/>
              </a:path>
            </a:pathLst>
          </a:custGeom>
          <a:noFill/>
          <a:ln>
            <a:solidFill>
              <a:srgbClr val="F999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5" name="Freeform 14"/>
          <p:cNvSpPr/>
          <p:nvPr/>
        </p:nvSpPr>
        <p:spPr>
          <a:xfrm>
            <a:off x="920750" y="835025"/>
            <a:ext cx="7419975" cy="2244725"/>
          </a:xfrm>
          <a:custGeom>
            <a:avLst/>
            <a:gdLst>
              <a:gd name="connsiteX0" fmla="*/ 7420707 w 7420707"/>
              <a:gd name="connsiteY0" fmla="*/ 0 h 2244864"/>
              <a:gd name="connsiteX1" fmla="*/ 7297615 w 7420707"/>
              <a:gd name="connsiteY1" fmla="*/ 123093 h 2244864"/>
              <a:gd name="connsiteX2" fmla="*/ 7200900 w 7420707"/>
              <a:gd name="connsiteY2" fmla="*/ 167054 h 2244864"/>
              <a:gd name="connsiteX3" fmla="*/ 7174523 w 7420707"/>
              <a:gd name="connsiteY3" fmla="*/ 184639 h 2244864"/>
              <a:gd name="connsiteX4" fmla="*/ 7130561 w 7420707"/>
              <a:gd name="connsiteY4" fmla="*/ 211016 h 2244864"/>
              <a:gd name="connsiteX5" fmla="*/ 7069015 w 7420707"/>
              <a:gd name="connsiteY5" fmla="*/ 254977 h 2244864"/>
              <a:gd name="connsiteX6" fmla="*/ 6998676 w 7420707"/>
              <a:gd name="connsiteY6" fmla="*/ 290146 h 2244864"/>
              <a:gd name="connsiteX7" fmla="*/ 6954715 w 7420707"/>
              <a:gd name="connsiteY7" fmla="*/ 316523 h 2244864"/>
              <a:gd name="connsiteX8" fmla="*/ 6919546 w 7420707"/>
              <a:gd name="connsiteY8" fmla="*/ 325316 h 2244864"/>
              <a:gd name="connsiteX9" fmla="*/ 6858000 w 7420707"/>
              <a:gd name="connsiteY9" fmla="*/ 342900 h 2244864"/>
              <a:gd name="connsiteX10" fmla="*/ 6822830 w 7420707"/>
              <a:gd name="connsiteY10" fmla="*/ 351693 h 2244864"/>
              <a:gd name="connsiteX11" fmla="*/ 6752492 w 7420707"/>
              <a:gd name="connsiteY11" fmla="*/ 378069 h 2244864"/>
              <a:gd name="connsiteX12" fmla="*/ 6646984 w 7420707"/>
              <a:gd name="connsiteY12" fmla="*/ 439616 h 2244864"/>
              <a:gd name="connsiteX13" fmla="*/ 6620607 w 7420707"/>
              <a:gd name="connsiteY13" fmla="*/ 457200 h 2244864"/>
              <a:gd name="connsiteX14" fmla="*/ 6541476 w 7420707"/>
              <a:gd name="connsiteY14" fmla="*/ 509954 h 2244864"/>
              <a:gd name="connsiteX15" fmla="*/ 6497515 w 7420707"/>
              <a:gd name="connsiteY15" fmla="*/ 527539 h 2244864"/>
              <a:gd name="connsiteX16" fmla="*/ 6462346 w 7420707"/>
              <a:gd name="connsiteY16" fmla="*/ 545123 h 2244864"/>
              <a:gd name="connsiteX17" fmla="*/ 6400800 w 7420707"/>
              <a:gd name="connsiteY17" fmla="*/ 571500 h 2244864"/>
              <a:gd name="connsiteX18" fmla="*/ 6339253 w 7420707"/>
              <a:gd name="connsiteY18" fmla="*/ 606669 h 2244864"/>
              <a:gd name="connsiteX19" fmla="*/ 6304084 w 7420707"/>
              <a:gd name="connsiteY19" fmla="*/ 650631 h 2244864"/>
              <a:gd name="connsiteX20" fmla="*/ 6277707 w 7420707"/>
              <a:gd name="connsiteY20" fmla="*/ 659423 h 2244864"/>
              <a:gd name="connsiteX21" fmla="*/ 6216161 w 7420707"/>
              <a:gd name="connsiteY21" fmla="*/ 694593 h 2244864"/>
              <a:gd name="connsiteX22" fmla="*/ 6163407 w 7420707"/>
              <a:gd name="connsiteY22" fmla="*/ 720969 h 2244864"/>
              <a:gd name="connsiteX23" fmla="*/ 6137030 w 7420707"/>
              <a:gd name="connsiteY23" fmla="*/ 738554 h 2244864"/>
              <a:gd name="connsiteX24" fmla="*/ 6093069 w 7420707"/>
              <a:gd name="connsiteY24" fmla="*/ 756139 h 2244864"/>
              <a:gd name="connsiteX25" fmla="*/ 6031523 w 7420707"/>
              <a:gd name="connsiteY25" fmla="*/ 800100 h 2244864"/>
              <a:gd name="connsiteX26" fmla="*/ 5943600 w 7420707"/>
              <a:gd name="connsiteY26" fmla="*/ 826477 h 2244864"/>
              <a:gd name="connsiteX27" fmla="*/ 5899638 w 7420707"/>
              <a:gd name="connsiteY27" fmla="*/ 852854 h 2244864"/>
              <a:gd name="connsiteX28" fmla="*/ 5838092 w 7420707"/>
              <a:gd name="connsiteY28" fmla="*/ 861646 h 2244864"/>
              <a:gd name="connsiteX29" fmla="*/ 5802923 w 7420707"/>
              <a:gd name="connsiteY29" fmla="*/ 870439 h 2244864"/>
              <a:gd name="connsiteX30" fmla="*/ 5635869 w 7420707"/>
              <a:gd name="connsiteY30" fmla="*/ 931985 h 2244864"/>
              <a:gd name="connsiteX31" fmla="*/ 5565530 w 7420707"/>
              <a:gd name="connsiteY31" fmla="*/ 967154 h 2244864"/>
              <a:gd name="connsiteX32" fmla="*/ 5512776 w 7420707"/>
              <a:gd name="connsiteY32" fmla="*/ 984739 h 2244864"/>
              <a:gd name="connsiteX33" fmla="*/ 5486400 w 7420707"/>
              <a:gd name="connsiteY33" fmla="*/ 1002323 h 2244864"/>
              <a:gd name="connsiteX34" fmla="*/ 5451230 w 7420707"/>
              <a:gd name="connsiteY34" fmla="*/ 1011116 h 2244864"/>
              <a:gd name="connsiteX35" fmla="*/ 5398476 w 7420707"/>
              <a:gd name="connsiteY35" fmla="*/ 1028700 h 2244864"/>
              <a:gd name="connsiteX36" fmla="*/ 5319346 w 7420707"/>
              <a:gd name="connsiteY36" fmla="*/ 1055077 h 2244864"/>
              <a:gd name="connsiteX37" fmla="*/ 5205046 w 7420707"/>
              <a:gd name="connsiteY37" fmla="*/ 1107831 h 2244864"/>
              <a:gd name="connsiteX38" fmla="*/ 5108330 w 7420707"/>
              <a:gd name="connsiteY38" fmla="*/ 1116623 h 2244864"/>
              <a:gd name="connsiteX39" fmla="*/ 5073161 w 7420707"/>
              <a:gd name="connsiteY39" fmla="*/ 1125416 h 2244864"/>
              <a:gd name="connsiteX40" fmla="*/ 5002823 w 7420707"/>
              <a:gd name="connsiteY40" fmla="*/ 1143000 h 2244864"/>
              <a:gd name="connsiteX41" fmla="*/ 4862146 w 7420707"/>
              <a:gd name="connsiteY41" fmla="*/ 1151793 h 2244864"/>
              <a:gd name="connsiteX42" fmla="*/ 4563207 w 7420707"/>
              <a:gd name="connsiteY42" fmla="*/ 1134208 h 2244864"/>
              <a:gd name="connsiteX43" fmla="*/ 4185138 w 7420707"/>
              <a:gd name="connsiteY43" fmla="*/ 1099039 h 2244864"/>
              <a:gd name="connsiteX44" fmla="*/ 4106007 w 7420707"/>
              <a:gd name="connsiteY44" fmla="*/ 1081454 h 2244864"/>
              <a:gd name="connsiteX45" fmla="*/ 3771900 w 7420707"/>
              <a:gd name="connsiteY45" fmla="*/ 1055077 h 2244864"/>
              <a:gd name="connsiteX46" fmla="*/ 3719146 w 7420707"/>
              <a:gd name="connsiteY46" fmla="*/ 1037493 h 2244864"/>
              <a:gd name="connsiteX47" fmla="*/ 3640015 w 7420707"/>
              <a:gd name="connsiteY47" fmla="*/ 1002323 h 2244864"/>
              <a:gd name="connsiteX48" fmla="*/ 3604846 w 7420707"/>
              <a:gd name="connsiteY48" fmla="*/ 984739 h 2244864"/>
              <a:gd name="connsiteX49" fmla="*/ 3516923 w 7420707"/>
              <a:gd name="connsiteY49" fmla="*/ 967154 h 2244864"/>
              <a:gd name="connsiteX50" fmla="*/ 3437792 w 7420707"/>
              <a:gd name="connsiteY50" fmla="*/ 949569 h 2244864"/>
              <a:gd name="connsiteX51" fmla="*/ 3402623 w 7420707"/>
              <a:gd name="connsiteY51" fmla="*/ 931985 h 2244864"/>
              <a:gd name="connsiteX52" fmla="*/ 3376246 w 7420707"/>
              <a:gd name="connsiteY52" fmla="*/ 923193 h 2244864"/>
              <a:gd name="connsiteX53" fmla="*/ 3323492 w 7420707"/>
              <a:gd name="connsiteY53" fmla="*/ 896816 h 2244864"/>
              <a:gd name="connsiteX54" fmla="*/ 3297115 w 7420707"/>
              <a:gd name="connsiteY54" fmla="*/ 879231 h 2244864"/>
              <a:gd name="connsiteX55" fmla="*/ 3015761 w 7420707"/>
              <a:gd name="connsiteY55" fmla="*/ 888023 h 2244864"/>
              <a:gd name="connsiteX56" fmla="*/ 2655276 w 7420707"/>
              <a:gd name="connsiteY56" fmla="*/ 879231 h 2244864"/>
              <a:gd name="connsiteX57" fmla="*/ 2576146 w 7420707"/>
              <a:gd name="connsiteY57" fmla="*/ 870439 h 2244864"/>
              <a:gd name="connsiteX58" fmla="*/ 1696915 w 7420707"/>
              <a:gd name="connsiteY58" fmla="*/ 888023 h 2244864"/>
              <a:gd name="connsiteX59" fmla="*/ 1644161 w 7420707"/>
              <a:gd name="connsiteY59" fmla="*/ 914400 h 2244864"/>
              <a:gd name="connsiteX60" fmla="*/ 1617784 w 7420707"/>
              <a:gd name="connsiteY60" fmla="*/ 923193 h 2244864"/>
              <a:gd name="connsiteX61" fmla="*/ 1547446 w 7420707"/>
              <a:gd name="connsiteY61" fmla="*/ 958362 h 2244864"/>
              <a:gd name="connsiteX62" fmla="*/ 1503484 w 7420707"/>
              <a:gd name="connsiteY62" fmla="*/ 975946 h 2244864"/>
              <a:gd name="connsiteX63" fmla="*/ 1468315 w 7420707"/>
              <a:gd name="connsiteY63" fmla="*/ 1002323 h 2244864"/>
              <a:gd name="connsiteX64" fmla="*/ 1433146 w 7420707"/>
              <a:gd name="connsiteY64" fmla="*/ 1019908 h 2244864"/>
              <a:gd name="connsiteX65" fmla="*/ 1406769 w 7420707"/>
              <a:gd name="connsiteY65" fmla="*/ 1046285 h 2244864"/>
              <a:gd name="connsiteX66" fmla="*/ 1362807 w 7420707"/>
              <a:gd name="connsiteY66" fmla="*/ 1072662 h 2244864"/>
              <a:gd name="connsiteX67" fmla="*/ 1257300 w 7420707"/>
              <a:gd name="connsiteY67" fmla="*/ 1134208 h 2244864"/>
              <a:gd name="connsiteX68" fmla="*/ 1195753 w 7420707"/>
              <a:gd name="connsiteY68" fmla="*/ 1169377 h 2244864"/>
              <a:gd name="connsiteX69" fmla="*/ 1169376 w 7420707"/>
              <a:gd name="connsiteY69" fmla="*/ 1195754 h 2244864"/>
              <a:gd name="connsiteX70" fmla="*/ 1063869 w 7420707"/>
              <a:gd name="connsiteY70" fmla="*/ 1248508 h 2244864"/>
              <a:gd name="connsiteX71" fmla="*/ 1011115 w 7420707"/>
              <a:gd name="connsiteY71" fmla="*/ 1283677 h 2244864"/>
              <a:gd name="connsiteX72" fmla="*/ 1019907 w 7420707"/>
              <a:gd name="connsiteY72" fmla="*/ 1318846 h 2244864"/>
              <a:gd name="connsiteX73" fmla="*/ 1011115 w 7420707"/>
              <a:gd name="connsiteY73" fmla="*/ 1345223 h 2244864"/>
              <a:gd name="connsiteX74" fmla="*/ 984738 w 7420707"/>
              <a:gd name="connsiteY74" fmla="*/ 1415562 h 2244864"/>
              <a:gd name="connsiteX75" fmla="*/ 967153 w 7420707"/>
              <a:gd name="connsiteY75" fmla="*/ 1573823 h 2244864"/>
              <a:gd name="connsiteX76" fmla="*/ 923192 w 7420707"/>
              <a:gd name="connsiteY76" fmla="*/ 1661746 h 2244864"/>
              <a:gd name="connsiteX77" fmla="*/ 852853 w 7420707"/>
              <a:gd name="connsiteY77" fmla="*/ 1723293 h 2244864"/>
              <a:gd name="connsiteX78" fmla="*/ 826476 w 7420707"/>
              <a:gd name="connsiteY78" fmla="*/ 1758462 h 2244864"/>
              <a:gd name="connsiteX79" fmla="*/ 800100 w 7420707"/>
              <a:gd name="connsiteY79" fmla="*/ 1776046 h 2244864"/>
              <a:gd name="connsiteX80" fmla="*/ 747346 w 7420707"/>
              <a:gd name="connsiteY80" fmla="*/ 1811216 h 2244864"/>
              <a:gd name="connsiteX81" fmla="*/ 720969 w 7420707"/>
              <a:gd name="connsiteY81" fmla="*/ 1837593 h 2244864"/>
              <a:gd name="connsiteX82" fmla="*/ 694592 w 7420707"/>
              <a:gd name="connsiteY82" fmla="*/ 1881554 h 2244864"/>
              <a:gd name="connsiteX83" fmla="*/ 633046 w 7420707"/>
              <a:gd name="connsiteY83" fmla="*/ 1925516 h 2244864"/>
              <a:gd name="connsiteX84" fmla="*/ 606669 w 7420707"/>
              <a:gd name="connsiteY84" fmla="*/ 1960685 h 2244864"/>
              <a:gd name="connsiteX85" fmla="*/ 553915 w 7420707"/>
              <a:gd name="connsiteY85" fmla="*/ 2013439 h 2244864"/>
              <a:gd name="connsiteX86" fmla="*/ 527538 w 7420707"/>
              <a:gd name="connsiteY86" fmla="*/ 2039816 h 2244864"/>
              <a:gd name="connsiteX87" fmla="*/ 465992 w 7420707"/>
              <a:gd name="connsiteY87" fmla="*/ 2110154 h 2244864"/>
              <a:gd name="connsiteX88" fmla="*/ 430823 w 7420707"/>
              <a:gd name="connsiteY88" fmla="*/ 2162908 h 2244864"/>
              <a:gd name="connsiteX89" fmla="*/ 378069 w 7420707"/>
              <a:gd name="connsiteY89" fmla="*/ 2198077 h 2244864"/>
              <a:gd name="connsiteX90" fmla="*/ 325315 w 7420707"/>
              <a:gd name="connsiteY90" fmla="*/ 2215662 h 2244864"/>
              <a:gd name="connsiteX91" fmla="*/ 105507 w 7420707"/>
              <a:gd name="connsiteY91" fmla="*/ 2233246 h 2244864"/>
              <a:gd name="connsiteX92" fmla="*/ 79130 w 7420707"/>
              <a:gd name="connsiteY92" fmla="*/ 2215662 h 2244864"/>
              <a:gd name="connsiteX93" fmla="*/ 35169 w 7420707"/>
              <a:gd name="connsiteY93" fmla="*/ 2224454 h 2244864"/>
              <a:gd name="connsiteX94" fmla="*/ 0 w 7420707"/>
              <a:gd name="connsiteY94" fmla="*/ 2242039 h 2244864"/>
              <a:gd name="connsiteX95" fmla="*/ 0 w 7420707"/>
              <a:gd name="connsiteY95" fmla="*/ 2242039 h 22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420707" h="2244864">
                <a:moveTo>
                  <a:pt x="7420707" y="0"/>
                </a:moveTo>
                <a:cubicBezTo>
                  <a:pt x="7379676" y="41031"/>
                  <a:pt x="7347373" y="93240"/>
                  <a:pt x="7297615" y="123093"/>
                </a:cubicBezTo>
                <a:cubicBezTo>
                  <a:pt x="7192329" y="186262"/>
                  <a:pt x="7319140" y="114501"/>
                  <a:pt x="7200900" y="167054"/>
                </a:cubicBezTo>
                <a:cubicBezTo>
                  <a:pt x="7191244" y="171346"/>
                  <a:pt x="7183484" y="179038"/>
                  <a:pt x="7174523" y="184639"/>
                </a:cubicBezTo>
                <a:cubicBezTo>
                  <a:pt x="7160031" y="193696"/>
                  <a:pt x="7144780" y="201537"/>
                  <a:pt x="7130561" y="211016"/>
                </a:cubicBezTo>
                <a:cubicBezTo>
                  <a:pt x="7109584" y="225001"/>
                  <a:pt x="7090634" y="242006"/>
                  <a:pt x="7069015" y="254977"/>
                </a:cubicBezTo>
                <a:cubicBezTo>
                  <a:pt x="7046537" y="268464"/>
                  <a:pt x="7021756" y="277718"/>
                  <a:pt x="6998676" y="290146"/>
                </a:cubicBezTo>
                <a:cubicBezTo>
                  <a:pt x="6983630" y="298248"/>
                  <a:pt x="6970331" y="309582"/>
                  <a:pt x="6954715" y="316523"/>
                </a:cubicBezTo>
                <a:cubicBezTo>
                  <a:pt x="6943673" y="321431"/>
                  <a:pt x="6931204" y="322137"/>
                  <a:pt x="6919546" y="325316"/>
                </a:cubicBezTo>
                <a:cubicBezTo>
                  <a:pt x="6898962" y="330930"/>
                  <a:pt x="6878584" y="337286"/>
                  <a:pt x="6858000" y="342900"/>
                </a:cubicBezTo>
                <a:cubicBezTo>
                  <a:pt x="6846342" y="346080"/>
                  <a:pt x="6834145" y="347450"/>
                  <a:pt x="6822830" y="351693"/>
                </a:cubicBezTo>
                <a:cubicBezTo>
                  <a:pt x="6730882" y="386173"/>
                  <a:pt x="6842759" y="355503"/>
                  <a:pt x="6752492" y="378069"/>
                </a:cubicBezTo>
                <a:cubicBezTo>
                  <a:pt x="6717323" y="398585"/>
                  <a:pt x="6680862" y="417032"/>
                  <a:pt x="6646984" y="439616"/>
                </a:cubicBezTo>
                <a:cubicBezTo>
                  <a:pt x="6638192" y="445477"/>
                  <a:pt x="6629206" y="451058"/>
                  <a:pt x="6620607" y="457200"/>
                </a:cubicBezTo>
                <a:cubicBezTo>
                  <a:pt x="6586242" y="481746"/>
                  <a:pt x="6581122" y="490131"/>
                  <a:pt x="6541476" y="509954"/>
                </a:cubicBezTo>
                <a:cubicBezTo>
                  <a:pt x="6527360" y="517012"/>
                  <a:pt x="6511937" y="521129"/>
                  <a:pt x="6497515" y="527539"/>
                </a:cubicBezTo>
                <a:cubicBezTo>
                  <a:pt x="6485538" y="532862"/>
                  <a:pt x="6474278" y="539699"/>
                  <a:pt x="6462346" y="545123"/>
                </a:cubicBezTo>
                <a:cubicBezTo>
                  <a:pt x="6442027" y="554359"/>
                  <a:pt x="6420764" y="561518"/>
                  <a:pt x="6400800" y="571500"/>
                </a:cubicBezTo>
                <a:cubicBezTo>
                  <a:pt x="6379666" y="582067"/>
                  <a:pt x="6359769" y="594946"/>
                  <a:pt x="6339253" y="606669"/>
                </a:cubicBezTo>
                <a:cubicBezTo>
                  <a:pt x="6327530" y="621323"/>
                  <a:pt x="6318332" y="638418"/>
                  <a:pt x="6304084" y="650631"/>
                </a:cubicBezTo>
                <a:cubicBezTo>
                  <a:pt x="6297047" y="656662"/>
                  <a:pt x="6285996" y="655278"/>
                  <a:pt x="6277707" y="659423"/>
                </a:cubicBezTo>
                <a:cubicBezTo>
                  <a:pt x="6256573" y="669990"/>
                  <a:pt x="6236965" y="683391"/>
                  <a:pt x="6216161" y="694593"/>
                </a:cubicBezTo>
                <a:cubicBezTo>
                  <a:pt x="6198851" y="703914"/>
                  <a:pt x="6180593" y="711421"/>
                  <a:pt x="6163407" y="720969"/>
                </a:cubicBezTo>
                <a:cubicBezTo>
                  <a:pt x="6154170" y="726101"/>
                  <a:pt x="6146481" y="733828"/>
                  <a:pt x="6137030" y="738554"/>
                </a:cubicBezTo>
                <a:cubicBezTo>
                  <a:pt x="6122914" y="745612"/>
                  <a:pt x="6106865" y="748474"/>
                  <a:pt x="6093069" y="756139"/>
                </a:cubicBezTo>
                <a:cubicBezTo>
                  <a:pt x="6088862" y="758476"/>
                  <a:pt x="6041670" y="796295"/>
                  <a:pt x="6031523" y="800100"/>
                </a:cubicBezTo>
                <a:cubicBezTo>
                  <a:pt x="5932691" y="837162"/>
                  <a:pt x="6043040" y="776758"/>
                  <a:pt x="5943600" y="826477"/>
                </a:cubicBezTo>
                <a:cubicBezTo>
                  <a:pt x="5928315" y="834120"/>
                  <a:pt x="5915850" y="847450"/>
                  <a:pt x="5899638" y="852854"/>
                </a:cubicBezTo>
                <a:cubicBezTo>
                  <a:pt x="5879978" y="859407"/>
                  <a:pt x="5858481" y="857939"/>
                  <a:pt x="5838092" y="861646"/>
                </a:cubicBezTo>
                <a:cubicBezTo>
                  <a:pt x="5826203" y="863808"/>
                  <a:pt x="5814336" y="866469"/>
                  <a:pt x="5802923" y="870439"/>
                </a:cubicBezTo>
                <a:cubicBezTo>
                  <a:pt x="5746873" y="889935"/>
                  <a:pt x="5688948" y="905446"/>
                  <a:pt x="5635869" y="931985"/>
                </a:cubicBezTo>
                <a:cubicBezTo>
                  <a:pt x="5612423" y="943708"/>
                  <a:pt x="5589624" y="956828"/>
                  <a:pt x="5565530" y="967154"/>
                </a:cubicBezTo>
                <a:cubicBezTo>
                  <a:pt x="5548493" y="974456"/>
                  <a:pt x="5529714" y="977211"/>
                  <a:pt x="5512776" y="984739"/>
                </a:cubicBezTo>
                <a:cubicBezTo>
                  <a:pt x="5503120" y="989031"/>
                  <a:pt x="5496112" y="998161"/>
                  <a:pt x="5486400" y="1002323"/>
                </a:cubicBezTo>
                <a:cubicBezTo>
                  <a:pt x="5475293" y="1007083"/>
                  <a:pt x="5462805" y="1007644"/>
                  <a:pt x="5451230" y="1011116"/>
                </a:cubicBezTo>
                <a:cubicBezTo>
                  <a:pt x="5433476" y="1016442"/>
                  <a:pt x="5415686" y="1021816"/>
                  <a:pt x="5398476" y="1028700"/>
                </a:cubicBezTo>
                <a:cubicBezTo>
                  <a:pt x="5325670" y="1057822"/>
                  <a:pt x="5403832" y="1038180"/>
                  <a:pt x="5319346" y="1055077"/>
                </a:cubicBezTo>
                <a:cubicBezTo>
                  <a:pt x="5278796" y="1079407"/>
                  <a:pt x="5254923" y="1097331"/>
                  <a:pt x="5205046" y="1107831"/>
                </a:cubicBezTo>
                <a:cubicBezTo>
                  <a:pt x="5173369" y="1114500"/>
                  <a:pt x="5140569" y="1113692"/>
                  <a:pt x="5108330" y="1116623"/>
                </a:cubicBezTo>
                <a:cubicBezTo>
                  <a:pt x="5096607" y="1119554"/>
                  <a:pt x="5084780" y="1122096"/>
                  <a:pt x="5073161" y="1125416"/>
                </a:cubicBezTo>
                <a:cubicBezTo>
                  <a:pt x="5040566" y="1134729"/>
                  <a:pt x="5043038" y="1139170"/>
                  <a:pt x="5002823" y="1143000"/>
                </a:cubicBezTo>
                <a:cubicBezTo>
                  <a:pt x="4956051" y="1147455"/>
                  <a:pt x="4909038" y="1148862"/>
                  <a:pt x="4862146" y="1151793"/>
                </a:cubicBezTo>
                <a:lnTo>
                  <a:pt x="4563207" y="1134208"/>
                </a:lnTo>
                <a:cubicBezTo>
                  <a:pt x="4402026" y="1123092"/>
                  <a:pt x="4338589" y="1115191"/>
                  <a:pt x="4185138" y="1099039"/>
                </a:cubicBezTo>
                <a:cubicBezTo>
                  <a:pt x="4158761" y="1093177"/>
                  <a:pt x="4132790" y="1085025"/>
                  <a:pt x="4106007" y="1081454"/>
                </a:cubicBezTo>
                <a:cubicBezTo>
                  <a:pt x="3991483" y="1066184"/>
                  <a:pt x="3886377" y="1061811"/>
                  <a:pt x="3771900" y="1055077"/>
                </a:cubicBezTo>
                <a:cubicBezTo>
                  <a:pt x="3754315" y="1049216"/>
                  <a:pt x="3735725" y="1045782"/>
                  <a:pt x="3719146" y="1037493"/>
                </a:cubicBezTo>
                <a:cubicBezTo>
                  <a:pt x="3632577" y="994208"/>
                  <a:pt x="3741039" y="1047223"/>
                  <a:pt x="3640015" y="1002323"/>
                </a:cubicBezTo>
                <a:cubicBezTo>
                  <a:pt x="3628038" y="997000"/>
                  <a:pt x="3617448" y="988340"/>
                  <a:pt x="3604846" y="984739"/>
                </a:cubicBezTo>
                <a:cubicBezTo>
                  <a:pt x="3576108" y="976528"/>
                  <a:pt x="3546170" y="973311"/>
                  <a:pt x="3516923" y="967154"/>
                </a:cubicBezTo>
                <a:cubicBezTo>
                  <a:pt x="3490482" y="961587"/>
                  <a:pt x="3464169" y="955431"/>
                  <a:pt x="3437792" y="949569"/>
                </a:cubicBezTo>
                <a:cubicBezTo>
                  <a:pt x="3426069" y="943708"/>
                  <a:pt x="3414670" y="937148"/>
                  <a:pt x="3402623" y="931985"/>
                </a:cubicBezTo>
                <a:cubicBezTo>
                  <a:pt x="3394104" y="928334"/>
                  <a:pt x="3384535" y="927338"/>
                  <a:pt x="3376246" y="923193"/>
                </a:cubicBezTo>
                <a:cubicBezTo>
                  <a:pt x="3308069" y="889105"/>
                  <a:pt x="3389791" y="918915"/>
                  <a:pt x="3323492" y="896816"/>
                </a:cubicBezTo>
                <a:cubicBezTo>
                  <a:pt x="3314700" y="890954"/>
                  <a:pt x="3307678" y="879533"/>
                  <a:pt x="3297115" y="879231"/>
                </a:cubicBezTo>
                <a:cubicBezTo>
                  <a:pt x="3203323" y="876551"/>
                  <a:pt x="3109591" y="888023"/>
                  <a:pt x="3015761" y="888023"/>
                </a:cubicBezTo>
                <a:cubicBezTo>
                  <a:pt x="2895564" y="888023"/>
                  <a:pt x="2775438" y="882162"/>
                  <a:pt x="2655276" y="879231"/>
                </a:cubicBezTo>
                <a:cubicBezTo>
                  <a:pt x="2628899" y="876300"/>
                  <a:pt x="2602685" y="870439"/>
                  <a:pt x="2576146" y="870439"/>
                </a:cubicBezTo>
                <a:cubicBezTo>
                  <a:pt x="1800844" y="870439"/>
                  <a:pt x="2023501" y="841369"/>
                  <a:pt x="1696915" y="888023"/>
                </a:cubicBezTo>
                <a:cubicBezTo>
                  <a:pt x="1630615" y="910125"/>
                  <a:pt x="1712338" y="880311"/>
                  <a:pt x="1644161" y="914400"/>
                </a:cubicBezTo>
                <a:cubicBezTo>
                  <a:pt x="1635871" y="918545"/>
                  <a:pt x="1626221" y="919358"/>
                  <a:pt x="1617784" y="923193"/>
                </a:cubicBezTo>
                <a:cubicBezTo>
                  <a:pt x="1593920" y="934040"/>
                  <a:pt x="1571785" y="948627"/>
                  <a:pt x="1547446" y="958362"/>
                </a:cubicBezTo>
                <a:cubicBezTo>
                  <a:pt x="1532792" y="964223"/>
                  <a:pt x="1517281" y="968281"/>
                  <a:pt x="1503484" y="975946"/>
                </a:cubicBezTo>
                <a:cubicBezTo>
                  <a:pt x="1490674" y="983062"/>
                  <a:pt x="1480741" y="994556"/>
                  <a:pt x="1468315" y="1002323"/>
                </a:cubicBezTo>
                <a:cubicBezTo>
                  <a:pt x="1457201" y="1009270"/>
                  <a:pt x="1443811" y="1012290"/>
                  <a:pt x="1433146" y="1019908"/>
                </a:cubicBezTo>
                <a:cubicBezTo>
                  <a:pt x="1423028" y="1027135"/>
                  <a:pt x="1416716" y="1038824"/>
                  <a:pt x="1406769" y="1046285"/>
                </a:cubicBezTo>
                <a:cubicBezTo>
                  <a:pt x="1393098" y="1056539"/>
                  <a:pt x="1377182" y="1063421"/>
                  <a:pt x="1362807" y="1072662"/>
                </a:cubicBezTo>
                <a:cubicBezTo>
                  <a:pt x="1269284" y="1132784"/>
                  <a:pt x="1315703" y="1114740"/>
                  <a:pt x="1257300" y="1134208"/>
                </a:cubicBezTo>
                <a:cubicBezTo>
                  <a:pt x="1185928" y="1205580"/>
                  <a:pt x="1278410" y="1122145"/>
                  <a:pt x="1195753" y="1169377"/>
                </a:cubicBezTo>
                <a:cubicBezTo>
                  <a:pt x="1184957" y="1175546"/>
                  <a:pt x="1180038" y="1189357"/>
                  <a:pt x="1169376" y="1195754"/>
                </a:cubicBezTo>
                <a:cubicBezTo>
                  <a:pt x="1135659" y="1215984"/>
                  <a:pt x="1096585" y="1226697"/>
                  <a:pt x="1063869" y="1248508"/>
                </a:cubicBezTo>
                <a:lnTo>
                  <a:pt x="1011115" y="1283677"/>
                </a:lnTo>
                <a:cubicBezTo>
                  <a:pt x="1014046" y="1295400"/>
                  <a:pt x="1019907" y="1306762"/>
                  <a:pt x="1019907" y="1318846"/>
                </a:cubicBezTo>
                <a:cubicBezTo>
                  <a:pt x="1019907" y="1328114"/>
                  <a:pt x="1013661" y="1336312"/>
                  <a:pt x="1011115" y="1345223"/>
                </a:cubicBezTo>
                <a:cubicBezTo>
                  <a:pt x="995154" y="1401088"/>
                  <a:pt x="1012055" y="1360929"/>
                  <a:pt x="984738" y="1415562"/>
                </a:cubicBezTo>
                <a:cubicBezTo>
                  <a:pt x="980748" y="1467440"/>
                  <a:pt x="981115" y="1522630"/>
                  <a:pt x="967153" y="1573823"/>
                </a:cubicBezTo>
                <a:cubicBezTo>
                  <a:pt x="956417" y="1613186"/>
                  <a:pt x="951613" y="1633325"/>
                  <a:pt x="923192" y="1661746"/>
                </a:cubicBezTo>
                <a:cubicBezTo>
                  <a:pt x="830245" y="1754693"/>
                  <a:pt x="948749" y="1613699"/>
                  <a:pt x="852853" y="1723293"/>
                </a:cubicBezTo>
                <a:cubicBezTo>
                  <a:pt x="843203" y="1734321"/>
                  <a:pt x="836838" y="1748100"/>
                  <a:pt x="826476" y="1758462"/>
                </a:cubicBezTo>
                <a:cubicBezTo>
                  <a:pt x="819004" y="1765934"/>
                  <a:pt x="808218" y="1769281"/>
                  <a:pt x="800100" y="1776046"/>
                </a:cubicBezTo>
                <a:cubicBezTo>
                  <a:pt x="756192" y="1812636"/>
                  <a:pt x="793701" y="1795763"/>
                  <a:pt x="747346" y="1811216"/>
                </a:cubicBezTo>
                <a:cubicBezTo>
                  <a:pt x="738554" y="1820008"/>
                  <a:pt x="728430" y="1827646"/>
                  <a:pt x="720969" y="1837593"/>
                </a:cubicBezTo>
                <a:cubicBezTo>
                  <a:pt x="710716" y="1851264"/>
                  <a:pt x="705845" y="1868693"/>
                  <a:pt x="694592" y="1881554"/>
                </a:cubicBezTo>
                <a:cubicBezTo>
                  <a:pt x="646132" y="1936936"/>
                  <a:pt x="675104" y="1883458"/>
                  <a:pt x="633046" y="1925516"/>
                </a:cubicBezTo>
                <a:cubicBezTo>
                  <a:pt x="622684" y="1935878"/>
                  <a:pt x="616472" y="1949793"/>
                  <a:pt x="606669" y="1960685"/>
                </a:cubicBezTo>
                <a:cubicBezTo>
                  <a:pt x="590033" y="1979170"/>
                  <a:pt x="571500" y="1995854"/>
                  <a:pt x="553915" y="2013439"/>
                </a:cubicBezTo>
                <a:cubicBezTo>
                  <a:pt x="545123" y="2022231"/>
                  <a:pt x="534435" y="2029470"/>
                  <a:pt x="527538" y="2039816"/>
                </a:cubicBezTo>
                <a:cubicBezTo>
                  <a:pt x="486507" y="2101361"/>
                  <a:pt x="509953" y="2080846"/>
                  <a:pt x="465992" y="2110154"/>
                </a:cubicBezTo>
                <a:cubicBezTo>
                  <a:pt x="454269" y="2127739"/>
                  <a:pt x="448408" y="2151185"/>
                  <a:pt x="430823" y="2162908"/>
                </a:cubicBezTo>
                <a:cubicBezTo>
                  <a:pt x="413238" y="2174631"/>
                  <a:pt x="398119" y="2191394"/>
                  <a:pt x="378069" y="2198077"/>
                </a:cubicBezTo>
                <a:lnTo>
                  <a:pt x="325315" y="2215662"/>
                </a:lnTo>
                <a:cubicBezTo>
                  <a:pt x="237710" y="2244864"/>
                  <a:pt x="308170" y="2224034"/>
                  <a:pt x="105507" y="2233246"/>
                </a:cubicBezTo>
                <a:cubicBezTo>
                  <a:pt x="96715" y="2227385"/>
                  <a:pt x="89615" y="2216973"/>
                  <a:pt x="79130" y="2215662"/>
                </a:cubicBezTo>
                <a:cubicBezTo>
                  <a:pt x="64302" y="2213808"/>
                  <a:pt x="35169" y="2224454"/>
                  <a:pt x="35169" y="2224454"/>
                </a:cubicBezTo>
                <a:lnTo>
                  <a:pt x="0" y="2242039"/>
                </a:lnTo>
                <a:lnTo>
                  <a:pt x="0" y="2242039"/>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a:p>
        </p:txBody>
      </p:sp>
      <p:sp>
        <p:nvSpPr>
          <p:cNvPr id="16" name="Freeform 15"/>
          <p:cNvSpPr/>
          <p:nvPr/>
        </p:nvSpPr>
        <p:spPr>
          <a:xfrm>
            <a:off x="928688" y="3455988"/>
            <a:ext cx="7591425" cy="1658937"/>
          </a:xfrm>
          <a:custGeom>
            <a:avLst/>
            <a:gdLst>
              <a:gd name="connsiteX0" fmla="*/ 7570177 w 7591722"/>
              <a:gd name="connsiteY0" fmla="*/ 1652954 h 1659417"/>
              <a:gd name="connsiteX1" fmla="*/ 7482254 w 7591722"/>
              <a:gd name="connsiteY1" fmla="*/ 1626577 h 1659417"/>
              <a:gd name="connsiteX2" fmla="*/ 7447084 w 7591722"/>
              <a:gd name="connsiteY2" fmla="*/ 1608992 h 1659417"/>
              <a:gd name="connsiteX3" fmla="*/ 7420708 w 7591722"/>
              <a:gd name="connsiteY3" fmla="*/ 1600200 h 1659417"/>
              <a:gd name="connsiteX4" fmla="*/ 7376746 w 7591722"/>
              <a:gd name="connsiteY4" fmla="*/ 1582615 h 1659417"/>
              <a:gd name="connsiteX5" fmla="*/ 7227277 w 7591722"/>
              <a:gd name="connsiteY5" fmla="*/ 1547446 h 1659417"/>
              <a:gd name="connsiteX6" fmla="*/ 7112977 w 7591722"/>
              <a:gd name="connsiteY6" fmla="*/ 1521069 h 1659417"/>
              <a:gd name="connsiteX7" fmla="*/ 7086600 w 7591722"/>
              <a:gd name="connsiteY7" fmla="*/ 1503485 h 1659417"/>
              <a:gd name="connsiteX8" fmla="*/ 7033846 w 7591722"/>
              <a:gd name="connsiteY8" fmla="*/ 1485900 h 1659417"/>
              <a:gd name="connsiteX9" fmla="*/ 6981092 w 7591722"/>
              <a:gd name="connsiteY9" fmla="*/ 1477108 h 1659417"/>
              <a:gd name="connsiteX10" fmla="*/ 6866792 w 7591722"/>
              <a:gd name="connsiteY10" fmla="*/ 1450731 h 1659417"/>
              <a:gd name="connsiteX11" fmla="*/ 6796454 w 7591722"/>
              <a:gd name="connsiteY11" fmla="*/ 1415561 h 1659417"/>
              <a:gd name="connsiteX12" fmla="*/ 6629400 w 7591722"/>
              <a:gd name="connsiteY12" fmla="*/ 1354015 h 1659417"/>
              <a:gd name="connsiteX13" fmla="*/ 6594231 w 7591722"/>
              <a:gd name="connsiteY13" fmla="*/ 1327638 h 1659417"/>
              <a:gd name="connsiteX14" fmla="*/ 6506308 w 7591722"/>
              <a:gd name="connsiteY14" fmla="*/ 1310054 h 1659417"/>
              <a:gd name="connsiteX15" fmla="*/ 6453554 w 7591722"/>
              <a:gd name="connsiteY15" fmla="*/ 1292469 h 1659417"/>
              <a:gd name="connsiteX16" fmla="*/ 6383215 w 7591722"/>
              <a:gd name="connsiteY16" fmla="*/ 1274885 h 1659417"/>
              <a:gd name="connsiteX17" fmla="*/ 6321669 w 7591722"/>
              <a:gd name="connsiteY17" fmla="*/ 1257300 h 1659417"/>
              <a:gd name="connsiteX18" fmla="*/ 6233746 w 7591722"/>
              <a:gd name="connsiteY18" fmla="*/ 1230923 h 1659417"/>
              <a:gd name="connsiteX19" fmla="*/ 6172200 w 7591722"/>
              <a:gd name="connsiteY19" fmla="*/ 1222131 h 1659417"/>
              <a:gd name="connsiteX20" fmla="*/ 6075484 w 7591722"/>
              <a:gd name="connsiteY20" fmla="*/ 1186961 h 1659417"/>
              <a:gd name="connsiteX21" fmla="*/ 6049108 w 7591722"/>
              <a:gd name="connsiteY21" fmla="*/ 1169377 h 1659417"/>
              <a:gd name="connsiteX22" fmla="*/ 5899638 w 7591722"/>
              <a:gd name="connsiteY22" fmla="*/ 1143000 h 1659417"/>
              <a:gd name="connsiteX23" fmla="*/ 5864469 w 7591722"/>
              <a:gd name="connsiteY23" fmla="*/ 1125415 h 1659417"/>
              <a:gd name="connsiteX24" fmla="*/ 5820508 w 7591722"/>
              <a:gd name="connsiteY24" fmla="*/ 1116623 h 1659417"/>
              <a:gd name="connsiteX25" fmla="*/ 5794131 w 7591722"/>
              <a:gd name="connsiteY25" fmla="*/ 1107831 h 1659417"/>
              <a:gd name="connsiteX26" fmla="*/ 5750169 w 7591722"/>
              <a:gd name="connsiteY26" fmla="*/ 1099038 h 1659417"/>
              <a:gd name="connsiteX27" fmla="*/ 5688623 w 7591722"/>
              <a:gd name="connsiteY27" fmla="*/ 1072661 h 1659417"/>
              <a:gd name="connsiteX28" fmla="*/ 5644661 w 7591722"/>
              <a:gd name="connsiteY28" fmla="*/ 1063869 h 1659417"/>
              <a:gd name="connsiteX29" fmla="*/ 5618284 w 7591722"/>
              <a:gd name="connsiteY29" fmla="*/ 1055077 h 1659417"/>
              <a:gd name="connsiteX30" fmla="*/ 5556738 w 7591722"/>
              <a:gd name="connsiteY30" fmla="*/ 1019908 h 1659417"/>
              <a:gd name="connsiteX31" fmla="*/ 5451231 w 7591722"/>
              <a:gd name="connsiteY31" fmla="*/ 1011115 h 1659417"/>
              <a:gd name="connsiteX32" fmla="*/ 5407269 w 7591722"/>
              <a:gd name="connsiteY32" fmla="*/ 1002323 h 1659417"/>
              <a:gd name="connsiteX33" fmla="*/ 5336931 w 7591722"/>
              <a:gd name="connsiteY33" fmla="*/ 984738 h 1659417"/>
              <a:gd name="connsiteX34" fmla="*/ 5081954 w 7591722"/>
              <a:gd name="connsiteY34" fmla="*/ 958361 h 1659417"/>
              <a:gd name="connsiteX35" fmla="*/ 4774223 w 7591722"/>
              <a:gd name="connsiteY35" fmla="*/ 975946 h 1659417"/>
              <a:gd name="connsiteX36" fmla="*/ 4747846 w 7591722"/>
              <a:gd name="connsiteY36" fmla="*/ 984738 h 1659417"/>
              <a:gd name="connsiteX37" fmla="*/ 4659923 w 7591722"/>
              <a:gd name="connsiteY37" fmla="*/ 993531 h 1659417"/>
              <a:gd name="connsiteX38" fmla="*/ 4545623 w 7591722"/>
              <a:gd name="connsiteY38" fmla="*/ 1011115 h 1659417"/>
              <a:gd name="connsiteX39" fmla="*/ 4484077 w 7591722"/>
              <a:gd name="connsiteY39" fmla="*/ 1019908 h 1659417"/>
              <a:gd name="connsiteX40" fmla="*/ 4448908 w 7591722"/>
              <a:gd name="connsiteY40" fmla="*/ 1028700 h 1659417"/>
              <a:gd name="connsiteX41" fmla="*/ 4404946 w 7591722"/>
              <a:gd name="connsiteY41" fmla="*/ 1037492 h 1659417"/>
              <a:gd name="connsiteX42" fmla="*/ 4378569 w 7591722"/>
              <a:gd name="connsiteY42" fmla="*/ 1055077 h 1659417"/>
              <a:gd name="connsiteX43" fmla="*/ 4343400 w 7591722"/>
              <a:gd name="connsiteY43" fmla="*/ 1063869 h 1659417"/>
              <a:gd name="connsiteX44" fmla="*/ 4149969 w 7591722"/>
              <a:gd name="connsiteY44" fmla="*/ 1081454 h 1659417"/>
              <a:gd name="connsiteX45" fmla="*/ 4053254 w 7591722"/>
              <a:gd name="connsiteY45" fmla="*/ 1090246 h 1659417"/>
              <a:gd name="connsiteX46" fmla="*/ 3921369 w 7591722"/>
              <a:gd name="connsiteY46" fmla="*/ 1099038 h 1659417"/>
              <a:gd name="connsiteX47" fmla="*/ 3754315 w 7591722"/>
              <a:gd name="connsiteY47" fmla="*/ 1125415 h 1659417"/>
              <a:gd name="connsiteX48" fmla="*/ 3604846 w 7591722"/>
              <a:gd name="connsiteY48" fmla="*/ 1134208 h 1659417"/>
              <a:gd name="connsiteX49" fmla="*/ 3411415 w 7591722"/>
              <a:gd name="connsiteY49" fmla="*/ 1151792 h 1659417"/>
              <a:gd name="connsiteX50" fmla="*/ 3279531 w 7591722"/>
              <a:gd name="connsiteY50" fmla="*/ 1160585 h 1659417"/>
              <a:gd name="connsiteX51" fmla="*/ 3235569 w 7591722"/>
              <a:gd name="connsiteY51" fmla="*/ 1178169 h 1659417"/>
              <a:gd name="connsiteX52" fmla="*/ 3130061 w 7591722"/>
              <a:gd name="connsiteY52" fmla="*/ 1195754 h 1659417"/>
              <a:gd name="connsiteX53" fmla="*/ 2936631 w 7591722"/>
              <a:gd name="connsiteY53" fmla="*/ 1204546 h 1659417"/>
              <a:gd name="connsiteX54" fmla="*/ 2620108 w 7591722"/>
              <a:gd name="connsiteY54" fmla="*/ 1213338 h 1659417"/>
              <a:gd name="connsiteX55" fmla="*/ 2171700 w 7591722"/>
              <a:gd name="connsiteY55" fmla="*/ 1195754 h 1659417"/>
              <a:gd name="connsiteX56" fmla="*/ 2022231 w 7591722"/>
              <a:gd name="connsiteY56" fmla="*/ 1178169 h 1659417"/>
              <a:gd name="connsiteX57" fmla="*/ 1943100 w 7591722"/>
              <a:gd name="connsiteY57" fmla="*/ 1151792 h 1659417"/>
              <a:gd name="connsiteX58" fmla="*/ 1916723 w 7591722"/>
              <a:gd name="connsiteY58" fmla="*/ 1143000 h 1659417"/>
              <a:gd name="connsiteX59" fmla="*/ 1855177 w 7591722"/>
              <a:gd name="connsiteY59" fmla="*/ 1099038 h 1659417"/>
              <a:gd name="connsiteX60" fmla="*/ 1820008 w 7591722"/>
              <a:gd name="connsiteY60" fmla="*/ 1072661 h 1659417"/>
              <a:gd name="connsiteX61" fmla="*/ 1776046 w 7591722"/>
              <a:gd name="connsiteY61" fmla="*/ 1063869 h 1659417"/>
              <a:gd name="connsiteX62" fmla="*/ 1705708 w 7591722"/>
              <a:gd name="connsiteY62" fmla="*/ 967154 h 1659417"/>
              <a:gd name="connsiteX63" fmla="*/ 1679331 w 7591722"/>
              <a:gd name="connsiteY63" fmla="*/ 940777 h 1659417"/>
              <a:gd name="connsiteX64" fmla="*/ 1644161 w 7591722"/>
              <a:gd name="connsiteY64" fmla="*/ 914400 h 1659417"/>
              <a:gd name="connsiteX65" fmla="*/ 1608992 w 7591722"/>
              <a:gd name="connsiteY65" fmla="*/ 870438 h 1659417"/>
              <a:gd name="connsiteX66" fmla="*/ 1573823 w 7591722"/>
              <a:gd name="connsiteY66" fmla="*/ 835269 h 1659417"/>
              <a:gd name="connsiteX67" fmla="*/ 1494692 w 7591722"/>
              <a:gd name="connsiteY67" fmla="*/ 764931 h 1659417"/>
              <a:gd name="connsiteX68" fmla="*/ 1459523 w 7591722"/>
              <a:gd name="connsiteY68" fmla="*/ 720969 h 1659417"/>
              <a:gd name="connsiteX69" fmla="*/ 1389184 w 7591722"/>
              <a:gd name="connsiteY69" fmla="*/ 650631 h 1659417"/>
              <a:gd name="connsiteX70" fmla="*/ 1345223 w 7591722"/>
              <a:gd name="connsiteY70" fmla="*/ 589085 h 1659417"/>
              <a:gd name="connsiteX71" fmla="*/ 1327638 w 7591722"/>
              <a:gd name="connsiteY71" fmla="*/ 562708 h 1659417"/>
              <a:gd name="connsiteX72" fmla="*/ 1257300 w 7591722"/>
              <a:gd name="connsiteY72" fmla="*/ 492369 h 1659417"/>
              <a:gd name="connsiteX73" fmla="*/ 1169377 w 7591722"/>
              <a:gd name="connsiteY73" fmla="*/ 395654 h 1659417"/>
              <a:gd name="connsiteX74" fmla="*/ 1143000 w 7591722"/>
              <a:gd name="connsiteY74" fmla="*/ 369277 h 1659417"/>
              <a:gd name="connsiteX75" fmla="*/ 1116623 w 7591722"/>
              <a:gd name="connsiteY75" fmla="*/ 351692 h 1659417"/>
              <a:gd name="connsiteX76" fmla="*/ 1063869 w 7591722"/>
              <a:gd name="connsiteY76" fmla="*/ 298938 h 1659417"/>
              <a:gd name="connsiteX77" fmla="*/ 1019908 w 7591722"/>
              <a:gd name="connsiteY77" fmla="*/ 246185 h 1659417"/>
              <a:gd name="connsiteX78" fmla="*/ 993531 w 7591722"/>
              <a:gd name="connsiteY78" fmla="*/ 228600 h 1659417"/>
              <a:gd name="connsiteX79" fmla="*/ 958361 w 7591722"/>
              <a:gd name="connsiteY79" fmla="*/ 202223 h 1659417"/>
              <a:gd name="connsiteX80" fmla="*/ 931984 w 7591722"/>
              <a:gd name="connsiteY80" fmla="*/ 184638 h 1659417"/>
              <a:gd name="connsiteX81" fmla="*/ 879231 w 7591722"/>
              <a:gd name="connsiteY81" fmla="*/ 131885 h 1659417"/>
              <a:gd name="connsiteX82" fmla="*/ 852854 w 7591722"/>
              <a:gd name="connsiteY82" fmla="*/ 105508 h 1659417"/>
              <a:gd name="connsiteX83" fmla="*/ 800100 w 7591722"/>
              <a:gd name="connsiteY83" fmla="*/ 79131 h 1659417"/>
              <a:gd name="connsiteX84" fmla="*/ 764931 w 7591722"/>
              <a:gd name="connsiteY84" fmla="*/ 61546 h 1659417"/>
              <a:gd name="connsiteX85" fmla="*/ 738554 w 7591722"/>
              <a:gd name="connsiteY85" fmla="*/ 43961 h 1659417"/>
              <a:gd name="connsiteX86" fmla="*/ 712177 w 7591722"/>
              <a:gd name="connsiteY86" fmla="*/ 35169 h 1659417"/>
              <a:gd name="connsiteX87" fmla="*/ 650631 w 7591722"/>
              <a:gd name="connsiteY87" fmla="*/ 0 h 1659417"/>
              <a:gd name="connsiteX88" fmla="*/ 422031 w 7591722"/>
              <a:gd name="connsiteY88" fmla="*/ 8792 h 1659417"/>
              <a:gd name="connsiteX89" fmla="*/ 351692 w 7591722"/>
              <a:gd name="connsiteY89" fmla="*/ 26377 h 1659417"/>
              <a:gd name="connsiteX90" fmla="*/ 263769 w 7591722"/>
              <a:gd name="connsiteY90" fmla="*/ 35169 h 1659417"/>
              <a:gd name="connsiteX91" fmla="*/ 228600 w 7591722"/>
              <a:gd name="connsiteY91" fmla="*/ 43961 h 1659417"/>
              <a:gd name="connsiteX92" fmla="*/ 0 w 7591722"/>
              <a:gd name="connsiteY92" fmla="*/ 52754 h 1659417"/>
              <a:gd name="connsiteX93" fmla="*/ 0 w 7591722"/>
              <a:gd name="connsiteY93" fmla="*/ 52754 h 16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591722" h="1659417">
                <a:moveTo>
                  <a:pt x="7570177" y="1652954"/>
                </a:moveTo>
                <a:cubicBezTo>
                  <a:pt x="7486871" y="1611300"/>
                  <a:pt x="7591722" y="1659417"/>
                  <a:pt x="7482254" y="1626577"/>
                </a:cubicBezTo>
                <a:cubicBezTo>
                  <a:pt x="7469700" y="1622811"/>
                  <a:pt x="7459131" y="1614155"/>
                  <a:pt x="7447084" y="1608992"/>
                </a:cubicBezTo>
                <a:cubicBezTo>
                  <a:pt x="7438566" y="1605341"/>
                  <a:pt x="7429385" y="1603454"/>
                  <a:pt x="7420708" y="1600200"/>
                </a:cubicBezTo>
                <a:cubicBezTo>
                  <a:pt x="7405930" y="1594658"/>
                  <a:pt x="7391831" y="1587256"/>
                  <a:pt x="7376746" y="1582615"/>
                </a:cubicBezTo>
                <a:cubicBezTo>
                  <a:pt x="7345377" y="1572963"/>
                  <a:pt x="7257122" y="1554078"/>
                  <a:pt x="7227277" y="1547446"/>
                </a:cubicBezTo>
                <a:cubicBezTo>
                  <a:pt x="7143089" y="1505351"/>
                  <a:pt x="7256327" y="1556905"/>
                  <a:pt x="7112977" y="1521069"/>
                </a:cubicBezTo>
                <a:cubicBezTo>
                  <a:pt x="7102726" y="1518506"/>
                  <a:pt x="7096256" y="1507777"/>
                  <a:pt x="7086600" y="1503485"/>
                </a:cubicBezTo>
                <a:cubicBezTo>
                  <a:pt x="7069662" y="1495957"/>
                  <a:pt x="7051828" y="1490396"/>
                  <a:pt x="7033846" y="1485900"/>
                </a:cubicBezTo>
                <a:cubicBezTo>
                  <a:pt x="7016551" y="1481576"/>
                  <a:pt x="6998632" y="1480297"/>
                  <a:pt x="6981092" y="1477108"/>
                </a:cubicBezTo>
                <a:cubicBezTo>
                  <a:pt x="6931493" y="1468090"/>
                  <a:pt x="6922421" y="1464638"/>
                  <a:pt x="6866792" y="1450731"/>
                </a:cubicBezTo>
                <a:cubicBezTo>
                  <a:pt x="6843346" y="1439008"/>
                  <a:pt x="6821659" y="1422762"/>
                  <a:pt x="6796454" y="1415561"/>
                </a:cubicBezTo>
                <a:cubicBezTo>
                  <a:pt x="6748611" y="1401892"/>
                  <a:pt x="6664716" y="1380502"/>
                  <a:pt x="6629400" y="1354015"/>
                </a:cubicBezTo>
                <a:cubicBezTo>
                  <a:pt x="6617677" y="1345223"/>
                  <a:pt x="6608031" y="1332567"/>
                  <a:pt x="6594231" y="1327638"/>
                </a:cubicBezTo>
                <a:cubicBezTo>
                  <a:pt x="6566084" y="1317586"/>
                  <a:pt x="6535304" y="1317303"/>
                  <a:pt x="6506308" y="1310054"/>
                </a:cubicBezTo>
                <a:cubicBezTo>
                  <a:pt x="6488326" y="1305558"/>
                  <a:pt x="6471537" y="1296964"/>
                  <a:pt x="6453554" y="1292469"/>
                </a:cubicBezTo>
                <a:lnTo>
                  <a:pt x="6383215" y="1274885"/>
                </a:lnTo>
                <a:cubicBezTo>
                  <a:pt x="6362599" y="1269387"/>
                  <a:pt x="6342062" y="1263575"/>
                  <a:pt x="6321669" y="1257300"/>
                </a:cubicBezTo>
                <a:cubicBezTo>
                  <a:pt x="6288529" y="1247103"/>
                  <a:pt x="6266637" y="1236903"/>
                  <a:pt x="6233746" y="1230923"/>
                </a:cubicBezTo>
                <a:cubicBezTo>
                  <a:pt x="6213357" y="1227216"/>
                  <a:pt x="6192715" y="1225062"/>
                  <a:pt x="6172200" y="1222131"/>
                </a:cubicBezTo>
                <a:cubicBezTo>
                  <a:pt x="6071246" y="1161559"/>
                  <a:pt x="6188601" y="1224667"/>
                  <a:pt x="6075484" y="1186961"/>
                </a:cubicBezTo>
                <a:cubicBezTo>
                  <a:pt x="6065460" y="1183619"/>
                  <a:pt x="6059359" y="1171940"/>
                  <a:pt x="6049108" y="1169377"/>
                </a:cubicBezTo>
                <a:cubicBezTo>
                  <a:pt x="6000025" y="1157106"/>
                  <a:pt x="5899638" y="1143000"/>
                  <a:pt x="5899638" y="1143000"/>
                </a:cubicBezTo>
                <a:cubicBezTo>
                  <a:pt x="5887915" y="1137138"/>
                  <a:pt x="5876903" y="1129560"/>
                  <a:pt x="5864469" y="1125415"/>
                </a:cubicBezTo>
                <a:cubicBezTo>
                  <a:pt x="5850292" y="1120689"/>
                  <a:pt x="5835006" y="1120247"/>
                  <a:pt x="5820508" y="1116623"/>
                </a:cubicBezTo>
                <a:cubicBezTo>
                  <a:pt x="5811517" y="1114375"/>
                  <a:pt x="5803122" y="1110079"/>
                  <a:pt x="5794131" y="1107831"/>
                </a:cubicBezTo>
                <a:cubicBezTo>
                  <a:pt x="5779633" y="1104206"/>
                  <a:pt x="5764667" y="1102663"/>
                  <a:pt x="5750169" y="1099038"/>
                </a:cubicBezTo>
                <a:cubicBezTo>
                  <a:pt x="5688696" y="1083669"/>
                  <a:pt x="5764130" y="1097830"/>
                  <a:pt x="5688623" y="1072661"/>
                </a:cubicBezTo>
                <a:cubicBezTo>
                  <a:pt x="5674446" y="1067935"/>
                  <a:pt x="5659159" y="1067493"/>
                  <a:pt x="5644661" y="1063869"/>
                </a:cubicBezTo>
                <a:cubicBezTo>
                  <a:pt x="5635670" y="1061621"/>
                  <a:pt x="5627076" y="1058008"/>
                  <a:pt x="5618284" y="1055077"/>
                </a:cubicBezTo>
                <a:cubicBezTo>
                  <a:pt x="5604460" y="1045860"/>
                  <a:pt x="5572263" y="1022819"/>
                  <a:pt x="5556738" y="1019908"/>
                </a:cubicBezTo>
                <a:cubicBezTo>
                  <a:pt x="5522052" y="1013404"/>
                  <a:pt x="5486400" y="1014046"/>
                  <a:pt x="5451231" y="1011115"/>
                </a:cubicBezTo>
                <a:cubicBezTo>
                  <a:pt x="5436577" y="1008184"/>
                  <a:pt x="5421830" y="1005683"/>
                  <a:pt x="5407269" y="1002323"/>
                </a:cubicBezTo>
                <a:cubicBezTo>
                  <a:pt x="5383720" y="996889"/>
                  <a:pt x="5360999" y="986926"/>
                  <a:pt x="5336931" y="984738"/>
                </a:cubicBezTo>
                <a:cubicBezTo>
                  <a:pt x="5122861" y="965278"/>
                  <a:pt x="5207592" y="976311"/>
                  <a:pt x="5081954" y="958361"/>
                </a:cubicBezTo>
                <a:cubicBezTo>
                  <a:pt x="4929936" y="983699"/>
                  <a:pt x="5120376" y="954312"/>
                  <a:pt x="4774223" y="975946"/>
                </a:cubicBezTo>
                <a:cubicBezTo>
                  <a:pt x="4764973" y="976524"/>
                  <a:pt x="4757006" y="983329"/>
                  <a:pt x="4747846" y="984738"/>
                </a:cubicBezTo>
                <a:cubicBezTo>
                  <a:pt x="4718735" y="989217"/>
                  <a:pt x="4689175" y="990089"/>
                  <a:pt x="4659923" y="993531"/>
                </a:cubicBezTo>
                <a:cubicBezTo>
                  <a:pt x="4605753" y="999904"/>
                  <a:pt x="4597292" y="1003166"/>
                  <a:pt x="4545623" y="1011115"/>
                </a:cubicBezTo>
                <a:cubicBezTo>
                  <a:pt x="4525140" y="1014266"/>
                  <a:pt x="4504466" y="1016201"/>
                  <a:pt x="4484077" y="1019908"/>
                </a:cubicBezTo>
                <a:cubicBezTo>
                  <a:pt x="4472188" y="1022070"/>
                  <a:pt x="4460704" y="1026079"/>
                  <a:pt x="4448908" y="1028700"/>
                </a:cubicBezTo>
                <a:cubicBezTo>
                  <a:pt x="4434320" y="1031942"/>
                  <a:pt x="4419600" y="1034561"/>
                  <a:pt x="4404946" y="1037492"/>
                </a:cubicBezTo>
                <a:cubicBezTo>
                  <a:pt x="4396154" y="1043354"/>
                  <a:pt x="4388282" y="1050914"/>
                  <a:pt x="4378569" y="1055077"/>
                </a:cubicBezTo>
                <a:cubicBezTo>
                  <a:pt x="4367462" y="1059837"/>
                  <a:pt x="4355289" y="1061707"/>
                  <a:pt x="4343400" y="1063869"/>
                </a:cubicBezTo>
                <a:cubicBezTo>
                  <a:pt x="4270285" y="1077162"/>
                  <a:pt x="4234397" y="1074959"/>
                  <a:pt x="4149969" y="1081454"/>
                </a:cubicBezTo>
                <a:cubicBezTo>
                  <a:pt x="4117693" y="1083937"/>
                  <a:pt x="4085530" y="1087763"/>
                  <a:pt x="4053254" y="1090246"/>
                </a:cubicBezTo>
                <a:cubicBezTo>
                  <a:pt x="4009325" y="1093625"/>
                  <a:pt x="3965331" y="1096107"/>
                  <a:pt x="3921369" y="1099038"/>
                </a:cubicBezTo>
                <a:cubicBezTo>
                  <a:pt x="3840312" y="1131462"/>
                  <a:pt x="3890292" y="1116642"/>
                  <a:pt x="3754315" y="1125415"/>
                </a:cubicBezTo>
                <a:lnTo>
                  <a:pt x="3604846" y="1134208"/>
                </a:lnTo>
                <a:cubicBezTo>
                  <a:pt x="3269706" y="1156551"/>
                  <a:pt x="3663525" y="1130782"/>
                  <a:pt x="3411415" y="1151792"/>
                </a:cubicBezTo>
                <a:cubicBezTo>
                  <a:pt x="3367508" y="1155451"/>
                  <a:pt x="3323492" y="1157654"/>
                  <a:pt x="3279531" y="1160585"/>
                </a:cubicBezTo>
                <a:cubicBezTo>
                  <a:pt x="3264877" y="1166446"/>
                  <a:pt x="3250542" y="1173178"/>
                  <a:pt x="3235569" y="1178169"/>
                </a:cubicBezTo>
                <a:cubicBezTo>
                  <a:pt x="3204842" y="1188411"/>
                  <a:pt x="3158880" y="1193833"/>
                  <a:pt x="3130061" y="1195754"/>
                </a:cubicBezTo>
                <a:cubicBezTo>
                  <a:pt x="3065661" y="1200047"/>
                  <a:pt x="3001136" y="1202322"/>
                  <a:pt x="2936631" y="1204546"/>
                </a:cubicBezTo>
                <a:lnTo>
                  <a:pt x="2620108" y="1213338"/>
                </a:lnTo>
                <a:lnTo>
                  <a:pt x="2171700" y="1195754"/>
                </a:lnTo>
                <a:cubicBezTo>
                  <a:pt x="2149985" y="1194703"/>
                  <a:pt x="2055836" y="1187130"/>
                  <a:pt x="2022231" y="1178169"/>
                </a:cubicBezTo>
                <a:cubicBezTo>
                  <a:pt x="1995366" y="1171005"/>
                  <a:pt x="1969477" y="1160584"/>
                  <a:pt x="1943100" y="1151792"/>
                </a:cubicBezTo>
                <a:lnTo>
                  <a:pt x="1916723" y="1143000"/>
                </a:lnTo>
                <a:cubicBezTo>
                  <a:pt x="1866440" y="1092717"/>
                  <a:pt x="1916898" y="1137614"/>
                  <a:pt x="1855177" y="1099038"/>
                </a:cubicBezTo>
                <a:cubicBezTo>
                  <a:pt x="1842751" y="1091271"/>
                  <a:pt x="1833399" y="1078612"/>
                  <a:pt x="1820008" y="1072661"/>
                </a:cubicBezTo>
                <a:cubicBezTo>
                  <a:pt x="1806352" y="1066592"/>
                  <a:pt x="1790700" y="1066800"/>
                  <a:pt x="1776046" y="1063869"/>
                </a:cubicBezTo>
                <a:cubicBezTo>
                  <a:pt x="1756410" y="1034415"/>
                  <a:pt x="1725402" y="986848"/>
                  <a:pt x="1705708" y="967154"/>
                </a:cubicBezTo>
                <a:cubicBezTo>
                  <a:pt x="1696916" y="958362"/>
                  <a:pt x="1688772" y="948869"/>
                  <a:pt x="1679331" y="940777"/>
                </a:cubicBezTo>
                <a:cubicBezTo>
                  <a:pt x="1668205" y="931240"/>
                  <a:pt x="1655884" y="923192"/>
                  <a:pt x="1644161" y="914400"/>
                </a:cubicBezTo>
                <a:cubicBezTo>
                  <a:pt x="1629370" y="870026"/>
                  <a:pt x="1646110" y="902254"/>
                  <a:pt x="1608992" y="870438"/>
                </a:cubicBezTo>
                <a:cubicBezTo>
                  <a:pt x="1596404" y="859649"/>
                  <a:pt x="1586411" y="846058"/>
                  <a:pt x="1573823" y="835269"/>
                </a:cubicBezTo>
                <a:cubicBezTo>
                  <a:pt x="1520218" y="789322"/>
                  <a:pt x="1570300" y="859443"/>
                  <a:pt x="1494692" y="764931"/>
                </a:cubicBezTo>
                <a:cubicBezTo>
                  <a:pt x="1482969" y="750277"/>
                  <a:pt x="1472252" y="734758"/>
                  <a:pt x="1459523" y="720969"/>
                </a:cubicBezTo>
                <a:cubicBezTo>
                  <a:pt x="1437033" y="696605"/>
                  <a:pt x="1389184" y="650631"/>
                  <a:pt x="1389184" y="650631"/>
                </a:cubicBezTo>
                <a:cubicBezTo>
                  <a:pt x="1373029" y="602165"/>
                  <a:pt x="1390738" y="642185"/>
                  <a:pt x="1345223" y="589085"/>
                </a:cubicBezTo>
                <a:cubicBezTo>
                  <a:pt x="1338346" y="581062"/>
                  <a:pt x="1334746" y="570527"/>
                  <a:pt x="1327638" y="562708"/>
                </a:cubicBezTo>
                <a:cubicBezTo>
                  <a:pt x="1305334" y="538173"/>
                  <a:pt x="1278014" y="518261"/>
                  <a:pt x="1257300" y="492369"/>
                </a:cubicBezTo>
                <a:cubicBezTo>
                  <a:pt x="1206596" y="428989"/>
                  <a:pt x="1235400" y="461677"/>
                  <a:pt x="1169377" y="395654"/>
                </a:cubicBezTo>
                <a:cubicBezTo>
                  <a:pt x="1160585" y="386862"/>
                  <a:pt x="1153346" y="376174"/>
                  <a:pt x="1143000" y="369277"/>
                </a:cubicBezTo>
                <a:cubicBezTo>
                  <a:pt x="1134208" y="363415"/>
                  <a:pt x="1124095" y="359164"/>
                  <a:pt x="1116623" y="351692"/>
                </a:cubicBezTo>
                <a:cubicBezTo>
                  <a:pt x="1051188" y="286257"/>
                  <a:pt x="1126032" y="340381"/>
                  <a:pt x="1063869" y="298938"/>
                </a:cubicBezTo>
                <a:cubicBezTo>
                  <a:pt x="1046579" y="273003"/>
                  <a:pt x="1045294" y="267340"/>
                  <a:pt x="1019908" y="246185"/>
                </a:cubicBezTo>
                <a:cubicBezTo>
                  <a:pt x="1011790" y="239420"/>
                  <a:pt x="1002130" y="234742"/>
                  <a:pt x="993531" y="228600"/>
                </a:cubicBezTo>
                <a:cubicBezTo>
                  <a:pt x="981606" y="220083"/>
                  <a:pt x="970286" y="210740"/>
                  <a:pt x="958361" y="202223"/>
                </a:cubicBezTo>
                <a:cubicBezTo>
                  <a:pt x="949762" y="196081"/>
                  <a:pt x="939882" y="191658"/>
                  <a:pt x="931984" y="184638"/>
                </a:cubicBezTo>
                <a:cubicBezTo>
                  <a:pt x="913397" y="168117"/>
                  <a:pt x="896815" y="149469"/>
                  <a:pt x="879231" y="131885"/>
                </a:cubicBezTo>
                <a:cubicBezTo>
                  <a:pt x="870439" y="123093"/>
                  <a:pt x="864650" y="109440"/>
                  <a:pt x="852854" y="105508"/>
                </a:cubicBezTo>
                <a:cubicBezTo>
                  <a:pt x="804495" y="89387"/>
                  <a:pt x="847822" y="106401"/>
                  <a:pt x="800100" y="79131"/>
                </a:cubicBezTo>
                <a:cubicBezTo>
                  <a:pt x="788720" y="72628"/>
                  <a:pt x="776311" y="68049"/>
                  <a:pt x="764931" y="61546"/>
                </a:cubicBezTo>
                <a:cubicBezTo>
                  <a:pt x="755756" y="56303"/>
                  <a:pt x="748006" y="48687"/>
                  <a:pt x="738554" y="43961"/>
                </a:cubicBezTo>
                <a:cubicBezTo>
                  <a:pt x="730265" y="39816"/>
                  <a:pt x="720696" y="38820"/>
                  <a:pt x="712177" y="35169"/>
                </a:cubicBezTo>
                <a:cubicBezTo>
                  <a:pt x="680941" y="21783"/>
                  <a:pt x="677122" y="17661"/>
                  <a:pt x="650631" y="0"/>
                </a:cubicBezTo>
                <a:cubicBezTo>
                  <a:pt x="574431" y="2931"/>
                  <a:pt x="497992" y="2090"/>
                  <a:pt x="422031" y="8792"/>
                </a:cubicBezTo>
                <a:cubicBezTo>
                  <a:pt x="397957" y="10916"/>
                  <a:pt x="375740" y="23972"/>
                  <a:pt x="351692" y="26377"/>
                </a:cubicBezTo>
                <a:lnTo>
                  <a:pt x="263769" y="35169"/>
                </a:lnTo>
                <a:cubicBezTo>
                  <a:pt x="252046" y="38100"/>
                  <a:pt x="240578" y="42364"/>
                  <a:pt x="228600" y="43961"/>
                </a:cubicBezTo>
                <a:cubicBezTo>
                  <a:pt x="132802" y="56734"/>
                  <a:pt x="103554" y="52754"/>
                  <a:pt x="0" y="52754"/>
                </a:cubicBezTo>
                <a:lnTo>
                  <a:pt x="0" y="52754"/>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400"/>
          </a:p>
        </p:txBody>
      </p:sp>
      <p:sp>
        <p:nvSpPr>
          <p:cNvPr id="61447" name="TextBox 16"/>
          <p:cNvSpPr txBox="1">
            <a:spLocks noChangeArrowheads="1"/>
          </p:cNvSpPr>
          <p:nvPr/>
        </p:nvSpPr>
        <p:spPr bwMode="auto">
          <a:xfrm>
            <a:off x="3657600" y="2971800"/>
            <a:ext cx="1131888" cy="461963"/>
          </a:xfrm>
          <a:prstGeom prst="rect">
            <a:avLst/>
          </a:prstGeom>
          <a:noFill/>
          <a:ln w="9525">
            <a:noFill/>
            <a:miter lim="800000"/>
            <a:headEnd/>
            <a:tailEnd/>
          </a:ln>
        </p:spPr>
        <p:txBody>
          <a:bodyPr wrap="none">
            <a:spAutoFit/>
          </a:bodyPr>
          <a:lstStyle/>
          <a:p>
            <a:r>
              <a:rPr lang="en-US" sz="2400">
                <a:latin typeface="Verdana" pitchFamily="34" charset="0"/>
              </a:rPr>
              <a:t>Island</a:t>
            </a:r>
          </a:p>
        </p:txBody>
      </p:sp>
      <p:sp>
        <p:nvSpPr>
          <p:cNvPr id="61448" name="TextBox 17"/>
          <p:cNvSpPr txBox="1">
            <a:spLocks noChangeArrowheads="1"/>
          </p:cNvSpPr>
          <p:nvPr/>
        </p:nvSpPr>
        <p:spPr bwMode="auto">
          <a:xfrm>
            <a:off x="6629400" y="2819400"/>
            <a:ext cx="928688" cy="461963"/>
          </a:xfrm>
          <a:prstGeom prst="rect">
            <a:avLst/>
          </a:prstGeom>
          <a:noFill/>
          <a:ln w="9525">
            <a:noFill/>
            <a:miter lim="800000"/>
            <a:headEnd/>
            <a:tailEnd/>
          </a:ln>
        </p:spPr>
        <p:txBody>
          <a:bodyPr wrap="none">
            <a:spAutoFit/>
          </a:bodyPr>
          <a:lstStyle/>
          <a:p>
            <a:r>
              <a:rPr lang="en-US" sz="2400">
                <a:latin typeface="Verdana" pitchFamily="34" charset="0"/>
              </a:rPr>
              <a:t>Land</a:t>
            </a:r>
          </a:p>
        </p:txBody>
      </p:sp>
      <p:sp>
        <p:nvSpPr>
          <p:cNvPr id="61449" name="TextBox 18"/>
          <p:cNvSpPr txBox="1">
            <a:spLocks noChangeArrowheads="1"/>
          </p:cNvSpPr>
          <p:nvPr/>
        </p:nvSpPr>
        <p:spPr bwMode="auto">
          <a:xfrm>
            <a:off x="3581400" y="1143000"/>
            <a:ext cx="928688" cy="461963"/>
          </a:xfrm>
          <a:prstGeom prst="rect">
            <a:avLst/>
          </a:prstGeom>
          <a:noFill/>
          <a:ln w="9525">
            <a:noFill/>
            <a:miter lim="800000"/>
            <a:headEnd/>
            <a:tailEnd/>
          </a:ln>
        </p:spPr>
        <p:txBody>
          <a:bodyPr wrap="none">
            <a:spAutoFit/>
          </a:bodyPr>
          <a:lstStyle/>
          <a:p>
            <a:r>
              <a:rPr lang="en-US" sz="2400">
                <a:latin typeface="Verdana" pitchFamily="34" charset="0"/>
              </a:rPr>
              <a:t>Land</a:t>
            </a:r>
          </a:p>
        </p:txBody>
      </p:sp>
      <p:sp>
        <p:nvSpPr>
          <p:cNvPr id="61450" name="TextBox 19"/>
          <p:cNvSpPr txBox="1">
            <a:spLocks noChangeArrowheads="1"/>
          </p:cNvSpPr>
          <p:nvPr/>
        </p:nvSpPr>
        <p:spPr bwMode="auto">
          <a:xfrm>
            <a:off x="3581400" y="4800600"/>
            <a:ext cx="928688" cy="461963"/>
          </a:xfrm>
          <a:prstGeom prst="rect">
            <a:avLst/>
          </a:prstGeom>
          <a:noFill/>
          <a:ln w="9525">
            <a:noFill/>
            <a:miter lim="800000"/>
            <a:headEnd/>
            <a:tailEnd/>
          </a:ln>
        </p:spPr>
        <p:txBody>
          <a:bodyPr wrap="none">
            <a:spAutoFit/>
          </a:bodyPr>
          <a:lstStyle/>
          <a:p>
            <a:r>
              <a:rPr lang="en-US" sz="2400">
                <a:latin typeface="Verdana" pitchFamily="34" charset="0"/>
              </a:rPr>
              <a:t>Land</a:t>
            </a:r>
          </a:p>
        </p:txBody>
      </p:sp>
      <p:sp>
        <p:nvSpPr>
          <p:cNvPr id="61451" name="TextBox 20"/>
          <p:cNvSpPr txBox="1">
            <a:spLocks noChangeArrowheads="1"/>
          </p:cNvSpPr>
          <p:nvPr/>
        </p:nvSpPr>
        <p:spPr bwMode="auto">
          <a:xfrm>
            <a:off x="5715000" y="2057400"/>
            <a:ext cx="977900" cy="461963"/>
          </a:xfrm>
          <a:prstGeom prst="rect">
            <a:avLst/>
          </a:prstGeom>
          <a:noFill/>
          <a:ln w="9525">
            <a:noFill/>
            <a:miter lim="800000"/>
            <a:headEnd/>
            <a:tailEnd/>
          </a:ln>
        </p:spPr>
        <p:txBody>
          <a:bodyPr wrap="none">
            <a:spAutoFit/>
          </a:bodyPr>
          <a:lstStyle/>
          <a:p>
            <a:r>
              <a:rPr lang="en-US" sz="2400">
                <a:latin typeface="Verdana" pitchFamily="34" charset="0"/>
              </a:rPr>
              <a:t>River</a:t>
            </a:r>
          </a:p>
        </p:txBody>
      </p:sp>
      <p:sp>
        <p:nvSpPr>
          <p:cNvPr id="61452" name="TextBox 21"/>
          <p:cNvSpPr txBox="1">
            <a:spLocks noChangeArrowheads="1"/>
          </p:cNvSpPr>
          <p:nvPr/>
        </p:nvSpPr>
        <p:spPr bwMode="auto">
          <a:xfrm>
            <a:off x="5715000" y="3962400"/>
            <a:ext cx="977900" cy="461963"/>
          </a:xfrm>
          <a:prstGeom prst="rect">
            <a:avLst/>
          </a:prstGeom>
          <a:noFill/>
          <a:ln w="9525">
            <a:noFill/>
            <a:miter lim="800000"/>
            <a:headEnd/>
            <a:tailEnd/>
          </a:ln>
        </p:spPr>
        <p:txBody>
          <a:bodyPr wrap="none">
            <a:spAutoFit/>
          </a:bodyPr>
          <a:lstStyle/>
          <a:p>
            <a:r>
              <a:rPr lang="en-US" sz="2400">
                <a:latin typeface="Verdana" pitchFamily="34" charset="0"/>
              </a:rPr>
              <a:t>River</a:t>
            </a:r>
          </a:p>
        </p:txBody>
      </p:sp>
      <p:sp>
        <p:nvSpPr>
          <p:cNvPr id="61453" name="TextBox 22"/>
          <p:cNvSpPr txBox="1">
            <a:spLocks noChangeArrowheads="1"/>
          </p:cNvSpPr>
          <p:nvPr/>
        </p:nvSpPr>
        <p:spPr bwMode="auto">
          <a:xfrm>
            <a:off x="1676400" y="2895600"/>
            <a:ext cx="977900" cy="461963"/>
          </a:xfrm>
          <a:prstGeom prst="rect">
            <a:avLst/>
          </a:prstGeom>
          <a:noFill/>
          <a:ln w="9525">
            <a:noFill/>
            <a:miter lim="800000"/>
            <a:headEnd/>
            <a:tailEnd/>
          </a:ln>
        </p:spPr>
        <p:txBody>
          <a:bodyPr wrap="none">
            <a:spAutoFit/>
          </a:bodyPr>
          <a:lstStyle/>
          <a:p>
            <a:r>
              <a:rPr lang="en-US" sz="2400">
                <a:latin typeface="Verdana" pitchFamily="34" charset="0"/>
              </a:rPr>
              <a:t>River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Seven Bridges</a:t>
            </a:r>
            <a:endParaRPr lang="en-US" dirty="0"/>
          </a:p>
        </p:txBody>
      </p:sp>
      <p:sp>
        <p:nvSpPr>
          <p:cNvPr id="52226" name="Slide Number Placeholder 25"/>
          <p:cNvSpPr>
            <a:spLocks noGrp="1"/>
          </p:cNvSpPr>
          <p:nvPr>
            <p:ph type="sldNum" sz="quarter" idx="12"/>
          </p:nvPr>
        </p:nvSpPr>
        <p:spPr bwMode="auto">
          <a:ln>
            <a:miter lim="800000"/>
            <a:headEnd/>
            <a:tailEnd/>
          </a:ln>
        </p:spPr>
        <p:txBody>
          <a:bodyPr/>
          <a:lstStyle/>
          <a:p>
            <a:pPr fontAlgn="base">
              <a:spcBef>
                <a:spcPct val="0"/>
              </a:spcBef>
              <a:spcAft>
                <a:spcPct val="0"/>
              </a:spcAft>
              <a:defRPr/>
            </a:pPr>
            <a:fld id="{8641A9AF-0D29-45B5-A843-32B81AC7714F}" type="slidenum">
              <a:rPr lang="en-US">
                <a:cs typeface="Arial" charset="0"/>
              </a:rPr>
              <a:pPr fontAlgn="base">
                <a:spcBef>
                  <a:spcPct val="0"/>
                </a:spcBef>
                <a:spcAft>
                  <a:spcPct val="0"/>
                </a:spcAft>
                <a:defRPr/>
              </a:pPr>
              <a:t>38</a:t>
            </a:fld>
            <a:endParaRPr lang="en-US">
              <a:cs typeface="Arial" charset="0"/>
            </a:endParaRPr>
          </a:p>
        </p:txBody>
      </p:sp>
      <p:sp>
        <p:nvSpPr>
          <p:cNvPr id="13" name="Freeform 12"/>
          <p:cNvSpPr/>
          <p:nvPr/>
        </p:nvSpPr>
        <p:spPr>
          <a:xfrm>
            <a:off x="6002338" y="1212850"/>
            <a:ext cx="2532062" cy="3429000"/>
          </a:xfrm>
          <a:custGeom>
            <a:avLst/>
            <a:gdLst>
              <a:gd name="connsiteX0" fmla="*/ 2391508 w 2532185"/>
              <a:gd name="connsiteY0" fmla="*/ 0 h 3429000"/>
              <a:gd name="connsiteX1" fmla="*/ 2286000 w 2532185"/>
              <a:gd name="connsiteY1" fmla="*/ 114300 h 3429000"/>
              <a:gd name="connsiteX2" fmla="*/ 2233247 w 2532185"/>
              <a:gd name="connsiteY2" fmla="*/ 149470 h 3429000"/>
              <a:gd name="connsiteX3" fmla="*/ 2224454 w 2532185"/>
              <a:gd name="connsiteY3" fmla="*/ 175847 h 3429000"/>
              <a:gd name="connsiteX4" fmla="*/ 2127739 w 2532185"/>
              <a:gd name="connsiteY4" fmla="*/ 228600 h 3429000"/>
              <a:gd name="connsiteX5" fmla="*/ 2057400 w 2532185"/>
              <a:gd name="connsiteY5" fmla="*/ 281354 h 3429000"/>
              <a:gd name="connsiteX6" fmla="*/ 1995854 w 2532185"/>
              <a:gd name="connsiteY6" fmla="*/ 307731 h 3429000"/>
              <a:gd name="connsiteX7" fmla="*/ 1925516 w 2532185"/>
              <a:gd name="connsiteY7" fmla="*/ 351693 h 3429000"/>
              <a:gd name="connsiteX8" fmla="*/ 1872762 w 2532185"/>
              <a:gd name="connsiteY8" fmla="*/ 360485 h 3429000"/>
              <a:gd name="connsiteX9" fmla="*/ 1820008 w 2532185"/>
              <a:gd name="connsiteY9" fmla="*/ 404447 h 3429000"/>
              <a:gd name="connsiteX10" fmla="*/ 1776047 w 2532185"/>
              <a:gd name="connsiteY10" fmla="*/ 395654 h 3429000"/>
              <a:gd name="connsiteX11" fmla="*/ 1670539 w 2532185"/>
              <a:gd name="connsiteY11" fmla="*/ 465993 h 3429000"/>
              <a:gd name="connsiteX12" fmla="*/ 1635370 w 2532185"/>
              <a:gd name="connsiteY12" fmla="*/ 483577 h 3429000"/>
              <a:gd name="connsiteX13" fmla="*/ 1582616 w 2532185"/>
              <a:gd name="connsiteY13" fmla="*/ 518747 h 3429000"/>
              <a:gd name="connsiteX14" fmla="*/ 1538654 w 2532185"/>
              <a:gd name="connsiteY14" fmla="*/ 536331 h 3429000"/>
              <a:gd name="connsiteX15" fmla="*/ 1477108 w 2532185"/>
              <a:gd name="connsiteY15" fmla="*/ 580293 h 3429000"/>
              <a:gd name="connsiteX16" fmla="*/ 1450731 w 2532185"/>
              <a:gd name="connsiteY16" fmla="*/ 589085 h 3429000"/>
              <a:gd name="connsiteX17" fmla="*/ 1380393 w 2532185"/>
              <a:gd name="connsiteY17" fmla="*/ 633047 h 3429000"/>
              <a:gd name="connsiteX18" fmla="*/ 1345223 w 2532185"/>
              <a:gd name="connsiteY18" fmla="*/ 650631 h 3429000"/>
              <a:gd name="connsiteX19" fmla="*/ 1318847 w 2532185"/>
              <a:gd name="connsiteY19" fmla="*/ 668216 h 3429000"/>
              <a:gd name="connsiteX20" fmla="*/ 1274885 w 2532185"/>
              <a:gd name="connsiteY20" fmla="*/ 677008 h 3429000"/>
              <a:gd name="connsiteX21" fmla="*/ 1222131 w 2532185"/>
              <a:gd name="connsiteY21" fmla="*/ 703385 h 3429000"/>
              <a:gd name="connsiteX22" fmla="*/ 1186962 w 2532185"/>
              <a:gd name="connsiteY22" fmla="*/ 747347 h 3429000"/>
              <a:gd name="connsiteX23" fmla="*/ 1125416 w 2532185"/>
              <a:gd name="connsiteY23" fmla="*/ 756139 h 3429000"/>
              <a:gd name="connsiteX24" fmla="*/ 1099039 w 2532185"/>
              <a:gd name="connsiteY24" fmla="*/ 764931 h 3429000"/>
              <a:gd name="connsiteX25" fmla="*/ 1046285 w 2532185"/>
              <a:gd name="connsiteY25" fmla="*/ 844062 h 3429000"/>
              <a:gd name="connsiteX26" fmla="*/ 1002323 w 2532185"/>
              <a:gd name="connsiteY26" fmla="*/ 852854 h 3429000"/>
              <a:gd name="connsiteX27" fmla="*/ 975947 w 2532185"/>
              <a:gd name="connsiteY27" fmla="*/ 870439 h 3429000"/>
              <a:gd name="connsiteX28" fmla="*/ 940777 w 2532185"/>
              <a:gd name="connsiteY28" fmla="*/ 896816 h 3429000"/>
              <a:gd name="connsiteX29" fmla="*/ 905608 w 2532185"/>
              <a:gd name="connsiteY29" fmla="*/ 905608 h 3429000"/>
              <a:gd name="connsiteX30" fmla="*/ 835270 w 2532185"/>
              <a:gd name="connsiteY30" fmla="*/ 958362 h 3429000"/>
              <a:gd name="connsiteX31" fmla="*/ 756139 w 2532185"/>
              <a:gd name="connsiteY31" fmla="*/ 1002324 h 3429000"/>
              <a:gd name="connsiteX32" fmla="*/ 729762 w 2532185"/>
              <a:gd name="connsiteY32" fmla="*/ 1019908 h 3429000"/>
              <a:gd name="connsiteX33" fmla="*/ 677008 w 2532185"/>
              <a:gd name="connsiteY33" fmla="*/ 1037493 h 3429000"/>
              <a:gd name="connsiteX34" fmla="*/ 624254 w 2532185"/>
              <a:gd name="connsiteY34" fmla="*/ 1072662 h 3429000"/>
              <a:gd name="connsiteX35" fmla="*/ 589085 w 2532185"/>
              <a:gd name="connsiteY35" fmla="*/ 1099039 h 3429000"/>
              <a:gd name="connsiteX36" fmla="*/ 553916 w 2532185"/>
              <a:gd name="connsiteY36" fmla="*/ 1107831 h 3429000"/>
              <a:gd name="connsiteX37" fmla="*/ 474785 w 2532185"/>
              <a:gd name="connsiteY37" fmla="*/ 1169377 h 3429000"/>
              <a:gd name="connsiteX38" fmla="*/ 413239 w 2532185"/>
              <a:gd name="connsiteY38" fmla="*/ 1204547 h 3429000"/>
              <a:gd name="connsiteX39" fmla="*/ 360485 w 2532185"/>
              <a:gd name="connsiteY39" fmla="*/ 1248508 h 3429000"/>
              <a:gd name="connsiteX40" fmla="*/ 316523 w 2532185"/>
              <a:gd name="connsiteY40" fmla="*/ 1292470 h 3429000"/>
              <a:gd name="connsiteX41" fmla="*/ 281354 w 2532185"/>
              <a:gd name="connsiteY41" fmla="*/ 1318847 h 3429000"/>
              <a:gd name="connsiteX42" fmla="*/ 167054 w 2532185"/>
              <a:gd name="connsiteY42" fmla="*/ 1424354 h 3429000"/>
              <a:gd name="connsiteX43" fmla="*/ 149470 w 2532185"/>
              <a:gd name="connsiteY43" fmla="*/ 1459524 h 3429000"/>
              <a:gd name="connsiteX44" fmla="*/ 105508 w 2532185"/>
              <a:gd name="connsiteY44" fmla="*/ 1521070 h 3429000"/>
              <a:gd name="connsiteX45" fmla="*/ 61547 w 2532185"/>
              <a:gd name="connsiteY45" fmla="*/ 1591408 h 3429000"/>
              <a:gd name="connsiteX46" fmla="*/ 52754 w 2532185"/>
              <a:gd name="connsiteY46" fmla="*/ 1644162 h 3429000"/>
              <a:gd name="connsiteX47" fmla="*/ 17585 w 2532185"/>
              <a:gd name="connsiteY47" fmla="*/ 1776047 h 3429000"/>
              <a:gd name="connsiteX48" fmla="*/ 0 w 2532185"/>
              <a:gd name="connsiteY48" fmla="*/ 1916724 h 3429000"/>
              <a:gd name="connsiteX49" fmla="*/ 8793 w 2532185"/>
              <a:gd name="connsiteY49" fmla="*/ 2136531 h 3429000"/>
              <a:gd name="connsiteX50" fmla="*/ 26377 w 2532185"/>
              <a:gd name="connsiteY50" fmla="*/ 2171700 h 3429000"/>
              <a:gd name="connsiteX51" fmla="*/ 35170 w 2532185"/>
              <a:gd name="connsiteY51" fmla="*/ 2259624 h 3429000"/>
              <a:gd name="connsiteX52" fmla="*/ 43962 w 2532185"/>
              <a:gd name="connsiteY52" fmla="*/ 2294793 h 3429000"/>
              <a:gd name="connsiteX53" fmla="*/ 52754 w 2532185"/>
              <a:gd name="connsiteY53" fmla="*/ 2356339 h 3429000"/>
              <a:gd name="connsiteX54" fmla="*/ 96716 w 2532185"/>
              <a:gd name="connsiteY54" fmla="*/ 2426677 h 3429000"/>
              <a:gd name="connsiteX55" fmla="*/ 140677 w 2532185"/>
              <a:gd name="connsiteY55" fmla="*/ 2497016 h 3429000"/>
              <a:gd name="connsiteX56" fmla="*/ 202223 w 2532185"/>
              <a:gd name="connsiteY56" fmla="*/ 2549770 h 3429000"/>
              <a:gd name="connsiteX57" fmla="*/ 237393 w 2532185"/>
              <a:gd name="connsiteY57" fmla="*/ 2567354 h 3429000"/>
              <a:gd name="connsiteX58" fmla="*/ 334108 w 2532185"/>
              <a:gd name="connsiteY58" fmla="*/ 2620108 h 3429000"/>
              <a:gd name="connsiteX59" fmla="*/ 369277 w 2532185"/>
              <a:gd name="connsiteY59" fmla="*/ 2628900 h 3429000"/>
              <a:gd name="connsiteX60" fmla="*/ 448408 w 2532185"/>
              <a:gd name="connsiteY60" fmla="*/ 2655277 h 3429000"/>
              <a:gd name="connsiteX61" fmla="*/ 518747 w 2532185"/>
              <a:gd name="connsiteY61" fmla="*/ 2681654 h 3429000"/>
              <a:gd name="connsiteX62" fmla="*/ 597877 w 2532185"/>
              <a:gd name="connsiteY62" fmla="*/ 2708031 h 3429000"/>
              <a:gd name="connsiteX63" fmla="*/ 650631 w 2532185"/>
              <a:gd name="connsiteY63" fmla="*/ 2725616 h 3429000"/>
              <a:gd name="connsiteX64" fmla="*/ 756139 w 2532185"/>
              <a:gd name="connsiteY64" fmla="*/ 2743200 h 3429000"/>
              <a:gd name="connsiteX65" fmla="*/ 844062 w 2532185"/>
              <a:gd name="connsiteY65" fmla="*/ 2769577 h 3429000"/>
              <a:gd name="connsiteX66" fmla="*/ 931985 w 2532185"/>
              <a:gd name="connsiteY66" fmla="*/ 2778370 h 3429000"/>
              <a:gd name="connsiteX67" fmla="*/ 975947 w 2532185"/>
              <a:gd name="connsiteY67" fmla="*/ 2787162 h 3429000"/>
              <a:gd name="connsiteX68" fmla="*/ 1046285 w 2532185"/>
              <a:gd name="connsiteY68" fmla="*/ 2795954 h 3429000"/>
              <a:gd name="connsiteX69" fmla="*/ 1248508 w 2532185"/>
              <a:gd name="connsiteY69" fmla="*/ 2813539 h 3429000"/>
              <a:gd name="connsiteX70" fmla="*/ 1380393 w 2532185"/>
              <a:gd name="connsiteY70" fmla="*/ 2848708 h 3429000"/>
              <a:gd name="connsiteX71" fmla="*/ 1424354 w 2532185"/>
              <a:gd name="connsiteY71" fmla="*/ 2857500 h 3429000"/>
              <a:gd name="connsiteX72" fmla="*/ 1450731 w 2532185"/>
              <a:gd name="connsiteY72" fmla="*/ 2866293 h 3429000"/>
              <a:gd name="connsiteX73" fmla="*/ 1521070 w 2532185"/>
              <a:gd name="connsiteY73" fmla="*/ 2875085 h 3429000"/>
              <a:gd name="connsiteX74" fmla="*/ 1565031 w 2532185"/>
              <a:gd name="connsiteY74" fmla="*/ 2883877 h 3429000"/>
              <a:gd name="connsiteX75" fmla="*/ 1617785 w 2532185"/>
              <a:gd name="connsiteY75" fmla="*/ 2892670 h 3429000"/>
              <a:gd name="connsiteX76" fmla="*/ 1670539 w 2532185"/>
              <a:gd name="connsiteY76" fmla="*/ 2919047 h 3429000"/>
              <a:gd name="connsiteX77" fmla="*/ 1758462 w 2532185"/>
              <a:gd name="connsiteY77" fmla="*/ 2945424 h 3429000"/>
              <a:gd name="connsiteX78" fmla="*/ 1820008 w 2532185"/>
              <a:gd name="connsiteY78" fmla="*/ 2963008 h 3429000"/>
              <a:gd name="connsiteX79" fmla="*/ 1855177 w 2532185"/>
              <a:gd name="connsiteY79" fmla="*/ 2971800 h 3429000"/>
              <a:gd name="connsiteX80" fmla="*/ 1899139 w 2532185"/>
              <a:gd name="connsiteY80" fmla="*/ 2980593 h 3429000"/>
              <a:gd name="connsiteX81" fmla="*/ 1969477 w 2532185"/>
              <a:gd name="connsiteY81" fmla="*/ 3015762 h 3429000"/>
              <a:gd name="connsiteX82" fmla="*/ 2013439 w 2532185"/>
              <a:gd name="connsiteY82" fmla="*/ 3042139 h 3429000"/>
              <a:gd name="connsiteX83" fmla="*/ 2039816 w 2532185"/>
              <a:gd name="connsiteY83" fmla="*/ 3059724 h 3429000"/>
              <a:gd name="connsiteX84" fmla="*/ 2066193 w 2532185"/>
              <a:gd name="connsiteY84" fmla="*/ 3068516 h 3429000"/>
              <a:gd name="connsiteX85" fmla="*/ 2180493 w 2532185"/>
              <a:gd name="connsiteY85" fmla="*/ 3130062 h 3429000"/>
              <a:gd name="connsiteX86" fmla="*/ 2233247 w 2532185"/>
              <a:gd name="connsiteY86" fmla="*/ 3174024 h 3429000"/>
              <a:gd name="connsiteX87" fmla="*/ 2277208 w 2532185"/>
              <a:gd name="connsiteY87" fmla="*/ 3217985 h 3429000"/>
              <a:gd name="connsiteX88" fmla="*/ 2338754 w 2532185"/>
              <a:gd name="connsiteY88" fmla="*/ 3253154 h 3429000"/>
              <a:gd name="connsiteX89" fmla="*/ 2400300 w 2532185"/>
              <a:gd name="connsiteY89" fmla="*/ 3314700 h 3429000"/>
              <a:gd name="connsiteX90" fmla="*/ 2426677 w 2532185"/>
              <a:gd name="connsiteY90" fmla="*/ 3341077 h 3429000"/>
              <a:gd name="connsiteX91" fmla="*/ 2505808 w 2532185"/>
              <a:gd name="connsiteY91" fmla="*/ 3402624 h 3429000"/>
              <a:gd name="connsiteX92" fmla="*/ 2523393 w 2532185"/>
              <a:gd name="connsiteY92" fmla="*/ 3429000 h 3429000"/>
              <a:gd name="connsiteX93" fmla="*/ 2532185 w 2532185"/>
              <a:gd name="connsiteY93" fmla="*/ 3385039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32185" h="3429000">
                <a:moveTo>
                  <a:pt x="2391508" y="0"/>
                </a:moveTo>
                <a:cubicBezTo>
                  <a:pt x="2356339" y="38100"/>
                  <a:pt x="2323696" y="78698"/>
                  <a:pt x="2286000" y="114300"/>
                </a:cubicBezTo>
                <a:cubicBezTo>
                  <a:pt x="2270635" y="128811"/>
                  <a:pt x="2233247" y="149470"/>
                  <a:pt x="2233247" y="149470"/>
                </a:cubicBezTo>
                <a:cubicBezTo>
                  <a:pt x="2230316" y="158262"/>
                  <a:pt x="2230486" y="168810"/>
                  <a:pt x="2224454" y="175847"/>
                </a:cubicBezTo>
                <a:cubicBezTo>
                  <a:pt x="2191729" y="214025"/>
                  <a:pt x="2172901" y="213547"/>
                  <a:pt x="2127739" y="228600"/>
                </a:cubicBezTo>
                <a:cubicBezTo>
                  <a:pt x="2104293" y="246185"/>
                  <a:pt x="2081786" y="265097"/>
                  <a:pt x="2057400" y="281354"/>
                </a:cubicBezTo>
                <a:cubicBezTo>
                  <a:pt x="2035668" y="295842"/>
                  <a:pt x="2019302" y="299915"/>
                  <a:pt x="1995854" y="307731"/>
                </a:cubicBezTo>
                <a:cubicBezTo>
                  <a:pt x="1980832" y="317746"/>
                  <a:pt x="1937181" y="347451"/>
                  <a:pt x="1925516" y="351693"/>
                </a:cubicBezTo>
                <a:cubicBezTo>
                  <a:pt x="1908762" y="357785"/>
                  <a:pt x="1890347" y="357554"/>
                  <a:pt x="1872762" y="360485"/>
                </a:cubicBezTo>
                <a:cubicBezTo>
                  <a:pt x="1865664" y="367583"/>
                  <a:pt x="1833997" y="402698"/>
                  <a:pt x="1820008" y="404447"/>
                </a:cubicBezTo>
                <a:cubicBezTo>
                  <a:pt x="1805179" y="406301"/>
                  <a:pt x="1790701" y="398585"/>
                  <a:pt x="1776047" y="395654"/>
                </a:cubicBezTo>
                <a:cubicBezTo>
                  <a:pt x="1696589" y="435383"/>
                  <a:pt x="1791778" y="385167"/>
                  <a:pt x="1670539" y="465993"/>
                </a:cubicBezTo>
                <a:cubicBezTo>
                  <a:pt x="1659634" y="473263"/>
                  <a:pt x="1646609" y="476834"/>
                  <a:pt x="1635370" y="483577"/>
                </a:cubicBezTo>
                <a:cubicBezTo>
                  <a:pt x="1617248" y="494451"/>
                  <a:pt x="1601170" y="508627"/>
                  <a:pt x="1582616" y="518747"/>
                </a:cubicBezTo>
                <a:cubicBezTo>
                  <a:pt x="1568760" y="526305"/>
                  <a:pt x="1552771" y="529273"/>
                  <a:pt x="1538654" y="536331"/>
                </a:cubicBezTo>
                <a:cubicBezTo>
                  <a:pt x="1511443" y="549936"/>
                  <a:pt x="1504979" y="564367"/>
                  <a:pt x="1477108" y="580293"/>
                </a:cubicBezTo>
                <a:cubicBezTo>
                  <a:pt x="1469061" y="584891"/>
                  <a:pt x="1458867" y="584647"/>
                  <a:pt x="1450731" y="589085"/>
                </a:cubicBezTo>
                <a:cubicBezTo>
                  <a:pt x="1426458" y="602325"/>
                  <a:pt x="1404275" y="619116"/>
                  <a:pt x="1380393" y="633047"/>
                </a:cubicBezTo>
                <a:cubicBezTo>
                  <a:pt x="1369071" y="639651"/>
                  <a:pt x="1356603" y="644128"/>
                  <a:pt x="1345223" y="650631"/>
                </a:cubicBezTo>
                <a:cubicBezTo>
                  <a:pt x="1336048" y="655874"/>
                  <a:pt x="1328741" y="664506"/>
                  <a:pt x="1318847" y="668216"/>
                </a:cubicBezTo>
                <a:cubicBezTo>
                  <a:pt x="1304854" y="673463"/>
                  <a:pt x="1289539" y="674077"/>
                  <a:pt x="1274885" y="677008"/>
                </a:cubicBezTo>
                <a:cubicBezTo>
                  <a:pt x="1257300" y="685800"/>
                  <a:pt x="1237483" y="691103"/>
                  <a:pt x="1222131" y="703385"/>
                </a:cubicBezTo>
                <a:cubicBezTo>
                  <a:pt x="1207477" y="715108"/>
                  <a:pt x="1203437" y="738361"/>
                  <a:pt x="1186962" y="747347"/>
                </a:cubicBezTo>
                <a:cubicBezTo>
                  <a:pt x="1168769" y="757271"/>
                  <a:pt x="1145931" y="753208"/>
                  <a:pt x="1125416" y="756139"/>
                </a:cubicBezTo>
                <a:cubicBezTo>
                  <a:pt x="1116624" y="759070"/>
                  <a:pt x="1105592" y="758378"/>
                  <a:pt x="1099039" y="764931"/>
                </a:cubicBezTo>
                <a:cubicBezTo>
                  <a:pt x="1085516" y="778454"/>
                  <a:pt x="1065428" y="832098"/>
                  <a:pt x="1046285" y="844062"/>
                </a:cubicBezTo>
                <a:cubicBezTo>
                  <a:pt x="1033612" y="851982"/>
                  <a:pt x="1016977" y="849923"/>
                  <a:pt x="1002323" y="852854"/>
                </a:cubicBezTo>
                <a:cubicBezTo>
                  <a:pt x="993531" y="858716"/>
                  <a:pt x="984546" y="864297"/>
                  <a:pt x="975947" y="870439"/>
                </a:cubicBezTo>
                <a:cubicBezTo>
                  <a:pt x="964023" y="878957"/>
                  <a:pt x="953884" y="890263"/>
                  <a:pt x="940777" y="896816"/>
                </a:cubicBezTo>
                <a:cubicBezTo>
                  <a:pt x="929969" y="902220"/>
                  <a:pt x="917331" y="902677"/>
                  <a:pt x="905608" y="905608"/>
                </a:cubicBezTo>
                <a:cubicBezTo>
                  <a:pt x="853900" y="957316"/>
                  <a:pt x="908099" y="907382"/>
                  <a:pt x="835270" y="958362"/>
                </a:cubicBezTo>
                <a:cubicBezTo>
                  <a:pt x="770007" y="1004046"/>
                  <a:pt x="817154" y="987069"/>
                  <a:pt x="756139" y="1002324"/>
                </a:cubicBezTo>
                <a:cubicBezTo>
                  <a:pt x="747347" y="1008185"/>
                  <a:pt x="739418" y="1015616"/>
                  <a:pt x="729762" y="1019908"/>
                </a:cubicBezTo>
                <a:cubicBezTo>
                  <a:pt x="712824" y="1027436"/>
                  <a:pt x="692431" y="1027211"/>
                  <a:pt x="677008" y="1037493"/>
                </a:cubicBezTo>
                <a:cubicBezTo>
                  <a:pt x="659423" y="1049216"/>
                  <a:pt x="641161" y="1059981"/>
                  <a:pt x="624254" y="1072662"/>
                </a:cubicBezTo>
                <a:cubicBezTo>
                  <a:pt x="612531" y="1081454"/>
                  <a:pt x="602192" y="1092486"/>
                  <a:pt x="589085" y="1099039"/>
                </a:cubicBezTo>
                <a:cubicBezTo>
                  <a:pt x="578277" y="1104443"/>
                  <a:pt x="565639" y="1104900"/>
                  <a:pt x="553916" y="1107831"/>
                </a:cubicBezTo>
                <a:cubicBezTo>
                  <a:pt x="420592" y="1196713"/>
                  <a:pt x="557422" y="1100512"/>
                  <a:pt x="474785" y="1169377"/>
                </a:cubicBezTo>
                <a:cubicBezTo>
                  <a:pt x="456144" y="1184912"/>
                  <a:pt x="434738" y="1193797"/>
                  <a:pt x="413239" y="1204547"/>
                </a:cubicBezTo>
                <a:cubicBezTo>
                  <a:pt x="374546" y="1262585"/>
                  <a:pt x="422269" y="1200454"/>
                  <a:pt x="360485" y="1248508"/>
                </a:cubicBezTo>
                <a:cubicBezTo>
                  <a:pt x="344127" y="1261231"/>
                  <a:pt x="332012" y="1278702"/>
                  <a:pt x="316523" y="1292470"/>
                </a:cubicBezTo>
                <a:cubicBezTo>
                  <a:pt x="305571" y="1302205"/>
                  <a:pt x="292797" y="1309693"/>
                  <a:pt x="281354" y="1318847"/>
                </a:cubicBezTo>
                <a:cubicBezTo>
                  <a:pt x="220686" y="1367381"/>
                  <a:pt x="196525" y="1372779"/>
                  <a:pt x="167054" y="1424354"/>
                </a:cubicBezTo>
                <a:cubicBezTo>
                  <a:pt x="160551" y="1435734"/>
                  <a:pt x="155973" y="1448144"/>
                  <a:pt x="149470" y="1459524"/>
                </a:cubicBezTo>
                <a:cubicBezTo>
                  <a:pt x="133753" y="1487029"/>
                  <a:pt x="124361" y="1492790"/>
                  <a:pt x="105508" y="1521070"/>
                </a:cubicBezTo>
                <a:cubicBezTo>
                  <a:pt x="90171" y="1544075"/>
                  <a:pt x="61547" y="1591408"/>
                  <a:pt x="61547" y="1591408"/>
                </a:cubicBezTo>
                <a:cubicBezTo>
                  <a:pt x="58616" y="1608993"/>
                  <a:pt x="56883" y="1626820"/>
                  <a:pt x="52754" y="1644162"/>
                </a:cubicBezTo>
                <a:cubicBezTo>
                  <a:pt x="42216" y="1688423"/>
                  <a:pt x="23228" y="1730900"/>
                  <a:pt x="17585" y="1776047"/>
                </a:cubicBezTo>
                <a:lnTo>
                  <a:pt x="0" y="1916724"/>
                </a:lnTo>
                <a:cubicBezTo>
                  <a:pt x="2931" y="1989993"/>
                  <a:pt x="1248" y="2063593"/>
                  <a:pt x="8793" y="2136531"/>
                </a:cubicBezTo>
                <a:cubicBezTo>
                  <a:pt x="10142" y="2149568"/>
                  <a:pt x="23631" y="2158884"/>
                  <a:pt x="26377" y="2171700"/>
                </a:cubicBezTo>
                <a:cubicBezTo>
                  <a:pt x="32548" y="2200500"/>
                  <a:pt x="31004" y="2230466"/>
                  <a:pt x="35170" y="2259624"/>
                </a:cubicBezTo>
                <a:cubicBezTo>
                  <a:pt x="36879" y="2271586"/>
                  <a:pt x="41800" y="2282904"/>
                  <a:pt x="43962" y="2294793"/>
                </a:cubicBezTo>
                <a:cubicBezTo>
                  <a:pt x="47669" y="2315182"/>
                  <a:pt x="47301" y="2336346"/>
                  <a:pt x="52754" y="2356339"/>
                </a:cubicBezTo>
                <a:cubicBezTo>
                  <a:pt x="61378" y="2387959"/>
                  <a:pt x="79821" y="2399645"/>
                  <a:pt x="96716" y="2426677"/>
                </a:cubicBezTo>
                <a:cubicBezTo>
                  <a:pt x="131358" y="2482105"/>
                  <a:pt x="94691" y="2443366"/>
                  <a:pt x="140677" y="2497016"/>
                </a:cubicBezTo>
                <a:cubicBezTo>
                  <a:pt x="157276" y="2516382"/>
                  <a:pt x="180841" y="2536407"/>
                  <a:pt x="202223" y="2549770"/>
                </a:cubicBezTo>
                <a:cubicBezTo>
                  <a:pt x="213338" y="2556717"/>
                  <a:pt x="226013" y="2560851"/>
                  <a:pt x="237393" y="2567354"/>
                </a:cubicBezTo>
                <a:cubicBezTo>
                  <a:pt x="274844" y="2588754"/>
                  <a:pt x="280952" y="2606819"/>
                  <a:pt x="334108" y="2620108"/>
                </a:cubicBezTo>
                <a:lnTo>
                  <a:pt x="369277" y="2628900"/>
                </a:lnTo>
                <a:cubicBezTo>
                  <a:pt x="422190" y="2664176"/>
                  <a:pt x="365488" y="2631586"/>
                  <a:pt x="448408" y="2655277"/>
                </a:cubicBezTo>
                <a:cubicBezTo>
                  <a:pt x="472485" y="2662156"/>
                  <a:pt x="495134" y="2673320"/>
                  <a:pt x="518747" y="2681654"/>
                </a:cubicBezTo>
                <a:cubicBezTo>
                  <a:pt x="544965" y="2690908"/>
                  <a:pt x="571500" y="2699239"/>
                  <a:pt x="597877" y="2708031"/>
                </a:cubicBezTo>
                <a:cubicBezTo>
                  <a:pt x="615462" y="2713893"/>
                  <a:pt x="632347" y="2722569"/>
                  <a:pt x="650631" y="2725616"/>
                </a:cubicBezTo>
                <a:lnTo>
                  <a:pt x="756139" y="2743200"/>
                </a:lnTo>
                <a:cubicBezTo>
                  <a:pt x="774500" y="2749321"/>
                  <a:pt x="820805" y="2766254"/>
                  <a:pt x="844062" y="2769577"/>
                </a:cubicBezTo>
                <a:cubicBezTo>
                  <a:pt x="873220" y="2773743"/>
                  <a:pt x="902790" y="2774477"/>
                  <a:pt x="931985" y="2778370"/>
                </a:cubicBezTo>
                <a:cubicBezTo>
                  <a:pt x="946798" y="2780345"/>
                  <a:pt x="961177" y="2784890"/>
                  <a:pt x="975947" y="2787162"/>
                </a:cubicBezTo>
                <a:cubicBezTo>
                  <a:pt x="999301" y="2790755"/>
                  <a:pt x="1022818" y="2793193"/>
                  <a:pt x="1046285" y="2795954"/>
                </a:cubicBezTo>
                <a:cubicBezTo>
                  <a:pt x="1149344" y="2808079"/>
                  <a:pt x="1125224" y="2804733"/>
                  <a:pt x="1248508" y="2813539"/>
                </a:cubicBezTo>
                <a:cubicBezTo>
                  <a:pt x="1313782" y="2846177"/>
                  <a:pt x="1268789" y="2827783"/>
                  <a:pt x="1380393" y="2848708"/>
                </a:cubicBezTo>
                <a:cubicBezTo>
                  <a:pt x="1395081" y="2851462"/>
                  <a:pt x="1409856" y="2853875"/>
                  <a:pt x="1424354" y="2857500"/>
                </a:cubicBezTo>
                <a:cubicBezTo>
                  <a:pt x="1433345" y="2859748"/>
                  <a:pt x="1441612" y="2864635"/>
                  <a:pt x="1450731" y="2866293"/>
                </a:cubicBezTo>
                <a:cubicBezTo>
                  <a:pt x="1473979" y="2870520"/>
                  <a:pt x="1497716" y="2871492"/>
                  <a:pt x="1521070" y="2875085"/>
                </a:cubicBezTo>
                <a:cubicBezTo>
                  <a:pt x="1535840" y="2877357"/>
                  <a:pt x="1550328" y="2881204"/>
                  <a:pt x="1565031" y="2883877"/>
                </a:cubicBezTo>
                <a:cubicBezTo>
                  <a:pt x="1582571" y="2887066"/>
                  <a:pt x="1600200" y="2889739"/>
                  <a:pt x="1617785" y="2892670"/>
                </a:cubicBezTo>
                <a:cubicBezTo>
                  <a:pt x="1635370" y="2901462"/>
                  <a:pt x="1652391" y="2911485"/>
                  <a:pt x="1670539" y="2919047"/>
                </a:cubicBezTo>
                <a:cubicBezTo>
                  <a:pt x="1710436" y="2935671"/>
                  <a:pt x="1721166" y="2935252"/>
                  <a:pt x="1758462" y="2945424"/>
                </a:cubicBezTo>
                <a:cubicBezTo>
                  <a:pt x="1779046" y="2951038"/>
                  <a:pt x="1799424" y="2957394"/>
                  <a:pt x="1820008" y="2963008"/>
                </a:cubicBezTo>
                <a:cubicBezTo>
                  <a:pt x="1831666" y="2966187"/>
                  <a:pt x="1843381" y="2969179"/>
                  <a:pt x="1855177" y="2971800"/>
                </a:cubicBezTo>
                <a:cubicBezTo>
                  <a:pt x="1869765" y="2975042"/>
                  <a:pt x="1884825" y="2976299"/>
                  <a:pt x="1899139" y="2980593"/>
                </a:cubicBezTo>
                <a:cubicBezTo>
                  <a:pt x="1943935" y="2994032"/>
                  <a:pt x="1935979" y="2994825"/>
                  <a:pt x="1969477" y="3015762"/>
                </a:cubicBezTo>
                <a:cubicBezTo>
                  <a:pt x="1983969" y="3024819"/>
                  <a:pt x="1998947" y="3033082"/>
                  <a:pt x="2013439" y="3042139"/>
                </a:cubicBezTo>
                <a:cubicBezTo>
                  <a:pt x="2022400" y="3047740"/>
                  <a:pt x="2030364" y="3054998"/>
                  <a:pt x="2039816" y="3059724"/>
                </a:cubicBezTo>
                <a:cubicBezTo>
                  <a:pt x="2048105" y="3063869"/>
                  <a:pt x="2057674" y="3064865"/>
                  <a:pt x="2066193" y="3068516"/>
                </a:cubicBezTo>
                <a:cubicBezTo>
                  <a:pt x="2091344" y="3079295"/>
                  <a:pt x="2175103" y="3126468"/>
                  <a:pt x="2180493" y="3130062"/>
                </a:cubicBezTo>
                <a:cubicBezTo>
                  <a:pt x="2199539" y="3142759"/>
                  <a:pt x="2216310" y="3158626"/>
                  <a:pt x="2233247" y="3174024"/>
                </a:cubicBezTo>
                <a:cubicBezTo>
                  <a:pt x="2248581" y="3187964"/>
                  <a:pt x="2260629" y="3205551"/>
                  <a:pt x="2277208" y="3217985"/>
                </a:cubicBezTo>
                <a:cubicBezTo>
                  <a:pt x="2296111" y="3232162"/>
                  <a:pt x="2320174" y="3238556"/>
                  <a:pt x="2338754" y="3253154"/>
                </a:cubicBezTo>
                <a:cubicBezTo>
                  <a:pt x="2361568" y="3271079"/>
                  <a:pt x="2379785" y="3294185"/>
                  <a:pt x="2400300" y="3314700"/>
                </a:cubicBezTo>
                <a:cubicBezTo>
                  <a:pt x="2409092" y="3323492"/>
                  <a:pt x="2416331" y="3334180"/>
                  <a:pt x="2426677" y="3341077"/>
                </a:cubicBezTo>
                <a:cubicBezTo>
                  <a:pt x="2463442" y="3365587"/>
                  <a:pt x="2479981" y="3371633"/>
                  <a:pt x="2505808" y="3402624"/>
                </a:cubicBezTo>
                <a:cubicBezTo>
                  <a:pt x="2512573" y="3410742"/>
                  <a:pt x="2523393" y="3429000"/>
                  <a:pt x="2523393" y="3429000"/>
                </a:cubicBezTo>
                <a:lnTo>
                  <a:pt x="2532185" y="3385039"/>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 name="Freeform 13"/>
          <p:cNvSpPr/>
          <p:nvPr/>
        </p:nvSpPr>
        <p:spPr>
          <a:xfrm>
            <a:off x="2571750" y="2057400"/>
            <a:ext cx="3216275" cy="2303463"/>
          </a:xfrm>
          <a:custGeom>
            <a:avLst/>
            <a:gdLst>
              <a:gd name="connsiteX0" fmla="*/ 2990449 w 3215704"/>
              <a:gd name="connsiteY0" fmla="*/ 431062 h 2303824"/>
              <a:gd name="connsiteX1" fmla="*/ 2770641 w 3215704"/>
              <a:gd name="connsiteY1" fmla="*/ 299177 h 2303824"/>
              <a:gd name="connsiteX2" fmla="*/ 2665134 w 3215704"/>
              <a:gd name="connsiteY2" fmla="*/ 255216 h 2303824"/>
              <a:gd name="connsiteX3" fmla="*/ 2542041 w 3215704"/>
              <a:gd name="connsiteY3" fmla="*/ 237631 h 2303824"/>
              <a:gd name="connsiteX4" fmla="*/ 2243103 w 3215704"/>
              <a:gd name="connsiteY4" fmla="*/ 140916 h 2303824"/>
              <a:gd name="connsiteX5" fmla="*/ 2111218 w 3215704"/>
              <a:gd name="connsiteY5" fmla="*/ 132124 h 2303824"/>
              <a:gd name="connsiteX6" fmla="*/ 1935372 w 3215704"/>
              <a:gd name="connsiteY6" fmla="*/ 79370 h 2303824"/>
              <a:gd name="connsiteX7" fmla="*/ 1856241 w 3215704"/>
              <a:gd name="connsiteY7" fmla="*/ 61785 h 2303824"/>
              <a:gd name="connsiteX8" fmla="*/ 1785903 w 3215704"/>
              <a:gd name="connsiteY8" fmla="*/ 44201 h 2303824"/>
              <a:gd name="connsiteX9" fmla="*/ 1513341 w 3215704"/>
              <a:gd name="connsiteY9" fmla="*/ 35408 h 2303824"/>
              <a:gd name="connsiteX10" fmla="*/ 933049 w 3215704"/>
              <a:gd name="connsiteY10" fmla="*/ 35408 h 2303824"/>
              <a:gd name="connsiteX11" fmla="*/ 792372 w 3215704"/>
              <a:gd name="connsiteY11" fmla="*/ 17824 h 2303824"/>
              <a:gd name="connsiteX12" fmla="*/ 660487 w 3215704"/>
              <a:gd name="connsiteY12" fmla="*/ 26616 h 2303824"/>
              <a:gd name="connsiteX13" fmla="*/ 590149 w 3215704"/>
              <a:gd name="connsiteY13" fmla="*/ 44201 h 2303824"/>
              <a:gd name="connsiteX14" fmla="*/ 554980 w 3215704"/>
              <a:gd name="connsiteY14" fmla="*/ 61785 h 2303824"/>
              <a:gd name="connsiteX15" fmla="*/ 493434 w 3215704"/>
              <a:gd name="connsiteY15" fmla="*/ 96954 h 2303824"/>
              <a:gd name="connsiteX16" fmla="*/ 475849 w 3215704"/>
              <a:gd name="connsiteY16" fmla="*/ 123331 h 2303824"/>
              <a:gd name="connsiteX17" fmla="*/ 423095 w 3215704"/>
              <a:gd name="connsiteY17" fmla="*/ 149708 h 2303824"/>
              <a:gd name="connsiteX18" fmla="*/ 370341 w 3215704"/>
              <a:gd name="connsiteY18" fmla="*/ 184877 h 2303824"/>
              <a:gd name="connsiteX19" fmla="*/ 343964 w 3215704"/>
              <a:gd name="connsiteY19" fmla="*/ 211254 h 2303824"/>
              <a:gd name="connsiteX20" fmla="*/ 326380 w 3215704"/>
              <a:gd name="connsiteY20" fmla="*/ 246424 h 2303824"/>
              <a:gd name="connsiteX21" fmla="*/ 220872 w 3215704"/>
              <a:gd name="connsiteY21" fmla="*/ 343139 h 2303824"/>
              <a:gd name="connsiteX22" fmla="*/ 150534 w 3215704"/>
              <a:gd name="connsiteY22" fmla="*/ 431062 h 2303824"/>
              <a:gd name="connsiteX23" fmla="*/ 115364 w 3215704"/>
              <a:gd name="connsiteY23" fmla="*/ 545362 h 2303824"/>
              <a:gd name="connsiteX24" fmla="*/ 88987 w 3215704"/>
              <a:gd name="connsiteY24" fmla="*/ 598116 h 2303824"/>
              <a:gd name="connsiteX25" fmla="*/ 53818 w 3215704"/>
              <a:gd name="connsiteY25" fmla="*/ 659662 h 2303824"/>
              <a:gd name="connsiteX26" fmla="*/ 36234 w 3215704"/>
              <a:gd name="connsiteY26" fmla="*/ 712416 h 2303824"/>
              <a:gd name="connsiteX27" fmla="*/ 27441 w 3215704"/>
              <a:gd name="connsiteY27" fmla="*/ 826716 h 2303824"/>
              <a:gd name="connsiteX28" fmla="*/ 1064 w 3215704"/>
              <a:gd name="connsiteY28" fmla="*/ 984977 h 2303824"/>
              <a:gd name="connsiteX29" fmla="*/ 9857 w 3215704"/>
              <a:gd name="connsiteY29" fmla="*/ 1363047 h 2303824"/>
              <a:gd name="connsiteX30" fmla="*/ 36234 w 3215704"/>
              <a:gd name="connsiteY30" fmla="*/ 1433385 h 2303824"/>
              <a:gd name="connsiteX31" fmla="*/ 88987 w 3215704"/>
              <a:gd name="connsiteY31" fmla="*/ 1591647 h 2303824"/>
              <a:gd name="connsiteX32" fmla="*/ 97780 w 3215704"/>
              <a:gd name="connsiteY32" fmla="*/ 1653193 h 2303824"/>
              <a:gd name="connsiteX33" fmla="*/ 124157 w 3215704"/>
              <a:gd name="connsiteY33" fmla="*/ 1679570 h 2303824"/>
              <a:gd name="connsiteX34" fmla="*/ 141741 w 3215704"/>
              <a:gd name="connsiteY34" fmla="*/ 1714739 h 2303824"/>
              <a:gd name="connsiteX35" fmla="*/ 194495 w 3215704"/>
              <a:gd name="connsiteY35" fmla="*/ 1767493 h 2303824"/>
              <a:gd name="connsiteX36" fmla="*/ 282418 w 3215704"/>
              <a:gd name="connsiteY36" fmla="*/ 1890585 h 2303824"/>
              <a:gd name="connsiteX37" fmla="*/ 326380 w 3215704"/>
              <a:gd name="connsiteY37" fmla="*/ 1916962 h 2303824"/>
              <a:gd name="connsiteX38" fmla="*/ 449472 w 3215704"/>
              <a:gd name="connsiteY38" fmla="*/ 1987301 h 2303824"/>
              <a:gd name="connsiteX39" fmla="*/ 493434 w 3215704"/>
              <a:gd name="connsiteY39" fmla="*/ 2013677 h 2303824"/>
              <a:gd name="connsiteX40" fmla="*/ 519811 w 3215704"/>
              <a:gd name="connsiteY40" fmla="*/ 2022470 h 2303824"/>
              <a:gd name="connsiteX41" fmla="*/ 598941 w 3215704"/>
              <a:gd name="connsiteY41" fmla="*/ 2057639 h 2303824"/>
              <a:gd name="connsiteX42" fmla="*/ 739618 w 3215704"/>
              <a:gd name="connsiteY42" fmla="*/ 2110393 h 2303824"/>
              <a:gd name="connsiteX43" fmla="*/ 827541 w 3215704"/>
              <a:gd name="connsiteY43" fmla="*/ 2136770 h 2303824"/>
              <a:gd name="connsiteX44" fmla="*/ 880295 w 3215704"/>
              <a:gd name="connsiteY44" fmla="*/ 2171939 h 2303824"/>
              <a:gd name="connsiteX45" fmla="*/ 977011 w 3215704"/>
              <a:gd name="connsiteY45" fmla="*/ 2180731 h 2303824"/>
              <a:gd name="connsiteX46" fmla="*/ 1064934 w 3215704"/>
              <a:gd name="connsiteY46" fmla="*/ 2189524 h 2303824"/>
              <a:gd name="connsiteX47" fmla="*/ 1214403 w 3215704"/>
              <a:gd name="connsiteY47" fmla="*/ 2215901 h 2303824"/>
              <a:gd name="connsiteX48" fmla="*/ 1355080 w 3215704"/>
              <a:gd name="connsiteY48" fmla="*/ 2251070 h 2303824"/>
              <a:gd name="connsiteX49" fmla="*/ 1443003 w 3215704"/>
              <a:gd name="connsiteY49" fmla="*/ 2268654 h 2303824"/>
              <a:gd name="connsiteX50" fmla="*/ 1618849 w 3215704"/>
              <a:gd name="connsiteY50" fmla="*/ 2286239 h 2303824"/>
              <a:gd name="connsiteX51" fmla="*/ 1900203 w 3215704"/>
              <a:gd name="connsiteY51" fmla="*/ 2303824 h 2303824"/>
              <a:gd name="connsiteX52" fmla="*/ 1979334 w 3215704"/>
              <a:gd name="connsiteY52" fmla="*/ 2286239 h 2303824"/>
              <a:gd name="connsiteX53" fmla="*/ 2076049 w 3215704"/>
              <a:gd name="connsiteY53" fmla="*/ 2268654 h 2303824"/>
              <a:gd name="connsiteX54" fmla="*/ 2128803 w 3215704"/>
              <a:gd name="connsiteY54" fmla="*/ 2242277 h 2303824"/>
              <a:gd name="connsiteX55" fmla="*/ 2313441 w 3215704"/>
              <a:gd name="connsiteY55" fmla="*/ 2180731 h 2303824"/>
              <a:gd name="connsiteX56" fmla="*/ 2348611 w 3215704"/>
              <a:gd name="connsiteY56" fmla="*/ 2171939 h 2303824"/>
              <a:gd name="connsiteX57" fmla="*/ 2454118 w 3215704"/>
              <a:gd name="connsiteY57" fmla="*/ 2110393 h 2303824"/>
              <a:gd name="connsiteX58" fmla="*/ 2489287 w 3215704"/>
              <a:gd name="connsiteY58" fmla="*/ 2101601 h 2303824"/>
              <a:gd name="connsiteX59" fmla="*/ 2550834 w 3215704"/>
              <a:gd name="connsiteY59" fmla="*/ 2040054 h 2303824"/>
              <a:gd name="connsiteX60" fmla="*/ 2612380 w 3215704"/>
              <a:gd name="connsiteY60" fmla="*/ 1996093 h 2303824"/>
              <a:gd name="connsiteX61" fmla="*/ 2665134 w 3215704"/>
              <a:gd name="connsiteY61" fmla="*/ 1925754 h 2303824"/>
              <a:gd name="connsiteX62" fmla="*/ 2805811 w 3215704"/>
              <a:gd name="connsiteY62" fmla="*/ 1802662 h 2303824"/>
              <a:gd name="connsiteX63" fmla="*/ 2884941 w 3215704"/>
              <a:gd name="connsiteY63" fmla="*/ 1688362 h 2303824"/>
              <a:gd name="connsiteX64" fmla="*/ 2928903 w 3215704"/>
              <a:gd name="connsiteY64" fmla="*/ 1644401 h 2303824"/>
              <a:gd name="connsiteX65" fmla="*/ 2955280 w 3215704"/>
              <a:gd name="connsiteY65" fmla="*/ 1591647 h 2303824"/>
              <a:gd name="connsiteX66" fmla="*/ 2972864 w 3215704"/>
              <a:gd name="connsiteY66" fmla="*/ 1565270 h 2303824"/>
              <a:gd name="connsiteX67" fmla="*/ 3008034 w 3215704"/>
              <a:gd name="connsiteY67" fmla="*/ 1494931 h 2303824"/>
              <a:gd name="connsiteX68" fmla="*/ 3069580 w 3215704"/>
              <a:gd name="connsiteY68" fmla="*/ 1389424 h 2303824"/>
              <a:gd name="connsiteX69" fmla="*/ 3095957 w 3215704"/>
              <a:gd name="connsiteY69" fmla="*/ 1327877 h 2303824"/>
              <a:gd name="connsiteX70" fmla="*/ 3157503 w 3215704"/>
              <a:gd name="connsiteY70" fmla="*/ 1204785 h 2303824"/>
              <a:gd name="connsiteX71" fmla="*/ 3183880 w 3215704"/>
              <a:gd name="connsiteY71" fmla="*/ 1116862 h 2303824"/>
              <a:gd name="connsiteX72" fmla="*/ 3192672 w 3215704"/>
              <a:gd name="connsiteY72" fmla="*/ 1072901 h 2303824"/>
              <a:gd name="connsiteX73" fmla="*/ 3201464 w 3215704"/>
              <a:gd name="connsiteY73" fmla="*/ 1037731 h 2303824"/>
              <a:gd name="connsiteX74" fmla="*/ 3201464 w 3215704"/>
              <a:gd name="connsiteY74" fmla="*/ 800339 h 2303824"/>
              <a:gd name="connsiteX75" fmla="*/ 3192672 w 3215704"/>
              <a:gd name="connsiteY75" fmla="*/ 773962 h 2303824"/>
              <a:gd name="connsiteX76" fmla="*/ 3148711 w 3215704"/>
              <a:gd name="connsiteY76" fmla="*/ 721208 h 2303824"/>
              <a:gd name="connsiteX77" fmla="*/ 3139918 w 3215704"/>
              <a:gd name="connsiteY77" fmla="*/ 694831 h 2303824"/>
              <a:gd name="connsiteX78" fmla="*/ 3122334 w 3215704"/>
              <a:gd name="connsiteY78" fmla="*/ 668454 h 2303824"/>
              <a:gd name="connsiteX79" fmla="*/ 3095957 w 3215704"/>
              <a:gd name="connsiteY79" fmla="*/ 624493 h 2303824"/>
              <a:gd name="connsiteX80" fmla="*/ 3078372 w 3215704"/>
              <a:gd name="connsiteY80" fmla="*/ 589324 h 2303824"/>
              <a:gd name="connsiteX81" fmla="*/ 3043203 w 3215704"/>
              <a:gd name="connsiteY81" fmla="*/ 571739 h 2303824"/>
              <a:gd name="connsiteX82" fmla="*/ 3008034 w 3215704"/>
              <a:gd name="connsiteY82" fmla="*/ 492608 h 2303824"/>
              <a:gd name="connsiteX83" fmla="*/ 2999241 w 3215704"/>
              <a:gd name="connsiteY83" fmla="*/ 466231 h 2303824"/>
              <a:gd name="connsiteX84" fmla="*/ 2990449 w 3215704"/>
              <a:gd name="connsiteY84" fmla="*/ 431062 h 23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15704" h="2303824">
                <a:moveTo>
                  <a:pt x="2990449" y="431062"/>
                </a:moveTo>
                <a:cubicBezTo>
                  <a:pt x="2952349" y="403220"/>
                  <a:pt x="2882435" y="358362"/>
                  <a:pt x="2770641" y="299177"/>
                </a:cubicBezTo>
                <a:cubicBezTo>
                  <a:pt x="2736969" y="281351"/>
                  <a:pt x="2701924" y="265121"/>
                  <a:pt x="2665134" y="255216"/>
                </a:cubicBezTo>
                <a:cubicBezTo>
                  <a:pt x="2625112" y="244441"/>
                  <a:pt x="2583072" y="243493"/>
                  <a:pt x="2542041" y="237631"/>
                </a:cubicBezTo>
                <a:cubicBezTo>
                  <a:pt x="2428003" y="193283"/>
                  <a:pt x="2362459" y="160167"/>
                  <a:pt x="2243103" y="140916"/>
                </a:cubicBezTo>
                <a:cubicBezTo>
                  <a:pt x="2199606" y="133900"/>
                  <a:pt x="2155180" y="135055"/>
                  <a:pt x="2111218" y="132124"/>
                </a:cubicBezTo>
                <a:cubicBezTo>
                  <a:pt x="1890036" y="71801"/>
                  <a:pt x="2127448" y="138472"/>
                  <a:pt x="1935372" y="79370"/>
                </a:cubicBezTo>
                <a:cubicBezTo>
                  <a:pt x="1904890" y="69991"/>
                  <a:pt x="1888326" y="69189"/>
                  <a:pt x="1856241" y="61785"/>
                </a:cubicBezTo>
                <a:cubicBezTo>
                  <a:pt x="1832692" y="56351"/>
                  <a:pt x="1809999" y="46055"/>
                  <a:pt x="1785903" y="44201"/>
                </a:cubicBezTo>
                <a:cubicBezTo>
                  <a:pt x="1695269" y="37229"/>
                  <a:pt x="1604195" y="38339"/>
                  <a:pt x="1513341" y="35408"/>
                </a:cubicBezTo>
                <a:cubicBezTo>
                  <a:pt x="1265479" y="0"/>
                  <a:pt x="1598642" y="44282"/>
                  <a:pt x="933049" y="35408"/>
                </a:cubicBezTo>
                <a:cubicBezTo>
                  <a:pt x="885796" y="34778"/>
                  <a:pt x="839264" y="23685"/>
                  <a:pt x="792372" y="17824"/>
                </a:cubicBezTo>
                <a:cubicBezTo>
                  <a:pt x="748410" y="20755"/>
                  <a:pt x="704176" y="20917"/>
                  <a:pt x="660487" y="26616"/>
                </a:cubicBezTo>
                <a:cubicBezTo>
                  <a:pt x="636522" y="29742"/>
                  <a:pt x="611765" y="33393"/>
                  <a:pt x="590149" y="44201"/>
                </a:cubicBezTo>
                <a:cubicBezTo>
                  <a:pt x="578426" y="50062"/>
                  <a:pt x="566360" y="55282"/>
                  <a:pt x="554980" y="61785"/>
                </a:cubicBezTo>
                <a:cubicBezTo>
                  <a:pt x="467988" y="111494"/>
                  <a:pt x="599710" y="43817"/>
                  <a:pt x="493434" y="96954"/>
                </a:cubicBezTo>
                <a:cubicBezTo>
                  <a:pt x="487572" y="105746"/>
                  <a:pt x="483321" y="115859"/>
                  <a:pt x="475849" y="123331"/>
                </a:cubicBezTo>
                <a:cubicBezTo>
                  <a:pt x="458804" y="140376"/>
                  <a:pt x="444549" y="142557"/>
                  <a:pt x="423095" y="149708"/>
                </a:cubicBezTo>
                <a:cubicBezTo>
                  <a:pt x="385060" y="206762"/>
                  <a:pt x="431484" y="149939"/>
                  <a:pt x="370341" y="184877"/>
                </a:cubicBezTo>
                <a:cubicBezTo>
                  <a:pt x="359545" y="191046"/>
                  <a:pt x="352756" y="202462"/>
                  <a:pt x="343964" y="211254"/>
                </a:cubicBezTo>
                <a:cubicBezTo>
                  <a:pt x="338103" y="222977"/>
                  <a:pt x="335011" y="236560"/>
                  <a:pt x="326380" y="246424"/>
                </a:cubicBezTo>
                <a:cubicBezTo>
                  <a:pt x="263556" y="318224"/>
                  <a:pt x="289823" y="239711"/>
                  <a:pt x="220872" y="343139"/>
                </a:cubicBezTo>
                <a:cubicBezTo>
                  <a:pt x="176507" y="409687"/>
                  <a:pt x="200647" y="380949"/>
                  <a:pt x="150534" y="431062"/>
                </a:cubicBezTo>
                <a:cubicBezTo>
                  <a:pt x="141560" y="466953"/>
                  <a:pt x="130461" y="515169"/>
                  <a:pt x="115364" y="545362"/>
                </a:cubicBezTo>
                <a:cubicBezTo>
                  <a:pt x="106572" y="562947"/>
                  <a:pt x="98535" y="580930"/>
                  <a:pt x="88987" y="598116"/>
                </a:cubicBezTo>
                <a:cubicBezTo>
                  <a:pt x="66332" y="638895"/>
                  <a:pt x="73401" y="610704"/>
                  <a:pt x="53818" y="659662"/>
                </a:cubicBezTo>
                <a:cubicBezTo>
                  <a:pt x="46934" y="676872"/>
                  <a:pt x="42095" y="694831"/>
                  <a:pt x="36234" y="712416"/>
                </a:cubicBezTo>
                <a:cubicBezTo>
                  <a:pt x="33303" y="750516"/>
                  <a:pt x="32331" y="788818"/>
                  <a:pt x="27441" y="826716"/>
                </a:cubicBezTo>
                <a:cubicBezTo>
                  <a:pt x="20597" y="879758"/>
                  <a:pt x="1064" y="984977"/>
                  <a:pt x="1064" y="984977"/>
                </a:cubicBezTo>
                <a:cubicBezTo>
                  <a:pt x="3995" y="1111000"/>
                  <a:pt x="0" y="1237376"/>
                  <a:pt x="9857" y="1363047"/>
                </a:cubicBezTo>
                <a:cubicBezTo>
                  <a:pt x="11815" y="1388011"/>
                  <a:pt x="29169" y="1409362"/>
                  <a:pt x="36234" y="1433385"/>
                </a:cubicBezTo>
                <a:cubicBezTo>
                  <a:pt x="82891" y="1592019"/>
                  <a:pt x="18476" y="1432995"/>
                  <a:pt x="88987" y="1591647"/>
                </a:cubicBezTo>
                <a:cubicBezTo>
                  <a:pt x="91918" y="1612162"/>
                  <a:pt x="90083" y="1633952"/>
                  <a:pt x="97780" y="1653193"/>
                </a:cubicBezTo>
                <a:cubicBezTo>
                  <a:pt x="102398" y="1664738"/>
                  <a:pt x="116930" y="1669452"/>
                  <a:pt x="124157" y="1679570"/>
                </a:cubicBezTo>
                <a:cubicBezTo>
                  <a:pt x="131775" y="1690235"/>
                  <a:pt x="133553" y="1704504"/>
                  <a:pt x="141741" y="1714739"/>
                </a:cubicBezTo>
                <a:cubicBezTo>
                  <a:pt x="157276" y="1734158"/>
                  <a:pt x="180700" y="1746801"/>
                  <a:pt x="194495" y="1767493"/>
                </a:cubicBezTo>
                <a:cubicBezTo>
                  <a:pt x="202784" y="1779927"/>
                  <a:pt x="259929" y="1870595"/>
                  <a:pt x="282418" y="1890585"/>
                </a:cubicBezTo>
                <a:cubicBezTo>
                  <a:pt x="295191" y="1901938"/>
                  <a:pt x="311962" y="1907787"/>
                  <a:pt x="326380" y="1916962"/>
                </a:cubicBezTo>
                <a:cubicBezTo>
                  <a:pt x="452280" y="1997080"/>
                  <a:pt x="296558" y="1904963"/>
                  <a:pt x="449472" y="1987301"/>
                </a:cubicBezTo>
                <a:cubicBezTo>
                  <a:pt x="464519" y="1995403"/>
                  <a:pt x="478149" y="2006035"/>
                  <a:pt x="493434" y="2013677"/>
                </a:cubicBezTo>
                <a:cubicBezTo>
                  <a:pt x="501724" y="2017822"/>
                  <a:pt x="511521" y="2018325"/>
                  <a:pt x="519811" y="2022470"/>
                </a:cubicBezTo>
                <a:cubicBezTo>
                  <a:pt x="595860" y="2060495"/>
                  <a:pt x="531830" y="2040862"/>
                  <a:pt x="598941" y="2057639"/>
                </a:cubicBezTo>
                <a:cubicBezTo>
                  <a:pt x="690896" y="2103616"/>
                  <a:pt x="643849" y="2086450"/>
                  <a:pt x="739618" y="2110393"/>
                </a:cubicBezTo>
                <a:cubicBezTo>
                  <a:pt x="814712" y="2160453"/>
                  <a:pt x="693810" y="2085334"/>
                  <a:pt x="827541" y="2136770"/>
                </a:cubicBezTo>
                <a:cubicBezTo>
                  <a:pt x="847266" y="2144357"/>
                  <a:pt x="860020" y="2165976"/>
                  <a:pt x="880295" y="2171939"/>
                </a:cubicBezTo>
                <a:cubicBezTo>
                  <a:pt x="911351" y="2181073"/>
                  <a:pt x="944785" y="2177662"/>
                  <a:pt x="977011" y="2180731"/>
                </a:cubicBezTo>
                <a:lnTo>
                  <a:pt x="1064934" y="2189524"/>
                </a:lnTo>
                <a:cubicBezTo>
                  <a:pt x="1154212" y="2225234"/>
                  <a:pt x="1065105" y="2194573"/>
                  <a:pt x="1214403" y="2215901"/>
                </a:cubicBezTo>
                <a:cubicBezTo>
                  <a:pt x="1289018" y="2226560"/>
                  <a:pt x="1287566" y="2235185"/>
                  <a:pt x="1355080" y="2251070"/>
                </a:cubicBezTo>
                <a:cubicBezTo>
                  <a:pt x="1384174" y="2257916"/>
                  <a:pt x="1413377" y="2264704"/>
                  <a:pt x="1443003" y="2268654"/>
                </a:cubicBezTo>
                <a:cubicBezTo>
                  <a:pt x="1501394" y="2276439"/>
                  <a:pt x="1560183" y="2280906"/>
                  <a:pt x="1618849" y="2286239"/>
                </a:cubicBezTo>
                <a:cubicBezTo>
                  <a:pt x="1726649" y="2296039"/>
                  <a:pt x="1785605" y="2297792"/>
                  <a:pt x="1900203" y="2303824"/>
                </a:cubicBezTo>
                <a:cubicBezTo>
                  <a:pt x="1926580" y="2297962"/>
                  <a:pt x="1952838" y="2291538"/>
                  <a:pt x="1979334" y="2286239"/>
                </a:cubicBezTo>
                <a:cubicBezTo>
                  <a:pt x="2011465" y="2279813"/>
                  <a:pt x="2044614" y="2277900"/>
                  <a:pt x="2076049" y="2268654"/>
                </a:cubicBezTo>
                <a:cubicBezTo>
                  <a:pt x="2094910" y="2263106"/>
                  <a:pt x="2110367" y="2249105"/>
                  <a:pt x="2128803" y="2242277"/>
                </a:cubicBezTo>
                <a:cubicBezTo>
                  <a:pt x="2189640" y="2219745"/>
                  <a:pt x="2250503" y="2196465"/>
                  <a:pt x="2313441" y="2180731"/>
                </a:cubicBezTo>
                <a:cubicBezTo>
                  <a:pt x="2325164" y="2177800"/>
                  <a:pt x="2337147" y="2175760"/>
                  <a:pt x="2348611" y="2171939"/>
                </a:cubicBezTo>
                <a:cubicBezTo>
                  <a:pt x="2431867" y="2144187"/>
                  <a:pt x="2354350" y="2164811"/>
                  <a:pt x="2454118" y="2110393"/>
                </a:cubicBezTo>
                <a:cubicBezTo>
                  <a:pt x="2464726" y="2104607"/>
                  <a:pt x="2477564" y="2104532"/>
                  <a:pt x="2489287" y="2101601"/>
                </a:cubicBezTo>
                <a:cubicBezTo>
                  <a:pt x="2637774" y="1990238"/>
                  <a:pt x="2414071" y="2163141"/>
                  <a:pt x="2550834" y="2040054"/>
                </a:cubicBezTo>
                <a:cubicBezTo>
                  <a:pt x="2569573" y="2023189"/>
                  <a:pt x="2594553" y="2013920"/>
                  <a:pt x="2612380" y="1996093"/>
                </a:cubicBezTo>
                <a:cubicBezTo>
                  <a:pt x="2633104" y="1975369"/>
                  <a:pt x="2644410" y="1946478"/>
                  <a:pt x="2665134" y="1925754"/>
                </a:cubicBezTo>
                <a:cubicBezTo>
                  <a:pt x="2709193" y="1881695"/>
                  <a:pt x="2771249" y="1854506"/>
                  <a:pt x="2805811" y="1802662"/>
                </a:cubicBezTo>
                <a:cubicBezTo>
                  <a:pt x="2812136" y="1793174"/>
                  <a:pt x="2864762" y="1711063"/>
                  <a:pt x="2884941" y="1688362"/>
                </a:cubicBezTo>
                <a:cubicBezTo>
                  <a:pt x="2898709" y="1672873"/>
                  <a:pt x="2914249" y="1659055"/>
                  <a:pt x="2928903" y="1644401"/>
                </a:cubicBezTo>
                <a:cubicBezTo>
                  <a:pt x="2937695" y="1626816"/>
                  <a:pt x="2945732" y="1608833"/>
                  <a:pt x="2955280" y="1591647"/>
                </a:cubicBezTo>
                <a:cubicBezTo>
                  <a:pt x="2960412" y="1582410"/>
                  <a:pt x="2968701" y="1574983"/>
                  <a:pt x="2972864" y="1565270"/>
                </a:cubicBezTo>
                <a:cubicBezTo>
                  <a:pt x="3005787" y="1488450"/>
                  <a:pt x="2949455" y="1573038"/>
                  <a:pt x="3008034" y="1494931"/>
                </a:cubicBezTo>
                <a:cubicBezTo>
                  <a:pt x="3046829" y="1378541"/>
                  <a:pt x="2996496" y="1508184"/>
                  <a:pt x="3069580" y="1389424"/>
                </a:cubicBezTo>
                <a:cubicBezTo>
                  <a:pt x="3081278" y="1370415"/>
                  <a:pt x="3085975" y="1347841"/>
                  <a:pt x="3095957" y="1327877"/>
                </a:cubicBezTo>
                <a:cubicBezTo>
                  <a:pt x="3176886" y="1166017"/>
                  <a:pt x="3089053" y="1364501"/>
                  <a:pt x="3157503" y="1204785"/>
                </a:cubicBezTo>
                <a:cubicBezTo>
                  <a:pt x="3180342" y="1090586"/>
                  <a:pt x="3149178" y="1232535"/>
                  <a:pt x="3183880" y="1116862"/>
                </a:cubicBezTo>
                <a:cubicBezTo>
                  <a:pt x="3188174" y="1102548"/>
                  <a:pt x="3189430" y="1087489"/>
                  <a:pt x="3192672" y="1072901"/>
                </a:cubicBezTo>
                <a:cubicBezTo>
                  <a:pt x="3195293" y="1061105"/>
                  <a:pt x="3198533" y="1049454"/>
                  <a:pt x="3201464" y="1037731"/>
                </a:cubicBezTo>
                <a:cubicBezTo>
                  <a:pt x="3212149" y="920203"/>
                  <a:pt x="3215704" y="935620"/>
                  <a:pt x="3201464" y="800339"/>
                </a:cubicBezTo>
                <a:cubicBezTo>
                  <a:pt x="3200494" y="791122"/>
                  <a:pt x="3196817" y="782251"/>
                  <a:pt x="3192672" y="773962"/>
                </a:cubicBezTo>
                <a:cubicBezTo>
                  <a:pt x="3180432" y="749482"/>
                  <a:pt x="3168154" y="740652"/>
                  <a:pt x="3148711" y="721208"/>
                </a:cubicBezTo>
                <a:cubicBezTo>
                  <a:pt x="3145780" y="712416"/>
                  <a:pt x="3144063" y="703121"/>
                  <a:pt x="3139918" y="694831"/>
                </a:cubicBezTo>
                <a:cubicBezTo>
                  <a:pt x="3135192" y="685380"/>
                  <a:pt x="3127934" y="677415"/>
                  <a:pt x="3122334" y="668454"/>
                </a:cubicBezTo>
                <a:cubicBezTo>
                  <a:pt x="3113277" y="653963"/>
                  <a:pt x="3104256" y="639431"/>
                  <a:pt x="3095957" y="624493"/>
                </a:cubicBezTo>
                <a:cubicBezTo>
                  <a:pt x="3089592" y="613036"/>
                  <a:pt x="3087640" y="598592"/>
                  <a:pt x="3078372" y="589324"/>
                </a:cubicBezTo>
                <a:cubicBezTo>
                  <a:pt x="3069104" y="580056"/>
                  <a:pt x="3054926" y="577601"/>
                  <a:pt x="3043203" y="571739"/>
                </a:cubicBezTo>
                <a:cubicBezTo>
                  <a:pt x="3015335" y="529938"/>
                  <a:pt x="3028961" y="555389"/>
                  <a:pt x="3008034" y="492608"/>
                </a:cubicBezTo>
                <a:cubicBezTo>
                  <a:pt x="3005103" y="483816"/>
                  <a:pt x="3004382" y="473943"/>
                  <a:pt x="2999241" y="466231"/>
                </a:cubicBezTo>
                <a:cubicBezTo>
                  <a:pt x="2978022" y="434401"/>
                  <a:pt x="3028549" y="458904"/>
                  <a:pt x="2990449" y="431062"/>
                </a:cubicBezTo>
                <a:close/>
              </a:path>
            </a:pathLst>
          </a:custGeom>
          <a:noFill/>
          <a:ln>
            <a:solidFill>
              <a:srgbClr val="F999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p:cNvSpPr/>
          <p:nvPr/>
        </p:nvSpPr>
        <p:spPr>
          <a:xfrm>
            <a:off x="920750" y="835025"/>
            <a:ext cx="7419975" cy="2244725"/>
          </a:xfrm>
          <a:custGeom>
            <a:avLst/>
            <a:gdLst>
              <a:gd name="connsiteX0" fmla="*/ 7420707 w 7420707"/>
              <a:gd name="connsiteY0" fmla="*/ 0 h 2244864"/>
              <a:gd name="connsiteX1" fmla="*/ 7297615 w 7420707"/>
              <a:gd name="connsiteY1" fmla="*/ 123093 h 2244864"/>
              <a:gd name="connsiteX2" fmla="*/ 7200900 w 7420707"/>
              <a:gd name="connsiteY2" fmla="*/ 167054 h 2244864"/>
              <a:gd name="connsiteX3" fmla="*/ 7174523 w 7420707"/>
              <a:gd name="connsiteY3" fmla="*/ 184639 h 2244864"/>
              <a:gd name="connsiteX4" fmla="*/ 7130561 w 7420707"/>
              <a:gd name="connsiteY4" fmla="*/ 211016 h 2244864"/>
              <a:gd name="connsiteX5" fmla="*/ 7069015 w 7420707"/>
              <a:gd name="connsiteY5" fmla="*/ 254977 h 2244864"/>
              <a:gd name="connsiteX6" fmla="*/ 6998676 w 7420707"/>
              <a:gd name="connsiteY6" fmla="*/ 290146 h 2244864"/>
              <a:gd name="connsiteX7" fmla="*/ 6954715 w 7420707"/>
              <a:gd name="connsiteY7" fmla="*/ 316523 h 2244864"/>
              <a:gd name="connsiteX8" fmla="*/ 6919546 w 7420707"/>
              <a:gd name="connsiteY8" fmla="*/ 325316 h 2244864"/>
              <a:gd name="connsiteX9" fmla="*/ 6858000 w 7420707"/>
              <a:gd name="connsiteY9" fmla="*/ 342900 h 2244864"/>
              <a:gd name="connsiteX10" fmla="*/ 6822830 w 7420707"/>
              <a:gd name="connsiteY10" fmla="*/ 351693 h 2244864"/>
              <a:gd name="connsiteX11" fmla="*/ 6752492 w 7420707"/>
              <a:gd name="connsiteY11" fmla="*/ 378069 h 2244864"/>
              <a:gd name="connsiteX12" fmla="*/ 6646984 w 7420707"/>
              <a:gd name="connsiteY12" fmla="*/ 439616 h 2244864"/>
              <a:gd name="connsiteX13" fmla="*/ 6620607 w 7420707"/>
              <a:gd name="connsiteY13" fmla="*/ 457200 h 2244864"/>
              <a:gd name="connsiteX14" fmla="*/ 6541476 w 7420707"/>
              <a:gd name="connsiteY14" fmla="*/ 509954 h 2244864"/>
              <a:gd name="connsiteX15" fmla="*/ 6497515 w 7420707"/>
              <a:gd name="connsiteY15" fmla="*/ 527539 h 2244864"/>
              <a:gd name="connsiteX16" fmla="*/ 6462346 w 7420707"/>
              <a:gd name="connsiteY16" fmla="*/ 545123 h 2244864"/>
              <a:gd name="connsiteX17" fmla="*/ 6400800 w 7420707"/>
              <a:gd name="connsiteY17" fmla="*/ 571500 h 2244864"/>
              <a:gd name="connsiteX18" fmla="*/ 6339253 w 7420707"/>
              <a:gd name="connsiteY18" fmla="*/ 606669 h 2244864"/>
              <a:gd name="connsiteX19" fmla="*/ 6304084 w 7420707"/>
              <a:gd name="connsiteY19" fmla="*/ 650631 h 2244864"/>
              <a:gd name="connsiteX20" fmla="*/ 6277707 w 7420707"/>
              <a:gd name="connsiteY20" fmla="*/ 659423 h 2244864"/>
              <a:gd name="connsiteX21" fmla="*/ 6216161 w 7420707"/>
              <a:gd name="connsiteY21" fmla="*/ 694593 h 2244864"/>
              <a:gd name="connsiteX22" fmla="*/ 6163407 w 7420707"/>
              <a:gd name="connsiteY22" fmla="*/ 720969 h 2244864"/>
              <a:gd name="connsiteX23" fmla="*/ 6137030 w 7420707"/>
              <a:gd name="connsiteY23" fmla="*/ 738554 h 2244864"/>
              <a:gd name="connsiteX24" fmla="*/ 6093069 w 7420707"/>
              <a:gd name="connsiteY24" fmla="*/ 756139 h 2244864"/>
              <a:gd name="connsiteX25" fmla="*/ 6031523 w 7420707"/>
              <a:gd name="connsiteY25" fmla="*/ 800100 h 2244864"/>
              <a:gd name="connsiteX26" fmla="*/ 5943600 w 7420707"/>
              <a:gd name="connsiteY26" fmla="*/ 826477 h 2244864"/>
              <a:gd name="connsiteX27" fmla="*/ 5899638 w 7420707"/>
              <a:gd name="connsiteY27" fmla="*/ 852854 h 2244864"/>
              <a:gd name="connsiteX28" fmla="*/ 5838092 w 7420707"/>
              <a:gd name="connsiteY28" fmla="*/ 861646 h 2244864"/>
              <a:gd name="connsiteX29" fmla="*/ 5802923 w 7420707"/>
              <a:gd name="connsiteY29" fmla="*/ 870439 h 2244864"/>
              <a:gd name="connsiteX30" fmla="*/ 5635869 w 7420707"/>
              <a:gd name="connsiteY30" fmla="*/ 931985 h 2244864"/>
              <a:gd name="connsiteX31" fmla="*/ 5565530 w 7420707"/>
              <a:gd name="connsiteY31" fmla="*/ 967154 h 2244864"/>
              <a:gd name="connsiteX32" fmla="*/ 5512776 w 7420707"/>
              <a:gd name="connsiteY32" fmla="*/ 984739 h 2244864"/>
              <a:gd name="connsiteX33" fmla="*/ 5486400 w 7420707"/>
              <a:gd name="connsiteY33" fmla="*/ 1002323 h 2244864"/>
              <a:gd name="connsiteX34" fmla="*/ 5451230 w 7420707"/>
              <a:gd name="connsiteY34" fmla="*/ 1011116 h 2244864"/>
              <a:gd name="connsiteX35" fmla="*/ 5398476 w 7420707"/>
              <a:gd name="connsiteY35" fmla="*/ 1028700 h 2244864"/>
              <a:gd name="connsiteX36" fmla="*/ 5319346 w 7420707"/>
              <a:gd name="connsiteY36" fmla="*/ 1055077 h 2244864"/>
              <a:gd name="connsiteX37" fmla="*/ 5205046 w 7420707"/>
              <a:gd name="connsiteY37" fmla="*/ 1107831 h 2244864"/>
              <a:gd name="connsiteX38" fmla="*/ 5108330 w 7420707"/>
              <a:gd name="connsiteY38" fmla="*/ 1116623 h 2244864"/>
              <a:gd name="connsiteX39" fmla="*/ 5073161 w 7420707"/>
              <a:gd name="connsiteY39" fmla="*/ 1125416 h 2244864"/>
              <a:gd name="connsiteX40" fmla="*/ 5002823 w 7420707"/>
              <a:gd name="connsiteY40" fmla="*/ 1143000 h 2244864"/>
              <a:gd name="connsiteX41" fmla="*/ 4862146 w 7420707"/>
              <a:gd name="connsiteY41" fmla="*/ 1151793 h 2244864"/>
              <a:gd name="connsiteX42" fmla="*/ 4563207 w 7420707"/>
              <a:gd name="connsiteY42" fmla="*/ 1134208 h 2244864"/>
              <a:gd name="connsiteX43" fmla="*/ 4185138 w 7420707"/>
              <a:gd name="connsiteY43" fmla="*/ 1099039 h 2244864"/>
              <a:gd name="connsiteX44" fmla="*/ 4106007 w 7420707"/>
              <a:gd name="connsiteY44" fmla="*/ 1081454 h 2244864"/>
              <a:gd name="connsiteX45" fmla="*/ 3771900 w 7420707"/>
              <a:gd name="connsiteY45" fmla="*/ 1055077 h 2244864"/>
              <a:gd name="connsiteX46" fmla="*/ 3719146 w 7420707"/>
              <a:gd name="connsiteY46" fmla="*/ 1037493 h 2244864"/>
              <a:gd name="connsiteX47" fmla="*/ 3640015 w 7420707"/>
              <a:gd name="connsiteY47" fmla="*/ 1002323 h 2244864"/>
              <a:gd name="connsiteX48" fmla="*/ 3604846 w 7420707"/>
              <a:gd name="connsiteY48" fmla="*/ 984739 h 2244864"/>
              <a:gd name="connsiteX49" fmla="*/ 3516923 w 7420707"/>
              <a:gd name="connsiteY49" fmla="*/ 967154 h 2244864"/>
              <a:gd name="connsiteX50" fmla="*/ 3437792 w 7420707"/>
              <a:gd name="connsiteY50" fmla="*/ 949569 h 2244864"/>
              <a:gd name="connsiteX51" fmla="*/ 3402623 w 7420707"/>
              <a:gd name="connsiteY51" fmla="*/ 931985 h 2244864"/>
              <a:gd name="connsiteX52" fmla="*/ 3376246 w 7420707"/>
              <a:gd name="connsiteY52" fmla="*/ 923193 h 2244864"/>
              <a:gd name="connsiteX53" fmla="*/ 3323492 w 7420707"/>
              <a:gd name="connsiteY53" fmla="*/ 896816 h 2244864"/>
              <a:gd name="connsiteX54" fmla="*/ 3297115 w 7420707"/>
              <a:gd name="connsiteY54" fmla="*/ 879231 h 2244864"/>
              <a:gd name="connsiteX55" fmla="*/ 3015761 w 7420707"/>
              <a:gd name="connsiteY55" fmla="*/ 888023 h 2244864"/>
              <a:gd name="connsiteX56" fmla="*/ 2655276 w 7420707"/>
              <a:gd name="connsiteY56" fmla="*/ 879231 h 2244864"/>
              <a:gd name="connsiteX57" fmla="*/ 2576146 w 7420707"/>
              <a:gd name="connsiteY57" fmla="*/ 870439 h 2244864"/>
              <a:gd name="connsiteX58" fmla="*/ 1696915 w 7420707"/>
              <a:gd name="connsiteY58" fmla="*/ 888023 h 2244864"/>
              <a:gd name="connsiteX59" fmla="*/ 1644161 w 7420707"/>
              <a:gd name="connsiteY59" fmla="*/ 914400 h 2244864"/>
              <a:gd name="connsiteX60" fmla="*/ 1617784 w 7420707"/>
              <a:gd name="connsiteY60" fmla="*/ 923193 h 2244864"/>
              <a:gd name="connsiteX61" fmla="*/ 1547446 w 7420707"/>
              <a:gd name="connsiteY61" fmla="*/ 958362 h 2244864"/>
              <a:gd name="connsiteX62" fmla="*/ 1503484 w 7420707"/>
              <a:gd name="connsiteY62" fmla="*/ 975946 h 2244864"/>
              <a:gd name="connsiteX63" fmla="*/ 1468315 w 7420707"/>
              <a:gd name="connsiteY63" fmla="*/ 1002323 h 2244864"/>
              <a:gd name="connsiteX64" fmla="*/ 1433146 w 7420707"/>
              <a:gd name="connsiteY64" fmla="*/ 1019908 h 2244864"/>
              <a:gd name="connsiteX65" fmla="*/ 1406769 w 7420707"/>
              <a:gd name="connsiteY65" fmla="*/ 1046285 h 2244864"/>
              <a:gd name="connsiteX66" fmla="*/ 1362807 w 7420707"/>
              <a:gd name="connsiteY66" fmla="*/ 1072662 h 2244864"/>
              <a:gd name="connsiteX67" fmla="*/ 1257300 w 7420707"/>
              <a:gd name="connsiteY67" fmla="*/ 1134208 h 2244864"/>
              <a:gd name="connsiteX68" fmla="*/ 1195753 w 7420707"/>
              <a:gd name="connsiteY68" fmla="*/ 1169377 h 2244864"/>
              <a:gd name="connsiteX69" fmla="*/ 1169376 w 7420707"/>
              <a:gd name="connsiteY69" fmla="*/ 1195754 h 2244864"/>
              <a:gd name="connsiteX70" fmla="*/ 1063869 w 7420707"/>
              <a:gd name="connsiteY70" fmla="*/ 1248508 h 2244864"/>
              <a:gd name="connsiteX71" fmla="*/ 1011115 w 7420707"/>
              <a:gd name="connsiteY71" fmla="*/ 1283677 h 2244864"/>
              <a:gd name="connsiteX72" fmla="*/ 1019907 w 7420707"/>
              <a:gd name="connsiteY72" fmla="*/ 1318846 h 2244864"/>
              <a:gd name="connsiteX73" fmla="*/ 1011115 w 7420707"/>
              <a:gd name="connsiteY73" fmla="*/ 1345223 h 2244864"/>
              <a:gd name="connsiteX74" fmla="*/ 984738 w 7420707"/>
              <a:gd name="connsiteY74" fmla="*/ 1415562 h 2244864"/>
              <a:gd name="connsiteX75" fmla="*/ 967153 w 7420707"/>
              <a:gd name="connsiteY75" fmla="*/ 1573823 h 2244864"/>
              <a:gd name="connsiteX76" fmla="*/ 923192 w 7420707"/>
              <a:gd name="connsiteY76" fmla="*/ 1661746 h 2244864"/>
              <a:gd name="connsiteX77" fmla="*/ 852853 w 7420707"/>
              <a:gd name="connsiteY77" fmla="*/ 1723293 h 2244864"/>
              <a:gd name="connsiteX78" fmla="*/ 826476 w 7420707"/>
              <a:gd name="connsiteY78" fmla="*/ 1758462 h 2244864"/>
              <a:gd name="connsiteX79" fmla="*/ 800100 w 7420707"/>
              <a:gd name="connsiteY79" fmla="*/ 1776046 h 2244864"/>
              <a:gd name="connsiteX80" fmla="*/ 747346 w 7420707"/>
              <a:gd name="connsiteY80" fmla="*/ 1811216 h 2244864"/>
              <a:gd name="connsiteX81" fmla="*/ 720969 w 7420707"/>
              <a:gd name="connsiteY81" fmla="*/ 1837593 h 2244864"/>
              <a:gd name="connsiteX82" fmla="*/ 694592 w 7420707"/>
              <a:gd name="connsiteY82" fmla="*/ 1881554 h 2244864"/>
              <a:gd name="connsiteX83" fmla="*/ 633046 w 7420707"/>
              <a:gd name="connsiteY83" fmla="*/ 1925516 h 2244864"/>
              <a:gd name="connsiteX84" fmla="*/ 606669 w 7420707"/>
              <a:gd name="connsiteY84" fmla="*/ 1960685 h 2244864"/>
              <a:gd name="connsiteX85" fmla="*/ 553915 w 7420707"/>
              <a:gd name="connsiteY85" fmla="*/ 2013439 h 2244864"/>
              <a:gd name="connsiteX86" fmla="*/ 527538 w 7420707"/>
              <a:gd name="connsiteY86" fmla="*/ 2039816 h 2244864"/>
              <a:gd name="connsiteX87" fmla="*/ 465992 w 7420707"/>
              <a:gd name="connsiteY87" fmla="*/ 2110154 h 2244864"/>
              <a:gd name="connsiteX88" fmla="*/ 430823 w 7420707"/>
              <a:gd name="connsiteY88" fmla="*/ 2162908 h 2244864"/>
              <a:gd name="connsiteX89" fmla="*/ 378069 w 7420707"/>
              <a:gd name="connsiteY89" fmla="*/ 2198077 h 2244864"/>
              <a:gd name="connsiteX90" fmla="*/ 325315 w 7420707"/>
              <a:gd name="connsiteY90" fmla="*/ 2215662 h 2244864"/>
              <a:gd name="connsiteX91" fmla="*/ 105507 w 7420707"/>
              <a:gd name="connsiteY91" fmla="*/ 2233246 h 2244864"/>
              <a:gd name="connsiteX92" fmla="*/ 79130 w 7420707"/>
              <a:gd name="connsiteY92" fmla="*/ 2215662 h 2244864"/>
              <a:gd name="connsiteX93" fmla="*/ 35169 w 7420707"/>
              <a:gd name="connsiteY93" fmla="*/ 2224454 h 2244864"/>
              <a:gd name="connsiteX94" fmla="*/ 0 w 7420707"/>
              <a:gd name="connsiteY94" fmla="*/ 2242039 h 2244864"/>
              <a:gd name="connsiteX95" fmla="*/ 0 w 7420707"/>
              <a:gd name="connsiteY95" fmla="*/ 2242039 h 22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420707" h="2244864">
                <a:moveTo>
                  <a:pt x="7420707" y="0"/>
                </a:moveTo>
                <a:cubicBezTo>
                  <a:pt x="7379676" y="41031"/>
                  <a:pt x="7347373" y="93240"/>
                  <a:pt x="7297615" y="123093"/>
                </a:cubicBezTo>
                <a:cubicBezTo>
                  <a:pt x="7192329" y="186262"/>
                  <a:pt x="7319140" y="114501"/>
                  <a:pt x="7200900" y="167054"/>
                </a:cubicBezTo>
                <a:cubicBezTo>
                  <a:pt x="7191244" y="171346"/>
                  <a:pt x="7183484" y="179038"/>
                  <a:pt x="7174523" y="184639"/>
                </a:cubicBezTo>
                <a:cubicBezTo>
                  <a:pt x="7160031" y="193696"/>
                  <a:pt x="7144780" y="201537"/>
                  <a:pt x="7130561" y="211016"/>
                </a:cubicBezTo>
                <a:cubicBezTo>
                  <a:pt x="7109584" y="225001"/>
                  <a:pt x="7090634" y="242006"/>
                  <a:pt x="7069015" y="254977"/>
                </a:cubicBezTo>
                <a:cubicBezTo>
                  <a:pt x="7046537" y="268464"/>
                  <a:pt x="7021756" y="277718"/>
                  <a:pt x="6998676" y="290146"/>
                </a:cubicBezTo>
                <a:cubicBezTo>
                  <a:pt x="6983630" y="298248"/>
                  <a:pt x="6970331" y="309582"/>
                  <a:pt x="6954715" y="316523"/>
                </a:cubicBezTo>
                <a:cubicBezTo>
                  <a:pt x="6943673" y="321431"/>
                  <a:pt x="6931204" y="322137"/>
                  <a:pt x="6919546" y="325316"/>
                </a:cubicBezTo>
                <a:cubicBezTo>
                  <a:pt x="6898962" y="330930"/>
                  <a:pt x="6878584" y="337286"/>
                  <a:pt x="6858000" y="342900"/>
                </a:cubicBezTo>
                <a:cubicBezTo>
                  <a:pt x="6846342" y="346080"/>
                  <a:pt x="6834145" y="347450"/>
                  <a:pt x="6822830" y="351693"/>
                </a:cubicBezTo>
                <a:cubicBezTo>
                  <a:pt x="6730882" y="386173"/>
                  <a:pt x="6842759" y="355503"/>
                  <a:pt x="6752492" y="378069"/>
                </a:cubicBezTo>
                <a:cubicBezTo>
                  <a:pt x="6717323" y="398585"/>
                  <a:pt x="6680862" y="417032"/>
                  <a:pt x="6646984" y="439616"/>
                </a:cubicBezTo>
                <a:cubicBezTo>
                  <a:pt x="6638192" y="445477"/>
                  <a:pt x="6629206" y="451058"/>
                  <a:pt x="6620607" y="457200"/>
                </a:cubicBezTo>
                <a:cubicBezTo>
                  <a:pt x="6586242" y="481746"/>
                  <a:pt x="6581122" y="490131"/>
                  <a:pt x="6541476" y="509954"/>
                </a:cubicBezTo>
                <a:cubicBezTo>
                  <a:pt x="6527360" y="517012"/>
                  <a:pt x="6511937" y="521129"/>
                  <a:pt x="6497515" y="527539"/>
                </a:cubicBezTo>
                <a:cubicBezTo>
                  <a:pt x="6485538" y="532862"/>
                  <a:pt x="6474278" y="539699"/>
                  <a:pt x="6462346" y="545123"/>
                </a:cubicBezTo>
                <a:cubicBezTo>
                  <a:pt x="6442027" y="554359"/>
                  <a:pt x="6420764" y="561518"/>
                  <a:pt x="6400800" y="571500"/>
                </a:cubicBezTo>
                <a:cubicBezTo>
                  <a:pt x="6379666" y="582067"/>
                  <a:pt x="6359769" y="594946"/>
                  <a:pt x="6339253" y="606669"/>
                </a:cubicBezTo>
                <a:cubicBezTo>
                  <a:pt x="6327530" y="621323"/>
                  <a:pt x="6318332" y="638418"/>
                  <a:pt x="6304084" y="650631"/>
                </a:cubicBezTo>
                <a:cubicBezTo>
                  <a:pt x="6297047" y="656662"/>
                  <a:pt x="6285996" y="655278"/>
                  <a:pt x="6277707" y="659423"/>
                </a:cubicBezTo>
                <a:cubicBezTo>
                  <a:pt x="6256573" y="669990"/>
                  <a:pt x="6236965" y="683391"/>
                  <a:pt x="6216161" y="694593"/>
                </a:cubicBezTo>
                <a:cubicBezTo>
                  <a:pt x="6198851" y="703914"/>
                  <a:pt x="6180593" y="711421"/>
                  <a:pt x="6163407" y="720969"/>
                </a:cubicBezTo>
                <a:cubicBezTo>
                  <a:pt x="6154170" y="726101"/>
                  <a:pt x="6146481" y="733828"/>
                  <a:pt x="6137030" y="738554"/>
                </a:cubicBezTo>
                <a:cubicBezTo>
                  <a:pt x="6122914" y="745612"/>
                  <a:pt x="6106865" y="748474"/>
                  <a:pt x="6093069" y="756139"/>
                </a:cubicBezTo>
                <a:cubicBezTo>
                  <a:pt x="6088862" y="758476"/>
                  <a:pt x="6041670" y="796295"/>
                  <a:pt x="6031523" y="800100"/>
                </a:cubicBezTo>
                <a:cubicBezTo>
                  <a:pt x="5932691" y="837162"/>
                  <a:pt x="6043040" y="776758"/>
                  <a:pt x="5943600" y="826477"/>
                </a:cubicBezTo>
                <a:cubicBezTo>
                  <a:pt x="5928315" y="834120"/>
                  <a:pt x="5915850" y="847450"/>
                  <a:pt x="5899638" y="852854"/>
                </a:cubicBezTo>
                <a:cubicBezTo>
                  <a:pt x="5879978" y="859407"/>
                  <a:pt x="5858481" y="857939"/>
                  <a:pt x="5838092" y="861646"/>
                </a:cubicBezTo>
                <a:cubicBezTo>
                  <a:pt x="5826203" y="863808"/>
                  <a:pt x="5814336" y="866469"/>
                  <a:pt x="5802923" y="870439"/>
                </a:cubicBezTo>
                <a:cubicBezTo>
                  <a:pt x="5746873" y="889935"/>
                  <a:pt x="5688948" y="905446"/>
                  <a:pt x="5635869" y="931985"/>
                </a:cubicBezTo>
                <a:cubicBezTo>
                  <a:pt x="5612423" y="943708"/>
                  <a:pt x="5589624" y="956828"/>
                  <a:pt x="5565530" y="967154"/>
                </a:cubicBezTo>
                <a:cubicBezTo>
                  <a:pt x="5548493" y="974456"/>
                  <a:pt x="5529714" y="977211"/>
                  <a:pt x="5512776" y="984739"/>
                </a:cubicBezTo>
                <a:cubicBezTo>
                  <a:pt x="5503120" y="989031"/>
                  <a:pt x="5496112" y="998161"/>
                  <a:pt x="5486400" y="1002323"/>
                </a:cubicBezTo>
                <a:cubicBezTo>
                  <a:pt x="5475293" y="1007083"/>
                  <a:pt x="5462805" y="1007644"/>
                  <a:pt x="5451230" y="1011116"/>
                </a:cubicBezTo>
                <a:cubicBezTo>
                  <a:pt x="5433476" y="1016442"/>
                  <a:pt x="5415686" y="1021816"/>
                  <a:pt x="5398476" y="1028700"/>
                </a:cubicBezTo>
                <a:cubicBezTo>
                  <a:pt x="5325670" y="1057822"/>
                  <a:pt x="5403832" y="1038180"/>
                  <a:pt x="5319346" y="1055077"/>
                </a:cubicBezTo>
                <a:cubicBezTo>
                  <a:pt x="5278796" y="1079407"/>
                  <a:pt x="5254923" y="1097331"/>
                  <a:pt x="5205046" y="1107831"/>
                </a:cubicBezTo>
                <a:cubicBezTo>
                  <a:pt x="5173369" y="1114500"/>
                  <a:pt x="5140569" y="1113692"/>
                  <a:pt x="5108330" y="1116623"/>
                </a:cubicBezTo>
                <a:cubicBezTo>
                  <a:pt x="5096607" y="1119554"/>
                  <a:pt x="5084780" y="1122096"/>
                  <a:pt x="5073161" y="1125416"/>
                </a:cubicBezTo>
                <a:cubicBezTo>
                  <a:pt x="5040566" y="1134729"/>
                  <a:pt x="5043038" y="1139170"/>
                  <a:pt x="5002823" y="1143000"/>
                </a:cubicBezTo>
                <a:cubicBezTo>
                  <a:pt x="4956051" y="1147455"/>
                  <a:pt x="4909038" y="1148862"/>
                  <a:pt x="4862146" y="1151793"/>
                </a:cubicBezTo>
                <a:lnTo>
                  <a:pt x="4563207" y="1134208"/>
                </a:lnTo>
                <a:cubicBezTo>
                  <a:pt x="4402026" y="1123092"/>
                  <a:pt x="4338589" y="1115191"/>
                  <a:pt x="4185138" y="1099039"/>
                </a:cubicBezTo>
                <a:cubicBezTo>
                  <a:pt x="4158761" y="1093177"/>
                  <a:pt x="4132790" y="1085025"/>
                  <a:pt x="4106007" y="1081454"/>
                </a:cubicBezTo>
                <a:cubicBezTo>
                  <a:pt x="3991483" y="1066184"/>
                  <a:pt x="3886377" y="1061811"/>
                  <a:pt x="3771900" y="1055077"/>
                </a:cubicBezTo>
                <a:cubicBezTo>
                  <a:pt x="3754315" y="1049216"/>
                  <a:pt x="3735725" y="1045782"/>
                  <a:pt x="3719146" y="1037493"/>
                </a:cubicBezTo>
                <a:cubicBezTo>
                  <a:pt x="3632577" y="994208"/>
                  <a:pt x="3741039" y="1047223"/>
                  <a:pt x="3640015" y="1002323"/>
                </a:cubicBezTo>
                <a:cubicBezTo>
                  <a:pt x="3628038" y="997000"/>
                  <a:pt x="3617448" y="988340"/>
                  <a:pt x="3604846" y="984739"/>
                </a:cubicBezTo>
                <a:cubicBezTo>
                  <a:pt x="3576108" y="976528"/>
                  <a:pt x="3546170" y="973311"/>
                  <a:pt x="3516923" y="967154"/>
                </a:cubicBezTo>
                <a:cubicBezTo>
                  <a:pt x="3490482" y="961587"/>
                  <a:pt x="3464169" y="955431"/>
                  <a:pt x="3437792" y="949569"/>
                </a:cubicBezTo>
                <a:cubicBezTo>
                  <a:pt x="3426069" y="943708"/>
                  <a:pt x="3414670" y="937148"/>
                  <a:pt x="3402623" y="931985"/>
                </a:cubicBezTo>
                <a:cubicBezTo>
                  <a:pt x="3394104" y="928334"/>
                  <a:pt x="3384535" y="927338"/>
                  <a:pt x="3376246" y="923193"/>
                </a:cubicBezTo>
                <a:cubicBezTo>
                  <a:pt x="3308069" y="889105"/>
                  <a:pt x="3389791" y="918915"/>
                  <a:pt x="3323492" y="896816"/>
                </a:cubicBezTo>
                <a:cubicBezTo>
                  <a:pt x="3314700" y="890954"/>
                  <a:pt x="3307678" y="879533"/>
                  <a:pt x="3297115" y="879231"/>
                </a:cubicBezTo>
                <a:cubicBezTo>
                  <a:pt x="3203323" y="876551"/>
                  <a:pt x="3109591" y="888023"/>
                  <a:pt x="3015761" y="888023"/>
                </a:cubicBezTo>
                <a:cubicBezTo>
                  <a:pt x="2895564" y="888023"/>
                  <a:pt x="2775438" y="882162"/>
                  <a:pt x="2655276" y="879231"/>
                </a:cubicBezTo>
                <a:cubicBezTo>
                  <a:pt x="2628899" y="876300"/>
                  <a:pt x="2602685" y="870439"/>
                  <a:pt x="2576146" y="870439"/>
                </a:cubicBezTo>
                <a:cubicBezTo>
                  <a:pt x="1800844" y="870439"/>
                  <a:pt x="2023501" y="841369"/>
                  <a:pt x="1696915" y="888023"/>
                </a:cubicBezTo>
                <a:cubicBezTo>
                  <a:pt x="1630615" y="910125"/>
                  <a:pt x="1712338" y="880311"/>
                  <a:pt x="1644161" y="914400"/>
                </a:cubicBezTo>
                <a:cubicBezTo>
                  <a:pt x="1635871" y="918545"/>
                  <a:pt x="1626221" y="919358"/>
                  <a:pt x="1617784" y="923193"/>
                </a:cubicBezTo>
                <a:cubicBezTo>
                  <a:pt x="1593920" y="934040"/>
                  <a:pt x="1571785" y="948627"/>
                  <a:pt x="1547446" y="958362"/>
                </a:cubicBezTo>
                <a:cubicBezTo>
                  <a:pt x="1532792" y="964223"/>
                  <a:pt x="1517281" y="968281"/>
                  <a:pt x="1503484" y="975946"/>
                </a:cubicBezTo>
                <a:cubicBezTo>
                  <a:pt x="1490674" y="983062"/>
                  <a:pt x="1480741" y="994556"/>
                  <a:pt x="1468315" y="1002323"/>
                </a:cubicBezTo>
                <a:cubicBezTo>
                  <a:pt x="1457201" y="1009270"/>
                  <a:pt x="1443811" y="1012290"/>
                  <a:pt x="1433146" y="1019908"/>
                </a:cubicBezTo>
                <a:cubicBezTo>
                  <a:pt x="1423028" y="1027135"/>
                  <a:pt x="1416716" y="1038824"/>
                  <a:pt x="1406769" y="1046285"/>
                </a:cubicBezTo>
                <a:cubicBezTo>
                  <a:pt x="1393098" y="1056539"/>
                  <a:pt x="1377182" y="1063421"/>
                  <a:pt x="1362807" y="1072662"/>
                </a:cubicBezTo>
                <a:cubicBezTo>
                  <a:pt x="1269284" y="1132784"/>
                  <a:pt x="1315703" y="1114740"/>
                  <a:pt x="1257300" y="1134208"/>
                </a:cubicBezTo>
                <a:cubicBezTo>
                  <a:pt x="1185928" y="1205580"/>
                  <a:pt x="1278410" y="1122145"/>
                  <a:pt x="1195753" y="1169377"/>
                </a:cubicBezTo>
                <a:cubicBezTo>
                  <a:pt x="1184957" y="1175546"/>
                  <a:pt x="1180038" y="1189357"/>
                  <a:pt x="1169376" y="1195754"/>
                </a:cubicBezTo>
                <a:cubicBezTo>
                  <a:pt x="1135659" y="1215984"/>
                  <a:pt x="1096585" y="1226697"/>
                  <a:pt x="1063869" y="1248508"/>
                </a:cubicBezTo>
                <a:lnTo>
                  <a:pt x="1011115" y="1283677"/>
                </a:lnTo>
                <a:cubicBezTo>
                  <a:pt x="1014046" y="1295400"/>
                  <a:pt x="1019907" y="1306762"/>
                  <a:pt x="1019907" y="1318846"/>
                </a:cubicBezTo>
                <a:cubicBezTo>
                  <a:pt x="1019907" y="1328114"/>
                  <a:pt x="1013661" y="1336312"/>
                  <a:pt x="1011115" y="1345223"/>
                </a:cubicBezTo>
                <a:cubicBezTo>
                  <a:pt x="995154" y="1401088"/>
                  <a:pt x="1012055" y="1360929"/>
                  <a:pt x="984738" y="1415562"/>
                </a:cubicBezTo>
                <a:cubicBezTo>
                  <a:pt x="980748" y="1467440"/>
                  <a:pt x="981115" y="1522630"/>
                  <a:pt x="967153" y="1573823"/>
                </a:cubicBezTo>
                <a:cubicBezTo>
                  <a:pt x="956417" y="1613186"/>
                  <a:pt x="951613" y="1633325"/>
                  <a:pt x="923192" y="1661746"/>
                </a:cubicBezTo>
                <a:cubicBezTo>
                  <a:pt x="830245" y="1754693"/>
                  <a:pt x="948749" y="1613699"/>
                  <a:pt x="852853" y="1723293"/>
                </a:cubicBezTo>
                <a:cubicBezTo>
                  <a:pt x="843203" y="1734321"/>
                  <a:pt x="836838" y="1748100"/>
                  <a:pt x="826476" y="1758462"/>
                </a:cubicBezTo>
                <a:cubicBezTo>
                  <a:pt x="819004" y="1765934"/>
                  <a:pt x="808218" y="1769281"/>
                  <a:pt x="800100" y="1776046"/>
                </a:cubicBezTo>
                <a:cubicBezTo>
                  <a:pt x="756192" y="1812636"/>
                  <a:pt x="793701" y="1795763"/>
                  <a:pt x="747346" y="1811216"/>
                </a:cubicBezTo>
                <a:cubicBezTo>
                  <a:pt x="738554" y="1820008"/>
                  <a:pt x="728430" y="1827646"/>
                  <a:pt x="720969" y="1837593"/>
                </a:cubicBezTo>
                <a:cubicBezTo>
                  <a:pt x="710716" y="1851264"/>
                  <a:pt x="705845" y="1868693"/>
                  <a:pt x="694592" y="1881554"/>
                </a:cubicBezTo>
                <a:cubicBezTo>
                  <a:pt x="646132" y="1936936"/>
                  <a:pt x="675104" y="1883458"/>
                  <a:pt x="633046" y="1925516"/>
                </a:cubicBezTo>
                <a:cubicBezTo>
                  <a:pt x="622684" y="1935878"/>
                  <a:pt x="616472" y="1949793"/>
                  <a:pt x="606669" y="1960685"/>
                </a:cubicBezTo>
                <a:cubicBezTo>
                  <a:pt x="590033" y="1979170"/>
                  <a:pt x="571500" y="1995854"/>
                  <a:pt x="553915" y="2013439"/>
                </a:cubicBezTo>
                <a:cubicBezTo>
                  <a:pt x="545123" y="2022231"/>
                  <a:pt x="534435" y="2029470"/>
                  <a:pt x="527538" y="2039816"/>
                </a:cubicBezTo>
                <a:cubicBezTo>
                  <a:pt x="486507" y="2101361"/>
                  <a:pt x="509953" y="2080846"/>
                  <a:pt x="465992" y="2110154"/>
                </a:cubicBezTo>
                <a:cubicBezTo>
                  <a:pt x="454269" y="2127739"/>
                  <a:pt x="448408" y="2151185"/>
                  <a:pt x="430823" y="2162908"/>
                </a:cubicBezTo>
                <a:cubicBezTo>
                  <a:pt x="413238" y="2174631"/>
                  <a:pt x="398119" y="2191394"/>
                  <a:pt x="378069" y="2198077"/>
                </a:cubicBezTo>
                <a:lnTo>
                  <a:pt x="325315" y="2215662"/>
                </a:lnTo>
                <a:cubicBezTo>
                  <a:pt x="237710" y="2244864"/>
                  <a:pt x="308170" y="2224034"/>
                  <a:pt x="105507" y="2233246"/>
                </a:cubicBezTo>
                <a:cubicBezTo>
                  <a:pt x="96715" y="2227385"/>
                  <a:pt x="89615" y="2216973"/>
                  <a:pt x="79130" y="2215662"/>
                </a:cubicBezTo>
                <a:cubicBezTo>
                  <a:pt x="64302" y="2213808"/>
                  <a:pt x="35169" y="2224454"/>
                  <a:pt x="35169" y="2224454"/>
                </a:cubicBezTo>
                <a:lnTo>
                  <a:pt x="0" y="2242039"/>
                </a:lnTo>
                <a:lnTo>
                  <a:pt x="0" y="2242039"/>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 name="Freeform 15"/>
          <p:cNvSpPr/>
          <p:nvPr/>
        </p:nvSpPr>
        <p:spPr>
          <a:xfrm>
            <a:off x="928688" y="3455988"/>
            <a:ext cx="7591425" cy="1658937"/>
          </a:xfrm>
          <a:custGeom>
            <a:avLst/>
            <a:gdLst>
              <a:gd name="connsiteX0" fmla="*/ 7570177 w 7591722"/>
              <a:gd name="connsiteY0" fmla="*/ 1652954 h 1659417"/>
              <a:gd name="connsiteX1" fmla="*/ 7482254 w 7591722"/>
              <a:gd name="connsiteY1" fmla="*/ 1626577 h 1659417"/>
              <a:gd name="connsiteX2" fmla="*/ 7447084 w 7591722"/>
              <a:gd name="connsiteY2" fmla="*/ 1608992 h 1659417"/>
              <a:gd name="connsiteX3" fmla="*/ 7420708 w 7591722"/>
              <a:gd name="connsiteY3" fmla="*/ 1600200 h 1659417"/>
              <a:gd name="connsiteX4" fmla="*/ 7376746 w 7591722"/>
              <a:gd name="connsiteY4" fmla="*/ 1582615 h 1659417"/>
              <a:gd name="connsiteX5" fmla="*/ 7227277 w 7591722"/>
              <a:gd name="connsiteY5" fmla="*/ 1547446 h 1659417"/>
              <a:gd name="connsiteX6" fmla="*/ 7112977 w 7591722"/>
              <a:gd name="connsiteY6" fmla="*/ 1521069 h 1659417"/>
              <a:gd name="connsiteX7" fmla="*/ 7086600 w 7591722"/>
              <a:gd name="connsiteY7" fmla="*/ 1503485 h 1659417"/>
              <a:gd name="connsiteX8" fmla="*/ 7033846 w 7591722"/>
              <a:gd name="connsiteY8" fmla="*/ 1485900 h 1659417"/>
              <a:gd name="connsiteX9" fmla="*/ 6981092 w 7591722"/>
              <a:gd name="connsiteY9" fmla="*/ 1477108 h 1659417"/>
              <a:gd name="connsiteX10" fmla="*/ 6866792 w 7591722"/>
              <a:gd name="connsiteY10" fmla="*/ 1450731 h 1659417"/>
              <a:gd name="connsiteX11" fmla="*/ 6796454 w 7591722"/>
              <a:gd name="connsiteY11" fmla="*/ 1415561 h 1659417"/>
              <a:gd name="connsiteX12" fmla="*/ 6629400 w 7591722"/>
              <a:gd name="connsiteY12" fmla="*/ 1354015 h 1659417"/>
              <a:gd name="connsiteX13" fmla="*/ 6594231 w 7591722"/>
              <a:gd name="connsiteY13" fmla="*/ 1327638 h 1659417"/>
              <a:gd name="connsiteX14" fmla="*/ 6506308 w 7591722"/>
              <a:gd name="connsiteY14" fmla="*/ 1310054 h 1659417"/>
              <a:gd name="connsiteX15" fmla="*/ 6453554 w 7591722"/>
              <a:gd name="connsiteY15" fmla="*/ 1292469 h 1659417"/>
              <a:gd name="connsiteX16" fmla="*/ 6383215 w 7591722"/>
              <a:gd name="connsiteY16" fmla="*/ 1274885 h 1659417"/>
              <a:gd name="connsiteX17" fmla="*/ 6321669 w 7591722"/>
              <a:gd name="connsiteY17" fmla="*/ 1257300 h 1659417"/>
              <a:gd name="connsiteX18" fmla="*/ 6233746 w 7591722"/>
              <a:gd name="connsiteY18" fmla="*/ 1230923 h 1659417"/>
              <a:gd name="connsiteX19" fmla="*/ 6172200 w 7591722"/>
              <a:gd name="connsiteY19" fmla="*/ 1222131 h 1659417"/>
              <a:gd name="connsiteX20" fmla="*/ 6075484 w 7591722"/>
              <a:gd name="connsiteY20" fmla="*/ 1186961 h 1659417"/>
              <a:gd name="connsiteX21" fmla="*/ 6049108 w 7591722"/>
              <a:gd name="connsiteY21" fmla="*/ 1169377 h 1659417"/>
              <a:gd name="connsiteX22" fmla="*/ 5899638 w 7591722"/>
              <a:gd name="connsiteY22" fmla="*/ 1143000 h 1659417"/>
              <a:gd name="connsiteX23" fmla="*/ 5864469 w 7591722"/>
              <a:gd name="connsiteY23" fmla="*/ 1125415 h 1659417"/>
              <a:gd name="connsiteX24" fmla="*/ 5820508 w 7591722"/>
              <a:gd name="connsiteY24" fmla="*/ 1116623 h 1659417"/>
              <a:gd name="connsiteX25" fmla="*/ 5794131 w 7591722"/>
              <a:gd name="connsiteY25" fmla="*/ 1107831 h 1659417"/>
              <a:gd name="connsiteX26" fmla="*/ 5750169 w 7591722"/>
              <a:gd name="connsiteY26" fmla="*/ 1099038 h 1659417"/>
              <a:gd name="connsiteX27" fmla="*/ 5688623 w 7591722"/>
              <a:gd name="connsiteY27" fmla="*/ 1072661 h 1659417"/>
              <a:gd name="connsiteX28" fmla="*/ 5644661 w 7591722"/>
              <a:gd name="connsiteY28" fmla="*/ 1063869 h 1659417"/>
              <a:gd name="connsiteX29" fmla="*/ 5618284 w 7591722"/>
              <a:gd name="connsiteY29" fmla="*/ 1055077 h 1659417"/>
              <a:gd name="connsiteX30" fmla="*/ 5556738 w 7591722"/>
              <a:gd name="connsiteY30" fmla="*/ 1019908 h 1659417"/>
              <a:gd name="connsiteX31" fmla="*/ 5451231 w 7591722"/>
              <a:gd name="connsiteY31" fmla="*/ 1011115 h 1659417"/>
              <a:gd name="connsiteX32" fmla="*/ 5407269 w 7591722"/>
              <a:gd name="connsiteY32" fmla="*/ 1002323 h 1659417"/>
              <a:gd name="connsiteX33" fmla="*/ 5336931 w 7591722"/>
              <a:gd name="connsiteY33" fmla="*/ 984738 h 1659417"/>
              <a:gd name="connsiteX34" fmla="*/ 5081954 w 7591722"/>
              <a:gd name="connsiteY34" fmla="*/ 958361 h 1659417"/>
              <a:gd name="connsiteX35" fmla="*/ 4774223 w 7591722"/>
              <a:gd name="connsiteY35" fmla="*/ 975946 h 1659417"/>
              <a:gd name="connsiteX36" fmla="*/ 4747846 w 7591722"/>
              <a:gd name="connsiteY36" fmla="*/ 984738 h 1659417"/>
              <a:gd name="connsiteX37" fmla="*/ 4659923 w 7591722"/>
              <a:gd name="connsiteY37" fmla="*/ 993531 h 1659417"/>
              <a:gd name="connsiteX38" fmla="*/ 4545623 w 7591722"/>
              <a:gd name="connsiteY38" fmla="*/ 1011115 h 1659417"/>
              <a:gd name="connsiteX39" fmla="*/ 4484077 w 7591722"/>
              <a:gd name="connsiteY39" fmla="*/ 1019908 h 1659417"/>
              <a:gd name="connsiteX40" fmla="*/ 4448908 w 7591722"/>
              <a:gd name="connsiteY40" fmla="*/ 1028700 h 1659417"/>
              <a:gd name="connsiteX41" fmla="*/ 4404946 w 7591722"/>
              <a:gd name="connsiteY41" fmla="*/ 1037492 h 1659417"/>
              <a:gd name="connsiteX42" fmla="*/ 4378569 w 7591722"/>
              <a:gd name="connsiteY42" fmla="*/ 1055077 h 1659417"/>
              <a:gd name="connsiteX43" fmla="*/ 4343400 w 7591722"/>
              <a:gd name="connsiteY43" fmla="*/ 1063869 h 1659417"/>
              <a:gd name="connsiteX44" fmla="*/ 4149969 w 7591722"/>
              <a:gd name="connsiteY44" fmla="*/ 1081454 h 1659417"/>
              <a:gd name="connsiteX45" fmla="*/ 4053254 w 7591722"/>
              <a:gd name="connsiteY45" fmla="*/ 1090246 h 1659417"/>
              <a:gd name="connsiteX46" fmla="*/ 3921369 w 7591722"/>
              <a:gd name="connsiteY46" fmla="*/ 1099038 h 1659417"/>
              <a:gd name="connsiteX47" fmla="*/ 3754315 w 7591722"/>
              <a:gd name="connsiteY47" fmla="*/ 1125415 h 1659417"/>
              <a:gd name="connsiteX48" fmla="*/ 3604846 w 7591722"/>
              <a:gd name="connsiteY48" fmla="*/ 1134208 h 1659417"/>
              <a:gd name="connsiteX49" fmla="*/ 3411415 w 7591722"/>
              <a:gd name="connsiteY49" fmla="*/ 1151792 h 1659417"/>
              <a:gd name="connsiteX50" fmla="*/ 3279531 w 7591722"/>
              <a:gd name="connsiteY50" fmla="*/ 1160585 h 1659417"/>
              <a:gd name="connsiteX51" fmla="*/ 3235569 w 7591722"/>
              <a:gd name="connsiteY51" fmla="*/ 1178169 h 1659417"/>
              <a:gd name="connsiteX52" fmla="*/ 3130061 w 7591722"/>
              <a:gd name="connsiteY52" fmla="*/ 1195754 h 1659417"/>
              <a:gd name="connsiteX53" fmla="*/ 2936631 w 7591722"/>
              <a:gd name="connsiteY53" fmla="*/ 1204546 h 1659417"/>
              <a:gd name="connsiteX54" fmla="*/ 2620108 w 7591722"/>
              <a:gd name="connsiteY54" fmla="*/ 1213338 h 1659417"/>
              <a:gd name="connsiteX55" fmla="*/ 2171700 w 7591722"/>
              <a:gd name="connsiteY55" fmla="*/ 1195754 h 1659417"/>
              <a:gd name="connsiteX56" fmla="*/ 2022231 w 7591722"/>
              <a:gd name="connsiteY56" fmla="*/ 1178169 h 1659417"/>
              <a:gd name="connsiteX57" fmla="*/ 1943100 w 7591722"/>
              <a:gd name="connsiteY57" fmla="*/ 1151792 h 1659417"/>
              <a:gd name="connsiteX58" fmla="*/ 1916723 w 7591722"/>
              <a:gd name="connsiteY58" fmla="*/ 1143000 h 1659417"/>
              <a:gd name="connsiteX59" fmla="*/ 1855177 w 7591722"/>
              <a:gd name="connsiteY59" fmla="*/ 1099038 h 1659417"/>
              <a:gd name="connsiteX60" fmla="*/ 1820008 w 7591722"/>
              <a:gd name="connsiteY60" fmla="*/ 1072661 h 1659417"/>
              <a:gd name="connsiteX61" fmla="*/ 1776046 w 7591722"/>
              <a:gd name="connsiteY61" fmla="*/ 1063869 h 1659417"/>
              <a:gd name="connsiteX62" fmla="*/ 1705708 w 7591722"/>
              <a:gd name="connsiteY62" fmla="*/ 967154 h 1659417"/>
              <a:gd name="connsiteX63" fmla="*/ 1679331 w 7591722"/>
              <a:gd name="connsiteY63" fmla="*/ 940777 h 1659417"/>
              <a:gd name="connsiteX64" fmla="*/ 1644161 w 7591722"/>
              <a:gd name="connsiteY64" fmla="*/ 914400 h 1659417"/>
              <a:gd name="connsiteX65" fmla="*/ 1608992 w 7591722"/>
              <a:gd name="connsiteY65" fmla="*/ 870438 h 1659417"/>
              <a:gd name="connsiteX66" fmla="*/ 1573823 w 7591722"/>
              <a:gd name="connsiteY66" fmla="*/ 835269 h 1659417"/>
              <a:gd name="connsiteX67" fmla="*/ 1494692 w 7591722"/>
              <a:gd name="connsiteY67" fmla="*/ 764931 h 1659417"/>
              <a:gd name="connsiteX68" fmla="*/ 1459523 w 7591722"/>
              <a:gd name="connsiteY68" fmla="*/ 720969 h 1659417"/>
              <a:gd name="connsiteX69" fmla="*/ 1389184 w 7591722"/>
              <a:gd name="connsiteY69" fmla="*/ 650631 h 1659417"/>
              <a:gd name="connsiteX70" fmla="*/ 1345223 w 7591722"/>
              <a:gd name="connsiteY70" fmla="*/ 589085 h 1659417"/>
              <a:gd name="connsiteX71" fmla="*/ 1327638 w 7591722"/>
              <a:gd name="connsiteY71" fmla="*/ 562708 h 1659417"/>
              <a:gd name="connsiteX72" fmla="*/ 1257300 w 7591722"/>
              <a:gd name="connsiteY72" fmla="*/ 492369 h 1659417"/>
              <a:gd name="connsiteX73" fmla="*/ 1169377 w 7591722"/>
              <a:gd name="connsiteY73" fmla="*/ 395654 h 1659417"/>
              <a:gd name="connsiteX74" fmla="*/ 1143000 w 7591722"/>
              <a:gd name="connsiteY74" fmla="*/ 369277 h 1659417"/>
              <a:gd name="connsiteX75" fmla="*/ 1116623 w 7591722"/>
              <a:gd name="connsiteY75" fmla="*/ 351692 h 1659417"/>
              <a:gd name="connsiteX76" fmla="*/ 1063869 w 7591722"/>
              <a:gd name="connsiteY76" fmla="*/ 298938 h 1659417"/>
              <a:gd name="connsiteX77" fmla="*/ 1019908 w 7591722"/>
              <a:gd name="connsiteY77" fmla="*/ 246185 h 1659417"/>
              <a:gd name="connsiteX78" fmla="*/ 993531 w 7591722"/>
              <a:gd name="connsiteY78" fmla="*/ 228600 h 1659417"/>
              <a:gd name="connsiteX79" fmla="*/ 958361 w 7591722"/>
              <a:gd name="connsiteY79" fmla="*/ 202223 h 1659417"/>
              <a:gd name="connsiteX80" fmla="*/ 931984 w 7591722"/>
              <a:gd name="connsiteY80" fmla="*/ 184638 h 1659417"/>
              <a:gd name="connsiteX81" fmla="*/ 879231 w 7591722"/>
              <a:gd name="connsiteY81" fmla="*/ 131885 h 1659417"/>
              <a:gd name="connsiteX82" fmla="*/ 852854 w 7591722"/>
              <a:gd name="connsiteY82" fmla="*/ 105508 h 1659417"/>
              <a:gd name="connsiteX83" fmla="*/ 800100 w 7591722"/>
              <a:gd name="connsiteY83" fmla="*/ 79131 h 1659417"/>
              <a:gd name="connsiteX84" fmla="*/ 764931 w 7591722"/>
              <a:gd name="connsiteY84" fmla="*/ 61546 h 1659417"/>
              <a:gd name="connsiteX85" fmla="*/ 738554 w 7591722"/>
              <a:gd name="connsiteY85" fmla="*/ 43961 h 1659417"/>
              <a:gd name="connsiteX86" fmla="*/ 712177 w 7591722"/>
              <a:gd name="connsiteY86" fmla="*/ 35169 h 1659417"/>
              <a:gd name="connsiteX87" fmla="*/ 650631 w 7591722"/>
              <a:gd name="connsiteY87" fmla="*/ 0 h 1659417"/>
              <a:gd name="connsiteX88" fmla="*/ 422031 w 7591722"/>
              <a:gd name="connsiteY88" fmla="*/ 8792 h 1659417"/>
              <a:gd name="connsiteX89" fmla="*/ 351692 w 7591722"/>
              <a:gd name="connsiteY89" fmla="*/ 26377 h 1659417"/>
              <a:gd name="connsiteX90" fmla="*/ 263769 w 7591722"/>
              <a:gd name="connsiteY90" fmla="*/ 35169 h 1659417"/>
              <a:gd name="connsiteX91" fmla="*/ 228600 w 7591722"/>
              <a:gd name="connsiteY91" fmla="*/ 43961 h 1659417"/>
              <a:gd name="connsiteX92" fmla="*/ 0 w 7591722"/>
              <a:gd name="connsiteY92" fmla="*/ 52754 h 1659417"/>
              <a:gd name="connsiteX93" fmla="*/ 0 w 7591722"/>
              <a:gd name="connsiteY93" fmla="*/ 52754 h 16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591722" h="1659417">
                <a:moveTo>
                  <a:pt x="7570177" y="1652954"/>
                </a:moveTo>
                <a:cubicBezTo>
                  <a:pt x="7486871" y="1611300"/>
                  <a:pt x="7591722" y="1659417"/>
                  <a:pt x="7482254" y="1626577"/>
                </a:cubicBezTo>
                <a:cubicBezTo>
                  <a:pt x="7469700" y="1622811"/>
                  <a:pt x="7459131" y="1614155"/>
                  <a:pt x="7447084" y="1608992"/>
                </a:cubicBezTo>
                <a:cubicBezTo>
                  <a:pt x="7438566" y="1605341"/>
                  <a:pt x="7429385" y="1603454"/>
                  <a:pt x="7420708" y="1600200"/>
                </a:cubicBezTo>
                <a:cubicBezTo>
                  <a:pt x="7405930" y="1594658"/>
                  <a:pt x="7391831" y="1587256"/>
                  <a:pt x="7376746" y="1582615"/>
                </a:cubicBezTo>
                <a:cubicBezTo>
                  <a:pt x="7345377" y="1572963"/>
                  <a:pt x="7257122" y="1554078"/>
                  <a:pt x="7227277" y="1547446"/>
                </a:cubicBezTo>
                <a:cubicBezTo>
                  <a:pt x="7143089" y="1505351"/>
                  <a:pt x="7256327" y="1556905"/>
                  <a:pt x="7112977" y="1521069"/>
                </a:cubicBezTo>
                <a:cubicBezTo>
                  <a:pt x="7102726" y="1518506"/>
                  <a:pt x="7096256" y="1507777"/>
                  <a:pt x="7086600" y="1503485"/>
                </a:cubicBezTo>
                <a:cubicBezTo>
                  <a:pt x="7069662" y="1495957"/>
                  <a:pt x="7051828" y="1490396"/>
                  <a:pt x="7033846" y="1485900"/>
                </a:cubicBezTo>
                <a:cubicBezTo>
                  <a:pt x="7016551" y="1481576"/>
                  <a:pt x="6998632" y="1480297"/>
                  <a:pt x="6981092" y="1477108"/>
                </a:cubicBezTo>
                <a:cubicBezTo>
                  <a:pt x="6931493" y="1468090"/>
                  <a:pt x="6922421" y="1464638"/>
                  <a:pt x="6866792" y="1450731"/>
                </a:cubicBezTo>
                <a:cubicBezTo>
                  <a:pt x="6843346" y="1439008"/>
                  <a:pt x="6821659" y="1422762"/>
                  <a:pt x="6796454" y="1415561"/>
                </a:cubicBezTo>
                <a:cubicBezTo>
                  <a:pt x="6748611" y="1401892"/>
                  <a:pt x="6664716" y="1380502"/>
                  <a:pt x="6629400" y="1354015"/>
                </a:cubicBezTo>
                <a:cubicBezTo>
                  <a:pt x="6617677" y="1345223"/>
                  <a:pt x="6608031" y="1332567"/>
                  <a:pt x="6594231" y="1327638"/>
                </a:cubicBezTo>
                <a:cubicBezTo>
                  <a:pt x="6566084" y="1317586"/>
                  <a:pt x="6535304" y="1317303"/>
                  <a:pt x="6506308" y="1310054"/>
                </a:cubicBezTo>
                <a:cubicBezTo>
                  <a:pt x="6488326" y="1305558"/>
                  <a:pt x="6471537" y="1296964"/>
                  <a:pt x="6453554" y="1292469"/>
                </a:cubicBezTo>
                <a:lnTo>
                  <a:pt x="6383215" y="1274885"/>
                </a:lnTo>
                <a:cubicBezTo>
                  <a:pt x="6362599" y="1269387"/>
                  <a:pt x="6342062" y="1263575"/>
                  <a:pt x="6321669" y="1257300"/>
                </a:cubicBezTo>
                <a:cubicBezTo>
                  <a:pt x="6288529" y="1247103"/>
                  <a:pt x="6266637" y="1236903"/>
                  <a:pt x="6233746" y="1230923"/>
                </a:cubicBezTo>
                <a:cubicBezTo>
                  <a:pt x="6213357" y="1227216"/>
                  <a:pt x="6192715" y="1225062"/>
                  <a:pt x="6172200" y="1222131"/>
                </a:cubicBezTo>
                <a:cubicBezTo>
                  <a:pt x="6071246" y="1161559"/>
                  <a:pt x="6188601" y="1224667"/>
                  <a:pt x="6075484" y="1186961"/>
                </a:cubicBezTo>
                <a:cubicBezTo>
                  <a:pt x="6065460" y="1183619"/>
                  <a:pt x="6059359" y="1171940"/>
                  <a:pt x="6049108" y="1169377"/>
                </a:cubicBezTo>
                <a:cubicBezTo>
                  <a:pt x="6000025" y="1157106"/>
                  <a:pt x="5899638" y="1143000"/>
                  <a:pt x="5899638" y="1143000"/>
                </a:cubicBezTo>
                <a:cubicBezTo>
                  <a:pt x="5887915" y="1137138"/>
                  <a:pt x="5876903" y="1129560"/>
                  <a:pt x="5864469" y="1125415"/>
                </a:cubicBezTo>
                <a:cubicBezTo>
                  <a:pt x="5850292" y="1120689"/>
                  <a:pt x="5835006" y="1120247"/>
                  <a:pt x="5820508" y="1116623"/>
                </a:cubicBezTo>
                <a:cubicBezTo>
                  <a:pt x="5811517" y="1114375"/>
                  <a:pt x="5803122" y="1110079"/>
                  <a:pt x="5794131" y="1107831"/>
                </a:cubicBezTo>
                <a:cubicBezTo>
                  <a:pt x="5779633" y="1104206"/>
                  <a:pt x="5764667" y="1102663"/>
                  <a:pt x="5750169" y="1099038"/>
                </a:cubicBezTo>
                <a:cubicBezTo>
                  <a:pt x="5688696" y="1083669"/>
                  <a:pt x="5764130" y="1097830"/>
                  <a:pt x="5688623" y="1072661"/>
                </a:cubicBezTo>
                <a:cubicBezTo>
                  <a:pt x="5674446" y="1067935"/>
                  <a:pt x="5659159" y="1067493"/>
                  <a:pt x="5644661" y="1063869"/>
                </a:cubicBezTo>
                <a:cubicBezTo>
                  <a:pt x="5635670" y="1061621"/>
                  <a:pt x="5627076" y="1058008"/>
                  <a:pt x="5618284" y="1055077"/>
                </a:cubicBezTo>
                <a:cubicBezTo>
                  <a:pt x="5604460" y="1045860"/>
                  <a:pt x="5572263" y="1022819"/>
                  <a:pt x="5556738" y="1019908"/>
                </a:cubicBezTo>
                <a:cubicBezTo>
                  <a:pt x="5522052" y="1013404"/>
                  <a:pt x="5486400" y="1014046"/>
                  <a:pt x="5451231" y="1011115"/>
                </a:cubicBezTo>
                <a:cubicBezTo>
                  <a:pt x="5436577" y="1008184"/>
                  <a:pt x="5421830" y="1005683"/>
                  <a:pt x="5407269" y="1002323"/>
                </a:cubicBezTo>
                <a:cubicBezTo>
                  <a:pt x="5383720" y="996889"/>
                  <a:pt x="5360999" y="986926"/>
                  <a:pt x="5336931" y="984738"/>
                </a:cubicBezTo>
                <a:cubicBezTo>
                  <a:pt x="5122861" y="965278"/>
                  <a:pt x="5207592" y="976311"/>
                  <a:pt x="5081954" y="958361"/>
                </a:cubicBezTo>
                <a:cubicBezTo>
                  <a:pt x="4929936" y="983699"/>
                  <a:pt x="5120376" y="954312"/>
                  <a:pt x="4774223" y="975946"/>
                </a:cubicBezTo>
                <a:cubicBezTo>
                  <a:pt x="4764973" y="976524"/>
                  <a:pt x="4757006" y="983329"/>
                  <a:pt x="4747846" y="984738"/>
                </a:cubicBezTo>
                <a:cubicBezTo>
                  <a:pt x="4718735" y="989217"/>
                  <a:pt x="4689175" y="990089"/>
                  <a:pt x="4659923" y="993531"/>
                </a:cubicBezTo>
                <a:cubicBezTo>
                  <a:pt x="4605753" y="999904"/>
                  <a:pt x="4597292" y="1003166"/>
                  <a:pt x="4545623" y="1011115"/>
                </a:cubicBezTo>
                <a:cubicBezTo>
                  <a:pt x="4525140" y="1014266"/>
                  <a:pt x="4504466" y="1016201"/>
                  <a:pt x="4484077" y="1019908"/>
                </a:cubicBezTo>
                <a:cubicBezTo>
                  <a:pt x="4472188" y="1022070"/>
                  <a:pt x="4460704" y="1026079"/>
                  <a:pt x="4448908" y="1028700"/>
                </a:cubicBezTo>
                <a:cubicBezTo>
                  <a:pt x="4434320" y="1031942"/>
                  <a:pt x="4419600" y="1034561"/>
                  <a:pt x="4404946" y="1037492"/>
                </a:cubicBezTo>
                <a:cubicBezTo>
                  <a:pt x="4396154" y="1043354"/>
                  <a:pt x="4388282" y="1050914"/>
                  <a:pt x="4378569" y="1055077"/>
                </a:cubicBezTo>
                <a:cubicBezTo>
                  <a:pt x="4367462" y="1059837"/>
                  <a:pt x="4355289" y="1061707"/>
                  <a:pt x="4343400" y="1063869"/>
                </a:cubicBezTo>
                <a:cubicBezTo>
                  <a:pt x="4270285" y="1077162"/>
                  <a:pt x="4234397" y="1074959"/>
                  <a:pt x="4149969" y="1081454"/>
                </a:cubicBezTo>
                <a:cubicBezTo>
                  <a:pt x="4117693" y="1083937"/>
                  <a:pt x="4085530" y="1087763"/>
                  <a:pt x="4053254" y="1090246"/>
                </a:cubicBezTo>
                <a:cubicBezTo>
                  <a:pt x="4009325" y="1093625"/>
                  <a:pt x="3965331" y="1096107"/>
                  <a:pt x="3921369" y="1099038"/>
                </a:cubicBezTo>
                <a:cubicBezTo>
                  <a:pt x="3840312" y="1131462"/>
                  <a:pt x="3890292" y="1116642"/>
                  <a:pt x="3754315" y="1125415"/>
                </a:cubicBezTo>
                <a:lnTo>
                  <a:pt x="3604846" y="1134208"/>
                </a:lnTo>
                <a:cubicBezTo>
                  <a:pt x="3269706" y="1156551"/>
                  <a:pt x="3663525" y="1130782"/>
                  <a:pt x="3411415" y="1151792"/>
                </a:cubicBezTo>
                <a:cubicBezTo>
                  <a:pt x="3367508" y="1155451"/>
                  <a:pt x="3323492" y="1157654"/>
                  <a:pt x="3279531" y="1160585"/>
                </a:cubicBezTo>
                <a:cubicBezTo>
                  <a:pt x="3264877" y="1166446"/>
                  <a:pt x="3250542" y="1173178"/>
                  <a:pt x="3235569" y="1178169"/>
                </a:cubicBezTo>
                <a:cubicBezTo>
                  <a:pt x="3204842" y="1188411"/>
                  <a:pt x="3158880" y="1193833"/>
                  <a:pt x="3130061" y="1195754"/>
                </a:cubicBezTo>
                <a:cubicBezTo>
                  <a:pt x="3065661" y="1200047"/>
                  <a:pt x="3001136" y="1202322"/>
                  <a:pt x="2936631" y="1204546"/>
                </a:cubicBezTo>
                <a:lnTo>
                  <a:pt x="2620108" y="1213338"/>
                </a:lnTo>
                <a:lnTo>
                  <a:pt x="2171700" y="1195754"/>
                </a:lnTo>
                <a:cubicBezTo>
                  <a:pt x="2149985" y="1194703"/>
                  <a:pt x="2055836" y="1187130"/>
                  <a:pt x="2022231" y="1178169"/>
                </a:cubicBezTo>
                <a:cubicBezTo>
                  <a:pt x="1995366" y="1171005"/>
                  <a:pt x="1969477" y="1160584"/>
                  <a:pt x="1943100" y="1151792"/>
                </a:cubicBezTo>
                <a:lnTo>
                  <a:pt x="1916723" y="1143000"/>
                </a:lnTo>
                <a:cubicBezTo>
                  <a:pt x="1866440" y="1092717"/>
                  <a:pt x="1916898" y="1137614"/>
                  <a:pt x="1855177" y="1099038"/>
                </a:cubicBezTo>
                <a:cubicBezTo>
                  <a:pt x="1842751" y="1091271"/>
                  <a:pt x="1833399" y="1078612"/>
                  <a:pt x="1820008" y="1072661"/>
                </a:cubicBezTo>
                <a:cubicBezTo>
                  <a:pt x="1806352" y="1066592"/>
                  <a:pt x="1790700" y="1066800"/>
                  <a:pt x="1776046" y="1063869"/>
                </a:cubicBezTo>
                <a:cubicBezTo>
                  <a:pt x="1756410" y="1034415"/>
                  <a:pt x="1725402" y="986848"/>
                  <a:pt x="1705708" y="967154"/>
                </a:cubicBezTo>
                <a:cubicBezTo>
                  <a:pt x="1696916" y="958362"/>
                  <a:pt x="1688772" y="948869"/>
                  <a:pt x="1679331" y="940777"/>
                </a:cubicBezTo>
                <a:cubicBezTo>
                  <a:pt x="1668205" y="931240"/>
                  <a:pt x="1655884" y="923192"/>
                  <a:pt x="1644161" y="914400"/>
                </a:cubicBezTo>
                <a:cubicBezTo>
                  <a:pt x="1629370" y="870026"/>
                  <a:pt x="1646110" y="902254"/>
                  <a:pt x="1608992" y="870438"/>
                </a:cubicBezTo>
                <a:cubicBezTo>
                  <a:pt x="1596404" y="859649"/>
                  <a:pt x="1586411" y="846058"/>
                  <a:pt x="1573823" y="835269"/>
                </a:cubicBezTo>
                <a:cubicBezTo>
                  <a:pt x="1520218" y="789322"/>
                  <a:pt x="1570300" y="859443"/>
                  <a:pt x="1494692" y="764931"/>
                </a:cubicBezTo>
                <a:cubicBezTo>
                  <a:pt x="1482969" y="750277"/>
                  <a:pt x="1472252" y="734758"/>
                  <a:pt x="1459523" y="720969"/>
                </a:cubicBezTo>
                <a:cubicBezTo>
                  <a:pt x="1437033" y="696605"/>
                  <a:pt x="1389184" y="650631"/>
                  <a:pt x="1389184" y="650631"/>
                </a:cubicBezTo>
                <a:cubicBezTo>
                  <a:pt x="1373029" y="602165"/>
                  <a:pt x="1390738" y="642185"/>
                  <a:pt x="1345223" y="589085"/>
                </a:cubicBezTo>
                <a:cubicBezTo>
                  <a:pt x="1338346" y="581062"/>
                  <a:pt x="1334746" y="570527"/>
                  <a:pt x="1327638" y="562708"/>
                </a:cubicBezTo>
                <a:cubicBezTo>
                  <a:pt x="1305334" y="538173"/>
                  <a:pt x="1278014" y="518261"/>
                  <a:pt x="1257300" y="492369"/>
                </a:cubicBezTo>
                <a:cubicBezTo>
                  <a:pt x="1206596" y="428989"/>
                  <a:pt x="1235400" y="461677"/>
                  <a:pt x="1169377" y="395654"/>
                </a:cubicBezTo>
                <a:cubicBezTo>
                  <a:pt x="1160585" y="386862"/>
                  <a:pt x="1153346" y="376174"/>
                  <a:pt x="1143000" y="369277"/>
                </a:cubicBezTo>
                <a:cubicBezTo>
                  <a:pt x="1134208" y="363415"/>
                  <a:pt x="1124095" y="359164"/>
                  <a:pt x="1116623" y="351692"/>
                </a:cubicBezTo>
                <a:cubicBezTo>
                  <a:pt x="1051188" y="286257"/>
                  <a:pt x="1126032" y="340381"/>
                  <a:pt x="1063869" y="298938"/>
                </a:cubicBezTo>
                <a:cubicBezTo>
                  <a:pt x="1046579" y="273003"/>
                  <a:pt x="1045294" y="267340"/>
                  <a:pt x="1019908" y="246185"/>
                </a:cubicBezTo>
                <a:cubicBezTo>
                  <a:pt x="1011790" y="239420"/>
                  <a:pt x="1002130" y="234742"/>
                  <a:pt x="993531" y="228600"/>
                </a:cubicBezTo>
                <a:cubicBezTo>
                  <a:pt x="981606" y="220083"/>
                  <a:pt x="970286" y="210740"/>
                  <a:pt x="958361" y="202223"/>
                </a:cubicBezTo>
                <a:cubicBezTo>
                  <a:pt x="949762" y="196081"/>
                  <a:pt x="939882" y="191658"/>
                  <a:pt x="931984" y="184638"/>
                </a:cubicBezTo>
                <a:cubicBezTo>
                  <a:pt x="913397" y="168117"/>
                  <a:pt x="896815" y="149469"/>
                  <a:pt x="879231" y="131885"/>
                </a:cubicBezTo>
                <a:cubicBezTo>
                  <a:pt x="870439" y="123093"/>
                  <a:pt x="864650" y="109440"/>
                  <a:pt x="852854" y="105508"/>
                </a:cubicBezTo>
                <a:cubicBezTo>
                  <a:pt x="804495" y="89387"/>
                  <a:pt x="847822" y="106401"/>
                  <a:pt x="800100" y="79131"/>
                </a:cubicBezTo>
                <a:cubicBezTo>
                  <a:pt x="788720" y="72628"/>
                  <a:pt x="776311" y="68049"/>
                  <a:pt x="764931" y="61546"/>
                </a:cubicBezTo>
                <a:cubicBezTo>
                  <a:pt x="755756" y="56303"/>
                  <a:pt x="748006" y="48687"/>
                  <a:pt x="738554" y="43961"/>
                </a:cubicBezTo>
                <a:cubicBezTo>
                  <a:pt x="730265" y="39816"/>
                  <a:pt x="720696" y="38820"/>
                  <a:pt x="712177" y="35169"/>
                </a:cubicBezTo>
                <a:cubicBezTo>
                  <a:pt x="680941" y="21783"/>
                  <a:pt x="677122" y="17661"/>
                  <a:pt x="650631" y="0"/>
                </a:cubicBezTo>
                <a:cubicBezTo>
                  <a:pt x="574431" y="2931"/>
                  <a:pt x="497992" y="2090"/>
                  <a:pt x="422031" y="8792"/>
                </a:cubicBezTo>
                <a:cubicBezTo>
                  <a:pt x="397957" y="10916"/>
                  <a:pt x="375740" y="23972"/>
                  <a:pt x="351692" y="26377"/>
                </a:cubicBezTo>
                <a:lnTo>
                  <a:pt x="263769" y="35169"/>
                </a:lnTo>
                <a:cubicBezTo>
                  <a:pt x="252046" y="38100"/>
                  <a:pt x="240578" y="42364"/>
                  <a:pt x="228600" y="43961"/>
                </a:cubicBezTo>
                <a:cubicBezTo>
                  <a:pt x="132802" y="56734"/>
                  <a:pt x="103554" y="52754"/>
                  <a:pt x="0" y="52754"/>
                </a:cubicBezTo>
                <a:lnTo>
                  <a:pt x="0" y="52754"/>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2471" name="TextBox 16"/>
          <p:cNvSpPr txBox="1">
            <a:spLocks noChangeArrowheads="1"/>
          </p:cNvSpPr>
          <p:nvPr/>
        </p:nvSpPr>
        <p:spPr bwMode="auto">
          <a:xfrm>
            <a:off x="3657600" y="2971800"/>
            <a:ext cx="544513" cy="646113"/>
          </a:xfrm>
          <a:prstGeom prst="rect">
            <a:avLst/>
          </a:prstGeom>
          <a:noFill/>
          <a:ln w="9525">
            <a:noFill/>
            <a:miter lim="800000"/>
            <a:headEnd/>
            <a:tailEnd/>
          </a:ln>
        </p:spPr>
        <p:txBody>
          <a:bodyPr wrap="none">
            <a:spAutoFit/>
          </a:bodyPr>
          <a:lstStyle/>
          <a:p>
            <a:r>
              <a:rPr lang="en-US" sz="3600" b="1">
                <a:latin typeface="Verdana" pitchFamily="34" charset="0"/>
              </a:rPr>
              <a:t>A</a:t>
            </a:r>
          </a:p>
        </p:txBody>
      </p:sp>
      <p:sp>
        <p:nvSpPr>
          <p:cNvPr id="62472" name="TextBox 17"/>
          <p:cNvSpPr txBox="1">
            <a:spLocks noChangeArrowheads="1"/>
          </p:cNvSpPr>
          <p:nvPr/>
        </p:nvSpPr>
        <p:spPr bwMode="auto">
          <a:xfrm>
            <a:off x="6629400" y="2819400"/>
            <a:ext cx="568325" cy="646113"/>
          </a:xfrm>
          <a:prstGeom prst="rect">
            <a:avLst/>
          </a:prstGeom>
          <a:noFill/>
          <a:ln w="9525">
            <a:noFill/>
            <a:miter lim="800000"/>
            <a:headEnd/>
            <a:tailEnd/>
          </a:ln>
        </p:spPr>
        <p:txBody>
          <a:bodyPr wrap="none">
            <a:spAutoFit/>
          </a:bodyPr>
          <a:lstStyle/>
          <a:p>
            <a:r>
              <a:rPr lang="en-US" sz="3600" b="1">
                <a:latin typeface="Verdana" pitchFamily="34" charset="0"/>
              </a:rPr>
              <a:t>D</a:t>
            </a:r>
          </a:p>
        </p:txBody>
      </p:sp>
      <p:sp>
        <p:nvSpPr>
          <p:cNvPr id="62473" name="TextBox 18"/>
          <p:cNvSpPr txBox="1">
            <a:spLocks noChangeArrowheads="1"/>
          </p:cNvSpPr>
          <p:nvPr/>
        </p:nvSpPr>
        <p:spPr bwMode="auto">
          <a:xfrm>
            <a:off x="3597275" y="990600"/>
            <a:ext cx="517525" cy="646113"/>
          </a:xfrm>
          <a:prstGeom prst="rect">
            <a:avLst/>
          </a:prstGeom>
          <a:noFill/>
          <a:ln w="9525">
            <a:noFill/>
            <a:miter lim="800000"/>
            <a:headEnd/>
            <a:tailEnd/>
          </a:ln>
        </p:spPr>
        <p:txBody>
          <a:bodyPr wrap="none">
            <a:spAutoFit/>
          </a:bodyPr>
          <a:lstStyle/>
          <a:p>
            <a:r>
              <a:rPr lang="en-US" sz="3600" b="1">
                <a:latin typeface="Verdana" pitchFamily="34" charset="0"/>
              </a:rPr>
              <a:t>C</a:t>
            </a:r>
          </a:p>
        </p:txBody>
      </p:sp>
      <p:sp>
        <p:nvSpPr>
          <p:cNvPr id="62474" name="TextBox 19"/>
          <p:cNvSpPr txBox="1">
            <a:spLocks noChangeArrowheads="1"/>
          </p:cNvSpPr>
          <p:nvPr/>
        </p:nvSpPr>
        <p:spPr bwMode="auto">
          <a:xfrm>
            <a:off x="3581400" y="4800600"/>
            <a:ext cx="534988" cy="646113"/>
          </a:xfrm>
          <a:prstGeom prst="rect">
            <a:avLst/>
          </a:prstGeom>
          <a:noFill/>
          <a:ln w="9525">
            <a:noFill/>
            <a:miter lim="800000"/>
            <a:headEnd/>
            <a:tailEnd/>
          </a:ln>
        </p:spPr>
        <p:txBody>
          <a:bodyPr wrap="none">
            <a:spAutoFit/>
          </a:bodyPr>
          <a:lstStyle/>
          <a:p>
            <a:r>
              <a:rPr lang="en-US" sz="3600" b="1">
                <a:latin typeface="Verdana" pitchFamily="34" charset="0"/>
              </a:rPr>
              <a:t>B</a:t>
            </a:r>
          </a:p>
        </p:txBody>
      </p:sp>
      <p:sp>
        <p:nvSpPr>
          <p:cNvPr id="11" name="Block Arc 10"/>
          <p:cNvSpPr/>
          <p:nvPr/>
        </p:nvSpPr>
        <p:spPr>
          <a:xfrm>
            <a:off x="6400800" y="1447800"/>
            <a:ext cx="1066800" cy="1066800"/>
          </a:xfrm>
          <a:prstGeom prst="blockArc">
            <a:avLst>
              <a:gd name="adj1" fmla="val 13866615"/>
              <a:gd name="adj2" fmla="val 0"/>
              <a:gd name="adj3" fmla="val 25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2" name="Block Arc 11"/>
          <p:cNvSpPr/>
          <p:nvPr/>
        </p:nvSpPr>
        <p:spPr>
          <a:xfrm>
            <a:off x="5257800" y="2743200"/>
            <a:ext cx="1066800" cy="1066800"/>
          </a:xfrm>
          <a:prstGeom prst="blockArc">
            <a:avLst>
              <a:gd name="adj1" fmla="val 10716476"/>
              <a:gd name="adj2" fmla="val 0"/>
              <a:gd name="adj3" fmla="val 25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1" name="Block Arc 20"/>
          <p:cNvSpPr/>
          <p:nvPr/>
        </p:nvSpPr>
        <p:spPr>
          <a:xfrm>
            <a:off x="4419600" y="1600200"/>
            <a:ext cx="1066800" cy="1066800"/>
          </a:xfrm>
          <a:prstGeom prst="blockArc">
            <a:avLst>
              <a:gd name="adj1" fmla="val 9022315"/>
              <a:gd name="adj2" fmla="val 19032889"/>
              <a:gd name="adj3" fmla="val 14813"/>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 name="Block Arc 21"/>
          <p:cNvSpPr/>
          <p:nvPr/>
        </p:nvSpPr>
        <p:spPr>
          <a:xfrm flipH="1">
            <a:off x="2667000" y="1371600"/>
            <a:ext cx="1066800" cy="1066800"/>
          </a:xfrm>
          <a:prstGeom prst="blockArc">
            <a:avLst>
              <a:gd name="adj1" fmla="val 8697094"/>
              <a:gd name="adj2" fmla="val 17817933"/>
              <a:gd name="adj3" fmla="val 14861"/>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 name="Block Arc 22"/>
          <p:cNvSpPr/>
          <p:nvPr/>
        </p:nvSpPr>
        <p:spPr>
          <a:xfrm>
            <a:off x="2590800" y="3886200"/>
            <a:ext cx="1066800" cy="1066800"/>
          </a:xfrm>
          <a:prstGeom prst="blockArc">
            <a:avLst>
              <a:gd name="adj1" fmla="val 9022315"/>
              <a:gd name="adj2" fmla="val 19032889"/>
              <a:gd name="adj3" fmla="val 14813"/>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4" name="Block Arc 23"/>
          <p:cNvSpPr/>
          <p:nvPr/>
        </p:nvSpPr>
        <p:spPr>
          <a:xfrm flipH="1">
            <a:off x="4038600" y="3962400"/>
            <a:ext cx="1066800" cy="1066800"/>
          </a:xfrm>
          <a:prstGeom prst="blockArc">
            <a:avLst>
              <a:gd name="adj1" fmla="val 8697094"/>
              <a:gd name="adj2" fmla="val 17817933"/>
              <a:gd name="adj3" fmla="val 14861"/>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 name="Block Arc 24"/>
          <p:cNvSpPr/>
          <p:nvPr/>
        </p:nvSpPr>
        <p:spPr>
          <a:xfrm flipH="1">
            <a:off x="6019800" y="3733800"/>
            <a:ext cx="1981200" cy="1752600"/>
          </a:xfrm>
          <a:prstGeom prst="blockArc">
            <a:avLst>
              <a:gd name="adj1" fmla="val 14906884"/>
              <a:gd name="adj2" fmla="val 0"/>
              <a:gd name="adj3" fmla="val 25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Konigsberg’s Walk</a:t>
            </a:r>
            <a:endParaRPr lang="en-US" dirty="0"/>
          </a:p>
        </p:txBody>
      </p:sp>
      <p:sp>
        <p:nvSpPr>
          <p:cNvPr id="3" name="Content Placeholder 2"/>
          <p:cNvSpPr>
            <a:spLocks noGrp="1"/>
          </p:cNvSpPr>
          <p:nvPr>
            <p:ph idx="1"/>
          </p:nvPr>
        </p:nvSpPr>
        <p:spPr>
          <a:xfrm>
            <a:off x="503238" y="530225"/>
            <a:ext cx="8183562" cy="4187825"/>
          </a:xfrm>
        </p:spPr>
        <p:txBody>
          <a:bodyPr>
            <a:normAutofit lnSpcReduction="10000"/>
          </a:bodyPr>
          <a:lstStyle/>
          <a:p>
            <a:pPr eaLnBrk="1" hangingPunct="1">
              <a:lnSpc>
                <a:spcPct val="90000"/>
              </a:lnSpc>
              <a:defRPr/>
            </a:pPr>
            <a:r>
              <a:rPr lang="en-US" dirty="0" smtClean="0"/>
              <a:t>People in 1736 wondered if it is possible to take the following walk in town:</a:t>
            </a:r>
          </a:p>
          <a:p>
            <a:pPr eaLnBrk="1" hangingPunct="1">
              <a:lnSpc>
                <a:spcPct val="90000"/>
              </a:lnSpc>
              <a:defRPr/>
            </a:pPr>
            <a:endParaRPr lang="en-US" dirty="0" smtClean="0"/>
          </a:p>
          <a:p>
            <a:pPr eaLnBrk="1" hangingPunct="1">
              <a:lnSpc>
                <a:spcPct val="90000"/>
              </a:lnSpc>
              <a:defRPr/>
            </a:pPr>
            <a:r>
              <a:rPr lang="en-US" dirty="0" smtClean="0"/>
              <a:t>Start at some location in town</a:t>
            </a:r>
          </a:p>
          <a:p>
            <a:pPr eaLnBrk="1" hangingPunct="1">
              <a:lnSpc>
                <a:spcPct val="90000"/>
              </a:lnSpc>
              <a:defRPr/>
            </a:pPr>
            <a:r>
              <a:rPr lang="en-US" dirty="0" smtClean="0"/>
              <a:t>Travel across all bridges without crossing any bridge twice</a:t>
            </a:r>
          </a:p>
          <a:p>
            <a:pPr eaLnBrk="1" hangingPunct="1">
              <a:lnSpc>
                <a:spcPct val="90000"/>
              </a:lnSpc>
              <a:defRPr/>
            </a:pPr>
            <a:r>
              <a:rPr lang="en-US" dirty="0" smtClean="0"/>
              <a:t>End the walk where it started</a:t>
            </a:r>
          </a:p>
          <a:p>
            <a:pPr eaLnBrk="1" hangingPunct="1">
              <a:lnSpc>
                <a:spcPct val="90000"/>
              </a:lnSpc>
              <a:defRPr/>
            </a:pPr>
            <a:endParaRPr lang="en-US" dirty="0" smtClean="0"/>
          </a:p>
          <a:p>
            <a:pPr eaLnBrk="1" hangingPunct="1">
              <a:lnSpc>
                <a:spcPct val="90000"/>
              </a:lnSpc>
              <a:defRPr/>
            </a:pPr>
            <a:r>
              <a:rPr lang="en-US" dirty="0" smtClean="0"/>
              <a:t>They wrote to Swiss Mathematician Leonhard Euler for help</a:t>
            </a:r>
            <a:endParaRPr lang="en-US" dirty="0"/>
          </a:p>
        </p:txBody>
      </p:sp>
      <p:sp>
        <p:nvSpPr>
          <p:cNvPr id="53251"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F39BAF28-04A7-424F-94ED-0AD7933313EB}" type="slidenum">
              <a:rPr lang="en-US">
                <a:cs typeface="Arial" charset="0"/>
              </a:rPr>
              <a:pPr fontAlgn="base">
                <a:spcBef>
                  <a:spcPct val="0"/>
                </a:spcBef>
                <a:spcAft>
                  <a:spcPct val="0"/>
                </a:spcAft>
                <a:defRPr/>
              </a:pPr>
              <a:t>39</a:t>
            </a:fld>
            <a:endParaRPr lang="en-US">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Objectives</a:t>
            </a:r>
            <a:endParaRPr lang="en-US" dirty="0"/>
          </a:p>
        </p:txBody>
      </p:sp>
      <p:sp>
        <p:nvSpPr>
          <p:cNvPr id="3" name="Content Placeholder 2"/>
          <p:cNvSpPr>
            <a:spLocks noGrp="1"/>
          </p:cNvSpPr>
          <p:nvPr>
            <p:ph idx="1"/>
          </p:nvPr>
        </p:nvSpPr>
        <p:spPr>
          <a:xfrm>
            <a:off x="503238" y="530225"/>
            <a:ext cx="8183562" cy="4187825"/>
          </a:xfrm>
        </p:spPr>
        <p:txBody>
          <a:bodyPr/>
          <a:lstStyle/>
          <a:p>
            <a:pPr eaLnBrk="1" hangingPunct="1">
              <a:buFont typeface="Wingdings 2" pitchFamily="18" charset="2"/>
              <a:buNone/>
              <a:defRPr/>
            </a:pPr>
            <a:r>
              <a:rPr lang="en-US" dirty="0" smtClean="0"/>
              <a:t>At the end of this section, you will be able to:</a:t>
            </a:r>
          </a:p>
          <a:p>
            <a:pPr marL="514350" indent="-514350" eaLnBrk="1" hangingPunct="1">
              <a:buFont typeface="+mj-lt"/>
              <a:buAutoNum type="arabicPeriod"/>
              <a:defRPr/>
            </a:pPr>
            <a:r>
              <a:rPr lang="en-US" dirty="0" smtClean="0"/>
              <a:t>Define directed and undirected graphs</a:t>
            </a:r>
          </a:p>
          <a:p>
            <a:pPr marL="514350" indent="-514350" eaLnBrk="1" hangingPunct="1">
              <a:buFont typeface="+mj-lt"/>
              <a:buAutoNum type="arabicPeriod"/>
              <a:defRPr/>
            </a:pPr>
            <a:r>
              <a:rPr lang="en-US" dirty="0" smtClean="0"/>
              <a:t>Use graphs to model data</a:t>
            </a:r>
          </a:p>
          <a:p>
            <a:pPr marL="514350" indent="-514350" eaLnBrk="1" hangingPunct="1">
              <a:buFont typeface="+mj-lt"/>
              <a:buAutoNum type="arabicPeriod"/>
              <a:defRPr/>
            </a:pPr>
            <a:r>
              <a:rPr lang="en-US" dirty="0" smtClean="0"/>
              <a:t>Use graph terminology</a:t>
            </a:r>
          </a:p>
          <a:p>
            <a:pPr marL="514350" indent="-514350" eaLnBrk="1" hangingPunct="1">
              <a:buFont typeface="+mj-lt"/>
              <a:buAutoNum type="arabicPeriod"/>
              <a:defRPr/>
            </a:pPr>
            <a:r>
              <a:rPr lang="en-US" dirty="0" smtClean="0"/>
              <a:t>Represent graphs using adjacency matrices</a:t>
            </a:r>
            <a:endParaRPr lang="en-US" dirty="0"/>
          </a:p>
        </p:txBody>
      </p:sp>
      <p:sp>
        <p:nvSpPr>
          <p:cNvPr id="18435"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A85A4792-18B8-45D7-804E-17D5618A1EBF}"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Leonhard Euler</a:t>
            </a:r>
            <a:endParaRPr lang="en-US" dirty="0"/>
          </a:p>
        </p:txBody>
      </p:sp>
      <p:sp>
        <p:nvSpPr>
          <p:cNvPr id="64514" name="Content Placeholder 2"/>
          <p:cNvSpPr>
            <a:spLocks noGrp="1"/>
          </p:cNvSpPr>
          <p:nvPr>
            <p:ph idx="1"/>
          </p:nvPr>
        </p:nvSpPr>
        <p:spPr>
          <a:xfrm>
            <a:off x="503238" y="530225"/>
            <a:ext cx="8183562" cy="4187825"/>
          </a:xfrm>
        </p:spPr>
        <p:txBody>
          <a:bodyPr/>
          <a:lstStyle/>
          <a:p>
            <a:pPr eaLnBrk="1" hangingPunct="1"/>
            <a:r>
              <a:rPr lang="en-US" sz="2400" smtClean="0">
                <a:ea typeface="ＭＳ Ｐゴシック" pitchFamily="34" charset="-128"/>
              </a:rPr>
              <a:t>1707 –1783</a:t>
            </a:r>
          </a:p>
          <a:p>
            <a:pPr eaLnBrk="1" hangingPunct="1"/>
            <a:r>
              <a:rPr lang="en-US" sz="2400" smtClean="0">
                <a:ea typeface="ＭＳ Ｐゴシック" pitchFamily="34" charset="-128"/>
              </a:rPr>
              <a:t>The greatest mathematician of the 18th century and one of the greatest of all time</a:t>
            </a:r>
          </a:p>
          <a:p>
            <a:pPr eaLnBrk="1" hangingPunct="1"/>
            <a:r>
              <a:rPr lang="en-US" sz="2400" smtClean="0">
                <a:ea typeface="ＭＳ Ｐゴシック" pitchFamily="34" charset="-128"/>
              </a:rPr>
              <a:t>a pioneering Swiss mathematician and physicist</a:t>
            </a:r>
          </a:p>
          <a:p>
            <a:pPr eaLnBrk="1" hangingPunct="1"/>
            <a:r>
              <a:rPr lang="en-US" sz="2400" smtClean="0">
                <a:ea typeface="ＭＳ Ｐゴシック" pitchFamily="34" charset="-128"/>
              </a:rPr>
              <a:t>important discoveries in graph theory</a:t>
            </a:r>
          </a:p>
          <a:p>
            <a:pPr eaLnBrk="1" hangingPunct="1"/>
            <a:r>
              <a:rPr lang="en-US" sz="2400" smtClean="0">
                <a:ea typeface="ＭＳ Ｐゴシック" pitchFamily="34" charset="-128"/>
              </a:rPr>
              <a:t>introduced much of the modern mathematical terminology and notation</a:t>
            </a:r>
          </a:p>
          <a:p>
            <a:pPr eaLnBrk="1" hangingPunct="1">
              <a:buFont typeface="Wingdings 2" pitchFamily="18" charset="2"/>
              <a:buNone/>
            </a:pPr>
            <a:endParaRPr lang="en-US" sz="2400" smtClean="0">
              <a:ea typeface="ＭＳ Ｐゴシック" pitchFamily="34" charset="-128"/>
            </a:endParaRPr>
          </a:p>
        </p:txBody>
      </p:sp>
      <p:sp>
        <p:nvSpPr>
          <p:cNvPr id="54275"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C8592FAF-0F32-4598-9C41-CF209474BD9F}" type="slidenum">
              <a:rPr lang="en-US">
                <a:cs typeface="Arial" charset="0"/>
              </a:rPr>
              <a:pPr fontAlgn="base">
                <a:spcBef>
                  <a:spcPct val="0"/>
                </a:spcBef>
                <a:spcAft>
                  <a:spcPct val="0"/>
                </a:spcAft>
                <a:defRPr/>
              </a:pPr>
              <a:t>40</a:t>
            </a:fld>
            <a:endParaRPr lang="en-US">
              <a:cs typeface="Arial" charset="0"/>
            </a:endParaRPr>
          </a:p>
        </p:txBody>
      </p:sp>
      <p:pic>
        <p:nvPicPr>
          <p:cNvPr id="64516" name="Picture 2" descr="Image:Leonhard Euler 2.jpg">
            <a:hlinkClick r:id="rId2"/>
          </p:cNvPr>
          <p:cNvPicPr>
            <a:picLocks noChangeAspect="1" noChangeArrowheads="1"/>
          </p:cNvPicPr>
          <p:nvPr/>
        </p:nvPicPr>
        <p:blipFill>
          <a:blip r:embed="rId3"/>
          <a:srcRect/>
          <a:stretch>
            <a:fillRect/>
          </a:stretch>
        </p:blipFill>
        <p:spPr bwMode="auto">
          <a:xfrm>
            <a:off x="5410200" y="3048000"/>
            <a:ext cx="2468563"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Konigsberg </a:t>
            </a:r>
            <a:r>
              <a:rPr lang="en-US" dirty="0" err="1" smtClean="0"/>
              <a:t>Multigraph</a:t>
            </a:r>
            <a:endParaRPr lang="en-US" dirty="0"/>
          </a:p>
        </p:txBody>
      </p:sp>
      <p:sp>
        <p:nvSpPr>
          <p:cNvPr id="55298" name="Slide Number Placeholder 25"/>
          <p:cNvSpPr>
            <a:spLocks noGrp="1"/>
          </p:cNvSpPr>
          <p:nvPr>
            <p:ph type="sldNum" sz="quarter" idx="12"/>
          </p:nvPr>
        </p:nvSpPr>
        <p:spPr bwMode="auto">
          <a:ln>
            <a:miter lim="800000"/>
            <a:headEnd/>
            <a:tailEnd/>
          </a:ln>
        </p:spPr>
        <p:txBody>
          <a:bodyPr/>
          <a:lstStyle/>
          <a:p>
            <a:pPr fontAlgn="base">
              <a:spcBef>
                <a:spcPct val="0"/>
              </a:spcBef>
              <a:spcAft>
                <a:spcPct val="0"/>
              </a:spcAft>
              <a:defRPr/>
            </a:pPr>
            <a:fld id="{867801E4-A2B5-48BB-A7A5-8FD449311B64}" type="slidenum">
              <a:rPr lang="en-US">
                <a:cs typeface="Arial" charset="0"/>
              </a:rPr>
              <a:pPr fontAlgn="base">
                <a:spcBef>
                  <a:spcPct val="0"/>
                </a:spcBef>
                <a:spcAft>
                  <a:spcPct val="0"/>
                </a:spcAft>
                <a:defRPr/>
              </a:pPr>
              <a:t>41</a:t>
            </a:fld>
            <a:endParaRPr lang="en-US">
              <a:cs typeface="Arial" charset="0"/>
            </a:endParaRPr>
          </a:p>
        </p:txBody>
      </p:sp>
      <p:sp>
        <p:nvSpPr>
          <p:cNvPr id="13" name="Freeform 12"/>
          <p:cNvSpPr/>
          <p:nvPr/>
        </p:nvSpPr>
        <p:spPr>
          <a:xfrm>
            <a:off x="6002338" y="1212850"/>
            <a:ext cx="2532062" cy="3429000"/>
          </a:xfrm>
          <a:custGeom>
            <a:avLst/>
            <a:gdLst>
              <a:gd name="connsiteX0" fmla="*/ 2391508 w 2532185"/>
              <a:gd name="connsiteY0" fmla="*/ 0 h 3429000"/>
              <a:gd name="connsiteX1" fmla="*/ 2286000 w 2532185"/>
              <a:gd name="connsiteY1" fmla="*/ 114300 h 3429000"/>
              <a:gd name="connsiteX2" fmla="*/ 2233247 w 2532185"/>
              <a:gd name="connsiteY2" fmla="*/ 149470 h 3429000"/>
              <a:gd name="connsiteX3" fmla="*/ 2224454 w 2532185"/>
              <a:gd name="connsiteY3" fmla="*/ 175847 h 3429000"/>
              <a:gd name="connsiteX4" fmla="*/ 2127739 w 2532185"/>
              <a:gd name="connsiteY4" fmla="*/ 228600 h 3429000"/>
              <a:gd name="connsiteX5" fmla="*/ 2057400 w 2532185"/>
              <a:gd name="connsiteY5" fmla="*/ 281354 h 3429000"/>
              <a:gd name="connsiteX6" fmla="*/ 1995854 w 2532185"/>
              <a:gd name="connsiteY6" fmla="*/ 307731 h 3429000"/>
              <a:gd name="connsiteX7" fmla="*/ 1925516 w 2532185"/>
              <a:gd name="connsiteY7" fmla="*/ 351693 h 3429000"/>
              <a:gd name="connsiteX8" fmla="*/ 1872762 w 2532185"/>
              <a:gd name="connsiteY8" fmla="*/ 360485 h 3429000"/>
              <a:gd name="connsiteX9" fmla="*/ 1820008 w 2532185"/>
              <a:gd name="connsiteY9" fmla="*/ 404447 h 3429000"/>
              <a:gd name="connsiteX10" fmla="*/ 1776047 w 2532185"/>
              <a:gd name="connsiteY10" fmla="*/ 395654 h 3429000"/>
              <a:gd name="connsiteX11" fmla="*/ 1670539 w 2532185"/>
              <a:gd name="connsiteY11" fmla="*/ 465993 h 3429000"/>
              <a:gd name="connsiteX12" fmla="*/ 1635370 w 2532185"/>
              <a:gd name="connsiteY12" fmla="*/ 483577 h 3429000"/>
              <a:gd name="connsiteX13" fmla="*/ 1582616 w 2532185"/>
              <a:gd name="connsiteY13" fmla="*/ 518747 h 3429000"/>
              <a:gd name="connsiteX14" fmla="*/ 1538654 w 2532185"/>
              <a:gd name="connsiteY14" fmla="*/ 536331 h 3429000"/>
              <a:gd name="connsiteX15" fmla="*/ 1477108 w 2532185"/>
              <a:gd name="connsiteY15" fmla="*/ 580293 h 3429000"/>
              <a:gd name="connsiteX16" fmla="*/ 1450731 w 2532185"/>
              <a:gd name="connsiteY16" fmla="*/ 589085 h 3429000"/>
              <a:gd name="connsiteX17" fmla="*/ 1380393 w 2532185"/>
              <a:gd name="connsiteY17" fmla="*/ 633047 h 3429000"/>
              <a:gd name="connsiteX18" fmla="*/ 1345223 w 2532185"/>
              <a:gd name="connsiteY18" fmla="*/ 650631 h 3429000"/>
              <a:gd name="connsiteX19" fmla="*/ 1318847 w 2532185"/>
              <a:gd name="connsiteY19" fmla="*/ 668216 h 3429000"/>
              <a:gd name="connsiteX20" fmla="*/ 1274885 w 2532185"/>
              <a:gd name="connsiteY20" fmla="*/ 677008 h 3429000"/>
              <a:gd name="connsiteX21" fmla="*/ 1222131 w 2532185"/>
              <a:gd name="connsiteY21" fmla="*/ 703385 h 3429000"/>
              <a:gd name="connsiteX22" fmla="*/ 1186962 w 2532185"/>
              <a:gd name="connsiteY22" fmla="*/ 747347 h 3429000"/>
              <a:gd name="connsiteX23" fmla="*/ 1125416 w 2532185"/>
              <a:gd name="connsiteY23" fmla="*/ 756139 h 3429000"/>
              <a:gd name="connsiteX24" fmla="*/ 1099039 w 2532185"/>
              <a:gd name="connsiteY24" fmla="*/ 764931 h 3429000"/>
              <a:gd name="connsiteX25" fmla="*/ 1046285 w 2532185"/>
              <a:gd name="connsiteY25" fmla="*/ 844062 h 3429000"/>
              <a:gd name="connsiteX26" fmla="*/ 1002323 w 2532185"/>
              <a:gd name="connsiteY26" fmla="*/ 852854 h 3429000"/>
              <a:gd name="connsiteX27" fmla="*/ 975947 w 2532185"/>
              <a:gd name="connsiteY27" fmla="*/ 870439 h 3429000"/>
              <a:gd name="connsiteX28" fmla="*/ 940777 w 2532185"/>
              <a:gd name="connsiteY28" fmla="*/ 896816 h 3429000"/>
              <a:gd name="connsiteX29" fmla="*/ 905608 w 2532185"/>
              <a:gd name="connsiteY29" fmla="*/ 905608 h 3429000"/>
              <a:gd name="connsiteX30" fmla="*/ 835270 w 2532185"/>
              <a:gd name="connsiteY30" fmla="*/ 958362 h 3429000"/>
              <a:gd name="connsiteX31" fmla="*/ 756139 w 2532185"/>
              <a:gd name="connsiteY31" fmla="*/ 1002324 h 3429000"/>
              <a:gd name="connsiteX32" fmla="*/ 729762 w 2532185"/>
              <a:gd name="connsiteY32" fmla="*/ 1019908 h 3429000"/>
              <a:gd name="connsiteX33" fmla="*/ 677008 w 2532185"/>
              <a:gd name="connsiteY33" fmla="*/ 1037493 h 3429000"/>
              <a:gd name="connsiteX34" fmla="*/ 624254 w 2532185"/>
              <a:gd name="connsiteY34" fmla="*/ 1072662 h 3429000"/>
              <a:gd name="connsiteX35" fmla="*/ 589085 w 2532185"/>
              <a:gd name="connsiteY35" fmla="*/ 1099039 h 3429000"/>
              <a:gd name="connsiteX36" fmla="*/ 553916 w 2532185"/>
              <a:gd name="connsiteY36" fmla="*/ 1107831 h 3429000"/>
              <a:gd name="connsiteX37" fmla="*/ 474785 w 2532185"/>
              <a:gd name="connsiteY37" fmla="*/ 1169377 h 3429000"/>
              <a:gd name="connsiteX38" fmla="*/ 413239 w 2532185"/>
              <a:gd name="connsiteY38" fmla="*/ 1204547 h 3429000"/>
              <a:gd name="connsiteX39" fmla="*/ 360485 w 2532185"/>
              <a:gd name="connsiteY39" fmla="*/ 1248508 h 3429000"/>
              <a:gd name="connsiteX40" fmla="*/ 316523 w 2532185"/>
              <a:gd name="connsiteY40" fmla="*/ 1292470 h 3429000"/>
              <a:gd name="connsiteX41" fmla="*/ 281354 w 2532185"/>
              <a:gd name="connsiteY41" fmla="*/ 1318847 h 3429000"/>
              <a:gd name="connsiteX42" fmla="*/ 167054 w 2532185"/>
              <a:gd name="connsiteY42" fmla="*/ 1424354 h 3429000"/>
              <a:gd name="connsiteX43" fmla="*/ 149470 w 2532185"/>
              <a:gd name="connsiteY43" fmla="*/ 1459524 h 3429000"/>
              <a:gd name="connsiteX44" fmla="*/ 105508 w 2532185"/>
              <a:gd name="connsiteY44" fmla="*/ 1521070 h 3429000"/>
              <a:gd name="connsiteX45" fmla="*/ 61547 w 2532185"/>
              <a:gd name="connsiteY45" fmla="*/ 1591408 h 3429000"/>
              <a:gd name="connsiteX46" fmla="*/ 52754 w 2532185"/>
              <a:gd name="connsiteY46" fmla="*/ 1644162 h 3429000"/>
              <a:gd name="connsiteX47" fmla="*/ 17585 w 2532185"/>
              <a:gd name="connsiteY47" fmla="*/ 1776047 h 3429000"/>
              <a:gd name="connsiteX48" fmla="*/ 0 w 2532185"/>
              <a:gd name="connsiteY48" fmla="*/ 1916724 h 3429000"/>
              <a:gd name="connsiteX49" fmla="*/ 8793 w 2532185"/>
              <a:gd name="connsiteY49" fmla="*/ 2136531 h 3429000"/>
              <a:gd name="connsiteX50" fmla="*/ 26377 w 2532185"/>
              <a:gd name="connsiteY50" fmla="*/ 2171700 h 3429000"/>
              <a:gd name="connsiteX51" fmla="*/ 35170 w 2532185"/>
              <a:gd name="connsiteY51" fmla="*/ 2259624 h 3429000"/>
              <a:gd name="connsiteX52" fmla="*/ 43962 w 2532185"/>
              <a:gd name="connsiteY52" fmla="*/ 2294793 h 3429000"/>
              <a:gd name="connsiteX53" fmla="*/ 52754 w 2532185"/>
              <a:gd name="connsiteY53" fmla="*/ 2356339 h 3429000"/>
              <a:gd name="connsiteX54" fmla="*/ 96716 w 2532185"/>
              <a:gd name="connsiteY54" fmla="*/ 2426677 h 3429000"/>
              <a:gd name="connsiteX55" fmla="*/ 140677 w 2532185"/>
              <a:gd name="connsiteY55" fmla="*/ 2497016 h 3429000"/>
              <a:gd name="connsiteX56" fmla="*/ 202223 w 2532185"/>
              <a:gd name="connsiteY56" fmla="*/ 2549770 h 3429000"/>
              <a:gd name="connsiteX57" fmla="*/ 237393 w 2532185"/>
              <a:gd name="connsiteY57" fmla="*/ 2567354 h 3429000"/>
              <a:gd name="connsiteX58" fmla="*/ 334108 w 2532185"/>
              <a:gd name="connsiteY58" fmla="*/ 2620108 h 3429000"/>
              <a:gd name="connsiteX59" fmla="*/ 369277 w 2532185"/>
              <a:gd name="connsiteY59" fmla="*/ 2628900 h 3429000"/>
              <a:gd name="connsiteX60" fmla="*/ 448408 w 2532185"/>
              <a:gd name="connsiteY60" fmla="*/ 2655277 h 3429000"/>
              <a:gd name="connsiteX61" fmla="*/ 518747 w 2532185"/>
              <a:gd name="connsiteY61" fmla="*/ 2681654 h 3429000"/>
              <a:gd name="connsiteX62" fmla="*/ 597877 w 2532185"/>
              <a:gd name="connsiteY62" fmla="*/ 2708031 h 3429000"/>
              <a:gd name="connsiteX63" fmla="*/ 650631 w 2532185"/>
              <a:gd name="connsiteY63" fmla="*/ 2725616 h 3429000"/>
              <a:gd name="connsiteX64" fmla="*/ 756139 w 2532185"/>
              <a:gd name="connsiteY64" fmla="*/ 2743200 h 3429000"/>
              <a:gd name="connsiteX65" fmla="*/ 844062 w 2532185"/>
              <a:gd name="connsiteY65" fmla="*/ 2769577 h 3429000"/>
              <a:gd name="connsiteX66" fmla="*/ 931985 w 2532185"/>
              <a:gd name="connsiteY66" fmla="*/ 2778370 h 3429000"/>
              <a:gd name="connsiteX67" fmla="*/ 975947 w 2532185"/>
              <a:gd name="connsiteY67" fmla="*/ 2787162 h 3429000"/>
              <a:gd name="connsiteX68" fmla="*/ 1046285 w 2532185"/>
              <a:gd name="connsiteY68" fmla="*/ 2795954 h 3429000"/>
              <a:gd name="connsiteX69" fmla="*/ 1248508 w 2532185"/>
              <a:gd name="connsiteY69" fmla="*/ 2813539 h 3429000"/>
              <a:gd name="connsiteX70" fmla="*/ 1380393 w 2532185"/>
              <a:gd name="connsiteY70" fmla="*/ 2848708 h 3429000"/>
              <a:gd name="connsiteX71" fmla="*/ 1424354 w 2532185"/>
              <a:gd name="connsiteY71" fmla="*/ 2857500 h 3429000"/>
              <a:gd name="connsiteX72" fmla="*/ 1450731 w 2532185"/>
              <a:gd name="connsiteY72" fmla="*/ 2866293 h 3429000"/>
              <a:gd name="connsiteX73" fmla="*/ 1521070 w 2532185"/>
              <a:gd name="connsiteY73" fmla="*/ 2875085 h 3429000"/>
              <a:gd name="connsiteX74" fmla="*/ 1565031 w 2532185"/>
              <a:gd name="connsiteY74" fmla="*/ 2883877 h 3429000"/>
              <a:gd name="connsiteX75" fmla="*/ 1617785 w 2532185"/>
              <a:gd name="connsiteY75" fmla="*/ 2892670 h 3429000"/>
              <a:gd name="connsiteX76" fmla="*/ 1670539 w 2532185"/>
              <a:gd name="connsiteY76" fmla="*/ 2919047 h 3429000"/>
              <a:gd name="connsiteX77" fmla="*/ 1758462 w 2532185"/>
              <a:gd name="connsiteY77" fmla="*/ 2945424 h 3429000"/>
              <a:gd name="connsiteX78" fmla="*/ 1820008 w 2532185"/>
              <a:gd name="connsiteY78" fmla="*/ 2963008 h 3429000"/>
              <a:gd name="connsiteX79" fmla="*/ 1855177 w 2532185"/>
              <a:gd name="connsiteY79" fmla="*/ 2971800 h 3429000"/>
              <a:gd name="connsiteX80" fmla="*/ 1899139 w 2532185"/>
              <a:gd name="connsiteY80" fmla="*/ 2980593 h 3429000"/>
              <a:gd name="connsiteX81" fmla="*/ 1969477 w 2532185"/>
              <a:gd name="connsiteY81" fmla="*/ 3015762 h 3429000"/>
              <a:gd name="connsiteX82" fmla="*/ 2013439 w 2532185"/>
              <a:gd name="connsiteY82" fmla="*/ 3042139 h 3429000"/>
              <a:gd name="connsiteX83" fmla="*/ 2039816 w 2532185"/>
              <a:gd name="connsiteY83" fmla="*/ 3059724 h 3429000"/>
              <a:gd name="connsiteX84" fmla="*/ 2066193 w 2532185"/>
              <a:gd name="connsiteY84" fmla="*/ 3068516 h 3429000"/>
              <a:gd name="connsiteX85" fmla="*/ 2180493 w 2532185"/>
              <a:gd name="connsiteY85" fmla="*/ 3130062 h 3429000"/>
              <a:gd name="connsiteX86" fmla="*/ 2233247 w 2532185"/>
              <a:gd name="connsiteY86" fmla="*/ 3174024 h 3429000"/>
              <a:gd name="connsiteX87" fmla="*/ 2277208 w 2532185"/>
              <a:gd name="connsiteY87" fmla="*/ 3217985 h 3429000"/>
              <a:gd name="connsiteX88" fmla="*/ 2338754 w 2532185"/>
              <a:gd name="connsiteY88" fmla="*/ 3253154 h 3429000"/>
              <a:gd name="connsiteX89" fmla="*/ 2400300 w 2532185"/>
              <a:gd name="connsiteY89" fmla="*/ 3314700 h 3429000"/>
              <a:gd name="connsiteX90" fmla="*/ 2426677 w 2532185"/>
              <a:gd name="connsiteY90" fmla="*/ 3341077 h 3429000"/>
              <a:gd name="connsiteX91" fmla="*/ 2505808 w 2532185"/>
              <a:gd name="connsiteY91" fmla="*/ 3402624 h 3429000"/>
              <a:gd name="connsiteX92" fmla="*/ 2523393 w 2532185"/>
              <a:gd name="connsiteY92" fmla="*/ 3429000 h 3429000"/>
              <a:gd name="connsiteX93" fmla="*/ 2532185 w 2532185"/>
              <a:gd name="connsiteY93" fmla="*/ 3385039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32185" h="3429000">
                <a:moveTo>
                  <a:pt x="2391508" y="0"/>
                </a:moveTo>
                <a:cubicBezTo>
                  <a:pt x="2356339" y="38100"/>
                  <a:pt x="2323696" y="78698"/>
                  <a:pt x="2286000" y="114300"/>
                </a:cubicBezTo>
                <a:cubicBezTo>
                  <a:pt x="2270635" y="128811"/>
                  <a:pt x="2233247" y="149470"/>
                  <a:pt x="2233247" y="149470"/>
                </a:cubicBezTo>
                <a:cubicBezTo>
                  <a:pt x="2230316" y="158262"/>
                  <a:pt x="2230486" y="168810"/>
                  <a:pt x="2224454" y="175847"/>
                </a:cubicBezTo>
                <a:cubicBezTo>
                  <a:pt x="2191729" y="214025"/>
                  <a:pt x="2172901" y="213547"/>
                  <a:pt x="2127739" y="228600"/>
                </a:cubicBezTo>
                <a:cubicBezTo>
                  <a:pt x="2104293" y="246185"/>
                  <a:pt x="2081786" y="265097"/>
                  <a:pt x="2057400" y="281354"/>
                </a:cubicBezTo>
                <a:cubicBezTo>
                  <a:pt x="2035668" y="295842"/>
                  <a:pt x="2019302" y="299915"/>
                  <a:pt x="1995854" y="307731"/>
                </a:cubicBezTo>
                <a:cubicBezTo>
                  <a:pt x="1980832" y="317746"/>
                  <a:pt x="1937181" y="347451"/>
                  <a:pt x="1925516" y="351693"/>
                </a:cubicBezTo>
                <a:cubicBezTo>
                  <a:pt x="1908762" y="357785"/>
                  <a:pt x="1890347" y="357554"/>
                  <a:pt x="1872762" y="360485"/>
                </a:cubicBezTo>
                <a:cubicBezTo>
                  <a:pt x="1865664" y="367583"/>
                  <a:pt x="1833997" y="402698"/>
                  <a:pt x="1820008" y="404447"/>
                </a:cubicBezTo>
                <a:cubicBezTo>
                  <a:pt x="1805179" y="406301"/>
                  <a:pt x="1790701" y="398585"/>
                  <a:pt x="1776047" y="395654"/>
                </a:cubicBezTo>
                <a:cubicBezTo>
                  <a:pt x="1696589" y="435383"/>
                  <a:pt x="1791778" y="385167"/>
                  <a:pt x="1670539" y="465993"/>
                </a:cubicBezTo>
                <a:cubicBezTo>
                  <a:pt x="1659634" y="473263"/>
                  <a:pt x="1646609" y="476834"/>
                  <a:pt x="1635370" y="483577"/>
                </a:cubicBezTo>
                <a:cubicBezTo>
                  <a:pt x="1617248" y="494451"/>
                  <a:pt x="1601170" y="508627"/>
                  <a:pt x="1582616" y="518747"/>
                </a:cubicBezTo>
                <a:cubicBezTo>
                  <a:pt x="1568760" y="526305"/>
                  <a:pt x="1552771" y="529273"/>
                  <a:pt x="1538654" y="536331"/>
                </a:cubicBezTo>
                <a:cubicBezTo>
                  <a:pt x="1511443" y="549936"/>
                  <a:pt x="1504979" y="564367"/>
                  <a:pt x="1477108" y="580293"/>
                </a:cubicBezTo>
                <a:cubicBezTo>
                  <a:pt x="1469061" y="584891"/>
                  <a:pt x="1458867" y="584647"/>
                  <a:pt x="1450731" y="589085"/>
                </a:cubicBezTo>
                <a:cubicBezTo>
                  <a:pt x="1426458" y="602325"/>
                  <a:pt x="1404275" y="619116"/>
                  <a:pt x="1380393" y="633047"/>
                </a:cubicBezTo>
                <a:cubicBezTo>
                  <a:pt x="1369071" y="639651"/>
                  <a:pt x="1356603" y="644128"/>
                  <a:pt x="1345223" y="650631"/>
                </a:cubicBezTo>
                <a:cubicBezTo>
                  <a:pt x="1336048" y="655874"/>
                  <a:pt x="1328741" y="664506"/>
                  <a:pt x="1318847" y="668216"/>
                </a:cubicBezTo>
                <a:cubicBezTo>
                  <a:pt x="1304854" y="673463"/>
                  <a:pt x="1289539" y="674077"/>
                  <a:pt x="1274885" y="677008"/>
                </a:cubicBezTo>
                <a:cubicBezTo>
                  <a:pt x="1257300" y="685800"/>
                  <a:pt x="1237483" y="691103"/>
                  <a:pt x="1222131" y="703385"/>
                </a:cubicBezTo>
                <a:cubicBezTo>
                  <a:pt x="1207477" y="715108"/>
                  <a:pt x="1203437" y="738361"/>
                  <a:pt x="1186962" y="747347"/>
                </a:cubicBezTo>
                <a:cubicBezTo>
                  <a:pt x="1168769" y="757271"/>
                  <a:pt x="1145931" y="753208"/>
                  <a:pt x="1125416" y="756139"/>
                </a:cubicBezTo>
                <a:cubicBezTo>
                  <a:pt x="1116624" y="759070"/>
                  <a:pt x="1105592" y="758378"/>
                  <a:pt x="1099039" y="764931"/>
                </a:cubicBezTo>
                <a:cubicBezTo>
                  <a:pt x="1085516" y="778454"/>
                  <a:pt x="1065428" y="832098"/>
                  <a:pt x="1046285" y="844062"/>
                </a:cubicBezTo>
                <a:cubicBezTo>
                  <a:pt x="1033612" y="851982"/>
                  <a:pt x="1016977" y="849923"/>
                  <a:pt x="1002323" y="852854"/>
                </a:cubicBezTo>
                <a:cubicBezTo>
                  <a:pt x="993531" y="858716"/>
                  <a:pt x="984546" y="864297"/>
                  <a:pt x="975947" y="870439"/>
                </a:cubicBezTo>
                <a:cubicBezTo>
                  <a:pt x="964023" y="878957"/>
                  <a:pt x="953884" y="890263"/>
                  <a:pt x="940777" y="896816"/>
                </a:cubicBezTo>
                <a:cubicBezTo>
                  <a:pt x="929969" y="902220"/>
                  <a:pt x="917331" y="902677"/>
                  <a:pt x="905608" y="905608"/>
                </a:cubicBezTo>
                <a:cubicBezTo>
                  <a:pt x="853900" y="957316"/>
                  <a:pt x="908099" y="907382"/>
                  <a:pt x="835270" y="958362"/>
                </a:cubicBezTo>
                <a:cubicBezTo>
                  <a:pt x="770007" y="1004046"/>
                  <a:pt x="817154" y="987069"/>
                  <a:pt x="756139" y="1002324"/>
                </a:cubicBezTo>
                <a:cubicBezTo>
                  <a:pt x="747347" y="1008185"/>
                  <a:pt x="739418" y="1015616"/>
                  <a:pt x="729762" y="1019908"/>
                </a:cubicBezTo>
                <a:cubicBezTo>
                  <a:pt x="712824" y="1027436"/>
                  <a:pt x="692431" y="1027211"/>
                  <a:pt x="677008" y="1037493"/>
                </a:cubicBezTo>
                <a:cubicBezTo>
                  <a:pt x="659423" y="1049216"/>
                  <a:pt x="641161" y="1059981"/>
                  <a:pt x="624254" y="1072662"/>
                </a:cubicBezTo>
                <a:cubicBezTo>
                  <a:pt x="612531" y="1081454"/>
                  <a:pt x="602192" y="1092486"/>
                  <a:pt x="589085" y="1099039"/>
                </a:cubicBezTo>
                <a:cubicBezTo>
                  <a:pt x="578277" y="1104443"/>
                  <a:pt x="565639" y="1104900"/>
                  <a:pt x="553916" y="1107831"/>
                </a:cubicBezTo>
                <a:cubicBezTo>
                  <a:pt x="420592" y="1196713"/>
                  <a:pt x="557422" y="1100512"/>
                  <a:pt x="474785" y="1169377"/>
                </a:cubicBezTo>
                <a:cubicBezTo>
                  <a:pt x="456144" y="1184912"/>
                  <a:pt x="434738" y="1193797"/>
                  <a:pt x="413239" y="1204547"/>
                </a:cubicBezTo>
                <a:cubicBezTo>
                  <a:pt x="374546" y="1262585"/>
                  <a:pt x="422269" y="1200454"/>
                  <a:pt x="360485" y="1248508"/>
                </a:cubicBezTo>
                <a:cubicBezTo>
                  <a:pt x="344127" y="1261231"/>
                  <a:pt x="332012" y="1278702"/>
                  <a:pt x="316523" y="1292470"/>
                </a:cubicBezTo>
                <a:cubicBezTo>
                  <a:pt x="305571" y="1302205"/>
                  <a:pt x="292797" y="1309693"/>
                  <a:pt x="281354" y="1318847"/>
                </a:cubicBezTo>
                <a:cubicBezTo>
                  <a:pt x="220686" y="1367381"/>
                  <a:pt x="196525" y="1372779"/>
                  <a:pt x="167054" y="1424354"/>
                </a:cubicBezTo>
                <a:cubicBezTo>
                  <a:pt x="160551" y="1435734"/>
                  <a:pt x="155973" y="1448144"/>
                  <a:pt x="149470" y="1459524"/>
                </a:cubicBezTo>
                <a:cubicBezTo>
                  <a:pt x="133753" y="1487029"/>
                  <a:pt x="124361" y="1492790"/>
                  <a:pt x="105508" y="1521070"/>
                </a:cubicBezTo>
                <a:cubicBezTo>
                  <a:pt x="90171" y="1544075"/>
                  <a:pt x="61547" y="1591408"/>
                  <a:pt x="61547" y="1591408"/>
                </a:cubicBezTo>
                <a:cubicBezTo>
                  <a:pt x="58616" y="1608993"/>
                  <a:pt x="56883" y="1626820"/>
                  <a:pt x="52754" y="1644162"/>
                </a:cubicBezTo>
                <a:cubicBezTo>
                  <a:pt x="42216" y="1688423"/>
                  <a:pt x="23228" y="1730900"/>
                  <a:pt x="17585" y="1776047"/>
                </a:cubicBezTo>
                <a:lnTo>
                  <a:pt x="0" y="1916724"/>
                </a:lnTo>
                <a:cubicBezTo>
                  <a:pt x="2931" y="1989993"/>
                  <a:pt x="1248" y="2063593"/>
                  <a:pt x="8793" y="2136531"/>
                </a:cubicBezTo>
                <a:cubicBezTo>
                  <a:pt x="10142" y="2149568"/>
                  <a:pt x="23631" y="2158884"/>
                  <a:pt x="26377" y="2171700"/>
                </a:cubicBezTo>
                <a:cubicBezTo>
                  <a:pt x="32548" y="2200500"/>
                  <a:pt x="31004" y="2230466"/>
                  <a:pt x="35170" y="2259624"/>
                </a:cubicBezTo>
                <a:cubicBezTo>
                  <a:pt x="36879" y="2271586"/>
                  <a:pt x="41800" y="2282904"/>
                  <a:pt x="43962" y="2294793"/>
                </a:cubicBezTo>
                <a:cubicBezTo>
                  <a:pt x="47669" y="2315182"/>
                  <a:pt x="47301" y="2336346"/>
                  <a:pt x="52754" y="2356339"/>
                </a:cubicBezTo>
                <a:cubicBezTo>
                  <a:pt x="61378" y="2387959"/>
                  <a:pt x="79821" y="2399645"/>
                  <a:pt x="96716" y="2426677"/>
                </a:cubicBezTo>
                <a:cubicBezTo>
                  <a:pt x="131358" y="2482105"/>
                  <a:pt x="94691" y="2443366"/>
                  <a:pt x="140677" y="2497016"/>
                </a:cubicBezTo>
                <a:cubicBezTo>
                  <a:pt x="157276" y="2516382"/>
                  <a:pt x="180841" y="2536407"/>
                  <a:pt x="202223" y="2549770"/>
                </a:cubicBezTo>
                <a:cubicBezTo>
                  <a:pt x="213338" y="2556717"/>
                  <a:pt x="226013" y="2560851"/>
                  <a:pt x="237393" y="2567354"/>
                </a:cubicBezTo>
                <a:cubicBezTo>
                  <a:pt x="274844" y="2588754"/>
                  <a:pt x="280952" y="2606819"/>
                  <a:pt x="334108" y="2620108"/>
                </a:cubicBezTo>
                <a:lnTo>
                  <a:pt x="369277" y="2628900"/>
                </a:lnTo>
                <a:cubicBezTo>
                  <a:pt x="422190" y="2664176"/>
                  <a:pt x="365488" y="2631586"/>
                  <a:pt x="448408" y="2655277"/>
                </a:cubicBezTo>
                <a:cubicBezTo>
                  <a:pt x="472485" y="2662156"/>
                  <a:pt x="495134" y="2673320"/>
                  <a:pt x="518747" y="2681654"/>
                </a:cubicBezTo>
                <a:cubicBezTo>
                  <a:pt x="544965" y="2690908"/>
                  <a:pt x="571500" y="2699239"/>
                  <a:pt x="597877" y="2708031"/>
                </a:cubicBezTo>
                <a:cubicBezTo>
                  <a:pt x="615462" y="2713893"/>
                  <a:pt x="632347" y="2722569"/>
                  <a:pt x="650631" y="2725616"/>
                </a:cubicBezTo>
                <a:lnTo>
                  <a:pt x="756139" y="2743200"/>
                </a:lnTo>
                <a:cubicBezTo>
                  <a:pt x="774500" y="2749321"/>
                  <a:pt x="820805" y="2766254"/>
                  <a:pt x="844062" y="2769577"/>
                </a:cubicBezTo>
                <a:cubicBezTo>
                  <a:pt x="873220" y="2773743"/>
                  <a:pt x="902790" y="2774477"/>
                  <a:pt x="931985" y="2778370"/>
                </a:cubicBezTo>
                <a:cubicBezTo>
                  <a:pt x="946798" y="2780345"/>
                  <a:pt x="961177" y="2784890"/>
                  <a:pt x="975947" y="2787162"/>
                </a:cubicBezTo>
                <a:cubicBezTo>
                  <a:pt x="999301" y="2790755"/>
                  <a:pt x="1022818" y="2793193"/>
                  <a:pt x="1046285" y="2795954"/>
                </a:cubicBezTo>
                <a:cubicBezTo>
                  <a:pt x="1149344" y="2808079"/>
                  <a:pt x="1125224" y="2804733"/>
                  <a:pt x="1248508" y="2813539"/>
                </a:cubicBezTo>
                <a:cubicBezTo>
                  <a:pt x="1313782" y="2846177"/>
                  <a:pt x="1268789" y="2827783"/>
                  <a:pt x="1380393" y="2848708"/>
                </a:cubicBezTo>
                <a:cubicBezTo>
                  <a:pt x="1395081" y="2851462"/>
                  <a:pt x="1409856" y="2853875"/>
                  <a:pt x="1424354" y="2857500"/>
                </a:cubicBezTo>
                <a:cubicBezTo>
                  <a:pt x="1433345" y="2859748"/>
                  <a:pt x="1441612" y="2864635"/>
                  <a:pt x="1450731" y="2866293"/>
                </a:cubicBezTo>
                <a:cubicBezTo>
                  <a:pt x="1473979" y="2870520"/>
                  <a:pt x="1497716" y="2871492"/>
                  <a:pt x="1521070" y="2875085"/>
                </a:cubicBezTo>
                <a:cubicBezTo>
                  <a:pt x="1535840" y="2877357"/>
                  <a:pt x="1550328" y="2881204"/>
                  <a:pt x="1565031" y="2883877"/>
                </a:cubicBezTo>
                <a:cubicBezTo>
                  <a:pt x="1582571" y="2887066"/>
                  <a:pt x="1600200" y="2889739"/>
                  <a:pt x="1617785" y="2892670"/>
                </a:cubicBezTo>
                <a:cubicBezTo>
                  <a:pt x="1635370" y="2901462"/>
                  <a:pt x="1652391" y="2911485"/>
                  <a:pt x="1670539" y="2919047"/>
                </a:cubicBezTo>
                <a:cubicBezTo>
                  <a:pt x="1710436" y="2935671"/>
                  <a:pt x="1721166" y="2935252"/>
                  <a:pt x="1758462" y="2945424"/>
                </a:cubicBezTo>
                <a:cubicBezTo>
                  <a:pt x="1779046" y="2951038"/>
                  <a:pt x="1799424" y="2957394"/>
                  <a:pt x="1820008" y="2963008"/>
                </a:cubicBezTo>
                <a:cubicBezTo>
                  <a:pt x="1831666" y="2966187"/>
                  <a:pt x="1843381" y="2969179"/>
                  <a:pt x="1855177" y="2971800"/>
                </a:cubicBezTo>
                <a:cubicBezTo>
                  <a:pt x="1869765" y="2975042"/>
                  <a:pt x="1884825" y="2976299"/>
                  <a:pt x="1899139" y="2980593"/>
                </a:cubicBezTo>
                <a:cubicBezTo>
                  <a:pt x="1943935" y="2994032"/>
                  <a:pt x="1935979" y="2994825"/>
                  <a:pt x="1969477" y="3015762"/>
                </a:cubicBezTo>
                <a:cubicBezTo>
                  <a:pt x="1983969" y="3024819"/>
                  <a:pt x="1998947" y="3033082"/>
                  <a:pt x="2013439" y="3042139"/>
                </a:cubicBezTo>
                <a:cubicBezTo>
                  <a:pt x="2022400" y="3047740"/>
                  <a:pt x="2030364" y="3054998"/>
                  <a:pt x="2039816" y="3059724"/>
                </a:cubicBezTo>
                <a:cubicBezTo>
                  <a:pt x="2048105" y="3063869"/>
                  <a:pt x="2057674" y="3064865"/>
                  <a:pt x="2066193" y="3068516"/>
                </a:cubicBezTo>
                <a:cubicBezTo>
                  <a:pt x="2091344" y="3079295"/>
                  <a:pt x="2175103" y="3126468"/>
                  <a:pt x="2180493" y="3130062"/>
                </a:cubicBezTo>
                <a:cubicBezTo>
                  <a:pt x="2199539" y="3142759"/>
                  <a:pt x="2216310" y="3158626"/>
                  <a:pt x="2233247" y="3174024"/>
                </a:cubicBezTo>
                <a:cubicBezTo>
                  <a:pt x="2248581" y="3187964"/>
                  <a:pt x="2260629" y="3205551"/>
                  <a:pt x="2277208" y="3217985"/>
                </a:cubicBezTo>
                <a:cubicBezTo>
                  <a:pt x="2296111" y="3232162"/>
                  <a:pt x="2320174" y="3238556"/>
                  <a:pt x="2338754" y="3253154"/>
                </a:cubicBezTo>
                <a:cubicBezTo>
                  <a:pt x="2361568" y="3271079"/>
                  <a:pt x="2379785" y="3294185"/>
                  <a:pt x="2400300" y="3314700"/>
                </a:cubicBezTo>
                <a:cubicBezTo>
                  <a:pt x="2409092" y="3323492"/>
                  <a:pt x="2416331" y="3334180"/>
                  <a:pt x="2426677" y="3341077"/>
                </a:cubicBezTo>
                <a:cubicBezTo>
                  <a:pt x="2463442" y="3365587"/>
                  <a:pt x="2479981" y="3371633"/>
                  <a:pt x="2505808" y="3402624"/>
                </a:cubicBezTo>
                <a:cubicBezTo>
                  <a:pt x="2512573" y="3410742"/>
                  <a:pt x="2523393" y="3429000"/>
                  <a:pt x="2523393" y="3429000"/>
                </a:cubicBezTo>
                <a:lnTo>
                  <a:pt x="2532185" y="3385039"/>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 name="Freeform 13"/>
          <p:cNvSpPr/>
          <p:nvPr/>
        </p:nvSpPr>
        <p:spPr>
          <a:xfrm>
            <a:off x="2571750" y="2057400"/>
            <a:ext cx="3216275" cy="2303463"/>
          </a:xfrm>
          <a:custGeom>
            <a:avLst/>
            <a:gdLst>
              <a:gd name="connsiteX0" fmla="*/ 2990449 w 3215704"/>
              <a:gd name="connsiteY0" fmla="*/ 431062 h 2303824"/>
              <a:gd name="connsiteX1" fmla="*/ 2770641 w 3215704"/>
              <a:gd name="connsiteY1" fmla="*/ 299177 h 2303824"/>
              <a:gd name="connsiteX2" fmla="*/ 2665134 w 3215704"/>
              <a:gd name="connsiteY2" fmla="*/ 255216 h 2303824"/>
              <a:gd name="connsiteX3" fmla="*/ 2542041 w 3215704"/>
              <a:gd name="connsiteY3" fmla="*/ 237631 h 2303824"/>
              <a:gd name="connsiteX4" fmla="*/ 2243103 w 3215704"/>
              <a:gd name="connsiteY4" fmla="*/ 140916 h 2303824"/>
              <a:gd name="connsiteX5" fmla="*/ 2111218 w 3215704"/>
              <a:gd name="connsiteY5" fmla="*/ 132124 h 2303824"/>
              <a:gd name="connsiteX6" fmla="*/ 1935372 w 3215704"/>
              <a:gd name="connsiteY6" fmla="*/ 79370 h 2303824"/>
              <a:gd name="connsiteX7" fmla="*/ 1856241 w 3215704"/>
              <a:gd name="connsiteY7" fmla="*/ 61785 h 2303824"/>
              <a:gd name="connsiteX8" fmla="*/ 1785903 w 3215704"/>
              <a:gd name="connsiteY8" fmla="*/ 44201 h 2303824"/>
              <a:gd name="connsiteX9" fmla="*/ 1513341 w 3215704"/>
              <a:gd name="connsiteY9" fmla="*/ 35408 h 2303824"/>
              <a:gd name="connsiteX10" fmla="*/ 933049 w 3215704"/>
              <a:gd name="connsiteY10" fmla="*/ 35408 h 2303824"/>
              <a:gd name="connsiteX11" fmla="*/ 792372 w 3215704"/>
              <a:gd name="connsiteY11" fmla="*/ 17824 h 2303824"/>
              <a:gd name="connsiteX12" fmla="*/ 660487 w 3215704"/>
              <a:gd name="connsiteY12" fmla="*/ 26616 h 2303824"/>
              <a:gd name="connsiteX13" fmla="*/ 590149 w 3215704"/>
              <a:gd name="connsiteY13" fmla="*/ 44201 h 2303824"/>
              <a:gd name="connsiteX14" fmla="*/ 554980 w 3215704"/>
              <a:gd name="connsiteY14" fmla="*/ 61785 h 2303824"/>
              <a:gd name="connsiteX15" fmla="*/ 493434 w 3215704"/>
              <a:gd name="connsiteY15" fmla="*/ 96954 h 2303824"/>
              <a:gd name="connsiteX16" fmla="*/ 475849 w 3215704"/>
              <a:gd name="connsiteY16" fmla="*/ 123331 h 2303824"/>
              <a:gd name="connsiteX17" fmla="*/ 423095 w 3215704"/>
              <a:gd name="connsiteY17" fmla="*/ 149708 h 2303824"/>
              <a:gd name="connsiteX18" fmla="*/ 370341 w 3215704"/>
              <a:gd name="connsiteY18" fmla="*/ 184877 h 2303824"/>
              <a:gd name="connsiteX19" fmla="*/ 343964 w 3215704"/>
              <a:gd name="connsiteY19" fmla="*/ 211254 h 2303824"/>
              <a:gd name="connsiteX20" fmla="*/ 326380 w 3215704"/>
              <a:gd name="connsiteY20" fmla="*/ 246424 h 2303824"/>
              <a:gd name="connsiteX21" fmla="*/ 220872 w 3215704"/>
              <a:gd name="connsiteY21" fmla="*/ 343139 h 2303824"/>
              <a:gd name="connsiteX22" fmla="*/ 150534 w 3215704"/>
              <a:gd name="connsiteY22" fmla="*/ 431062 h 2303824"/>
              <a:gd name="connsiteX23" fmla="*/ 115364 w 3215704"/>
              <a:gd name="connsiteY23" fmla="*/ 545362 h 2303824"/>
              <a:gd name="connsiteX24" fmla="*/ 88987 w 3215704"/>
              <a:gd name="connsiteY24" fmla="*/ 598116 h 2303824"/>
              <a:gd name="connsiteX25" fmla="*/ 53818 w 3215704"/>
              <a:gd name="connsiteY25" fmla="*/ 659662 h 2303824"/>
              <a:gd name="connsiteX26" fmla="*/ 36234 w 3215704"/>
              <a:gd name="connsiteY26" fmla="*/ 712416 h 2303824"/>
              <a:gd name="connsiteX27" fmla="*/ 27441 w 3215704"/>
              <a:gd name="connsiteY27" fmla="*/ 826716 h 2303824"/>
              <a:gd name="connsiteX28" fmla="*/ 1064 w 3215704"/>
              <a:gd name="connsiteY28" fmla="*/ 984977 h 2303824"/>
              <a:gd name="connsiteX29" fmla="*/ 9857 w 3215704"/>
              <a:gd name="connsiteY29" fmla="*/ 1363047 h 2303824"/>
              <a:gd name="connsiteX30" fmla="*/ 36234 w 3215704"/>
              <a:gd name="connsiteY30" fmla="*/ 1433385 h 2303824"/>
              <a:gd name="connsiteX31" fmla="*/ 88987 w 3215704"/>
              <a:gd name="connsiteY31" fmla="*/ 1591647 h 2303824"/>
              <a:gd name="connsiteX32" fmla="*/ 97780 w 3215704"/>
              <a:gd name="connsiteY32" fmla="*/ 1653193 h 2303824"/>
              <a:gd name="connsiteX33" fmla="*/ 124157 w 3215704"/>
              <a:gd name="connsiteY33" fmla="*/ 1679570 h 2303824"/>
              <a:gd name="connsiteX34" fmla="*/ 141741 w 3215704"/>
              <a:gd name="connsiteY34" fmla="*/ 1714739 h 2303824"/>
              <a:gd name="connsiteX35" fmla="*/ 194495 w 3215704"/>
              <a:gd name="connsiteY35" fmla="*/ 1767493 h 2303824"/>
              <a:gd name="connsiteX36" fmla="*/ 282418 w 3215704"/>
              <a:gd name="connsiteY36" fmla="*/ 1890585 h 2303824"/>
              <a:gd name="connsiteX37" fmla="*/ 326380 w 3215704"/>
              <a:gd name="connsiteY37" fmla="*/ 1916962 h 2303824"/>
              <a:gd name="connsiteX38" fmla="*/ 449472 w 3215704"/>
              <a:gd name="connsiteY38" fmla="*/ 1987301 h 2303824"/>
              <a:gd name="connsiteX39" fmla="*/ 493434 w 3215704"/>
              <a:gd name="connsiteY39" fmla="*/ 2013677 h 2303824"/>
              <a:gd name="connsiteX40" fmla="*/ 519811 w 3215704"/>
              <a:gd name="connsiteY40" fmla="*/ 2022470 h 2303824"/>
              <a:gd name="connsiteX41" fmla="*/ 598941 w 3215704"/>
              <a:gd name="connsiteY41" fmla="*/ 2057639 h 2303824"/>
              <a:gd name="connsiteX42" fmla="*/ 739618 w 3215704"/>
              <a:gd name="connsiteY42" fmla="*/ 2110393 h 2303824"/>
              <a:gd name="connsiteX43" fmla="*/ 827541 w 3215704"/>
              <a:gd name="connsiteY43" fmla="*/ 2136770 h 2303824"/>
              <a:gd name="connsiteX44" fmla="*/ 880295 w 3215704"/>
              <a:gd name="connsiteY44" fmla="*/ 2171939 h 2303824"/>
              <a:gd name="connsiteX45" fmla="*/ 977011 w 3215704"/>
              <a:gd name="connsiteY45" fmla="*/ 2180731 h 2303824"/>
              <a:gd name="connsiteX46" fmla="*/ 1064934 w 3215704"/>
              <a:gd name="connsiteY46" fmla="*/ 2189524 h 2303824"/>
              <a:gd name="connsiteX47" fmla="*/ 1214403 w 3215704"/>
              <a:gd name="connsiteY47" fmla="*/ 2215901 h 2303824"/>
              <a:gd name="connsiteX48" fmla="*/ 1355080 w 3215704"/>
              <a:gd name="connsiteY48" fmla="*/ 2251070 h 2303824"/>
              <a:gd name="connsiteX49" fmla="*/ 1443003 w 3215704"/>
              <a:gd name="connsiteY49" fmla="*/ 2268654 h 2303824"/>
              <a:gd name="connsiteX50" fmla="*/ 1618849 w 3215704"/>
              <a:gd name="connsiteY50" fmla="*/ 2286239 h 2303824"/>
              <a:gd name="connsiteX51" fmla="*/ 1900203 w 3215704"/>
              <a:gd name="connsiteY51" fmla="*/ 2303824 h 2303824"/>
              <a:gd name="connsiteX52" fmla="*/ 1979334 w 3215704"/>
              <a:gd name="connsiteY52" fmla="*/ 2286239 h 2303824"/>
              <a:gd name="connsiteX53" fmla="*/ 2076049 w 3215704"/>
              <a:gd name="connsiteY53" fmla="*/ 2268654 h 2303824"/>
              <a:gd name="connsiteX54" fmla="*/ 2128803 w 3215704"/>
              <a:gd name="connsiteY54" fmla="*/ 2242277 h 2303824"/>
              <a:gd name="connsiteX55" fmla="*/ 2313441 w 3215704"/>
              <a:gd name="connsiteY55" fmla="*/ 2180731 h 2303824"/>
              <a:gd name="connsiteX56" fmla="*/ 2348611 w 3215704"/>
              <a:gd name="connsiteY56" fmla="*/ 2171939 h 2303824"/>
              <a:gd name="connsiteX57" fmla="*/ 2454118 w 3215704"/>
              <a:gd name="connsiteY57" fmla="*/ 2110393 h 2303824"/>
              <a:gd name="connsiteX58" fmla="*/ 2489287 w 3215704"/>
              <a:gd name="connsiteY58" fmla="*/ 2101601 h 2303824"/>
              <a:gd name="connsiteX59" fmla="*/ 2550834 w 3215704"/>
              <a:gd name="connsiteY59" fmla="*/ 2040054 h 2303824"/>
              <a:gd name="connsiteX60" fmla="*/ 2612380 w 3215704"/>
              <a:gd name="connsiteY60" fmla="*/ 1996093 h 2303824"/>
              <a:gd name="connsiteX61" fmla="*/ 2665134 w 3215704"/>
              <a:gd name="connsiteY61" fmla="*/ 1925754 h 2303824"/>
              <a:gd name="connsiteX62" fmla="*/ 2805811 w 3215704"/>
              <a:gd name="connsiteY62" fmla="*/ 1802662 h 2303824"/>
              <a:gd name="connsiteX63" fmla="*/ 2884941 w 3215704"/>
              <a:gd name="connsiteY63" fmla="*/ 1688362 h 2303824"/>
              <a:gd name="connsiteX64" fmla="*/ 2928903 w 3215704"/>
              <a:gd name="connsiteY64" fmla="*/ 1644401 h 2303824"/>
              <a:gd name="connsiteX65" fmla="*/ 2955280 w 3215704"/>
              <a:gd name="connsiteY65" fmla="*/ 1591647 h 2303824"/>
              <a:gd name="connsiteX66" fmla="*/ 2972864 w 3215704"/>
              <a:gd name="connsiteY66" fmla="*/ 1565270 h 2303824"/>
              <a:gd name="connsiteX67" fmla="*/ 3008034 w 3215704"/>
              <a:gd name="connsiteY67" fmla="*/ 1494931 h 2303824"/>
              <a:gd name="connsiteX68" fmla="*/ 3069580 w 3215704"/>
              <a:gd name="connsiteY68" fmla="*/ 1389424 h 2303824"/>
              <a:gd name="connsiteX69" fmla="*/ 3095957 w 3215704"/>
              <a:gd name="connsiteY69" fmla="*/ 1327877 h 2303824"/>
              <a:gd name="connsiteX70" fmla="*/ 3157503 w 3215704"/>
              <a:gd name="connsiteY70" fmla="*/ 1204785 h 2303824"/>
              <a:gd name="connsiteX71" fmla="*/ 3183880 w 3215704"/>
              <a:gd name="connsiteY71" fmla="*/ 1116862 h 2303824"/>
              <a:gd name="connsiteX72" fmla="*/ 3192672 w 3215704"/>
              <a:gd name="connsiteY72" fmla="*/ 1072901 h 2303824"/>
              <a:gd name="connsiteX73" fmla="*/ 3201464 w 3215704"/>
              <a:gd name="connsiteY73" fmla="*/ 1037731 h 2303824"/>
              <a:gd name="connsiteX74" fmla="*/ 3201464 w 3215704"/>
              <a:gd name="connsiteY74" fmla="*/ 800339 h 2303824"/>
              <a:gd name="connsiteX75" fmla="*/ 3192672 w 3215704"/>
              <a:gd name="connsiteY75" fmla="*/ 773962 h 2303824"/>
              <a:gd name="connsiteX76" fmla="*/ 3148711 w 3215704"/>
              <a:gd name="connsiteY76" fmla="*/ 721208 h 2303824"/>
              <a:gd name="connsiteX77" fmla="*/ 3139918 w 3215704"/>
              <a:gd name="connsiteY77" fmla="*/ 694831 h 2303824"/>
              <a:gd name="connsiteX78" fmla="*/ 3122334 w 3215704"/>
              <a:gd name="connsiteY78" fmla="*/ 668454 h 2303824"/>
              <a:gd name="connsiteX79" fmla="*/ 3095957 w 3215704"/>
              <a:gd name="connsiteY79" fmla="*/ 624493 h 2303824"/>
              <a:gd name="connsiteX80" fmla="*/ 3078372 w 3215704"/>
              <a:gd name="connsiteY80" fmla="*/ 589324 h 2303824"/>
              <a:gd name="connsiteX81" fmla="*/ 3043203 w 3215704"/>
              <a:gd name="connsiteY81" fmla="*/ 571739 h 2303824"/>
              <a:gd name="connsiteX82" fmla="*/ 3008034 w 3215704"/>
              <a:gd name="connsiteY82" fmla="*/ 492608 h 2303824"/>
              <a:gd name="connsiteX83" fmla="*/ 2999241 w 3215704"/>
              <a:gd name="connsiteY83" fmla="*/ 466231 h 2303824"/>
              <a:gd name="connsiteX84" fmla="*/ 2990449 w 3215704"/>
              <a:gd name="connsiteY84" fmla="*/ 431062 h 23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15704" h="2303824">
                <a:moveTo>
                  <a:pt x="2990449" y="431062"/>
                </a:moveTo>
                <a:cubicBezTo>
                  <a:pt x="2952349" y="403220"/>
                  <a:pt x="2882435" y="358362"/>
                  <a:pt x="2770641" y="299177"/>
                </a:cubicBezTo>
                <a:cubicBezTo>
                  <a:pt x="2736969" y="281351"/>
                  <a:pt x="2701924" y="265121"/>
                  <a:pt x="2665134" y="255216"/>
                </a:cubicBezTo>
                <a:cubicBezTo>
                  <a:pt x="2625112" y="244441"/>
                  <a:pt x="2583072" y="243493"/>
                  <a:pt x="2542041" y="237631"/>
                </a:cubicBezTo>
                <a:cubicBezTo>
                  <a:pt x="2428003" y="193283"/>
                  <a:pt x="2362459" y="160167"/>
                  <a:pt x="2243103" y="140916"/>
                </a:cubicBezTo>
                <a:cubicBezTo>
                  <a:pt x="2199606" y="133900"/>
                  <a:pt x="2155180" y="135055"/>
                  <a:pt x="2111218" y="132124"/>
                </a:cubicBezTo>
                <a:cubicBezTo>
                  <a:pt x="1890036" y="71801"/>
                  <a:pt x="2127448" y="138472"/>
                  <a:pt x="1935372" y="79370"/>
                </a:cubicBezTo>
                <a:cubicBezTo>
                  <a:pt x="1904890" y="69991"/>
                  <a:pt x="1888326" y="69189"/>
                  <a:pt x="1856241" y="61785"/>
                </a:cubicBezTo>
                <a:cubicBezTo>
                  <a:pt x="1832692" y="56351"/>
                  <a:pt x="1809999" y="46055"/>
                  <a:pt x="1785903" y="44201"/>
                </a:cubicBezTo>
                <a:cubicBezTo>
                  <a:pt x="1695269" y="37229"/>
                  <a:pt x="1604195" y="38339"/>
                  <a:pt x="1513341" y="35408"/>
                </a:cubicBezTo>
                <a:cubicBezTo>
                  <a:pt x="1265479" y="0"/>
                  <a:pt x="1598642" y="44282"/>
                  <a:pt x="933049" y="35408"/>
                </a:cubicBezTo>
                <a:cubicBezTo>
                  <a:pt x="885796" y="34778"/>
                  <a:pt x="839264" y="23685"/>
                  <a:pt x="792372" y="17824"/>
                </a:cubicBezTo>
                <a:cubicBezTo>
                  <a:pt x="748410" y="20755"/>
                  <a:pt x="704176" y="20917"/>
                  <a:pt x="660487" y="26616"/>
                </a:cubicBezTo>
                <a:cubicBezTo>
                  <a:pt x="636522" y="29742"/>
                  <a:pt x="611765" y="33393"/>
                  <a:pt x="590149" y="44201"/>
                </a:cubicBezTo>
                <a:cubicBezTo>
                  <a:pt x="578426" y="50062"/>
                  <a:pt x="566360" y="55282"/>
                  <a:pt x="554980" y="61785"/>
                </a:cubicBezTo>
                <a:cubicBezTo>
                  <a:pt x="467988" y="111494"/>
                  <a:pt x="599710" y="43817"/>
                  <a:pt x="493434" y="96954"/>
                </a:cubicBezTo>
                <a:cubicBezTo>
                  <a:pt x="487572" y="105746"/>
                  <a:pt x="483321" y="115859"/>
                  <a:pt x="475849" y="123331"/>
                </a:cubicBezTo>
                <a:cubicBezTo>
                  <a:pt x="458804" y="140376"/>
                  <a:pt x="444549" y="142557"/>
                  <a:pt x="423095" y="149708"/>
                </a:cubicBezTo>
                <a:cubicBezTo>
                  <a:pt x="385060" y="206762"/>
                  <a:pt x="431484" y="149939"/>
                  <a:pt x="370341" y="184877"/>
                </a:cubicBezTo>
                <a:cubicBezTo>
                  <a:pt x="359545" y="191046"/>
                  <a:pt x="352756" y="202462"/>
                  <a:pt x="343964" y="211254"/>
                </a:cubicBezTo>
                <a:cubicBezTo>
                  <a:pt x="338103" y="222977"/>
                  <a:pt x="335011" y="236560"/>
                  <a:pt x="326380" y="246424"/>
                </a:cubicBezTo>
                <a:cubicBezTo>
                  <a:pt x="263556" y="318224"/>
                  <a:pt x="289823" y="239711"/>
                  <a:pt x="220872" y="343139"/>
                </a:cubicBezTo>
                <a:cubicBezTo>
                  <a:pt x="176507" y="409687"/>
                  <a:pt x="200647" y="380949"/>
                  <a:pt x="150534" y="431062"/>
                </a:cubicBezTo>
                <a:cubicBezTo>
                  <a:pt x="141560" y="466953"/>
                  <a:pt x="130461" y="515169"/>
                  <a:pt x="115364" y="545362"/>
                </a:cubicBezTo>
                <a:cubicBezTo>
                  <a:pt x="106572" y="562947"/>
                  <a:pt x="98535" y="580930"/>
                  <a:pt x="88987" y="598116"/>
                </a:cubicBezTo>
                <a:cubicBezTo>
                  <a:pt x="66332" y="638895"/>
                  <a:pt x="73401" y="610704"/>
                  <a:pt x="53818" y="659662"/>
                </a:cubicBezTo>
                <a:cubicBezTo>
                  <a:pt x="46934" y="676872"/>
                  <a:pt x="42095" y="694831"/>
                  <a:pt x="36234" y="712416"/>
                </a:cubicBezTo>
                <a:cubicBezTo>
                  <a:pt x="33303" y="750516"/>
                  <a:pt x="32331" y="788818"/>
                  <a:pt x="27441" y="826716"/>
                </a:cubicBezTo>
                <a:cubicBezTo>
                  <a:pt x="20597" y="879758"/>
                  <a:pt x="1064" y="984977"/>
                  <a:pt x="1064" y="984977"/>
                </a:cubicBezTo>
                <a:cubicBezTo>
                  <a:pt x="3995" y="1111000"/>
                  <a:pt x="0" y="1237376"/>
                  <a:pt x="9857" y="1363047"/>
                </a:cubicBezTo>
                <a:cubicBezTo>
                  <a:pt x="11815" y="1388011"/>
                  <a:pt x="29169" y="1409362"/>
                  <a:pt x="36234" y="1433385"/>
                </a:cubicBezTo>
                <a:cubicBezTo>
                  <a:pt x="82891" y="1592019"/>
                  <a:pt x="18476" y="1432995"/>
                  <a:pt x="88987" y="1591647"/>
                </a:cubicBezTo>
                <a:cubicBezTo>
                  <a:pt x="91918" y="1612162"/>
                  <a:pt x="90083" y="1633952"/>
                  <a:pt x="97780" y="1653193"/>
                </a:cubicBezTo>
                <a:cubicBezTo>
                  <a:pt x="102398" y="1664738"/>
                  <a:pt x="116930" y="1669452"/>
                  <a:pt x="124157" y="1679570"/>
                </a:cubicBezTo>
                <a:cubicBezTo>
                  <a:pt x="131775" y="1690235"/>
                  <a:pt x="133553" y="1704504"/>
                  <a:pt x="141741" y="1714739"/>
                </a:cubicBezTo>
                <a:cubicBezTo>
                  <a:pt x="157276" y="1734158"/>
                  <a:pt x="180700" y="1746801"/>
                  <a:pt x="194495" y="1767493"/>
                </a:cubicBezTo>
                <a:cubicBezTo>
                  <a:pt x="202784" y="1779927"/>
                  <a:pt x="259929" y="1870595"/>
                  <a:pt x="282418" y="1890585"/>
                </a:cubicBezTo>
                <a:cubicBezTo>
                  <a:pt x="295191" y="1901938"/>
                  <a:pt x="311962" y="1907787"/>
                  <a:pt x="326380" y="1916962"/>
                </a:cubicBezTo>
                <a:cubicBezTo>
                  <a:pt x="452280" y="1997080"/>
                  <a:pt x="296558" y="1904963"/>
                  <a:pt x="449472" y="1987301"/>
                </a:cubicBezTo>
                <a:cubicBezTo>
                  <a:pt x="464519" y="1995403"/>
                  <a:pt x="478149" y="2006035"/>
                  <a:pt x="493434" y="2013677"/>
                </a:cubicBezTo>
                <a:cubicBezTo>
                  <a:pt x="501724" y="2017822"/>
                  <a:pt x="511521" y="2018325"/>
                  <a:pt x="519811" y="2022470"/>
                </a:cubicBezTo>
                <a:cubicBezTo>
                  <a:pt x="595860" y="2060495"/>
                  <a:pt x="531830" y="2040862"/>
                  <a:pt x="598941" y="2057639"/>
                </a:cubicBezTo>
                <a:cubicBezTo>
                  <a:pt x="690896" y="2103616"/>
                  <a:pt x="643849" y="2086450"/>
                  <a:pt x="739618" y="2110393"/>
                </a:cubicBezTo>
                <a:cubicBezTo>
                  <a:pt x="814712" y="2160453"/>
                  <a:pt x="693810" y="2085334"/>
                  <a:pt x="827541" y="2136770"/>
                </a:cubicBezTo>
                <a:cubicBezTo>
                  <a:pt x="847266" y="2144357"/>
                  <a:pt x="860020" y="2165976"/>
                  <a:pt x="880295" y="2171939"/>
                </a:cubicBezTo>
                <a:cubicBezTo>
                  <a:pt x="911351" y="2181073"/>
                  <a:pt x="944785" y="2177662"/>
                  <a:pt x="977011" y="2180731"/>
                </a:cubicBezTo>
                <a:lnTo>
                  <a:pt x="1064934" y="2189524"/>
                </a:lnTo>
                <a:cubicBezTo>
                  <a:pt x="1154212" y="2225234"/>
                  <a:pt x="1065105" y="2194573"/>
                  <a:pt x="1214403" y="2215901"/>
                </a:cubicBezTo>
                <a:cubicBezTo>
                  <a:pt x="1289018" y="2226560"/>
                  <a:pt x="1287566" y="2235185"/>
                  <a:pt x="1355080" y="2251070"/>
                </a:cubicBezTo>
                <a:cubicBezTo>
                  <a:pt x="1384174" y="2257916"/>
                  <a:pt x="1413377" y="2264704"/>
                  <a:pt x="1443003" y="2268654"/>
                </a:cubicBezTo>
                <a:cubicBezTo>
                  <a:pt x="1501394" y="2276439"/>
                  <a:pt x="1560183" y="2280906"/>
                  <a:pt x="1618849" y="2286239"/>
                </a:cubicBezTo>
                <a:cubicBezTo>
                  <a:pt x="1726649" y="2296039"/>
                  <a:pt x="1785605" y="2297792"/>
                  <a:pt x="1900203" y="2303824"/>
                </a:cubicBezTo>
                <a:cubicBezTo>
                  <a:pt x="1926580" y="2297962"/>
                  <a:pt x="1952838" y="2291538"/>
                  <a:pt x="1979334" y="2286239"/>
                </a:cubicBezTo>
                <a:cubicBezTo>
                  <a:pt x="2011465" y="2279813"/>
                  <a:pt x="2044614" y="2277900"/>
                  <a:pt x="2076049" y="2268654"/>
                </a:cubicBezTo>
                <a:cubicBezTo>
                  <a:pt x="2094910" y="2263106"/>
                  <a:pt x="2110367" y="2249105"/>
                  <a:pt x="2128803" y="2242277"/>
                </a:cubicBezTo>
                <a:cubicBezTo>
                  <a:pt x="2189640" y="2219745"/>
                  <a:pt x="2250503" y="2196465"/>
                  <a:pt x="2313441" y="2180731"/>
                </a:cubicBezTo>
                <a:cubicBezTo>
                  <a:pt x="2325164" y="2177800"/>
                  <a:pt x="2337147" y="2175760"/>
                  <a:pt x="2348611" y="2171939"/>
                </a:cubicBezTo>
                <a:cubicBezTo>
                  <a:pt x="2431867" y="2144187"/>
                  <a:pt x="2354350" y="2164811"/>
                  <a:pt x="2454118" y="2110393"/>
                </a:cubicBezTo>
                <a:cubicBezTo>
                  <a:pt x="2464726" y="2104607"/>
                  <a:pt x="2477564" y="2104532"/>
                  <a:pt x="2489287" y="2101601"/>
                </a:cubicBezTo>
                <a:cubicBezTo>
                  <a:pt x="2637774" y="1990238"/>
                  <a:pt x="2414071" y="2163141"/>
                  <a:pt x="2550834" y="2040054"/>
                </a:cubicBezTo>
                <a:cubicBezTo>
                  <a:pt x="2569573" y="2023189"/>
                  <a:pt x="2594553" y="2013920"/>
                  <a:pt x="2612380" y="1996093"/>
                </a:cubicBezTo>
                <a:cubicBezTo>
                  <a:pt x="2633104" y="1975369"/>
                  <a:pt x="2644410" y="1946478"/>
                  <a:pt x="2665134" y="1925754"/>
                </a:cubicBezTo>
                <a:cubicBezTo>
                  <a:pt x="2709193" y="1881695"/>
                  <a:pt x="2771249" y="1854506"/>
                  <a:pt x="2805811" y="1802662"/>
                </a:cubicBezTo>
                <a:cubicBezTo>
                  <a:pt x="2812136" y="1793174"/>
                  <a:pt x="2864762" y="1711063"/>
                  <a:pt x="2884941" y="1688362"/>
                </a:cubicBezTo>
                <a:cubicBezTo>
                  <a:pt x="2898709" y="1672873"/>
                  <a:pt x="2914249" y="1659055"/>
                  <a:pt x="2928903" y="1644401"/>
                </a:cubicBezTo>
                <a:cubicBezTo>
                  <a:pt x="2937695" y="1626816"/>
                  <a:pt x="2945732" y="1608833"/>
                  <a:pt x="2955280" y="1591647"/>
                </a:cubicBezTo>
                <a:cubicBezTo>
                  <a:pt x="2960412" y="1582410"/>
                  <a:pt x="2968701" y="1574983"/>
                  <a:pt x="2972864" y="1565270"/>
                </a:cubicBezTo>
                <a:cubicBezTo>
                  <a:pt x="3005787" y="1488450"/>
                  <a:pt x="2949455" y="1573038"/>
                  <a:pt x="3008034" y="1494931"/>
                </a:cubicBezTo>
                <a:cubicBezTo>
                  <a:pt x="3046829" y="1378541"/>
                  <a:pt x="2996496" y="1508184"/>
                  <a:pt x="3069580" y="1389424"/>
                </a:cubicBezTo>
                <a:cubicBezTo>
                  <a:pt x="3081278" y="1370415"/>
                  <a:pt x="3085975" y="1347841"/>
                  <a:pt x="3095957" y="1327877"/>
                </a:cubicBezTo>
                <a:cubicBezTo>
                  <a:pt x="3176886" y="1166017"/>
                  <a:pt x="3089053" y="1364501"/>
                  <a:pt x="3157503" y="1204785"/>
                </a:cubicBezTo>
                <a:cubicBezTo>
                  <a:pt x="3180342" y="1090586"/>
                  <a:pt x="3149178" y="1232535"/>
                  <a:pt x="3183880" y="1116862"/>
                </a:cubicBezTo>
                <a:cubicBezTo>
                  <a:pt x="3188174" y="1102548"/>
                  <a:pt x="3189430" y="1087489"/>
                  <a:pt x="3192672" y="1072901"/>
                </a:cubicBezTo>
                <a:cubicBezTo>
                  <a:pt x="3195293" y="1061105"/>
                  <a:pt x="3198533" y="1049454"/>
                  <a:pt x="3201464" y="1037731"/>
                </a:cubicBezTo>
                <a:cubicBezTo>
                  <a:pt x="3212149" y="920203"/>
                  <a:pt x="3215704" y="935620"/>
                  <a:pt x="3201464" y="800339"/>
                </a:cubicBezTo>
                <a:cubicBezTo>
                  <a:pt x="3200494" y="791122"/>
                  <a:pt x="3196817" y="782251"/>
                  <a:pt x="3192672" y="773962"/>
                </a:cubicBezTo>
                <a:cubicBezTo>
                  <a:pt x="3180432" y="749482"/>
                  <a:pt x="3168154" y="740652"/>
                  <a:pt x="3148711" y="721208"/>
                </a:cubicBezTo>
                <a:cubicBezTo>
                  <a:pt x="3145780" y="712416"/>
                  <a:pt x="3144063" y="703121"/>
                  <a:pt x="3139918" y="694831"/>
                </a:cubicBezTo>
                <a:cubicBezTo>
                  <a:pt x="3135192" y="685380"/>
                  <a:pt x="3127934" y="677415"/>
                  <a:pt x="3122334" y="668454"/>
                </a:cubicBezTo>
                <a:cubicBezTo>
                  <a:pt x="3113277" y="653963"/>
                  <a:pt x="3104256" y="639431"/>
                  <a:pt x="3095957" y="624493"/>
                </a:cubicBezTo>
                <a:cubicBezTo>
                  <a:pt x="3089592" y="613036"/>
                  <a:pt x="3087640" y="598592"/>
                  <a:pt x="3078372" y="589324"/>
                </a:cubicBezTo>
                <a:cubicBezTo>
                  <a:pt x="3069104" y="580056"/>
                  <a:pt x="3054926" y="577601"/>
                  <a:pt x="3043203" y="571739"/>
                </a:cubicBezTo>
                <a:cubicBezTo>
                  <a:pt x="3015335" y="529938"/>
                  <a:pt x="3028961" y="555389"/>
                  <a:pt x="3008034" y="492608"/>
                </a:cubicBezTo>
                <a:cubicBezTo>
                  <a:pt x="3005103" y="483816"/>
                  <a:pt x="3004382" y="473943"/>
                  <a:pt x="2999241" y="466231"/>
                </a:cubicBezTo>
                <a:cubicBezTo>
                  <a:pt x="2978022" y="434401"/>
                  <a:pt x="3028549" y="458904"/>
                  <a:pt x="2990449" y="431062"/>
                </a:cubicBezTo>
                <a:close/>
              </a:path>
            </a:pathLst>
          </a:custGeom>
          <a:noFill/>
          <a:ln>
            <a:solidFill>
              <a:srgbClr val="F999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p:cNvSpPr/>
          <p:nvPr/>
        </p:nvSpPr>
        <p:spPr>
          <a:xfrm>
            <a:off x="920750" y="835025"/>
            <a:ext cx="7419975" cy="2244725"/>
          </a:xfrm>
          <a:custGeom>
            <a:avLst/>
            <a:gdLst>
              <a:gd name="connsiteX0" fmla="*/ 7420707 w 7420707"/>
              <a:gd name="connsiteY0" fmla="*/ 0 h 2244864"/>
              <a:gd name="connsiteX1" fmla="*/ 7297615 w 7420707"/>
              <a:gd name="connsiteY1" fmla="*/ 123093 h 2244864"/>
              <a:gd name="connsiteX2" fmla="*/ 7200900 w 7420707"/>
              <a:gd name="connsiteY2" fmla="*/ 167054 h 2244864"/>
              <a:gd name="connsiteX3" fmla="*/ 7174523 w 7420707"/>
              <a:gd name="connsiteY3" fmla="*/ 184639 h 2244864"/>
              <a:gd name="connsiteX4" fmla="*/ 7130561 w 7420707"/>
              <a:gd name="connsiteY4" fmla="*/ 211016 h 2244864"/>
              <a:gd name="connsiteX5" fmla="*/ 7069015 w 7420707"/>
              <a:gd name="connsiteY5" fmla="*/ 254977 h 2244864"/>
              <a:gd name="connsiteX6" fmla="*/ 6998676 w 7420707"/>
              <a:gd name="connsiteY6" fmla="*/ 290146 h 2244864"/>
              <a:gd name="connsiteX7" fmla="*/ 6954715 w 7420707"/>
              <a:gd name="connsiteY7" fmla="*/ 316523 h 2244864"/>
              <a:gd name="connsiteX8" fmla="*/ 6919546 w 7420707"/>
              <a:gd name="connsiteY8" fmla="*/ 325316 h 2244864"/>
              <a:gd name="connsiteX9" fmla="*/ 6858000 w 7420707"/>
              <a:gd name="connsiteY9" fmla="*/ 342900 h 2244864"/>
              <a:gd name="connsiteX10" fmla="*/ 6822830 w 7420707"/>
              <a:gd name="connsiteY10" fmla="*/ 351693 h 2244864"/>
              <a:gd name="connsiteX11" fmla="*/ 6752492 w 7420707"/>
              <a:gd name="connsiteY11" fmla="*/ 378069 h 2244864"/>
              <a:gd name="connsiteX12" fmla="*/ 6646984 w 7420707"/>
              <a:gd name="connsiteY12" fmla="*/ 439616 h 2244864"/>
              <a:gd name="connsiteX13" fmla="*/ 6620607 w 7420707"/>
              <a:gd name="connsiteY13" fmla="*/ 457200 h 2244864"/>
              <a:gd name="connsiteX14" fmla="*/ 6541476 w 7420707"/>
              <a:gd name="connsiteY14" fmla="*/ 509954 h 2244864"/>
              <a:gd name="connsiteX15" fmla="*/ 6497515 w 7420707"/>
              <a:gd name="connsiteY15" fmla="*/ 527539 h 2244864"/>
              <a:gd name="connsiteX16" fmla="*/ 6462346 w 7420707"/>
              <a:gd name="connsiteY16" fmla="*/ 545123 h 2244864"/>
              <a:gd name="connsiteX17" fmla="*/ 6400800 w 7420707"/>
              <a:gd name="connsiteY17" fmla="*/ 571500 h 2244864"/>
              <a:gd name="connsiteX18" fmla="*/ 6339253 w 7420707"/>
              <a:gd name="connsiteY18" fmla="*/ 606669 h 2244864"/>
              <a:gd name="connsiteX19" fmla="*/ 6304084 w 7420707"/>
              <a:gd name="connsiteY19" fmla="*/ 650631 h 2244864"/>
              <a:gd name="connsiteX20" fmla="*/ 6277707 w 7420707"/>
              <a:gd name="connsiteY20" fmla="*/ 659423 h 2244864"/>
              <a:gd name="connsiteX21" fmla="*/ 6216161 w 7420707"/>
              <a:gd name="connsiteY21" fmla="*/ 694593 h 2244864"/>
              <a:gd name="connsiteX22" fmla="*/ 6163407 w 7420707"/>
              <a:gd name="connsiteY22" fmla="*/ 720969 h 2244864"/>
              <a:gd name="connsiteX23" fmla="*/ 6137030 w 7420707"/>
              <a:gd name="connsiteY23" fmla="*/ 738554 h 2244864"/>
              <a:gd name="connsiteX24" fmla="*/ 6093069 w 7420707"/>
              <a:gd name="connsiteY24" fmla="*/ 756139 h 2244864"/>
              <a:gd name="connsiteX25" fmla="*/ 6031523 w 7420707"/>
              <a:gd name="connsiteY25" fmla="*/ 800100 h 2244864"/>
              <a:gd name="connsiteX26" fmla="*/ 5943600 w 7420707"/>
              <a:gd name="connsiteY26" fmla="*/ 826477 h 2244864"/>
              <a:gd name="connsiteX27" fmla="*/ 5899638 w 7420707"/>
              <a:gd name="connsiteY27" fmla="*/ 852854 h 2244864"/>
              <a:gd name="connsiteX28" fmla="*/ 5838092 w 7420707"/>
              <a:gd name="connsiteY28" fmla="*/ 861646 h 2244864"/>
              <a:gd name="connsiteX29" fmla="*/ 5802923 w 7420707"/>
              <a:gd name="connsiteY29" fmla="*/ 870439 h 2244864"/>
              <a:gd name="connsiteX30" fmla="*/ 5635869 w 7420707"/>
              <a:gd name="connsiteY30" fmla="*/ 931985 h 2244864"/>
              <a:gd name="connsiteX31" fmla="*/ 5565530 w 7420707"/>
              <a:gd name="connsiteY31" fmla="*/ 967154 h 2244864"/>
              <a:gd name="connsiteX32" fmla="*/ 5512776 w 7420707"/>
              <a:gd name="connsiteY32" fmla="*/ 984739 h 2244864"/>
              <a:gd name="connsiteX33" fmla="*/ 5486400 w 7420707"/>
              <a:gd name="connsiteY33" fmla="*/ 1002323 h 2244864"/>
              <a:gd name="connsiteX34" fmla="*/ 5451230 w 7420707"/>
              <a:gd name="connsiteY34" fmla="*/ 1011116 h 2244864"/>
              <a:gd name="connsiteX35" fmla="*/ 5398476 w 7420707"/>
              <a:gd name="connsiteY35" fmla="*/ 1028700 h 2244864"/>
              <a:gd name="connsiteX36" fmla="*/ 5319346 w 7420707"/>
              <a:gd name="connsiteY36" fmla="*/ 1055077 h 2244864"/>
              <a:gd name="connsiteX37" fmla="*/ 5205046 w 7420707"/>
              <a:gd name="connsiteY37" fmla="*/ 1107831 h 2244864"/>
              <a:gd name="connsiteX38" fmla="*/ 5108330 w 7420707"/>
              <a:gd name="connsiteY38" fmla="*/ 1116623 h 2244864"/>
              <a:gd name="connsiteX39" fmla="*/ 5073161 w 7420707"/>
              <a:gd name="connsiteY39" fmla="*/ 1125416 h 2244864"/>
              <a:gd name="connsiteX40" fmla="*/ 5002823 w 7420707"/>
              <a:gd name="connsiteY40" fmla="*/ 1143000 h 2244864"/>
              <a:gd name="connsiteX41" fmla="*/ 4862146 w 7420707"/>
              <a:gd name="connsiteY41" fmla="*/ 1151793 h 2244864"/>
              <a:gd name="connsiteX42" fmla="*/ 4563207 w 7420707"/>
              <a:gd name="connsiteY42" fmla="*/ 1134208 h 2244864"/>
              <a:gd name="connsiteX43" fmla="*/ 4185138 w 7420707"/>
              <a:gd name="connsiteY43" fmla="*/ 1099039 h 2244864"/>
              <a:gd name="connsiteX44" fmla="*/ 4106007 w 7420707"/>
              <a:gd name="connsiteY44" fmla="*/ 1081454 h 2244864"/>
              <a:gd name="connsiteX45" fmla="*/ 3771900 w 7420707"/>
              <a:gd name="connsiteY45" fmla="*/ 1055077 h 2244864"/>
              <a:gd name="connsiteX46" fmla="*/ 3719146 w 7420707"/>
              <a:gd name="connsiteY46" fmla="*/ 1037493 h 2244864"/>
              <a:gd name="connsiteX47" fmla="*/ 3640015 w 7420707"/>
              <a:gd name="connsiteY47" fmla="*/ 1002323 h 2244864"/>
              <a:gd name="connsiteX48" fmla="*/ 3604846 w 7420707"/>
              <a:gd name="connsiteY48" fmla="*/ 984739 h 2244864"/>
              <a:gd name="connsiteX49" fmla="*/ 3516923 w 7420707"/>
              <a:gd name="connsiteY49" fmla="*/ 967154 h 2244864"/>
              <a:gd name="connsiteX50" fmla="*/ 3437792 w 7420707"/>
              <a:gd name="connsiteY50" fmla="*/ 949569 h 2244864"/>
              <a:gd name="connsiteX51" fmla="*/ 3402623 w 7420707"/>
              <a:gd name="connsiteY51" fmla="*/ 931985 h 2244864"/>
              <a:gd name="connsiteX52" fmla="*/ 3376246 w 7420707"/>
              <a:gd name="connsiteY52" fmla="*/ 923193 h 2244864"/>
              <a:gd name="connsiteX53" fmla="*/ 3323492 w 7420707"/>
              <a:gd name="connsiteY53" fmla="*/ 896816 h 2244864"/>
              <a:gd name="connsiteX54" fmla="*/ 3297115 w 7420707"/>
              <a:gd name="connsiteY54" fmla="*/ 879231 h 2244864"/>
              <a:gd name="connsiteX55" fmla="*/ 3015761 w 7420707"/>
              <a:gd name="connsiteY55" fmla="*/ 888023 h 2244864"/>
              <a:gd name="connsiteX56" fmla="*/ 2655276 w 7420707"/>
              <a:gd name="connsiteY56" fmla="*/ 879231 h 2244864"/>
              <a:gd name="connsiteX57" fmla="*/ 2576146 w 7420707"/>
              <a:gd name="connsiteY57" fmla="*/ 870439 h 2244864"/>
              <a:gd name="connsiteX58" fmla="*/ 1696915 w 7420707"/>
              <a:gd name="connsiteY58" fmla="*/ 888023 h 2244864"/>
              <a:gd name="connsiteX59" fmla="*/ 1644161 w 7420707"/>
              <a:gd name="connsiteY59" fmla="*/ 914400 h 2244864"/>
              <a:gd name="connsiteX60" fmla="*/ 1617784 w 7420707"/>
              <a:gd name="connsiteY60" fmla="*/ 923193 h 2244864"/>
              <a:gd name="connsiteX61" fmla="*/ 1547446 w 7420707"/>
              <a:gd name="connsiteY61" fmla="*/ 958362 h 2244864"/>
              <a:gd name="connsiteX62" fmla="*/ 1503484 w 7420707"/>
              <a:gd name="connsiteY62" fmla="*/ 975946 h 2244864"/>
              <a:gd name="connsiteX63" fmla="*/ 1468315 w 7420707"/>
              <a:gd name="connsiteY63" fmla="*/ 1002323 h 2244864"/>
              <a:gd name="connsiteX64" fmla="*/ 1433146 w 7420707"/>
              <a:gd name="connsiteY64" fmla="*/ 1019908 h 2244864"/>
              <a:gd name="connsiteX65" fmla="*/ 1406769 w 7420707"/>
              <a:gd name="connsiteY65" fmla="*/ 1046285 h 2244864"/>
              <a:gd name="connsiteX66" fmla="*/ 1362807 w 7420707"/>
              <a:gd name="connsiteY66" fmla="*/ 1072662 h 2244864"/>
              <a:gd name="connsiteX67" fmla="*/ 1257300 w 7420707"/>
              <a:gd name="connsiteY67" fmla="*/ 1134208 h 2244864"/>
              <a:gd name="connsiteX68" fmla="*/ 1195753 w 7420707"/>
              <a:gd name="connsiteY68" fmla="*/ 1169377 h 2244864"/>
              <a:gd name="connsiteX69" fmla="*/ 1169376 w 7420707"/>
              <a:gd name="connsiteY69" fmla="*/ 1195754 h 2244864"/>
              <a:gd name="connsiteX70" fmla="*/ 1063869 w 7420707"/>
              <a:gd name="connsiteY70" fmla="*/ 1248508 h 2244864"/>
              <a:gd name="connsiteX71" fmla="*/ 1011115 w 7420707"/>
              <a:gd name="connsiteY71" fmla="*/ 1283677 h 2244864"/>
              <a:gd name="connsiteX72" fmla="*/ 1019907 w 7420707"/>
              <a:gd name="connsiteY72" fmla="*/ 1318846 h 2244864"/>
              <a:gd name="connsiteX73" fmla="*/ 1011115 w 7420707"/>
              <a:gd name="connsiteY73" fmla="*/ 1345223 h 2244864"/>
              <a:gd name="connsiteX74" fmla="*/ 984738 w 7420707"/>
              <a:gd name="connsiteY74" fmla="*/ 1415562 h 2244864"/>
              <a:gd name="connsiteX75" fmla="*/ 967153 w 7420707"/>
              <a:gd name="connsiteY75" fmla="*/ 1573823 h 2244864"/>
              <a:gd name="connsiteX76" fmla="*/ 923192 w 7420707"/>
              <a:gd name="connsiteY76" fmla="*/ 1661746 h 2244864"/>
              <a:gd name="connsiteX77" fmla="*/ 852853 w 7420707"/>
              <a:gd name="connsiteY77" fmla="*/ 1723293 h 2244864"/>
              <a:gd name="connsiteX78" fmla="*/ 826476 w 7420707"/>
              <a:gd name="connsiteY78" fmla="*/ 1758462 h 2244864"/>
              <a:gd name="connsiteX79" fmla="*/ 800100 w 7420707"/>
              <a:gd name="connsiteY79" fmla="*/ 1776046 h 2244864"/>
              <a:gd name="connsiteX80" fmla="*/ 747346 w 7420707"/>
              <a:gd name="connsiteY80" fmla="*/ 1811216 h 2244864"/>
              <a:gd name="connsiteX81" fmla="*/ 720969 w 7420707"/>
              <a:gd name="connsiteY81" fmla="*/ 1837593 h 2244864"/>
              <a:gd name="connsiteX82" fmla="*/ 694592 w 7420707"/>
              <a:gd name="connsiteY82" fmla="*/ 1881554 h 2244864"/>
              <a:gd name="connsiteX83" fmla="*/ 633046 w 7420707"/>
              <a:gd name="connsiteY83" fmla="*/ 1925516 h 2244864"/>
              <a:gd name="connsiteX84" fmla="*/ 606669 w 7420707"/>
              <a:gd name="connsiteY84" fmla="*/ 1960685 h 2244864"/>
              <a:gd name="connsiteX85" fmla="*/ 553915 w 7420707"/>
              <a:gd name="connsiteY85" fmla="*/ 2013439 h 2244864"/>
              <a:gd name="connsiteX86" fmla="*/ 527538 w 7420707"/>
              <a:gd name="connsiteY86" fmla="*/ 2039816 h 2244864"/>
              <a:gd name="connsiteX87" fmla="*/ 465992 w 7420707"/>
              <a:gd name="connsiteY87" fmla="*/ 2110154 h 2244864"/>
              <a:gd name="connsiteX88" fmla="*/ 430823 w 7420707"/>
              <a:gd name="connsiteY88" fmla="*/ 2162908 h 2244864"/>
              <a:gd name="connsiteX89" fmla="*/ 378069 w 7420707"/>
              <a:gd name="connsiteY89" fmla="*/ 2198077 h 2244864"/>
              <a:gd name="connsiteX90" fmla="*/ 325315 w 7420707"/>
              <a:gd name="connsiteY90" fmla="*/ 2215662 h 2244864"/>
              <a:gd name="connsiteX91" fmla="*/ 105507 w 7420707"/>
              <a:gd name="connsiteY91" fmla="*/ 2233246 h 2244864"/>
              <a:gd name="connsiteX92" fmla="*/ 79130 w 7420707"/>
              <a:gd name="connsiteY92" fmla="*/ 2215662 h 2244864"/>
              <a:gd name="connsiteX93" fmla="*/ 35169 w 7420707"/>
              <a:gd name="connsiteY93" fmla="*/ 2224454 h 2244864"/>
              <a:gd name="connsiteX94" fmla="*/ 0 w 7420707"/>
              <a:gd name="connsiteY94" fmla="*/ 2242039 h 2244864"/>
              <a:gd name="connsiteX95" fmla="*/ 0 w 7420707"/>
              <a:gd name="connsiteY95" fmla="*/ 2242039 h 22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420707" h="2244864">
                <a:moveTo>
                  <a:pt x="7420707" y="0"/>
                </a:moveTo>
                <a:cubicBezTo>
                  <a:pt x="7379676" y="41031"/>
                  <a:pt x="7347373" y="93240"/>
                  <a:pt x="7297615" y="123093"/>
                </a:cubicBezTo>
                <a:cubicBezTo>
                  <a:pt x="7192329" y="186262"/>
                  <a:pt x="7319140" y="114501"/>
                  <a:pt x="7200900" y="167054"/>
                </a:cubicBezTo>
                <a:cubicBezTo>
                  <a:pt x="7191244" y="171346"/>
                  <a:pt x="7183484" y="179038"/>
                  <a:pt x="7174523" y="184639"/>
                </a:cubicBezTo>
                <a:cubicBezTo>
                  <a:pt x="7160031" y="193696"/>
                  <a:pt x="7144780" y="201537"/>
                  <a:pt x="7130561" y="211016"/>
                </a:cubicBezTo>
                <a:cubicBezTo>
                  <a:pt x="7109584" y="225001"/>
                  <a:pt x="7090634" y="242006"/>
                  <a:pt x="7069015" y="254977"/>
                </a:cubicBezTo>
                <a:cubicBezTo>
                  <a:pt x="7046537" y="268464"/>
                  <a:pt x="7021756" y="277718"/>
                  <a:pt x="6998676" y="290146"/>
                </a:cubicBezTo>
                <a:cubicBezTo>
                  <a:pt x="6983630" y="298248"/>
                  <a:pt x="6970331" y="309582"/>
                  <a:pt x="6954715" y="316523"/>
                </a:cubicBezTo>
                <a:cubicBezTo>
                  <a:pt x="6943673" y="321431"/>
                  <a:pt x="6931204" y="322137"/>
                  <a:pt x="6919546" y="325316"/>
                </a:cubicBezTo>
                <a:cubicBezTo>
                  <a:pt x="6898962" y="330930"/>
                  <a:pt x="6878584" y="337286"/>
                  <a:pt x="6858000" y="342900"/>
                </a:cubicBezTo>
                <a:cubicBezTo>
                  <a:pt x="6846342" y="346080"/>
                  <a:pt x="6834145" y="347450"/>
                  <a:pt x="6822830" y="351693"/>
                </a:cubicBezTo>
                <a:cubicBezTo>
                  <a:pt x="6730882" y="386173"/>
                  <a:pt x="6842759" y="355503"/>
                  <a:pt x="6752492" y="378069"/>
                </a:cubicBezTo>
                <a:cubicBezTo>
                  <a:pt x="6717323" y="398585"/>
                  <a:pt x="6680862" y="417032"/>
                  <a:pt x="6646984" y="439616"/>
                </a:cubicBezTo>
                <a:cubicBezTo>
                  <a:pt x="6638192" y="445477"/>
                  <a:pt x="6629206" y="451058"/>
                  <a:pt x="6620607" y="457200"/>
                </a:cubicBezTo>
                <a:cubicBezTo>
                  <a:pt x="6586242" y="481746"/>
                  <a:pt x="6581122" y="490131"/>
                  <a:pt x="6541476" y="509954"/>
                </a:cubicBezTo>
                <a:cubicBezTo>
                  <a:pt x="6527360" y="517012"/>
                  <a:pt x="6511937" y="521129"/>
                  <a:pt x="6497515" y="527539"/>
                </a:cubicBezTo>
                <a:cubicBezTo>
                  <a:pt x="6485538" y="532862"/>
                  <a:pt x="6474278" y="539699"/>
                  <a:pt x="6462346" y="545123"/>
                </a:cubicBezTo>
                <a:cubicBezTo>
                  <a:pt x="6442027" y="554359"/>
                  <a:pt x="6420764" y="561518"/>
                  <a:pt x="6400800" y="571500"/>
                </a:cubicBezTo>
                <a:cubicBezTo>
                  <a:pt x="6379666" y="582067"/>
                  <a:pt x="6359769" y="594946"/>
                  <a:pt x="6339253" y="606669"/>
                </a:cubicBezTo>
                <a:cubicBezTo>
                  <a:pt x="6327530" y="621323"/>
                  <a:pt x="6318332" y="638418"/>
                  <a:pt x="6304084" y="650631"/>
                </a:cubicBezTo>
                <a:cubicBezTo>
                  <a:pt x="6297047" y="656662"/>
                  <a:pt x="6285996" y="655278"/>
                  <a:pt x="6277707" y="659423"/>
                </a:cubicBezTo>
                <a:cubicBezTo>
                  <a:pt x="6256573" y="669990"/>
                  <a:pt x="6236965" y="683391"/>
                  <a:pt x="6216161" y="694593"/>
                </a:cubicBezTo>
                <a:cubicBezTo>
                  <a:pt x="6198851" y="703914"/>
                  <a:pt x="6180593" y="711421"/>
                  <a:pt x="6163407" y="720969"/>
                </a:cubicBezTo>
                <a:cubicBezTo>
                  <a:pt x="6154170" y="726101"/>
                  <a:pt x="6146481" y="733828"/>
                  <a:pt x="6137030" y="738554"/>
                </a:cubicBezTo>
                <a:cubicBezTo>
                  <a:pt x="6122914" y="745612"/>
                  <a:pt x="6106865" y="748474"/>
                  <a:pt x="6093069" y="756139"/>
                </a:cubicBezTo>
                <a:cubicBezTo>
                  <a:pt x="6088862" y="758476"/>
                  <a:pt x="6041670" y="796295"/>
                  <a:pt x="6031523" y="800100"/>
                </a:cubicBezTo>
                <a:cubicBezTo>
                  <a:pt x="5932691" y="837162"/>
                  <a:pt x="6043040" y="776758"/>
                  <a:pt x="5943600" y="826477"/>
                </a:cubicBezTo>
                <a:cubicBezTo>
                  <a:pt x="5928315" y="834120"/>
                  <a:pt x="5915850" y="847450"/>
                  <a:pt x="5899638" y="852854"/>
                </a:cubicBezTo>
                <a:cubicBezTo>
                  <a:pt x="5879978" y="859407"/>
                  <a:pt x="5858481" y="857939"/>
                  <a:pt x="5838092" y="861646"/>
                </a:cubicBezTo>
                <a:cubicBezTo>
                  <a:pt x="5826203" y="863808"/>
                  <a:pt x="5814336" y="866469"/>
                  <a:pt x="5802923" y="870439"/>
                </a:cubicBezTo>
                <a:cubicBezTo>
                  <a:pt x="5746873" y="889935"/>
                  <a:pt x="5688948" y="905446"/>
                  <a:pt x="5635869" y="931985"/>
                </a:cubicBezTo>
                <a:cubicBezTo>
                  <a:pt x="5612423" y="943708"/>
                  <a:pt x="5589624" y="956828"/>
                  <a:pt x="5565530" y="967154"/>
                </a:cubicBezTo>
                <a:cubicBezTo>
                  <a:pt x="5548493" y="974456"/>
                  <a:pt x="5529714" y="977211"/>
                  <a:pt x="5512776" y="984739"/>
                </a:cubicBezTo>
                <a:cubicBezTo>
                  <a:pt x="5503120" y="989031"/>
                  <a:pt x="5496112" y="998161"/>
                  <a:pt x="5486400" y="1002323"/>
                </a:cubicBezTo>
                <a:cubicBezTo>
                  <a:pt x="5475293" y="1007083"/>
                  <a:pt x="5462805" y="1007644"/>
                  <a:pt x="5451230" y="1011116"/>
                </a:cubicBezTo>
                <a:cubicBezTo>
                  <a:pt x="5433476" y="1016442"/>
                  <a:pt x="5415686" y="1021816"/>
                  <a:pt x="5398476" y="1028700"/>
                </a:cubicBezTo>
                <a:cubicBezTo>
                  <a:pt x="5325670" y="1057822"/>
                  <a:pt x="5403832" y="1038180"/>
                  <a:pt x="5319346" y="1055077"/>
                </a:cubicBezTo>
                <a:cubicBezTo>
                  <a:pt x="5278796" y="1079407"/>
                  <a:pt x="5254923" y="1097331"/>
                  <a:pt x="5205046" y="1107831"/>
                </a:cubicBezTo>
                <a:cubicBezTo>
                  <a:pt x="5173369" y="1114500"/>
                  <a:pt x="5140569" y="1113692"/>
                  <a:pt x="5108330" y="1116623"/>
                </a:cubicBezTo>
                <a:cubicBezTo>
                  <a:pt x="5096607" y="1119554"/>
                  <a:pt x="5084780" y="1122096"/>
                  <a:pt x="5073161" y="1125416"/>
                </a:cubicBezTo>
                <a:cubicBezTo>
                  <a:pt x="5040566" y="1134729"/>
                  <a:pt x="5043038" y="1139170"/>
                  <a:pt x="5002823" y="1143000"/>
                </a:cubicBezTo>
                <a:cubicBezTo>
                  <a:pt x="4956051" y="1147455"/>
                  <a:pt x="4909038" y="1148862"/>
                  <a:pt x="4862146" y="1151793"/>
                </a:cubicBezTo>
                <a:lnTo>
                  <a:pt x="4563207" y="1134208"/>
                </a:lnTo>
                <a:cubicBezTo>
                  <a:pt x="4402026" y="1123092"/>
                  <a:pt x="4338589" y="1115191"/>
                  <a:pt x="4185138" y="1099039"/>
                </a:cubicBezTo>
                <a:cubicBezTo>
                  <a:pt x="4158761" y="1093177"/>
                  <a:pt x="4132790" y="1085025"/>
                  <a:pt x="4106007" y="1081454"/>
                </a:cubicBezTo>
                <a:cubicBezTo>
                  <a:pt x="3991483" y="1066184"/>
                  <a:pt x="3886377" y="1061811"/>
                  <a:pt x="3771900" y="1055077"/>
                </a:cubicBezTo>
                <a:cubicBezTo>
                  <a:pt x="3754315" y="1049216"/>
                  <a:pt x="3735725" y="1045782"/>
                  <a:pt x="3719146" y="1037493"/>
                </a:cubicBezTo>
                <a:cubicBezTo>
                  <a:pt x="3632577" y="994208"/>
                  <a:pt x="3741039" y="1047223"/>
                  <a:pt x="3640015" y="1002323"/>
                </a:cubicBezTo>
                <a:cubicBezTo>
                  <a:pt x="3628038" y="997000"/>
                  <a:pt x="3617448" y="988340"/>
                  <a:pt x="3604846" y="984739"/>
                </a:cubicBezTo>
                <a:cubicBezTo>
                  <a:pt x="3576108" y="976528"/>
                  <a:pt x="3546170" y="973311"/>
                  <a:pt x="3516923" y="967154"/>
                </a:cubicBezTo>
                <a:cubicBezTo>
                  <a:pt x="3490482" y="961587"/>
                  <a:pt x="3464169" y="955431"/>
                  <a:pt x="3437792" y="949569"/>
                </a:cubicBezTo>
                <a:cubicBezTo>
                  <a:pt x="3426069" y="943708"/>
                  <a:pt x="3414670" y="937148"/>
                  <a:pt x="3402623" y="931985"/>
                </a:cubicBezTo>
                <a:cubicBezTo>
                  <a:pt x="3394104" y="928334"/>
                  <a:pt x="3384535" y="927338"/>
                  <a:pt x="3376246" y="923193"/>
                </a:cubicBezTo>
                <a:cubicBezTo>
                  <a:pt x="3308069" y="889105"/>
                  <a:pt x="3389791" y="918915"/>
                  <a:pt x="3323492" y="896816"/>
                </a:cubicBezTo>
                <a:cubicBezTo>
                  <a:pt x="3314700" y="890954"/>
                  <a:pt x="3307678" y="879533"/>
                  <a:pt x="3297115" y="879231"/>
                </a:cubicBezTo>
                <a:cubicBezTo>
                  <a:pt x="3203323" y="876551"/>
                  <a:pt x="3109591" y="888023"/>
                  <a:pt x="3015761" y="888023"/>
                </a:cubicBezTo>
                <a:cubicBezTo>
                  <a:pt x="2895564" y="888023"/>
                  <a:pt x="2775438" y="882162"/>
                  <a:pt x="2655276" y="879231"/>
                </a:cubicBezTo>
                <a:cubicBezTo>
                  <a:pt x="2628899" y="876300"/>
                  <a:pt x="2602685" y="870439"/>
                  <a:pt x="2576146" y="870439"/>
                </a:cubicBezTo>
                <a:cubicBezTo>
                  <a:pt x="1800844" y="870439"/>
                  <a:pt x="2023501" y="841369"/>
                  <a:pt x="1696915" y="888023"/>
                </a:cubicBezTo>
                <a:cubicBezTo>
                  <a:pt x="1630615" y="910125"/>
                  <a:pt x="1712338" y="880311"/>
                  <a:pt x="1644161" y="914400"/>
                </a:cubicBezTo>
                <a:cubicBezTo>
                  <a:pt x="1635871" y="918545"/>
                  <a:pt x="1626221" y="919358"/>
                  <a:pt x="1617784" y="923193"/>
                </a:cubicBezTo>
                <a:cubicBezTo>
                  <a:pt x="1593920" y="934040"/>
                  <a:pt x="1571785" y="948627"/>
                  <a:pt x="1547446" y="958362"/>
                </a:cubicBezTo>
                <a:cubicBezTo>
                  <a:pt x="1532792" y="964223"/>
                  <a:pt x="1517281" y="968281"/>
                  <a:pt x="1503484" y="975946"/>
                </a:cubicBezTo>
                <a:cubicBezTo>
                  <a:pt x="1490674" y="983062"/>
                  <a:pt x="1480741" y="994556"/>
                  <a:pt x="1468315" y="1002323"/>
                </a:cubicBezTo>
                <a:cubicBezTo>
                  <a:pt x="1457201" y="1009270"/>
                  <a:pt x="1443811" y="1012290"/>
                  <a:pt x="1433146" y="1019908"/>
                </a:cubicBezTo>
                <a:cubicBezTo>
                  <a:pt x="1423028" y="1027135"/>
                  <a:pt x="1416716" y="1038824"/>
                  <a:pt x="1406769" y="1046285"/>
                </a:cubicBezTo>
                <a:cubicBezTo>
                  <a:pt x="1393098" y="1056539"/>
                  <a:pt x="1377182" y="1063421"/>
                  <a:pt x="1362807" y="1072662"/>
                </a:cubicBezTo>
                <a:cubicBezTo>
                  <a:pt x="1269284" y="1132784"/>
                  <a:pt x="1315703" y="1114740"/>
                  <a:pt x="1257300" y="1134208"/>
                </a:cubicBezTo>
                <a:cubicBezTo>
                  <a:pt x="1185928" y="1205580"/>
                  <a:pt x="1278410" y="1122145"/>
                  <a:pt x="1195753" y="1169377"/>
                </a:cubicBezTo>
                <a:cubicBezTo>
                  <a:pt x="1184957" y="1175546"/>
                  <a:pt x="1180038" y="1189357"/>
                  <a:pt x="1169376" y="1195754"/>
                </a:cubicBezTo>
                <a:cubicBezTo>
                  <a:pt x="1135659" y="1215984"/>
                  <a:pt x="1096585" y="1226697"/>
                  <a:pt x="1063869" y="1248508"/>
                </a:cubicBezTo>
                <a:lnTo>
                  <a:pt x="1011115" y="1283677"/>
                </a:lnTo>
                <a:cubicBezTo>
                  <a:pt x="1014046" y="1295400"/>
                  <a:pt x="1019907" y="1306762"/>
                  <a:pt x="1019907" y="1318846"/>
                </a:cubicBezTo>
                <a:cubicBezTo>
                  <a:pt x="1019907" y="1328114"/>
                  <a:pt x="1013661" y="1336312"/>
                  <a:pt x="1011115" y="1345223"/>
                </a:cubicBezTo>
                <a:cubicBezTo>
                  <a:pt x="995154" y="1401088"/>
                  <a:pt x="1012055" y="1360929"/>
                  <a:pt x="984738" y="1415562"/>
                </a:cubicBezTo>
                <a:cubicBezTo>
                  <a:pt x="980748" y="1467440"/>
                  <a:pt x="981115" y="1522630"/>
                  <a:pt x="967153" y="1573823"/>
                </a:cubicBezTo>
                <a:cubicBezTo>
                  <a:pt x="956417" y="1613186"/>
                  <a:pt x="951613" y="1633325"/>
                  <a:pt x="923192" y="1661746"/>
                </a:cubicBezTo>
                <a:cubicBezTo>
                  <a:pt x="830245" y="1754693"/>
                  <a:pt x="948749" y="1613699"/>
                  <a:pt x="852853" y="1723293"/>
                </a:cubicBezTo>
                <a:cubicBezTo>
                  <a:pt x="843203" y="1734321"/>
                  <a:pt x="836838" y="1748100"/>
                  <a:pt x="826476" y="1758462"/>
                </a:cubicBezTo>
                <a:cubicBezTo>
                  <a:pt x="819004" y="1765934"/>
                  <a:pt x="808218" y="1769281"/>
                  <a:pt x="800100" y="1776046"/>
                </a:cubicBezTo>
                <a:cubicBezTo>
                  <a:pt x="756192" y="1812636"/>
                  <a:pt x="793701" y="1795763"/>
                  <a:pt x="747346" y="1811216"/>
                </a:cubicBezTo>
                <a:cubicBezTo>
                  <a:pt x="738554" y="1820008"/>
                  <a:pt x="728430" y="1827646"/>
                  <a:pt x="720969" y="1837593"/>
                </a:cubicBezTo>
                <a:cubicBezTo>
                  <a:pt x="710716" y="1851264"/>
                  <a:pt x="705845" y="1868693"/>
                  <a:pt x="694592" y="1881554"/>
                </a:cubicBezTo>
                <a:cubicBezTo>
                  <a:pt x="646132" y="1936936"/>
                  <a:pt x="675104" y="1883458"/>
                  <a:pt x="633046" y="1925516"/>
                </a:cubicBezTo>
                <a:cubicBezTo>
                  <a:pt x="622684" y="1935878"/>
                  <a:pt x="616472" y="1949793"/>
                  <a:pt x="606669" y="1960685"/>
                </a:cubicBezTo>
                <a:cubicBezTo>
                  <a:pt x="590033" y="1979170"/>
                  <a:pt x="571500" y="1995854"/>
                  <a:pt x="553915" y="2013439"/>
                </a:cubicBezTo>
                <a:cubicBezTo>
                  <a:pt x="545123" y="2022231"/>
                  <a:pt x="534435" y="2029470"/>
                  <a:pt x="527538" y="2039816"/>
                </a:cubicBezTo>
                <a:cubicBezTo>
                  <a:pt x="486507" y="2101361"/>
                  <a:pt x="509953" y="2080846"/>
                  <a:pt x="465992" y="2110154"/>
                </a:cubicBezTo>
                <a:cubicBezTo>
                  <a:pt x="454269" y="2127739"/>
                  <a:pt x="448408" y="2151185"/>
                  <a:pt x="430823" y="2162908"/>
                </a:cubicBezTo>
                <a:cubicBezTo>
                  <a:pt x="413238" y="2174631"/>
                  <a:pt x="398119" y="2191394"/>
                  <a:pt x="378069" y="2198077"/>
                </a:cubicBezTo>
                <a:lnTo>
                  <a:pt x="325315" y="2215662"/>
                </a:lnTo>
                <a:cubicBezTo>
                  <a:pt x="237710" y="2244864"/>
                  <a:pt x="308170" y="2224034"/>
                  <a:pt x="105507" y="2233246"/>
                </a:cubicBezTo>
                <a:cubicBezTo>
                  <a:pt x="96715" y="2227385"/>
                  <a:pt x="89615" y="2216973"/>
                  <a:pt x="79130" y="2215662"/>
                </a:cubicBezTo>
                <a:cubicBezTo>
                  <a:pt x="64302" y="2213808"/>
                  <a:pt x="35169" y="2224454"/>
                  <a:pt x="35169" y="2224454"/>
                </a:cubicBezTo>
                <a:lnTo>
                  <a:pt x="0" y="2242039"/>
                </a:lnTo>
                <a:lnTo>
                  <a:pt x="0" y="2242039"/>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 name="Freeform 15"/>
          <p:cNvSpPr/>
          <p:nvPr/>
        </p:nvSpPr>
        <p:spPr>
          <a:xfrm>
            <a:off x="928688" y="3455988"/>
            <a:ext cx="7591425" cy="1658937"/>
          </a:xfrm>
          <a:custGeom>
            <a:avLst/>
            <a:gdLst>
              <a:gd name="connsiteX0" fmla="*/ 7570177 w 7591722"/>
              <a:gd name="connsiteY0" fmla="*/ 1652954 h 1659417"/>
              <a:gd name="connsiteX1" fmla="*/ 7482254 w 7591722"/>
              <a:gd name="connsiteY1" fmla="*/ 1626577 h 1659417"/>
              <a:gd name="connsiteX2" fmla="*/ 7447084 w 7591722"/>
              <a:gd name="connsiteY2" fmla="*/ 1608992 h 1659417"/>
              <a:gd name="connsiteX3" fmla="*/ 7420708 w 7591722"/>
              <a:gd name="connsiteY3" fmla="*/ 1600200 h 1659417"/>
              <a:gd name="connsiteX4" fmla="*/ 7376746 w 7591722"/>
              <a:gd name="connsiteY4" fmla="*/ 1582615 h 1659417"/>
              <a:gd name="connsiteX5" fmla="*/ 7227277 w 7591722"/>
              <a:gd name="connsiteY5" fmla="*/ 1547446 h 1659417"/>
              <a:gd name="connsiteX6" fmla="*/ 7112977 w 7591722"/>
              <a:gd name="connsiteY6" fmla="*/ 1521069 h 1659417"/>
              <a:gd name="connsiteX7" fmla="*/ 7086600 w 7591722"/>
              <a:gd name="connsiteY7" fmla="*/ 1503485 h 1659417"/>
              <a:gd name="connsiteX8" fmla="*/ 7033846 w 7591722"/>
              <a:gd name="connsiteY8" fmla="*/ 1485900 h 1659417"/>
              <a:gd name="connsiteX9" fmla="*/ 6981092 w 7591722"/>
              <a:gd name="connsiteY9" fmla="*/ 1477108 h 1659417"/>
              <a:gd name="connsiteX10" fmla="*/ 6866792 w 7591722"/>
              <a:gd name="connsiteY10" fmla="*/ 1450731 h 1659417"/>
              <a:gd name="connsiteX11" fmla="*/ 6796454 w 7591722"/>
              <a:gd name="connsiteY11" fmla="*/ 1415561 h 1659417"/>
              <a:gd name="connsiteX12" fmla="*/ 6629400 w 7591722"/>
              <a:gd name="connsiteY12" fmla="*/ 1354015 h 1659417"/>
              <a:gd name="connsiteX13" fmla="*/ 6594231 w 7591722"/>
              <a:gd name="connsiteY13" fmla="*/ 1327638 h 1659417"/>
              <a:gd name="connsiteX14" fmla="*/ 6506308 w 7591722"/>
              <a:gd name="connsiteY14" fmla="*/ 1310054 h 1659417"/>
              <a:gd name="connsiteX15" fmla="*/ 6453554 w 7591722"/>
              <a:gd name="connsiteY15" fmla="*/ 1292469 h 1659417"/>
              <a:gd name="connsiteX16" fmla="*/ 6383215 w 7591722"/>
              <a:gd name="connsiteY16" fmla="*/ 1274885 h 1659417"/>
              <a:gd name="connsiteX17" fmla="*/ 6321669 w 7591722"/>
              <a:gd name="connsiteY17" fmla="*/ 1257300 h 1659417"/>
              <a:gd name="connsiteX18" fmla="*/ 6233746 w 7591722"/>
              <a:gd name="connsiteY18" fmla="*/ 1230923 h 1659417"/>
              <a:gd name="connsiteX19" fmla="*/ 6172200 w 7591722"/>
              <a:gd name="connsiteY19" fmla="*/ 1222131 h 1659417"/>
              <a:gd name="connsiteX20" fmla="*/ 6075484 w 7591722"/>
              <a:gd name="connsiteY20" fmla="*/ 1186961 h 1659417"/>
              <a:gd name="connsiteX21" fmla="*/ 6049108 w 7591722"/>
              <a:gd name="connsiteY21" fmla="*/ 1169377 h 1659417"/>
              <a:gd name="connsiteX22" fmla="*/ 5899638 w 7591722"/>
              <a:gd name="connsiteY22" fmla="*/ 1143000 h 1659417"/>
              <a:gd name="connsiteX23" fmla="*/ 5864469 w 7591722"/>
              <a:gd name="connsiteY23" fmla="*/ 1125415 h 1659417"/>
              <a:gd name="connsiteX24" fmla="*/ 5820508 w 7591722"/>
              <a:gd name="connsiteY24" fmla="*/ 1116623 h 1659417"/>
              <a:gd name="connsiteX25" fmla="*/ 5794131 w 7591722"/>
              <a:gd name="connsiteY25" fmla="*/ 1107831 h 1659417"/>
              <a:gd name="connsiteX26" fmla="*/ 5750169 w 7591722"/>
              <a:gd name="connsiteY26" fmla="*/ 1099038 h 1659417"/>
              <a:gd name="connsiteX27" fmla="*/ 5688623 w 7591722"/>
              <a:gd name="connsiteY27" fmla="*/ 1072661 h 1659417"/>
              <a:gd name="connsiteX28" fmla="*/ 5644661 w 7591722"/>
              <a:gd name="connsiteY28" fmla="*/ 1063869 h 1659417"/>
              <a:gd name="connsiteX29" fmla="*/ 5618284 w 7591722"/>
              <a:gd name="connsiteY29" fmla="*/ 1055077 h 1659417"/>
              <a:gd name="connsiteX30" fmla="*/ 5556738 w 7591722"/>
              <a:gd name="connsiteY30" fmla="*/ 1019908 h 1659417"/>
              <a:gd name="connsiteX31" fmla="*/ 5451231 w 7591722"/>
              <a:gd name="connsiteY31" fmla="*/ 1011115 h 1659417"/>
              <a:gd name="connsiteX32" fmla="*/ 5407269 w 7591722"/>
              <a:gd name="connsiteY32" fmla="*/ 1002323 h 1659417"/>
              <a:gd name="connsiteX33" fmla="*/ 5336931 w 7591722"/>
              <a:gd name="connsiteY33" fmla="*/ 984738 h 1659417"/>
              <a:gd name="connsiteX34" fmla="*/ 5081954 w 7591722"/>
              <a:gd name="connsiteY34" fmla="*/ 958361 h 1659417"/>
              <a:gd name="connsiteX35" fmla="*/ 4774223 w 7591722"/>
              <a:gd name="connsiteY35" fmla="*/ 975946 h 1659417"/>
              <a:gd name="connsiteX36" fmla="*/ 4747846 w 7591722"/>
              <a:gd name="connsiteY36" fmla="*/ 984738 h 1659417"/>
              <a:gd name="connsiteX37" fmla="*/ 4659923 w 7591722"/>
              <a:gd name="connsiteY37" fmla="*/ 993531 h 1659417"/>
              <a:gd name="connsiteX38" fmla="*/ 4545623 w 7591722"/>
              <a:gd name="connsiteY38" fmla="*/ 1011115 h 1659417"/>
              <a:gd name="connsiteX39" fmla="*/ 4484077 w 7591722"/>
              <a:gd name="connsiteY39" fmla="*/ 1019908 h 1659417"/>
              <a:gd name="connsiteX40" fmla="*/ 4448908 w 7591722"/>
              <a:gd name="connsiteY40" fmla="*/ 1028700 h 1659417"/>
              <a:gd name="connsiteX41" fmla="*/ 4404946 w 7591722"/>
              <a:gd name="connsiteY41" fmla="*/ 1037492 h 1659417"/>
              <a:gd name="connsiteX42" fmla="*/ 4378569 w 7591722"/>
              <a:gd name="connsiteY42" fmla="*/ 1055077 h 1659417"/>
              <a:gd name="connsiteX43" fmla="*/ 4343400 w 7591722"/>
              <a:gd name="connsiteY43" fmla="*/ 1063869 h 1659417"/>
              <a:gd name="connsiteX44" fmla="*/ 4149969 w 7591722"/>
              <a:gd name="connsiteY44" fmla="*/ 1081454 h 1659417"/>
              <a:gd name="connsiteX45" fmla="*/ 4053254 w 7591722"/>
              <a:gd name="connsiteY45" fmla="*/ 1090246 h 1659417"/>
              <a:gd name="connsiteX46" fmla="*/ 3921369 w 7591722"/>
              <a:gd name="connsiteY46" fmla="*/ 1099038 h 1659417"/>
              <a:gd name="connsiteX47" fmla="*/ 3754315 w 7591722"/>
              <a:gd name="connsiteY47" fmla="*/ 1125415 h 1659417"/>
              <a:gd name="connsiteX48" fmla="*/ 3604846 w 7591722"/>
              <a:gd name="connsiteY48" fmla="*/ 1134208 h 1659417"/>
              <a:gd name="connsiteX49" fmla="*/ 3411415 w 7591722"/>
              <a:gd name="connsiteY49" fmla="*/ 1151792 h 1659417"/>
              <a:gd name="connsiteX50" fmla="*/ 3279531 w 7591722"/>
              <a:gd name="connsiteY50" fmla="*/ 1160585 h 1659417"/>
              <a:gd name="connsiteX51" fmla="*/ 3235569 w 7591722"/>
              <a:gd name="connsiteY51" fmla="*/ 1178169 h 1659417"/>
              <a:gd name="connsiteX52" fmla="*/ 3130061 w 7591722"/>
              <a:gd name="connsiteY52" fmla="*/ 1195754 h 1659417"/>
              <a:gd name="connsiteX53" fmla="*/ 2936631 w 7591722"/>
              <a:gd name="connsiteY53" fmla="*/ 1204546 h 1659417"/>
              <a:gd name="connsiteX54" fmla="*/ 2620108 w 7591722"/>
              <a:gd name="connsiteY54" fmla="*/ 1213338 h 1659417"/>
              <a:gd name="connsiteX55" fmla="*/ 2171700 w 7591722"/>
              <a:gd name="connsiteY55" fmla="*/ 1195754 h 1659417"/>
              <a:gd name="connsiteX56" fmla="*/ 2022231 w 7591722"/>
              <a:gd name="connsiteY56" fmla="*/ 1178169 h 1659417"/>
              <a:gd name="connsiteX57" fmla="*/ 1943100 w 7591722"/>
              <a:gd name="connsiteY57" fmla="*/ 1151792 h 1659417"/>
              <a:gd name="connsiteX58" fmla="*/ 1916723 w 7591722"/>
              <a:gd name="connsiteY58" fmla="*/ 1143000 h 1659417"/>
              <a:gd name="connsiteX59" fmla="*/ 1855177 w 7591722"/>
              <a:gd name="connsiteY59" fmla="*/ 1099038 h 1659417"/>
              <a:gd name="connsiteX60" fmla="*/ 1820008 w 7591722"/>
              <a:gd name="connsiteY60" fmla="*/ 1072661 h 1659417"/>
              <a:gd name="connsiteX61" fmla="*/ 1776046 w 7591722"/>
              <a:gd name="connsiteY61" fmla="*/ 1063869 h 1659417"/>
              <a:gd name="connsiteX62" fmla="*/ 1705708 w 7591722"/>
              <a:gd name="connsiteY62" fmla="*/ 967154 h 1659417"/>
              <a:gd name="connsiteX63" fmla="*/ 1679331 w 7591722"/>
              <a:gd name="connsiteY63" fmla="*/ 940777 h 1659417"/>
              <a:gd name="connsiteX64" fmla="*/ 1644161 w 7591722"/>
              <a:gd name="connsiteY64" fmla="*/ 914400 h 1659417"/>
              <a:gd name="connsiteX65" fmla="*/ 1608992 w 7591722"/>
              <a:gd name="connsiteY65" fmla="*/ 870438 h 1659417"/>
              <a:gd name="connsiteX66" fmla="*/ 1573823 w 7591722"/>
              <a:gd name="connsiteY66" fmla="*/ 835269 h 1659417"/>
              <a:gd name="connsiteX67" fmla="*/ 1494692 w 7591722"/>
              <a:gd name="connsiteY67" fmla="*/ 764931 h 1659417"/>
              <a:gd name="connsiteX68" fmla="*/ 1459523 w 7591722"/>
              <a:gd name="connsiteY68" fmla="*/ 720969 h 1659417"/>
              <a:gd name="connsiteX69" fmla="*/ 1389184 w 7591722"/>
              <a:gd name="connsiteY69" fmla="*/ 650631 h 1659417"/>
              <a:gd name="connsiteX70" fmla="*/ 1345223 w 7591722"/>
              <a:gd name="connsiteY70" fmla="*/ 589085 h 1659417"/>
              <a:gd name="connsiteX71" fmla="*/ 1327638 w 7591722"/>
              <a:gd name="connsiteY71" fmla="*/ 562708 h 1659417"/>
              <a:gd name="connsiteX72" fmla="*/ 1257300 w 7591722"/>
              <a:gd name="connsiteY72" fmla="*/ 492369 h 1659417"/>
              <a:gd name="connsiteX73" fmla="*/ 1169377 w 7591722"/>
              <a:gd name="connsiteY73" fmla="*/ 395654 h 1659417"/>
              <a:gd name="connsiteX74" fmla="*/ 1143000 w 7591722"/>
              <a:gd name="connsiteY74" fmla="*/ 369277 h 1659417"/>
              <a:gd name="connsiteX75" fmla="*/ 1116623 w 7591722"/>
              <a:gd name="connsiteY75" fmla="*/ 351692 h 1659417"/>
              <a:gd name="connsiteX76" fmla="*/ 1063869 w 7591722"/>
              <a:gd name="connsiteY76" fmla="*/ 298938 h 1659417"/>
              <a:gd name="connsiteX77" fmla="*/ 1019908 w 7591722"/>
              <a:gd name="connsiteY77" fmla="*/ 246185 h 1659417"/>
              <a:gd name="connsiteX78" fmla="*/ 993531 w 7591722"/>
              <a:gd name="connsiteY78" fmla="*/ 228600 h 1659417"/>
              <a:gd name="connsiteX79" fmla="*/ 958361 w 7591722"/>
              <a:gd name="connsiteY79" fmla="*/ 202223 h 1659417"/>
              <a:gd name="connsiteX80" fmla="*/ 931984 w 7591722"/>
              <a:gd name="connsiteY80" fmla="*/ 184638 h 1659417"/>
              <a:gd name="connsiteX81" fmla="*/ 879231 w 7591722"/>
              <a:gd name="connsiteY81" fmla="*/ 131885 h 1659417"/>
              <a:gd name="connsiteX82" fmla="*/ 852854 w 7591722"/>
              <a:gd name="connsiteY82" fmla="*/ 105508 h 1659417"/>
              <a:gd name="connsiteX83" fmla="*/ 800100 w 7591722"/>
              <a:gd name="connsiteY83" fmla="*/ 79131 h 1659417"/>
              <a:gd name="connsiteX84" fmla="*/ 764931 w 7591722"/>
              <a:gd name="connsiteY84" fmla="*/ 61546 h 1659417"/>
              <a:gd name="connsiteX85" fmla="*/ 738554 w 7591722"/>
              <a:gd name="connsiteY85" fmla="*/ 43961 h 1659417"/>
              <a:gd name="connsiteX86" fmla="*/ 712177 w 7591722"/>
              <a:gd name="connsiteY86" fmla="*/ 35169 h 1659417"/>
              <a:gd name="connsiteX87" fmla="*/ 650631 w 7591722"/>
              <a:gd name="connsiteY87" fmla="*/ 0 h 1659417"/>
              <a:gd name="connsiteX88" fmla="*/ 422031 w 7591722"/>
              <a:gd name="connsiteY88" fmla="*/ 8792 h 1659417"/>
              <a:gd name="connsiteX89" fmla="*/ 351692 w 7591722"/>
              <a:gd name="connsiteY89" fmla="*/ 26377 h 1659417"/>
              <a:gd name="connsiteX90" fmla="*/ 263769 w 7591722"/>
              <a:gd name="connsiteY90" fmla="*/ 35169 h 1659417"/>
              <a:gd name="connsiteX91" fmla="*/ 228600 w 7591722"/>
              <a:gd name="connsiteY91" fmla="*/ 43961 h 1659417"/>
              <a:gd name="connsiteX92" fmla="*/ 0 w 7591722"/>
              <a:gd name="connsiteY92" fmla="*/ 52754 h 1659417"/>
              <a:gd name="connsiteX93" fmla="*/ 0 w 7591722"/>
              <a:gd name="connsiteY93" fmla="*/ 52754 h 16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591722" h="1659417">
                <a:moveTo>
                  <a:pt x="7570177" y="1652954"/>
                </a:moveTo>
                <a:cubicBezTo>
                  <a:pt x="7486871" y="1611300"/>
                  <a:pt x="7591722" y="1659417"/>
                  <a:pt x="7482254" y="1626577"/>
                </a:cubicBezTo>
                <a:cubicBezTo>
                  <a:pt x="7469700" y="1622811"/>
                  <a:pt x="7459131" y="1614155"/>
                  <a:pt x="7447084" y="1608992"/>
                </a:cubicBezTo>
                <a:cubicBezTo>
                  <a:pt x="7438566" y="1605341"/>
                  <a:pt x="7429385" y="1603454"/>
                  <a:pt x="7420708" y="1600200"/>
                </a:cubicBezTo>
                <a:cubicBezTo>
                  <a:pt x="7405930" y="1594658"/>
                  <a:pt x="7391831" y="1587256"/>
                  <a:pt x="7376746" y="1582615"/>
                </a:cubicBezTo>
                <a:cubicBezTo>
                  <a:pt x="7345377" y="1572963"/>
                  <a:pt x="7257122" y="1554078"/>
                  <a:pt x="7227277" y="1547446"/>
                </a:cubicBezTo>
                <a:cubicBezTo>
                  <a:pt x="7143089" y="1505351"/>
                  <a:pt x="7256327" y="1556905"/>
                  <a:pt x="7112977" y="1521069"/>
                </a:cubicBezTo>
                <a:cubicBezTo>
                  <a:pt x="7102726" y="1518506"/>
                  <a:pt x="7096256" y="1507777"/>
                  <a:pt x="7086600" y="1503485"/>
                </a:cubicBezTo>
                <a:cubicBezTo>
                  <a:pt x="7069662" y="1495957"/>
                  <a:pt x="7051828" y="1490396"/>
                  <a:pt x="7033846" y="1485900"/>
                </a:cubicBezTo>
                <a:cubicBezTo>
                  <a:pt x="7016551" y="1481576"/>
                  <a:pt x="6998632" y="1480297"/>
                  <a:pt x="6981092" y="1477108"/>
                </a:cubicBezTo>
                <a:cubicBezTo>
                  <a:pt x="6931493" y="1468090"/>
                  <a:pt x="6922421" y="1464638"/>
                  <a:pt x="6866792" y="1450731"/>
                </a:cubicBezTo>
                <a:cubicBezTo>
                  <a:pt x="6843346" y="1439008"/>
                  <a:pt x="6821659" y="1422762"/>
                  <a:pt x="6796454" y="1415561"/>
                </a:cubicBezTo>
                <a:cubicBezTo>
                  <a:pt x="6748611" y="1401892"/>
                  <a:pt x="6664716" y="1380502"/>
                  <a:pt x="6629400" y="1354015"/>
                </a:cubicBezTo>
                <a:cubicBezTo>
                  <a:pt x="6617677" y="1345223"/>
                  <a:pt x="6608031" y="1332567"/>
                  <a:pt x="6594231" y="1327638"/>
                </a:cubicBezTo>
                <a:cubicBezTo>
                  <a:pt x="6566084" y="1317586"/>
                  <a:pt x="6535304" y="1317303"/>
                  <a:pt x="6506308" y="1310054"/>
                </a:cubicBezTo>
                <a:cubicBezTo>
                  <a:pt x="6488326" y="1305558"/>
                  <a:pt x="6471537" y="1296964"/>
                  <a:pt x="6453554" y="1292469"/>
                </a:cubicBezTo>
                <a:lnTo>
                  <a:pt x="6383215" y="1274885"/>
                </a:lnTo>
                <a:cubicBezTo>
                  <a:pt x="6362599" y="1269387"/>
                  <a:pt x="6342062" y="1263575"/>
                  <a:pt x="6321669" y="1257300"/>
                </a:cubicBezTo>
                <a:cubicBezTo>
                  <a:pt x="6288529" y="1247103"/>
                  <a:pt x="6266637" y="1236903"/>
                  <a:pt x="6233746" y="1230923"/>
                </a:cubicBezTo>
                <a:cubicBezTo>
                  <a:pt x="6213357" y="1227216"/>
                  <a:pt x="6192715" y="1225062"/>
                  <a:pt x="6172200" y="1222131"/>
                </a:cubicBezTo>
                <a:cubicBezTo>
                  <a:pt x="6071246" y="1161559"/>
                  <a:pt x="6188601" y="1224667"/>
                  <a:pt x="6075484" y="1186961"/>
                </a:cubicBezTo>
                <a:cubicBezTo>
                  <a:pt x="6065460" y="1183619"/>
                  <a:pt x="6059359" y="1171940"/>
                  <a:pt x="6049108" y="1169377"/>
                </a:cubicBezTo>
                <a:cubicBezTo>
                  <a:pt x="6000025" y="1157106"/>
                  <a:pt x="5899638" y="1143000"/>
                  <a:pt x="5899638" y="1143000"/>
                </a:cubicBezTo>
                <a:cubicBezTo>
                  <a:pt x="5887915" y="1137138"/>
                  <a:pt x="5876903" y="1129560"/>
                  <a:pt x="5864469" y="1125415"/>
                </a:cubicBezTo>
                <a:cubicBezTo>
                  <a:pt x="5850292" y="1120689"/>
                  <a:pt x="5835006" y="1120247"/>
                  <a:pt x="5820508" y="1116623"/>
                </a:cubicBezTo>
                <a:cubicBezTo>
                  <a:pt x="5811517" y="1114375"/>
                  <a:pt x="5803122" y="1110079"/>
                  <a:pt x="5794131" y="1107831"/>
                </a:cubicBezTo>
                <a:cubicBezTo>
                  <a:pt x="5779633" y="1104206"/>
                  <a:pt x="5764667" y="1102663"/>
                  <a:pt x="5750169" y="1099038"/>
                </a:cubicBezTo>
                <a:cubicBezTo>
                  <a:pt x="5688696" y="1083669"/>
                  <a:pt x="5764130" y="1097830"/>
                  <a:pt x="5688623" y="1072661"/>
                </a:cubicBezTo>
                <a:cubicBezTo>
                  <a:pt x="5674446" y="1067935"/>
                  <a:pt x="5659159" y="1067493"/>
                  <a:pt x="5644661" y="1063869"/>
                </a:cubicBezTo>
                <a:cubicBezTo>
                  <a:pt x="5635670" y="1061621"/>
                  <a:pt x="5627076" y="1058008"/>
                  <a:pt x="5618284" y="1055077"/>
                </a:cubicBezTo>
                <a:cubicBezTo>
                  <a:pt x="5604460" y="1045860"/>
                  <a:pt x="5572263" y="1022819"/>
                  <a:pt x="5556738" y="1019908"/>
                </a:cubicBezTo>
                <a:cubicBezTo>
                  <a:pt x="5522052" y="1013404"/>
                  <a:pt x="5486400" y="1014046"/>
                  <a:pt x="5451231" y="1011115"/>
                </a:cubicBezTo>
                <a:cubicBezTo>
                  <a:pt x="5436577" y="1008184"/>
                  <a:pt x="5421830" y="1005683"/>
                  <a:pt x="5407269" y="1002323"/>
                </a:cubicBezTo>
                <a:cubicBezTo>
                  <a:pt x="5383720" y="996889"/>
                  <a:pt x="5360999" y="986926"/>
                  <a:pt x="5336931" y="984738"/>
                </a:cubicBezTo>
                <a:cubicBezTo>
                  <a:pt x="5122861" y="965278"/>
                  <a:pt x="5207592" y="976311"/>
                  <a:pt x="5081954" y="958361"/>
                </a:cubicBezTo>
                <a:cubicBezTo>
                  <a:pt x="4929936" y="983699"/>
                  <a:pt x="5120376" y="954312"/>
                  <a:pt x="4774223" y="975946"/>
                </a:cubicBezTo>
                <a:cubicBezTo>
                  <a:pt x="4764973" y="976524"/>
                  <a:pt x="4757006" y="983329"/>
                  <a:pt x="4747846" y="984738"/>
                </a:cubicBezTo>
                <a:cubicBezTo>
                  <a:pt x="4718735" y="989217"/>
                  <a:pt x="4689175" y="990089"/>
                  <a:pt x="4659923" y="993531"/>
                </a:cubicBezTo>
                <a:cubicBezTo>
                  <a:pt x="4605753" y="999904"/>
                  <a:pt x="4597292" y="1003166"/>
                  <a:pt x="4545623" y="1011115"/>
                </a:cubicBezTo>
                <a:cubicBezTo>
                  <a:pt x="4525140" y="1014266"/>
                  <a:pt x="4504466" y="1016201"/>
                  <a:pt x="4484077" y="1019908"/>
                </a:cubicBezTo>
                <a:cubicBezTo>
                  <a:pt x="4472188" y="1022070"/>
                  <a:pt x="4460704" y="1026079"/>
                  <a:pt x="4448908" y="1028700"/>
                </a:cubicBezTo>
                <a:cubicBezTo>
                  <a:pt x="4434320" y="1031942"/>
                  <a:pt x="4419600" y="1034561"/>
                  <a:pt x="4404946" y="1037492"/>
                </a:cubicBezTo>
                <a:cubicBezTo>
                  <a:pt x="4396154" y="1043354"/>
                  <a:pt x="4388282" y="1050914"/>
                  <a:pt x="4378569" y="1055077"/>
                </a:cubicBezTo>
                <a:cubicBezTo>
                  <a:pt x="4367462" y="1059837"/>
                  <a:pt x="4355289" y="1061707"/>
                  <a:pt x="4343400" y="1063869"/>
                </a:cubicBezTo>
                <a:cubicBezTo>
                  <a:pt x="4270285" y="1077162"/>
                  <a:pt x="4234397" y="1074959"/>
                  <a:pt x="4149969" y="1081454"/>
                </a:cubicBezTo>
                <a:cubicBezTo>
                  <a:pt x="4117693" y="1083937"/>
                  <a:pt x="4085530" y="1087763"/>
                  <a:pt x="4053254" y="1090246"/>
                </a:cubicBezTo>
                <a:cubicBezTo>
                  <a:pt x="4009325" y="1093625"/>
                  <a:pt x="3965331" y="1096107"/>
                  <a:pt x="3921369" y="1099038"/>
                </a:cubicBezTo>
                <a:cubicBezTo>
                  <a:pt x="3840312" y="1131462"/>
                  <a:pt x="3890292" y="1116642"/>
                  <a:pt x="3754315" y="1125415"/>
                </a:cubicBezTo>
                <a:lnTo>
                  <a:pt x="3604846" y="1134208"/>
                </a:lnTo>
                <a:cubicBezTo>
                  <a:pt x="3269706" y="1156551"/>
                  <a:pt x="3663525" y="1130782"/>
                  <a:pt x="3411415" y="1151792"/>
                </a:cubicBezTo>
                <a:cubicBezTo>
                  <a:pt x="3367508" y="1155451"/>
                  <a:pt x="3323492" y="1157654"/>
                  <a:pt x="3279531" y="1160585"/>
                </a:cubicBezTo>
                <a:cubicBezTo>
                  <a:pt x="3264877" y="1166446"/>
                  <a:pt x="3250542" y="1173178"/>
                  <a:pt x="3235569" y="1178169"/>
                </a:cubicBezTo>
                <a:cubicBezTo>
                  <a:pt x="3204842" y="1188411"/>
                  <a:pt x="3158880" y="1193833"/>
                  <a:pt x="3130061" y="1195754"/>
                </a:cubicBezTo>
                <a:cubicBezTo>
                  <a:pt x="3065661" y="1200047"/>
                  <a:pt x="3001136" y="1202322"/>
                  <a:pt x="2936631" y="1204546"/>
                </a:cubicBezTo>
                <a:lnTo>
                  <a:pt x="2620108" y="1213338"/>
                </a:lnTo>
                <a:lnTo>
                  <a:pt x="2171700" y="1195754"/>
                </a:lnTo>
                <a:cubicBezTo>
                  <a:pt x="2149985" y="1194703"/>
                  <a:pt x="2055836" y="1187130"/>
                  <a:pt x="2022231" y="1178169"/>
                </a:cubicBezTo>
                <a:cubicBezTo>
                  <a:pt x="1995366" y="1171005"/>
                  <a:pt x="1969477" y="1160584"/>
                  <a:pt x="1943100" y="1151792"/>
                </a:cubicBezTo>
                <a:lnTo>
                  <a:pt x="1916723" y="1143000"/>
                </a:lnTo>
                <a:cubicBezTo>
                  <a:pt x="1866440" y="1092717"/>
                  <a:pt x="1916898" y="1137614"/>
                  <a:pt x="1855177" y="1099038"/>
                </a:cubicBezTo>
                <a:cubicBezTo>
                  <a:pt x="1842751" y="1091271"/>
                  <a:pt x="1833399" y="1078612"/>
                  <a:pt x="1820008" y="1072661"/>
                </a:cubicBezTo>
                <a:cubicBezTo>
                  <a:pt x="1806352" y="1066592"/>
                  <a:pt x="1790700" y="1066800"/>
                  <a:pt x="1776046" y="1063869"/>
                </a:cubicBezTo>
                <a:cubicBezTo>
                  <a:pt x="1756410" y="1034415"/>
                  <a:pt x="1725402" y="986848"/>
                  <a:pt x="1705708" y="967154"/>
                </a:cubicBezTo>
                <a:cubicBezTo>
                  <a:pt x="1696916" y="958362"/>
                  <a:pt x="1688772" y="948869"/>
                  <a:pt x="1679331" y="940777"/>
                </a:cubicBezTo>
                <a:cubicBezTo>
                  <a:pt x="1668205" y="931240"/>
                  <a:pt x="1655884" y="923192"/>
                  <a:pt x="1644161" y="914400"/>
                </a:cubicBezTo>
                <a:cubicBezTo>
                  <a:pt x="1629370" y="870026"/>
                  <a:pt x="1646110" y="902254"/>
                  <a:pt x="1608992" y="870438"/>
                </a:cubicBezTo>
                <a:cubicBezTo>
                  <a:pt x="1596404" y="859649"/>
                  <a:pt x="1586411" y="846058"/>
                  <a:pt x="1573823" y="835269"/>
                </a:cubicBezTo>
                <a:cubicBezTo>
                  <a:pt x="1520218" y="789322"/>
                  <a:pt x="1570300" y="859443"/>
                  <a:pt x="1494692" y="764931"/>
                </a:cubicBezTo>
                <a:cubicBezTo>
                  <a:pt x="1482969" y="750277"/>
                  <a:pt x="1472252" y="734758"/>
                  <a:pt x="1459523" y="720969"/>
                </a:cubicBezTo>
                <a:cubicBezTo>
                  <a:pt x="1437033" y="696605"/>
                  <a:pt x="1389184" y="650631"/>
                  <a:pt x="1389184" y="650631"/>
                </a:cubicBezTo>
                <a:cubicBezTo>
                  <a:pt x="1373029" y="602165"/>
                  <a:pt x="1390738" y="642185"/>
                  <a:pt x="1345223" y="589085"/>
                </a:cubicBezTo>
                <a:cubicBezTo>
                  <a:pt x="1338346" y="581062"/>
                  <a:pt x="1334746" y="570527"/>
                  <a:pt x="1327638" y="562708"/>
                </a:cubicBezTo>
                <a:cubicBezTo>
                  <a:pt x="1305334" y="538173"/>
                  <a:pt x="1278014" y="518261"/>
                  <a:pt x="1257300" y="492369"/>
                </a:cubicBezTo>
                <a:cubicBezTo>
                  <a:pt x="1206596" y="428989"/>
                  <a:pt x="1235400" y="461677"/>
                  <a:pt x="1169377" y="395654"/>
                </a:cubicBezTo>
                <a:cubicBezTo>
                  <a:pt x="1160585" y="386862"/>
                  <a:pt x="1153346" y="376174"/>
                  <a:pt x="1143000" y="369277"/>
                </a:cubicBezTo>
                <a:cubicBezTo>
                  <a:pt x="1134208" y="363415"/>
                  <a:pt x="1124095" y="359164"/>
                  <a:pt x="1116623" y="351692"/>
                </a:cubicBezTo>
                <a:cubicBezTo>
                  <a:pt x="1051188" y="286257"/>
                  <a:pt x="1126032" y="340381"/>
                  <a:pt x="1063869" y="298938"/>
                </a:cubicBezTo>
                <a:cubicBezTo>
                  <a:pt x="1046579" y="273003"/>
                  <a:pt x="1045294" y="267340"/>
                  <a:pt x="1019908" y="246185"/>
                </a:cubicBezTo>
                <a:cubicBezTo>
                  <a:pt x="1011790" y="239420"/>
                  <a:pt x="1002130" y="234742"/>
                  <a:pt x="993531" y="228600"/>
                </a:cubicBezTo>
                <a:cubicBezTo>
                  <a:pt x="981606" y="220083"/>
                  <a:pt x="970286" y="210740"/>
                  <a:pt x="958361" y="202223"/>
                </a:cubicBezTo>
                <a:cubicBezTo>
                  <a:pt x="949762" y="196081"/>
                  <a:pt x="939882" y="191658"/>
                  <a:pt x="931984" y="184638"/>
                </a:cubicBezTo>
                <a:cubicBezTo>
                  <a:pt x="913397" y="168117"/>
                  <a:pt x="896815" y="149469"/>
                  <a:pt x="879231" y="131885"/>
                </a:cubicBezTo>
                <a:cubicBezTo>
                  <a:pt x="870439" y="123093"/>
                  <a:pt x="864650" y="109440"/>
                  <a:pt x="852854" y="105508"/>
                </a:cubicBezTo>
                <a:cubicBezTo>
                  <a:pt x="804495" y="89387"/>
                  <a:pt x="847822" y="106401"/>
                  <a:pt x="800100" y="79131"/>
                </a:cubicBezTo>
                <a:cubicBezTo>
                  <a:pt x="788720" y="72628"/>
                  <a:pt x="776311" y="68049"/>
                  <a:pt x="764931" y="61546"/>
                </a:cubicBezTo>
                <a:cubicBezTo>
                  <a:pt x="755756" y="56303"/>
                  <a:pt x="748006" y="48687"/>
                  <a:pt x="738554" y="43961"/>
                </a:cubicBezTo>
                <a:cubicBezTo>
                  <a:pt x="730265" y="39816"/>
                  <a:pt x="720696" y="38820"/>
                  <a:pt x="712177" y="35169"/>
                </a:cubicBezTo>
                <a:cubicBezTo>
                  <a:pt x="680941" y="21783"/>
                  <a:pt x="677122" y="17661"/>
                  <a:pt x="650631" y="0"/>
                </a:cubicBezTo>
                <a:cubicBezTo>
                  <a:pt x="574431" y="2931"/>
                  <a:pt x="497992" y="2090"/>
                  <a:pt x="422031" y="8792"/>
                </a:cubicBezTo>
                <a:cubicBezTo>
                  <a:pt x="397957" y="10916"/>
                  <a:pt x="375740" y="23972"/>
                  <a:pt x="351692" y="26377"/>
                </a:cubicBezTo>
                <a:lnTo>
                  <a:pt x="263769" y="35169"/>
                </a:lnTo>
                <a:cubicBezTo>
                  <a:pt x="252046" y="38100"/>
                  <a:pt x="240578" y="42364"/>
                  <a:pt x="228600" y="43961"/>
                </a:cubicBezTo>
                <a:cubicBezTo>
                  <a:pt x="132802" y="56734"/>
                  <a:pt x="103554" y="52754"/>
                  <a:pt x="0" y="52754"/>
                </a:cubicBezTo>
                <a:lnTo>
                  <a:pt x="0" y="52754"/>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5543" name="TextBox 16"/>
          <p:cNvSpPr txBox="1">
            <a:spLocks noChangeArrowheads="1"/>
          </p:cNvSpPr>
          <p:nvPr/>
        </p:nvSpPr>
        <p:spPr bwMode="auto">
          <a:xfrm>
            <a:off x="3657600" y="2971800"/>
            <a:ext cx="544513" cy="646113"/>
          </a:xfrm>
          <a:prstGeom prst="rect">
            <a:avLst/>
          </a:prstGeom>
          <a:noFill/>
          <a:ln w="9525">
            <a:noFill/>
            <a:miter lim="800000"/>
            <a:headEnd/>
            <a:tailEnd/>
          </a:ln>
        </p:spPr>
        <p:txBody>
          <a:bodyPr wrap="none">
            <a:spAutoFit/>
          </a:bodyPr>
          <a:lstStyle/>
          <a:p>
            <a:r>
              <a:rPr lang="en-US" sz="3600" b="1">
                <a:latin typeface="Verdana" pitchFamily="34" charset="0"/>
              </a:rPr>
              <a:t>A</a:t>
            </a:r>
          </a:p>
        </p:txBody>
      </p:sp>
      <p:sp>
        <p:nvSpPr>
          <p:cNvPr id="65544" name="TextBox 17"/>
          <p:cNvSpPr txBox="1">
            <a:spLocks noChangeArrowheads="1"/>
          </p:cNvSpPr>
          <p:nvPr/>
        </p:nvSpPr>
        <p:spPr bwMode="auto">
          <a:xfrm>
            <a:off x="6629400" y="2819400"/>
            <a:ext cx="568325" cy="646113"/>
          </a:xfrm>
          <a:prstGeom prst="rect">
            <a:avLst/>
          </a:prstGeom>
          <a:noFill/>
          <a:ln w="9525">
            <a:noFill/>
            <a:miter lim="800000"/>
            <a:headEnd/>
            <a:tailEnd/>
          </a:ln>
        </p:spPr>
        <p:txBody>
          <a:bodyPr wrap="none">
            <a:spAutoFit/>
          </a:bodyPr>
          <a:lstStyle/>
          <a:p>
            <a:r>
              <a:rPr lang="en-US" sz="3600" b="1">
                <a:latin typeface="Verdana" pitchFamily="34" charset="0"/>
              </a:rPr>
              <a:t>D</a:t>
            </a:r>
          </a:p>
        </p:txBody>
      </p:sp>
      <p:sp>
        <p:nvSpPr>
          <p:cNvPr id="65545" name="TextBox 18"/>
          <p:cNvSpPr txBox="1">
            <a:spLocks noChangeArrowheads="1"/>
          </p:cNvSpPr>
          <p:nvPr/>
        </p:nvSpPr>
        <p:spPr bwMode="auto">
          <a:xfrm>
            <a:off x="4038600" y="1066800"/>
            <a:ext cx="517525" cy="646113"/>
          </a:xfrm>
          <a:prstGeom prst="rect">
            <a:avLst/>
          </a:prstGeom>
          <a:noFill/>
          <a:ln w="9525">
            <a:noFill/>
            <a:miter lim="800000"/>
            <a:headEnd/>
            <a:tailEnd/>
          </a:ln>
        </p:spPr>
        <p:txBody>
          <a:bodyPr wrap="none">
            <a:spAutoFit/>
          </a:bodyPr>
          <a:lstStyle/>
          <a:p>
            <a:r>
              <a:rPr lang="en-US" sz="3600" b="1">
                <a:latin typeface="Verdana" pitchFamily="34" charset="0"/>
              </a:rPr>
              <a:t>C</a:t>
            </a:r>
          </a:p>
        </p:txBody>
      </p:sp>
      <p:sp>
        <p:nvSpPr>
          <p:cNvPr id="65546" name="TextBox 19"/>
          <p:cNvSpPr txBox="1">
            <a:spLocks noChangeArrowheads="1"/>
          </p:cNvSpPr>
          <p:nvPr/>
        </p:nvSpPr>
        <p:spPr bwMode="auto">
          <a:xfrm>
            <a:off x="3581400" y="4800600"/>
            <a:ext cx="534988" cy="646113"/>
          </a:xfrm>
          <a:prstGeom prst="rect">
            <a:avLst/>
          </a:prstGeom>
          <a:noFill/>
          <a:ln w="9525">
            <a:noFill/>
            <a:miter lim="800000"/>
            <a:headEnd/>
            <a:tailEnd/>
          </a:ln>
        </p:spPr>
        <p:txBody>
          <a:bodyPr wrap="none">
            <a:spAutoFit/>
          </a:bodyPr>
          <a:lstStyle/>
          <a:p>
            <a:r>
              <a:rPr lang="en-US" sz="3600" b="1">
                <a:latin typeface="Verdana" pitchFamily="34" charset="0"/>
              </a:rPr>
              <a:t>B</a:t>
            </a:r>
          </a:p>
        </p:txBody>
      </p:sp>
      <p:sp>
        <p:nvSpPr>
          <p:cNvPr id="11" name="Block Arc 10"/>
          <p:cNvSpPr/>
          <p:nvPr/>
        </p:nvSpPr>
        <p:spPr>
          <a:xfrm>
            <a:off x="6400800" y="1447800"/>
            <a:ext cx="1066800" cy="1066800"/>
          </a:xfrm>
          <a:prstGeom prst="blockArc">
            <a:avLst>
              <a:gd name="adj1" fmla="val 13866615"/>
              <a:gd name="adj2" fmla="val 0"/>
              <a:gd name="adj3" fmla="val 25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2" name="Block Arc 11"/>
          <p:cNvSpPr/>
          <p:nvPr/>
        </p:nvSpPr>
        <p:spPr>
          <a:xfrm>
            <a:off x="5257800" y="2743200"/>
            <a:ext cx="1066800" cy="1066800"/>
          </a:xfrm>
          <a:prstGeom prst="blockArc">
            <a:avLst>
              <a:gd name="adj1" fmla="val 10716476"/>
              <a:gd name="adj2" fmla="val 0"/>
              <a:gd name="adj3" fmla="val 25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1" name="Block Arc 20"/>
          <p:cNvSpPr/>
          <p:nvPr/>
        </p:nvSpPr>
        <p:spPr>
          <a:xfrm>
            <a:off x="4419600" y="1600200"/>
            <a:ext cx="1066800" cy="1066800"/>
          </a:xfrm>
          <a:prstGeom prst="blockArc">
            <a:avLst>
              <a:gd name="adj1" fmla="val 9022315"/>
              <a:gd name="adj2" fmla="val 19032889"/>
              <a:gd name="adj3" fmla="val 14813"/>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 name="Block Arc 21"/>
          <p:cNvSpPr/>
          <p:nvPr/>
        </p:nvSpPr>
        <p:spPr>
          <a:xfrm flipH="1">
            <a:off x="2667000" y="1371600"/>
            <a:ext cx="1066800" cy="1066800"/>
          </a:xfrm>
          <a:prstGeom prst="blockArc">
            <a:avLst>
              <a:gd name="adj1" fmla="val 8697094"/>
              <a:gd name="adj2" fmla="val 17817933"/>
              <a:gd name="adj3" fmla="val 14861"/>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 name="Block Arc 22"/>
          <p:cNvSpPr/>
          <p:nvPr/>
        </p:nvSpPr>
        <p:spPr>
          <a:xfrm>
            <a:off x="2590800" y="3886200"/>
            <a:ext cx="1066800" cy="1066800"/>
          </a:xfrm>
          <a:prstGeom prst="blockArc">
            <a:avLst>
              <a:gd name="adj1" fmla="val 9022315"/>
              <a:gd name="adj2" fmla="val 19032889"/>
              <a:gd name="adj3" fmla="val 14813"/>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4" name="Block Arc 23"/>
          <p:cNvSpPr/>
          <p:nvPr/>
        </p:nvSpPr>
        <p:spPr>
          <a:xfrm flipH="1">
            <a:off x="4038600" y="3962400"/>
            <a:ext cx="1066800" cy="1066800"/>
          </a:xfrm>
          <a:prstGeom prst="blockArc">
            <a:avLst>
              <a:gd name="adj1" fmla="val 8697094"/>
              <a:gd name="adj2" fmla="val 17817933"/>
              <a:gd name="adj3" fmla="val 14861"/>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 name="Block Arc 24"/>
          <p:cNvSpPr/>
          <p:nvPr/>
        </p:nvSpPr>
        <p:spPr>
          <a:xfrm flipH="1">
            <a:off x="6019800" y="3733800"/>
            <a:ext cx="1981200" cy="1752600"/>
          </a:xfrm>
          <a:prstGeom prst="blockArc">
            <a:avLst>
              <a:gd name="adj1" fmla="val 14906884"/>
              <a:gd name="adj2" fmla="val 0"/>
              <a:gd name="adj3" fmla="val 25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Konigsberg </a:t>
            </a:r>
            <a:r>
              <a:rPr lang="en-US" dirty="0" err="1" smtClean="0"/>
              <a:t>multigraph</a:t>
            </a:r>
            <a:endParaRPr lang="en-US" dirty="0"/>
          </a:p>
        </p:txBody>
      </p:sp>
      <p:sp>
        <p:nvSpPr>
          <p:cNvPr id="56322" name="Slide Number Placeholder 27"/>
          <p:cNvSpPr>
            <a:spLocks noGrp="1"/>
          </p:cNvSpPr>
          <p:nvPr>
            <p:ph type="sldNum" sz="quarter" idx="12"/>
          </p:nvPr>
        </p:nvSpPr>
        <p:spPr bwMode="auto">
          <a:ln>
            <a:miter lim="800000"/>
            <a:headEnd/>
            <a:tailEnd/>
          </a:ln>
        </p:spPr>
        <p:txBody>
          <a:bodyPr/>
          <a:lstStyle/>
          <a:p>
            <a:pPr fontAlgn="base">
              <a:spcBef>
                <a:spcPct val="0"/>
              </a:spcBef>
              <a:spcAft>
                <a:spcPct val="0"/>
              </a:spcAft>
              <a:defRPr/>
            </a:pPr>
            <a:fld id="{7681AAB3-8C0F-4C0D-A000-F2BC141D7C6B}" type="slidenum">
              <a:rPr lang="en-US">
                <a:cs typeface="Arial" charset="0"/>
              </a:rPr>
              <a:pPr fontAlgn="base">
                <a:spcBef>
                  <a:spcPct val="0"/>
                </a:spcBef>
                <a:spcAft>
                  <a:spcPct val="0"/>
                </a:spcAft>
                <a:defRPr/>
              </a:pPr>
              <a:t>42</a:t>
            </a:fld>
            <a:endParaRPr lang="en-US">
              <a:cs typeface="Arial" charset="0"/>
            </a:endParaRPr>
          </a:p>
        </p:txBody>
      </p:sp>
      <p:grpSp>
        <p:nvGrpSpPr>
          <p:cNvPr id="66563" name="Group 27"/>
          <p:cNvGrpSpPr>
            <a:grpSpLocks/>
          </p:cNvGrpSpPr>
          <p:nvPr/>
        </p:nvGrpSpPr>
        <p:grpSpPr bwMode="auto">
          <a:xfrm>
            <a:off x="920750" y="835025"/>
            <a:ext cx="7613650" cy="4651375"/>
            <a:chOff x="920262" y="835269"/>
            <a:chExt cx="7614138" cy="4651131"/>
          </a:xfrm>
        </p:grpSpPr>
        <p:grpSp>
          <p:nvGrpSpPr>
            <p:cNvPr id="66571" name="Group 26"/>
            <p:cNvGrpSpPr>
              <a:grpSpLocks/>
            </p:cNvGrpSpPr>
            <p:nvPr/>
          </p:nvGrpSpPr>
          <p:grpSpPr bwMode="auto">
            <a:xfrm>
              <a:off x="920262" y="835269"/>
              <a:ext cx="7614138" cy="4334663"/>
              <a:chOff x="920262" y="835269"/>
              <a:chExt cx="7614138" cy="4334663"/>
            </a:xfrm>
          </p:grpSpPr>
          <p:sp>
            <p:nvSpPr>
              <p:cNvPr id="15" name="Freeform 14"/>
              <p:cNvSpPr/>
              <p:nvPr/>
            </p:nvSpPr>
            <p:spPr>
              <a:xfrm>
                <a:off x="920262" y="835269"/>
                <a:ext cx="7420451" cy="2244607"/>
              </a:xfrm>
              <a:custGeom>
                <a:avLst/>
                <a:gdLst>
                  <a:gd name="connsiteX0" fmla="*/ 7420707 w 7420707"/>
                  <a:gd name="connsiteY0" fmla="*/ 0 h 2244864"/>
                  <a:gd name="connsiteX1" fmla="*/ 7297615 w 7420707"/>
                  <a:gd name="connsiteY1" fmla="*/ 123093 h 2244864"/>
                  <a:gd name="connsiteX2" fmla="*/ 7200900 w 7420707"/>
                  <a:gd name="connsiteY2" fmla="*/ 167054 h 2244864"/>
                  <a:gd name="connsiteX3" fmla="*/ 7174523 w 7420707"/>
                  <a:gd name="connsiteY3" fmla="*/ 184639 h 2244864"/>
                  <a:gd name="connsiteX4" fmla="*/ 7130561 w 7420707"/>
                  <a:gd name="connsiteY4" fmla="*/ 211016 h 2244864"/>
                  <a:gd name="connsiteX5" fmla="*/ 7069015 w 7420707"/>
                  <a:gd name="connsiteY5" fmla="*/ 254977 h 2244864"/>
                  <a:gd name="connsiteX6" fmla="*/ 6998676 w 7420707"/>
                  <a:gd name="connsiteY6" fmla="*/ 290146 h 2244864"/>
                  <a:gd name="connsiteX7" fmla="*/ 6954715 w 7420707"/>
                  <a:gd name="connsiteY7" fmla="*/ 316523 h 2244864"/>
                  <a:gd name="connsiteX8" fmla="*/ 6919546 w 7420707"/>
                  <a:gd name="connsiteY8" fmla="*/ 325316 h 2244864"/>
                  <a:gd name="connsiteX9" fmla="*/ 6858000 w 7420707"/>
                  <a:gd name="connsiteY9" fmla="*/ 342900 h 2244864"/>
                  <a:gd name="connsiteX10" fmla="*/ 6822830 w 7420707"/>
                  <a:gd name="connsiteY10" fmla="*/ 351693 h 2244864"/>
                  <a:gd name="connsiteX11" fmla="*/ 6752492 w 7420707"/>
                  <a:gd name="connsiteY11" fmla="*/ 378069 h 2244864"/>
                  <a:gd name="connsiteX12" fmla="*/ 6646984 w 7420707"/>
                  <a:gd name="connsiteY12" fmla="*/ 439616 h 2244864"/>
                  <a:gd name="connsiteX13" fmla="*/ 6620607 w 7420707"/>
                  <a:gd name="connsiteY13" fmla="*/ 457200 h 2244864"/>
                  <a:gd name="connsiteX14" fmla="*/ 6541476 w 7420707"/>
                  <a:gd name="connsiteY14" fmla="*/ 509954 h 2244864"/>
                  <a:gd name="connsiteX15" fmla="*/ 6497515 w 7420707"/>
                  <a:gd name="connsiteY15" fmla="*/ 527539 h 2244864"/>
                  <a:gd name="connsiteX16" fmla="*/ 6462346 w 7420707"/>
                  <a:gd name="connsiteY16" fmla="*/ 545123 h 2244864"/>
                  <a:gd name="connsiteX17" fmla="*/ 6400800 w 7420707"/>
                  <a:gd name="connsiteY17" fmla="*/ 571500 h 2244864"/>
                  <a:gd name="connsiteX18" fmla="*/ 6339253 w 7420707"/>
                  <a:gd name="connsiteY18" fmla="*/ 606669 h 2244864"/>
                  <a:gd name="connsiteX19" fmla="*/ 6304084 w 7420707"/>
                  <a:gd name="connsiteY19" fmla="*/ 650631 h 2244864"/>
                  <a:gd name="connsiteX20" fmla="*/ 6277707 w 7420707"/>
                  <a:gd name="connsiteY20" fmla="*/ 659423 h 2244864"/>
                  <a:gd name="connsiteX21" fmla="*/ 6216161 w 7420707"/>
                  <a:gd name="connsiteY21" fmla="*/ 694593 h 2244864"/>
                  <a:gd name="connsiteX22" fmla="*/ 6163407 w 7420707"/>
                  <a:gd name="connsiteY22" fmla="*/ 720969 h 2244864"/>
                  <a:gd name="connsiteX23" fmla="*/ 6137030 w 7420707"/>
                  <a:gd name="connsiteY23" fmla="*/ 738554 h 2244864"/>
                  <a:gd name="connsiteX24" fmla="*/ 6093069 w 7420707"/>
                  <a:gd name="connsiteY24" fmla="*/ 756139 h 2244864"/>
                  <a:gd name="connsiteX25" fmla="*/ 6031523 w 7420707"/>
                  <a:gd name="connsiteY25" fmla="*/ 800100 h 2244864"/>
                  <a:gd name="connsiteX26" fmla="*/ 5943600 w 7420707"/>
                  <a:gd name="connsiteY26" fmla="*/ 826477 h 2244864"/>
                  <a:gd name="connsiteX27" fmla="*/ 5899638 w 7420707"/>
                  <a:gd name="connsiteY27" fmla="*/ 852854 h 2244864"/>
                  <a:gd name="connsiteX28" fmla="*/ 5838092 w 7420707"/>
                  <a:gd name="connsiteY28" fmla="*/ 861646 h 2244864"/>
                  <a:gd name="connsiteX29" fmla="*/ 5802923 w 7420707"/>
                  <a:gd name="connsiteY29" fmla="*/ 870439 h 2244864"/>
                  <a:gd name="connsiteX30" fmla="*/ 5635869 w 7420707"/>
                  <a:gd name="connsiteY30" fmla="*/ 931985 h 2244864"/>
                  <a:gd name="connsiteX31" fmla="*/ 5565530 w 7420707"/>
                  <a:gd name="connsiteY31" fmla="*/ 967154 h 2244864"/>
                  <a:gd name="connsiteX32" fmla="*/ 5512776 w 7420707"/>
                  <a:gd name="connsiteY32" fmla="*/ 984739 h 2244864"/>
                  <a:gd name="connsiteX33" fmla="*/ 5486400 w 7420707"/>
                  <a:gd name="connsiteY33" fmla="*/ 1002323 h 2244864"/>
                  <a:gd name="connsiteX34" fmla="*/ 5451230 w 7420707"/>
                  <a:gd name="connsiteY34" fmla="*/ 1011116 h 2244864"/>
                  <a:gd name="connsiteX35" fmla="*/ 5398476 w 7420707"/>
                  <a:gd name="connsiteY35" fmla="*/ 1028700 h 2244864"/>
                  <a:gd name="connsiteX36" fmla="*/ 5319346 w 7420707"/>
                  <a:gd name="connsiteY36" fmla="*/ 1055077 h 2244864"/>
                  <a:gd name="connsiteX37" fmla="*/ 5205046 w 7420707"/>
                  <a:gd name="connsiteY37" fmla="*/ 1107831 h 2244864"/>
                  <a:gd name="connsiteX38" fmla="*/ 5108330 w 7420707"/>
                  <a:gd name="connsiteY38" fmla="*/ 1116623 h 2244864"/>
                  <a:gd name="connsiteX39" fmla="*/ 5073161 w 7420707"/>
                  <a:gd name="connsiteY39" fmla="*/ 1125416 h 2244864"/>
                  <a:gd name="connsiteX40" fmla="*/ 5002823 w 7420707"/>
                  <a:gd name="connsiteY40" fmla="*/ 1143000 h 2244864"/>
                  <a:gd name="connsiteX41" fmla="*/ 4862146 w 7420707"/>
                  <a:gd name="connsiteY41" fmla="*/ 1151793 h 2244864"/>
                  <a:gd name="connsiteX42" fmla="*/ 4563207 w 7420707"/>
                  <a:gd name="connsiteY42" fmla="*/ 1134208 h 2244864"/>
                  <a:gd name="connsiteX43" fmla="*/ 4185138 w 7420707"/>
                  <a:gd name="connsiteY43" fmla="*/ 1099039 h 2244864"/>
                  <a:gd name="connsiteX44" fmla="*/ 4106007 w 7420707"/>
                  <a:gd name="connsiteY44" fmla="*/ 1081454 h 2244864"/>
                  <a:gd name="connsiteX45" fmla="*/ 3771900 w 7420707"/>
                  <a:gd name="connsiteY45" fmla="*/ 1055077 h 2244864"/>
                  <a:gd name="connsiteX46" fmla="*/ 3719146 w 7420707"/>
                  <a:gd name="connsiteY46" fmla="*/ 1037493 h 2244864"/>
                  <a:gd name="connsiteX47" fmla="*/ 3640015 w 7420707"/>
                  <a:gd name="connsiteY47" fmla="*/ 1002323 h 2244864"/>
                  <a:gd name="connsiteX48" fmla="*/ 3604846 w 7420707"/>
                  <a:gd name="connsiteY48" fmla="*/ 984739 h 2244864"/>
                  <a:gd name="connsiteX49" fmla="*/ 3516923 w 7420707"/>
                  <a:gd name="connsiteY49" fmla="*/ 967154 h 2244864"/>
                  <a:gd name="connsiteX50" fmla="*/ 3437792 w 7420707"/>
                  <a:gd name="connsiteY50" fmla="*/ 949569 h 2244864"/>
                  <a:gd name="connsiteX51" fmla="*/ 3402623 w 7420707"/>
                  <a:gd name="connsiteY51" fmla="*/ 931985 h 2244864"/>
                  <a:gd name="connsiteX52" fmla="*/ 3376246 w 7420707"/>
                  <a:gd name="connsiteY52" fmla="*/ 923193 h 2244864"/>
                  <a:gd name="connsiteX53" fmla="*/ 3323492 w 7420707"/>
                  <a:gd name="connsiteY53" fmla="*/ 896816 h 2244864"/>
                  <a:gd name="connsiteX54" fmla="*/ 3297115 w 7420707"/>
                  <a:gd name="connsiteY54" fmla="*/ 879231 h 2244864"/>
                  <a:gd name="connsiteX55" fmla="*/ 3015761 w 7420707"/>
                  <a:gd name="connsiteY55" fmla="*/ 888023 h 2244864"/>
                  <a:gd name="connsiteX56" fmla="*/ 2655276 w 7420707"/>
                  <a:gd name="connsiteY56" fmla="*/ 879231 h 2244864"/>
                  <a:gd name="connsiteX57" fmla="*/ 2576146 w 7420707"/>
                  <a:gd name="connsiteY57" fmla="*/ 870439 h 2244864"/>
                  <a:gd name="connsiteX58" fmla="*/ 1696915 w 7420707"/>
                  <a:gd name="connsiteY58" fmla="*/ 888023 h 2244864"/>
                  <a:gd name="connsiteX59" fmla="*/ 1644161 w 7420707"/>
                  <a:gd name="connsiteY59" fmla="*/ 914400 h 2244864"/>
                  <a:gd name="connsiteX60" fmla="*/ 1617784 w 7420707"/>
                  <a:gd name="connsiteY60" fmla="*/ 923193 h 2244864"/>
                  <a:gd name="connsiteX61" fmla="*/ 1547446 w 7420707"/>
                  <a:gd name="connsiteY61" fmla="*/ 958362 h 2244864"/>
                  <a:gd name="connsiteX62" fmla="*/ 1503484 w 7420707"/>
                  <a:gd name="connsiteY62" fmla="*/ 975946 h 2244864"/>
                  <a:gd name="connsiteX63" fmla="*/ 1468315 w 7420707"/>
                  <a:gd name="connsiteY63" fmla="*/ 1002323 h 2244864"/>
                  <a:gd name="connsiteX64" fmla="*/ 1433146 w 7420707"/>
                  <a:gd name="connsiteY64" fmla="*/ 1019908 h 2244864"/>
                  <a:gd name="connsiteX65" fmla="*/ 1406769 w 7420707"/>
                  <a:gd name="connsiteY65" fmla="*/ 1046285 h 2244864"/>
                  <a:gd name="connsiteX66" fmla="*/ 1362807 w 7420707"/>
                  <a:gd name="connsiteY66" fmla="*/ 1072662 h 2244864"/>
                  <a:gd name="connsiteX67" fmla="*/ 1257300 w 7420707"/>
                  <a:gd name="connsiteY67" fmla="*/ 1134208 h 2244864"/>
                  <a:gd name="connsiteX68" fmla="*/ 1195753 w 7420707"/>
                  <a:gd name="connsiteY68" fmla="*/ 1169377 h 2244864"/>
                  <a:gd name="connsiteX69" fmla="*/ 1169376 w 7420707"/>
                  <a:gd name="connsiteY69" fmla="*/ 1195754 h 2244864"/>
                  <a:gd name="connsiteX70" fmla="*/ 1063869 w 7420707"/>
                  <a:gd name="connsiteY70" fmla="*/ 1248508 h 2244864"/>
                  <a:gd name="connsiteX71" fmla="*/ 1011115 w 7420707"/>
                  <a:gd name="connsiteY71" fmla="*/ 1283677 h 2244864"/>
                  <a:gd name="connsiteX72" fmla="*/ 1019907 w 7420707"/>
                  <a:gd name="connsiteY72" fmla="*/ 1318846 h 2244864"/>
                  <a:gd name="connsiteX73" fmla="*/ 1011115 w 7420707"/>
                  <a:gd name="connsiteY73" fmla="*/ 1345223 h 2244864"/>
                  <a:gd name="connsiteX74" fmla="*/ 984738 w 7420707"/>
                  <a:gd name="connsiteY74" fmla="*/ 1415562 h 2244864"/>
                  <a:gd name="connsiteX75" fmla="*/ 967153 w 7420707"/>
                  <a:gd name="connsiteY75" fmla="*/ 1573823 h 2244864"/>
                  <a:gd name="connsiteX76" fmla="*/ 923192 w 7420707"/>
                  <a:gd name="connsiteY76" fmla="*/ 1661746 h 2244864"/>
                  <a:gd name="connsiteX77" fmla="*/ 852853 w 7420707"/>
                  <a:gd name="connsiteY77" fmla="*/ 1723293 h 2244864"/>
                  <a:gd name="connsiteX78" fmla="*/ 826476 w 7420707"/>
                  <a:gd name="connsiteY78" fmla="*/ 1758462 h 2244864"/>
                  <a:gd name="connsiteX79" fmla="*/ 800100 w 7420707"/>
                  <a:gd name="connsiteY79" fmla="*/ 1776046 h 2244864"/>
                  <a:gd name="connsiteX80" fmla="*/ 747346 w 7420707"/>
                  <a:gd name="connsiteY80" fmla="*/ 1811216 h 2244864"/>
                  <a:gd name="connsiteX81" fmla="*/ 720969 w 7420707"/>
                  <a:gd name="connsiteY81" fmla="*/ 1837593 h 2244864"/>
                  <a:gd name="connsiteX82" fmla="*/ 694592 w 7420707"/>
                  <a:gd name="connsiteY82" fmla="*/ 1881554 h 2244864"/>
                  <a:gd name="connsiteX83" fmla="*/ 633046 w 7420707"/>
                  <a:gd name="connsiteY83" fmla="*/ 1925516 h 2244864"/>
                  <a:gd name="connsiteX84" fmla="*/ 606669 w 7420707"/>
                  <a:gd name="connsiteY84" fmla="*/ 1960685 h 2244864"/>
                  <a:gd name="connsiteX85" fmla="*/ 553915 w 7420707"/>
                  <a:gd name="connsiteY85" fmla="*/ 2013439 h 2244864"/>
                  <a:gd name="connsiteX86" fmla="*/ 527538 w 7420707"/>
                  <a:gd name="connsiteY86" fmla="*/ 2039816 h 2244864"/>
                  <a:gd name="connsiteX87" fmla="*/ 465992 w 7420707"/>
                  <a:gd name="connsiteY87" fmla="*/ 2110154 h 2244864"/>
                  <a:gd name="connsiteX88" fmla="*/ 430823 w 7420707"/>
                  <a:gd name="connsiteY88" fmla="*/ 2162908 h 2244864"/>
                  <a:gd name="connsiteX89" fmla="*/ 378069 w 7420707"/>
                  <a:gd name="connsiteY89" fmla="*/ 2198077 h 2244864"/>
                  <a:gd name="connsiteX90" fmla="*/ 325315 w 7420707"/>
                  <a:gd name="connsiteY90" fmla="*/ 2215662 h 2244864"/>
                  <a:gd name="connsiteX91" fmla="*/ 105507 w 7420707"/>
                  <a:gd name="connsiteY91" fmla="*/ 2233246 h 2244864"/>
                  <a:gd name="connsiteX92" fmla="*/ 79130 w 7420707"/>
                  <a:gd name="connsiteY92" fmla="*/ 2215662 h 2244864"/>
                  <a:gd name="connsiteX93" fmla="*/ 35169 w 7420707"/>
                  <a:gd name="connsiteY93" fmla="*/ 2224454 h 2244864"/>
                  <a:gd name="connsiteX94" fmla="*/ 0 w 7420707"/>
                  <a:gd name="connsiteY94" fmla="*/ 2242039 h 2244864"/>
                  <a:gd name="connsiteX95" fmla="*/ 0 w 7420707"/>
                  <a:gd name="connsiteY95" fmla="*/ 2242039 h 22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420707" h="2244864">
                    <a:moveTo>
                      <a:pt x="7420707" y="0"/>
                    </a:moveTo>
                    <a:cubicBezTo>
                      <a:pt x="7379676" y="41031"/>
                      <a:pt x="7347373" y="93240"/>
                      <a:pt x="7297615" y="123093"/>
                    </a:cubicBezTo>
                    <a:cubicBezTo>
                      <a:pt x="7192329" y="186262"/>
                      <a:pt x="7319140" y="114501"/>
                      <a:pt x="7200900" y="167054"/>
                    </a:cubicBezTo>
                    <a:cubicBezTo>
                      <a:pt x="7191244" y="171346"/>
                      <a:pt x="7183484" y="179038"/>
                      <a:pt x="7174523" y="184639"/>
                    </a:cubicBezTo>
                    <a:cubicBezTo>
                      <a:pt x="7160031" y="193696"/>
                      <a:pt x="7144780" y="201537"/>
                      <a:pt x="7130561" y="211016"/>
                    </a:cubicBezTo>
                    <a:cubicBezTo>
                      <a:pt x="7109584" y="225001"/>
                      <a:pt x="7090634" y="242006"/>
                      <a:pt x="7069015" y="254977"/>
                    </a:cubicBezTo>
                    <a:cubicBezTo>
                      <a:pt x="7046537" y="268464"/>
                      <a:pt x="7021756" y="277718"/>
                      <a:pt x="6998676" y="290146"/>
                    </a:cubicBezTo>
                    <a:cubicBezTo>
                      <a:pt x="6983630" y="298248"/>
                      <a:pt x="6970331" y="309582"/>
                      <a:pt x="6954715" y="316523"/>
                    </a:cubicBezTo>
                    <a:cubicBezTo>
                      <a:pt x="6943673" y="321431"/>
                      <a:pt x="6931204" y="322137"/>
                      <a:pt x="6919546" y="325316"/>
                    </a:cubicBezTo>
                    <a:cubicBezTo>
                      <a:pt x="6898962" y="330930"/>
                      <a:pt x="6878584" y="337286"/>
                      <a:pt x="6858000" y="342900"/>
                    </a:cubicBezTo>
                    <a:cubicBezTo>
                      <a:pt x="6846342" y="346080"/>
                      <a:pt x="6834145" y="347450"/>
                      <a:pt x="6822830" y="351693"/>
                    </a:cubicBezTo>
                    <a:cubicBezTo>
                      <a:pt x="6730882" y="386173"/>
                      <a:pt x="6842759" y="355503"/>
                      <a:pt x="6752492" y="378069"/>
                    </a:cubicBezTo>
                    <a:cubicBezTo>
                      <a:pt x="6717323" y="398585"/>
                      <a:pt x="6680862" y="417032"/>
                      <a:pt x="6646984" y="439616"/>
                    </a:cubicBezTo>
                    <a:cubicBezTo>
                      <a:pt x="6638192" y="445477"/>
                      <a:pt x="6629206" y="451058"/>
                      <a:pt x="6620607" y="457200"/>
                    </a:cubicBezTo>
                    <a:cubicBezTo>
                      <a:pt x="6586242" y="481746"/>
                      <a:pt x="6581122" y="490131"/>
                      <a:pt x="6541476" y="509954"/>
                    </a:cubicBezTo>
                    <a:cubicBezTo>
                      <a:pt x="6527360" y="517012"/>
                      <a:pt x="6511937" y="521129"/>
                      <a:pt x="6497515" y="527539"/>
                    </a:cubicBezTo>
                    <a:cubicBezTo>
                      <a:pt x="6485538" y="532862"/>
                      <a:pt x="6474278" y="539699"/>
                      <a:pt x="6462346" y="545123"/>
                    </a:cubicBezTo>
                    <a:cubicBezTo>
                      <a:pt x="6442027" y="554359"/>
                      <a:pt x="6420764" y="561518"/>
                      <a:pt x="6400800" y="571500"/>
                    </a:cubicBezTo>
                    <a:cubicBezTo>
                      <a:pt x="6379666" y="582067"/>
                      <a:pt x="6359769" y="594946"/>
                      <a:pt x="6339253" y="606669"/>
                    </a:cubicBezTo>
                    <a:cubicBezTo>
                      <a:pt x="6327530" y="621323"/>
                      <a:pt x="6318332" y="638418"/>
                      <a:pt x="6304084" y="650631"/>
                    </a:cubicBezTo>
                    <a:cubicBezTo>
                      <a:pt x="6297047" y="656662"/>
                      <a:pt x="6285996" y="655278"/>
                      <a:pt x="6277707" y="659423"/>
                    </a:cubicBezTo>
                    <a:cubicBezTo>
                      <a:pt x="6256573" y="669990"/>
                      <a:pt x="6236965" y="683391"/>
                      <a:pt x="6216161" y="694593"/>
                    </a:cubicBezTo>
                    <a:cubicBezTo>
                      <a:pt x="6198851" y="703914"/>
                      <a:pt x="6180593" y="711421"/>
                      <a:pt x="6163407" y="720969"/>
                    </a:cubicBezTo>
                    <a:cubicBezTo>
                      <a:pt x="6154170" y="726101"/>
                      <a:pt x="6146481" y="733828"/>
                      <a:pt x="6137030" y="738554"/>
                    </a:cubicBezTo>
                    <a:cubicBezTo>
                      <a:pt x="6122914" y="745612"/>
                      <a:pt x="6106865" y="748474"/>
                      <a:pt x="6093069" y="756139"/>
                    </a:cubicBezTo>
                    <a:cubicBezTo>
                      <a:pt x="6088862" y="758476"/>
                      <a:pt x="6041670" y="796295"/>
                      <a:pt x="6031523" y="800100"/>
                    </a:cubicBezTo>
                    <a:cubicBezTo>
                      <a:pt x="5932691" y="837162"/>
                      <a:pt x="6043040" y="776758"/>
                      <a:pt x="5943600" y="826477"/>
                    </a:cubicBezTo>
                    <a:cubicBezTo>
                      <a:pt x="5928315" y="834120"/>
                      <a:pt x="5915850" y="847450"/>
                      <a:pt x="5899638" y="852854"/>
                    </a:cubicBezTo>
                    <a:cubicBezTo>
                      <a:pt x="5879978" y="859407"/>
                      <a:pt x="5858481" y="857939"/>
                      <a:pt x="5838092" y="861646"/>
                    </a:cubicBezTo>
                    <a:cubicBezTo>
                      <a:pt x="5826203" y="863808"/>
                      <a:pt x="5814336" y="866469"/>
                      <a:pt x="5802923" y="870439"/>
                    </a:cubicBezTo>
                    <a:cubicBezTo>
                      <a:pt x="5746873" y="889935"/>
                      <a:pt x="5688948" y="905446"/>
                      <a:pt x="5635869" y="931985"/>
                    </a:cubicBezTo>
                    <a:cubicBezTo>
                      <a:pt x="5612423" y="943708"/>
                      <a:pt x="5589624" y="956828"/>
                      <a:pt x="5565530" y="967154"/>
                    </a:cubicBezTo>
                    <a:cubicBezTo>
                      <a:pt x="5548493" y="974456"/>
                      <a:pt x="5529714" y="977211"/>
                      <a:pt x="5512776" y="984739"/>
                    </a:cubicBezTo>
                    <a:cubicBezTo>
                      <a:pt x="5503120" y="989031"/>
                      <a:pt x="5496112" y="998161"/>
                      <a:pt x="5486400" y="1002323"/>
                    </a:cubicBezTo>
                    <a:cubicBezTo>
                      <a:pt x="5475293" y="1007083"/>
                      <a:pt x="5462805" y="1007644"/>
                      <a:pt x="5451230" y="1011116"/>
                    </a:cubicBezTo>
                    <a:cubicBezTo>
                      <a:pt x="5433476" y="1016442"/>
                      <a:pt x="5415686" y="1021816"/>
                      <a:pt x="5398476" y="1028700"/>
                    </a:cubicBezTo>
                    <a:cubicBezTo>
                      <a:pt x="5325670" y="1057822"/>
                      <a:pt x="5403832" y="1038180"/>
                      <a:pt x="5319346" y="1055077"/>
                    </a:cubicBezTo>
                    <a:cubicBezTo>
                      <a:pt x="5278796" y="1079407"/>
                      <a:pt x="5254923" y="1097331"/>
                      <a:pt x="5205046" y="1107831"/>
                    </a:cubicBezTo>
                    <a:cubicBezTo>
                      <a:pt x="5173369" y="1114500"/>
                      <a:pt x="5140569" y="1113692"/>
                      <a:pt x="5108330" y="1116623"/>
                    </a:cubicBezTo>
                    <a:cubicBezTo>
                      <a:pt x="5096607" y="1119554"/>
                      <a:pt x="5084780" y="1122096"/>
                      <a:pt x="5073161" y="1125416"/>
                    </a:cubicBezTo>
                    <a:cubicBezTo>
                      <a:pt x="5040566" y="1134729"/>
                      <a:pt x="5043038" y="1139170"/>
                      <a:pt x="5002823" y="1143000"/>
                    </a:cubicBezTo>
                    <a:cubicBezTo>
                      <a:pt x="4956051" y="1147455"/>
                      <a:pt x="4909038" y="1148862"/>
                      <a:pt x="4862146" y="1151793"/>
                    </a:cubicBezTo>
                    <a:lnTo>
                      <a:pt x="4563207" y="1134208"/>
                    </a:lnTo>
                    <a:cubicBezTo>
                      <a:pt x="4402026" y="1123092"/>
                      <a:pt x="4338589" y="1115191"/>
                      <a:pt x="4185138" y="1099039"/>
                    </a:cubicBezTo>
                    <a:cubicBezTo>
                      <a:pt x="4158761" y="1093177"/>
                      <a:pt x="4132790" y="1085025"/>
                      <a:pt x="4106007" y="1081454"/>
                    </a:cubicBezTo>
                    <a:cubicBezTo>
                      <a:pt x="3991483" y="1066184"/>
                      <a:pt x="3886377" y="1061811"/>
                      <a:pt x="3771900" y="1055077"/>
                    </a:cubicBezTo>
                    <a:cubicBezTo>
                      <a:pt x="3754315" y="1049216"/>
                      <a:pt x="3735725" y="1045782"/>
                      <a:pt x="3719146" y="1037493"/>
                    </a:cubicBezTo>
                    <a:cubicBezTo>
                      <a:pt x="3632577" y="994208"/>
                      <a:pt x="3741039" y="1047223"/>
                      <a:pt x="3640015" y="1002323"/>
                    </a:cubicBezTo>
                    <a:cubicBezTo>
                      <a:pt x="3628038" y="997000"/>
                      <a:pt x="3617448" y="988340"/>
                      <a:pt x="3604846" y="984739"/>
                    </a:cubicBezTo>
                    <a:cubicBezTo>
                      <a:pt x="3576108" y="976528"/>
                      <a:pt x="3546170" y="973311"/>
                      <a:pt x="3516923" y="967154"/>
                    </a:cubicBezTo>
                    <a:cubicBezTo>
                      <a:pt x="3490482" y="961587"/>
                      <a:pt x="3464169" y="955431"/>
                      <a:pt x="3437792" y="949569"/>
                    </a:cubicBezTo>
                    <a:cubicBezTo>
                      <a:pt x="3426069" y="943708"/>
                      <a:pt x="3414670" y="937148"/>
                      <a:pt x="3402623" y="931985"/>
                    </a:cubicBezTo>
                    <a:cubicBezTo>
                      <a:pt x="3394104" y="928334"/>
                      <a:pt x="3384535" y="927338"/>
                      <a:pt x="3376246" y="923193"/>
                    </a:cubicBezTo>
                    <a:cubicBezTo>
                      <a:pt x="3308069" y="889105"/>
                      <a:pt x="3389791" y="918915"/>
                      <a:pt x="3323492" y="896816"/>
                    </a:cubicBezTo>
                    <a:cubicBezTo>
                      <a:pt x="3314700" y="890954"/>
                      <a:pt x="3307678" y="879533"/>
                      <a:pt x="3297115" y="879231"/>
                    </a:cubicBezTo>
                    <a:cubicBezTo>
                      <a:pt x="3203323" y="876551"/>
                      <a:pt x="3109591" y="888023"/>
                      <a:pt x="3015761" y="888023"/>
                    </a:cubicBezTo>
                    <a:cubicBezTo>
                      <a:pt x="2895564" y="888023"/>
                      <a:pt x="2775438" y="882162"/>
                      <a:pt x="2655276" y="879231"/>
                    </a:cubicBezTo>
                    <a:cubicBezTo>
                      <a:pt x="2628899" y="876300"/>
                      <a:pt x="2602685" y="870439"/>
                      <a:pt x="2576146" y="870439"/>
                    </a:cubicBezTo>
                    <a:cubicBezTo>
                      <a:pt x="1800844" y="870439"/>
                      <a:pt x="2023501" y="841369"/>
                      <a:pt x="1696915" y="888023"/>
                    </a:cubicBezTo>
                    <a:cubicBezTo>
                      <a:pt x="1630615" y="910125"/>
                      <a:pt x="1712338" y="880311"/>
                      <a:pt x="1644161" y="914400"/>
                    </a:cubicBezTo>
                    <a:cubicBezTo>
                      <a:pt x="1635871" y="918545"/>
                      <a:pt x="1626221" y="919358"/>
                      <a:pt x="1617784" y="923193"/>
                    </a:cubicBezTo>
                    <a:cubicBezTo>
                      <a:pt x="1593920" y="934040"/>
                      <a:pt x="1571785" y="948627"/>
                      <a:pt x="1547446" y="958362"/>
                    </a:cubicBezTo>
                    <a:cubicBezTo>
                      <a:pt x="1532792" y="964223"/>
                      <a:pt x="1517281" y="968281"/>
                      <a:pt x="1503484" y="975946"/>
                    </a:cubicBezTo>
                    <a:cubicBezTo>
                      <a:pt x="1490674" y="983062"/>
                      <a:pt x="1480741" y="994556"/>
                      <a:pt x="1468315" y="1002323"/>
                    </a:cubicBezTo>
                    <a:cubicBezTo>
                      <a:pt x="1457201" y="1009270"/>
                      <a:pt x="1443811" y="1012290"/>
                      <a:pt x="1433146" y="1019908"/>
                    </a:cubicBezTo>
                    <a:cubicBezTo>
                      <a:pt x="1423028" y="1027135"/>
                      <a:pt x="1416716" y="1038824"/>
                      <a:pt x="1406769" y="1046285"/>
                    </a:cubicBezTo>
                    <a:cubicBezTo>
                      <a:pt x="1393098" y="1056539"/>
                      <a:pt x="1377182" y="1063421"/>
                      <a:pt x="1362807" y="1072662"/>
                    </a:cubicBezTo>
                    <a:cubicBezTo>
                      <a:pt x="1269284" y="1132784"/>
                      <a:pt x="1315703" y="1114740"/>
                      <a:pt x="1257300" y="1134208"/>
                    </a:cubicBezTo>
                    <a:cubicBezTo>
                      <a:pt x="1185928" y="1205580"/>
                      <a:pt x="1278410" y="1122145"/>
                      <a:pt x="1195753" y="1169377"/>
                    </a:cubicBezTo>
                    <a:cubicBezTo>
                      <a:pt x="1184957" y="1175546"/>
                      <a:pt x="1180038" y="1189357"/>
                      <a:pt x="1169376" y="1195754"/>
                    </a:cubicBezTo>
                    <a:cubicBezTo>
                      <a:pt x="1135659" y="1215984"/>
                      <a:pt x="1096585" y="1226697"/>
                      <a:pt x="1063869" y="1248508"/>
                    </a:cubicBezTo>
                    <a:lnTo>
                      <a:pt x="1011115" y="1283677"/>
                    </a:lnTo>
                    <a:cubicBezTo>
                      <a:pt x="1014046" y="1295400"/>
                      <a:pt x="1019907" y="1306762"/>
                      <a:pt x="1019907" y="1318846"/>
                    </a:cubicBezTo>
                    <a:cubicBezTo>
                      <a:pt x="1019907" y="1328114"/>
                      <a:pt x="1013661" y="1336312"/>
                      <a:pt x="1011115" y="1345223"/>
                    </a:cubicBezTo>
                    <a:cubicBezTo>
                      <a:pt x="995154" y="1401088"/>
                      <a:pt x="1012055" y="1360929"/>
                      <a:pt x="984738" y="1415562"/>
                    </a:cubicBezTo>
                    <a:cubicBezTo>
                      <a:pt x="980748" y="1467440"/>
                      <a:pt x="981115" y="1522630"/>
                      <a:pt x="967153" y="1573823"/>
                    </a:cubicBezTo>
                    <a:cubicBezTo>
                      <a:pt x="956417" y="1613186"/>
                      <a:pt x="951613" y="1633325"/>
                      <a:pt x="923192" y="1661746"/>
                    </a:cubicBezTo>
                    <a:cubicBezTo>
                      <a:pt x="830245" y="1754693"/>
                      <a:pt x="948749" y="1613699"/>
                      <a:pt x="852853" y="1723293"/>
                    </a:cubicBezTo>
                    <a:cubicBezTo>
                      <a:pt x="843203" y="1734321"/>
                      <a:pt x="836838" y="1748100"/>
                      <a:pt x="826476" y="1758462"/>
                    </a:cubicBezTo>
                    <a:cubicBezTo>
                      <a:pt x="819004" y="1765934"/>
                      <a:pt x="808218" y="1769281"/>
                      <a:pt x="800100" y="1776046"/>
                    </a:cubicBezTo>
                    <a:cubicBezTo>
                      <a:pt x="756192" y="1812636"/>
                      <a:pt x="793701" y="1795763"/>
                      <a:pt x="747346" y="1811216"/>
                    </a:cubicBezTo>
                    <a:cubicBezTo>
                      <a:pt x="738554" y="1820008"/>
                      <a:pt x="728430" y="1827646"/>
                      <a:pt x="720969" y="1837593"/>
                    </a:cubicBezTo>
                    <a:cubicBezTo>
                      <a:pt x="710716" y="1851264"/>
                      <a:pt x="705845" y="1868693"/>
                      <a:pt x="694592" y="1881554"/>
                    </a:cubicBezTo>
                    <a:cubicBezTo>
                      <a:pt x="646132" y="1936936"/>
                      <a:pt x="675104" y="1883458"/>
                      <a:pt x="633046" y="1925516"/>
                    </a:cubicBezTo>
                    <a:cubicBezTo>
                      <a:pt x="622684" y="1935878"/>
                      <a:pt x="616472" y="1949793"/>
                      <a:pt x="606669" y="1960685"/>
                    </a:cubicBezTo>
                    <a:cubicBezTo>
                      <a:pt x="590033" y="1979170"/>
                      <a:pt x="571500" y="1995854"/>
                      <a:pt x="553915" y="2013439"/>
                    </a:cubicBezTo>
                    <a:cubicBezTo>
                      <a:pt x="545123" y="2022231"/>
                      <a:pt x="534435" y="2029470"/>
                      <a:pt x="527538" y="2039816"/>
                    </a:cubicBezTo>
                    <a:cubicBezTo>
                      <a:pt x="486507" y="2101361"/>
                      <a:pt x="509953" y="2080846"/>
                      <a:pt x="465992" y="2110154"/>
                    </a:cubicBezTo>
                    <a:cubicBezTo>
                      <a:pt x="454269" y="2127739"/>
                      <a:pt x="448408" y="2151185"/>
                      <a:pt x="430823" y="2162908"/>
                    </a:cubicBezTo>
                    <a:cubicBezTo>
                      <a:pt x="413238" y="2174631"/>
                      <a:pt x="398119" y="2191394"/>
                      <a:pt x="378069" y="2198077"/>
                    </a:cubicBezTo>
                    <a:lnTo>
                      <a:pt x="325315" y="2215662"/>
                    </a:lnTo>
                    <a:cubicBezTo>
                      <a:pt x="237710" y="2244864"/>
                      <a:pt x="308170" y="2224034"/>
                      <a:pt x="105507" y="2233246"/>
                    </a:cubicBezTo>
                    <a:cubicBezTo>
                      <a:pt x="96715" y="2227385"/>
                      <a:pt x="89615" y="2216973"/>
                      <a:pt x="79130" y="2215662"/>
                    </a:cubicBezTo>
                    <a:cubicBezTo>
                      <a:pt x="64302" y="2213808"/>
                      <a:pt x="35169" y="2224454"/>
                      <a:pt x="35169" y="2224454"/>
                    </a:cubicBezTo>
                    <a:lnTo>
                      <a:pt x="0" y="2242039"/>
                    </a:lnTo>
                    <a:lnTo>
                      <a:pt x="0" y="2242039"/>
                    </a:lnTo>
                  </a:path>
                </a:pathLst>
              </a:custGeom>
              <a:ln w="38100">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66574" name="Group 25"/>
              <p:cNvGrpSpPr>
                <a:grpSpLocks/>
              </p:cNvGrpSpPr>
              <p:nvPr/>
            </p:nvGrpSpPr>
            <p:grpSpPr bwMode="auto">
              <a:xfrm>
                <a:off x="929054" y="1143000"/>
                <a:ext cx="7605346" cy="4026932"/>
                <a:chOff x="929054" y="1143000"/>
                <a:chExt cx="7605346" cy="4026932"/>
              </a:xfrm>
            </p:grpSpPr>
            <p:sp>
              <p:nvSpPr>
                <p:cNvPr id="13" name="Freeform 12"/>
                <p:cNvSpPr/>
                <p:nvPr/>
              </p:nvSpPr>
              <p:spPr>
                <a:xfrm>
                  <a:off x="6002176" y="1213074"/>
                  <a:ext cx="2532224" cy="3430408"/>
                </a:xfrm>
                <a:custGeom>
                  <a:avLst/>
                  <a:gdLst>
                    <a:gd name="connsiteX0" fmla="*/ 2391508 w 2532185"/>
                    <a:gd name="connsiteY0" fmla="*/ 0 h 3429000"/>
                    <a:gd name="connsiteX1" fmla="*/ 2286000 w 2532185"/>
                    <a:gd name="connsiteY1" fmla="*/ 114300 h 3429000"/>
                    <a:gd name="connsiteX2" fmla="*/ 2233247 w 2532185"/>
                    <a:gd name="connsiteY2" fmla="*/ 149470 h 3429000"/>
                    <a:gd name="connsiteX3" fmla="*/ 2224454 w 2532185"/>
                    <a:gd name="connsiteY3" fmla="*/ 175847 h 3429000"/>
                    <a:gd name="connsiteX4" fmla="*/ 2127739 w 2532185"/>
                    <a:gd name="connsiteY4" fmla="*/ 228600 h 3429000"/>
                    <a:gd name="connsiteX5" fmla="*/ 2057400 w 2532185"/>
                    <a:gd name="connsiteY5" fmla="*/ 281354 h 3429000"/>
                    <a:gd name="connsiteX6" fmla="*/ 1995854 w 2532185"/>
                    <a:gd name="connsiteY6" fmla="*/ 307731 h 3429000"/>
                    <a:gd name="connsiteX7" fmla="*/ 1925516 w 2532185"/>
                    <a:gd name="connsiteY7" fmla="*/ 351693 h 3429000"/>
                    <a:gd name="connsiteX8" fmla="*/ 1872762 w 2532185"/>
                    <a:gd name="connsiteY8" fmla="*/ 360485 h 3429000"/>
                    <a:gd name="connsiteX9" fmla="*/ 1820008 w 2532185"/>
                    <a:gd name="connsiteY9" fmla="*/ 404447 h 3429000"/>
                    <a:gd name="connsiteX10" fmla="*/ 1776047 w 2532185"/>
                    <a:gd name="connsiteY10" fmla="*/ 395654 h 3429000"/>
                    <a:gd name="connsiteX11" fmla="*/ 1670539 w 2532185"/>
                    <a:gd name="connsiteY11" fmla="*/ 465993 h 3429000"/>
                    <a:gd name="connsiteX12" fmla="*/ 1635370 w 2532185"/>
                    <a:gd name="connsiteY12" fmla="*/ 483577 h 3429000"/>
                    <a:gd name="connsiteX13" fmla="*/ 1582616 w 2532185"/>
                    <a:gd name="connsiteY13" fmla="*/ 518747 h 3429000"/>
                    <a:gd name="connsiteX14" fmla="*/ 1538654 w 2532185"/>
                    <a:gd name="connsiteY14" fmla="*/ 536331 h 3429000"/>
                    <a:gd name="connsiteX15" fmla="*/ 1477108 w 2532185"/>
                    <a:gd name="connsiteY15" fmla="*/ 580293 h 3429000"/>
                    <a:gd name="connsiteX16" fmla="*/ 1450731 w 2532185"/>
                    <a:gd name="connsiteY16" fmla="*/ 589085 h 3429000"/>
                    <a:gd name="connsiteX17" fmla="*/ 1380393 w 2532185"/>
                    <a:gd name="connsiteY17" fmla="*/ 633047 h 3429000"/>
                    <a:gd name="connsiteX18" fmla="*/ 1345223 w 2532185"/>
                    <a:gd name="connsiteY18" fmla="*/ 650631 h 3429000"/>
                    <a:gd name="connsiteX19" fmla="*/ 1318847 w 2532185"/>
                    <a:gd name="connsiteY19" fmla="*/ 668216 h 3429000"/>
                    <a:gd name="connsiteX20" fmla="*/ 1274885 w 2532185"/>
                    <a:gd name="connsiteY20" fmla="*/ 677008 h 3429000"/>
                    <a:gd name="connsiteX21" fmla="*/ 1222131 w 2532185"/>
                    <a:gd name="connsiteY21" fmla="*/ 703385 h 3429000"/>
                    <a:gd name="connsiteX22" fmla="*/ 1186962 w 2532185"/>
                    <a:gd name="connsiteY22" fmla="*/ 747347 h 3429000"/>
                    <a:gd name="connsiteX23" fmla="*/ 1125416 w 2532185"/>
                    <a:gd name="connsiteY23" fmla="*/ 756139 h 3429000"/>
                    <a:gd name="connsiteX24" fmla="*/ 1099039 w 2532185"/>
                    <a:gd name="connsiteY24" fmla="*/ 764931 h 3429000"/>
                    <a:gd name="connsiteX25" fmla="*/ 1046285 w 2532185"/>
                    <a:gd name="connsiteY25" fmla="*/ 844062 h 3429000"/>
                    <a:gd name="connsiteX26" fmla="*/ 1002323 w 2532185"/>
                    <a:gd name="connsiteY26" fmla="*/ 852854 h 3429000"/>
                    <a:gd name="connsiteX27" fmla="*/ 975947 w 2532185"/>
                    <a:gd name="connsiteY27" fmla="*/ 870439 h 3429000"/>
                    <a:gd name="connsiteX28" fmla="*/ 940777 w 2532185"/>
                    <a:gd name="connsiteY28" fmla="*/ 896816 h 3429000"/>
                    <a:gd name="connsiteX29" fmla="*/ 905608 w 2532185"/>
                    <a:gd name="connsiteY29" fmla="*/ 905608 h 3429000"/>
                    <a:gd name="connsiteX30" fmla="*/ 835270 w 2532185"/>
                    <a:gd name="connsiteY30" fmla="*/ 958362 h 3429000"/>
                    <a:gd name="connsiteX31" fmla="*/ 756139 w 2532185"/>
                    <a:gd name="connsiteY31" fmla="*/ 1002324 h 3429000"/>
                    <a:gd name="connsiteX32" fmla="*/ 729762 w 2532185"/>
                    <a:gd name="connsiteY32" fmla="*/ 1019908 h 3429000"/>
                    <a:gd name="connsiteX33" fmla="*/ 677008 w 2532185"/>
                    <a:gd name="connsiteY33" fmla="*/ 1037493 h 3429000"/>
                    <a:gd name="connsiteX34" fmla="*/ 624254 w 2532185"/>
                    <a:gd name="connsiteY34" fmla="*/ 1072662 h 3429000"/>
                    <a:gd name="connsiteX35" fmla="*/ 589085 w 2532185"/>
                    <a:gd name="connsiteY35" fmla="*/ 1099039 h 3429000"/>
                    <a:gd name="connsiteX36" fmla="*/ 553916 w 2532185"/>
                    <a:gd name="connsiteY36" fmla="*/ 1107831 h 3429000"/>
                    <a:gd name="connsiteX37" fmla="*/ 474785 w 2532185"/>
                    <a:gd name="connsiteY37" fmla="*/ 1169377 h 3429000"/>
                    <a:gd name="connsiteX38" fmla="*/ 413239 w 2532185"/>
                    <a:gd name="connsiteY38" fmla="*/ 1204547 h 3429000"/>
                    <a:gd name="connsiteX39" fmla="*/ 360485 w 2532185"/>
                    <a:gd name="connsiteY39" fmla="*/ 1248508 h 3429000"/>
                    <a:gd name="connsiteX40" fmla="*/ 316523 w 2532185"/>
                    <a:gd name="connsiteY40" fmla="*/ 1292470 h 3429000"/>
                    <a:gd name="connsiteX41" fmla="*/ 281354 w 2532185"/>
                    <a:gd name="connsiteY41" fmla="*/ 1318847 h 3429000"/>
                    <a:gd name="connsiteX42" fmla="*/ 167054 w 2532185"/>
                    <a:gd name="connsiteY42" fmla="*/ 1424354 h 3429000"/>
                    <a:gd name="connsiteX43" fmla="*/ 149470 w 2532185"/>
                    <a:gd name="connsiteY43" fmla="*/ 1459524 h 3429000"/>
                    <a:gd name="connsiteX44" fmla="*/ 105508 w 2532185"/>
                    <a:gd name="connsiteY44" fmla="*/ 1521070 h 3429000"/>
                    <a:gd name="connsiteX45" fmla="*/ 61547 w 2532185"/>
                    <a:gd name="connsiteY45" fmla="*/ 1591408 h 3429000"/>
                    <a:gd name="connsiteX46" fmla="*/ 52754 w 2532185"/>
                    <a:gd name="connsiteY46" fmla="*/ 1644162 h 3429000"/>
                    <a:gd name="connsiteX47" fmla="*/ 17585 w 2532185"/>
                    <a:gd name="connsiteY47" fmla="*/ 1776047 h 3429000"/>
                    <a:gd name="connsiteX48" fmla="*/ 0 w 2532185"/>
                    <a:gd name="connsiteY48" fmla="*/ 1916724 h 3429000"/>
                    <a:gd name="connsiteX49" fmla="*/ 8793 w 2532185"/>
                    <a:gd name="connsiteY49" fmla="*/ 2136531 h 3429000"/>
                    <a:gd name="connsiteX50" fmla="*/ 26377 w 2532185"/>
                    <a:gd name="connsiteY50" fmla="*/ 2171700 h 3429000"/>
                    <a:gd name="connsiteX51" fmla="*/ 35170 w 2532185"/>
                    <a:gd name="connsiteY51" fmla="*/ 2259624 h 3429000"/>
                    <a:gd name="connsiteX52" fmla="*/ 43962 w 2532185"/>
                    <a:gd name="connsiteY52" fmla="*/ 2294793 h 3429000"/>
                    <a:gd name="connsiteX53" fmla="*/ 52754 w 2532185"/>
                    <a:gd name="connsiteY53" fmla="*/ 2356339 h 3429000"/>
                    <a:gd name="connsiteX54" fmla="*/ 96716 w 2532185"/>
                    <a:gd name="connsiteY54" fmla="*/ 2426677 h 3429000"/>
                    <a:gd name="connsiteX55" fmla="*/ 140677 w 2532185"/>
                    <a:gd name="connsiteY55" fmla="*/ 2497016 h 3429000"/>
                    <a:gd name="connsiteX56" fmla="*/ 202223 w 2532185"/>
                    <a:gd name="connsiteY56" fmla="*/ 2549770 h 3429000"/>
                    <a:gd name="connsiteX57" fmla="*/ 237393 w 2532185"/>
                    <a:gd name="connsiteY57" fmla="*/ 2567354 h 3429000"/>
                    <a:gd name="connsiteX58" fmla="*/ 334108 w 2532185"/>
                    <a:gd name="connsiteY58" fmla="*/ 2620108 h 3429000"/>
                    <a:gd name="connsiteX59" fmla="*/ 369277 w 2532185"/>
                    <a:gd name="connsiteY59" fmla="*/ 2628900 h 3429000"/>
                    <a:gd name="connsiteX60" fmla="*/ 448408 w 2532185"/>
                    <a:gd name="connsiteY60" fmla="*/ 2655277 h 3429000"/>
                    <a:gd name="connsiteX61" fmla="*/ 518747 w 2532185"/>
                    <a:gd name="connsiteY61" fmla="*/ 2681654 h 3429000"/>
                    <a:gd name="connsiteX62" fmla="*/ 597877 w 2532185"/>
                    <a:gd name="connsiteY62" fmla="*/ 2708031 h 3429000"/>
                    <a:gd name="connsiteX63" fmla="*/ 650631 w 2532185"/>
                    <a:gd name="connsiteY63" fmla="*/ 2725616 h 3429000"/>
                    <a:gd name="connsiteX64" fmla="*/ 756139 w 2532185"/>
                    <a:gd name="connsiteY64" fmla="*/ 2743200 h 3429000"/>
                    <a:gd name="connsiteX65" fmla="*/ 844062 w 2532185"/>
                    <a:gd name="connsiteY65" fmla="*/ 2769577 h 3429000"/>
                    <a:gd name="connsiteX66" fmla="*/ 931985 w 2532185"/>
                    <a:gd name="connsiteY66" fmla="*/ 2778370 h 3429000"/>
                    <a:gd name="connsiteX67" fmla="*/ 975947 w 2532185"/>
                    <a:gd name="connsiteY67" fmla="*/ 2787162 h 3429000"/>
                    <a:gd name="connsiteX68" fmla="*/ 1046285 w 2532185"/>
                    <a:gd name="connsiteY68" fmla="*/ 2795954 h 3429000"/>
                    <a:gd name="connsiteX69" fmla="*/ 1248508 w 2532185"/>
                    <a:gd name="connsiteY69" fmla="*/ 2813539 h 3429000"/>
                    <a:gd name="connsiteX70" fmla="*/ 1380393 w 2532185"/>
                    <a:gd name="connsiteY70" fmla="*/ 2848708 h 3429000"/>
                    <a:gd name="connsiteX71" fmla="*/ 1424354 w 2532185"/>
                    <a:gd name="connsiteY71" fmla="*/ 2857500 h 3429000"/>
                    <a:gd name="connsiteX72" fmla="*/ 1450731 w 2532185"/>
                    <a:gd name="connsiteY72" fmla="*/ 2866293 h 3429000"/>
                    <a:gd name="connsiteX73" fmla="*/ 1521070 w 2532185"/>
                    <a:gd name="connsiteY73" fmla="*/ 2875085 h 3429000"/>
                    <a:gd name="connsiteX74" fmla="*/ 1565031 w 2532185"/>
                    <a:gd name="connsiteY74" fmla="*/ 2883877 h 3429000"/>
                    <a:gd name="connsiteX75" fmla="*/ 1617785 w 2532185"/>
                    <a:gd name="connsiteY75" fmla="*/ 2892670 h 3429000"/>
                    <a:gd name="connsiteX76" fmla="*/ 1670539 w 2532185"/>
                    <a:gd name="connsiteY76" fmla="*/ 2919047 h 3429000"/>
                    <a:gd name="connsiteX77" fmla="*/ 1758462 w 2532185"/>
                    <a:gd name="connsiteY77" fmla="*/ 2945424 h 3429000"/>
                    <a:gd name="connsiteX78" fmla="*/ 1820008 w 2532185"/>
                    <a:gd name="connsiteY78" fmla="*/ 2963008 h 3429000"/>
                    <a:gd name="connsiteX79" fmla="*/ 1855177 w 2532185"/>
                    <a:gd name="connsiteY79" fmla="*/ 2971800 h 3429000"/>
                    <a:gd name="connsiteX80" fmla="*/ 1899139 w 2532185"/>
                    <a:gd name="connsiteY80" fmla="*/ 2980593 h 3429000"/>
                    <a:gd name="connsiteX81" fmla="*/ 1969477 w 2532185"/>
                    <a:gd name="connsiteY81" fmla="*/ 3015762 h 3429000"/>
                    <a:gd name="connsiteX82" fmla="*/ 2013439 w 2532185"/>
                    <a:gd name="connsiteY82" fmla="*/ 3042139 h 3429000"/>
                    <a:gd name="connsiteX83" fmla="*/ 2039816 w 2532185"/>
                    <a:gd name="connsiteY83" fmla="*/ 3059724 h 3429000"/>
                    <a:gd name="connsiteX84" fmla="*/ 2066193 w 2532185"/>
                    <a:gd name="connsiteY84" fmla="*/ 3068516 h 3429000"/>
                    <a:gd name="connsiteX85" fmla="*/ 2180493 w 2532185"/>
                    <a:gd name="connsiteY85" fmla="*/ 3130062 h 3429000"/>
                    <a:gd name="connsiteX86" fmla="*/ 2233247 w 2532185"/>
                    <a:gd name="connsiteY86" fmla="*/ 3174024 h 3429000"/>
                    <a:gd name="connsiteX87" fmla="*/ 2277208 w 2532185"/>
                    <a:gd name="connsiteY87" fmla="*/ 3217985 h 3429000"/>
                    <a:gd name="connsiteX88" fmla="*/ 2338754 w 2532185"/>
                    <a:gd name="connsiteY88" fmla="*/ 3253154 h 3429000"/>
                    <a:gd name="connsiteX89" fmla="*/ 2400300 w 2532185"/>
                    <a:gd name="connsiteY89" fmla="*/ 3314700 h 3429000"/>
                    <a:gd name="connsiteX90" fmla="*/ 2426677 w 2532185"/>
                    <a:gd name="connsiteY90" fmla="*/ 3341077 h 3429000"/>
                    <a:gd name="connsiteX91" fmla="*/ 2505808 w 2532185"/>
                    <a:gd name="connsiteY91" fmla="*/ 3402624 h 3429000"/>
                    <a:gd name="connsiteX92" fmla="*/ 2523393 w 2532185"/>
                    <a:gd name="connsiteY92" fmla="*/ 3429000 h 3429000"/>
                    <a:gd name="connsiteX93" fmla="*/ 2532185 w 2532185"/>
                    <a:gd name="connsiteY93" fmla="*/ 3385039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32185" h="3429000">
                      <a:moveTo>
                        <a:pt x="2391508" y="0"/>
                      </a:moveTo>
                      <a:cubicBezTo>
                        <a:pt x="2356339" y="38100"/>
                        <a:pt x="2323696" y="78698"/>
                        <a:pt x="2286000" y="114300"/>
                      </a:cubicBezTo>
                      <a:cubicBezTo>
                        <a:pt x="2270635" y="128811"/>
                        <a:pt x="2233247" y="149470"/>
                        <a:pt x="2233247" y="149470"/>
                      </a:cubicBezTo>
                      <a:cubicBezTo>
                        <a:pt x="2230316" y="158262"/>
                        <a:pt x="2230486" y="168810"/>
                        <a:pt x="2224454" y="175847"/>
                      </a:cubicBezTo>
                      <a:cubicBezTo>
                        <a:pt x="2191729" y="214025"/>
                        <a:pt x="2172901" y="213547"/>
                        <a:pt x="2127739" y="228600"/>
                      </a:cubicBezTo>
                      <a:cubicBezTo>
                        <a:pt x="2104293" y="246185"/>
                        <a:pt x="2081786" y="265097"/>
                        <a:pt x="2057400" y="281354"/>
                      </a:cubicBezTo>
                      <a:cubicBezTo>
                        <a:pt x="2035668" y="295842"/>
                        <a:pt x="2019302" y="299915"/>
                        <a:pt x="1995854" y="307731"/>
                      </a:cubicBezTo>
                      <a:cubicBezTo>
                        <a:pt x="1980832" y="317746"/>
                        <a:pt x="1937181" y="347451"/>
                        <a:pt x="1925516" y="351693"/>
                      </a:cubicBezTo>
                      <a:cubicBezTo>
                        <a:pt x="1908762" y="357785"/>
                        <a:pt x="1890347" y="357554"/>
                        <a:pt x="1872762" y="360485"/>
                      </a:cubicBezTo>
                      <a:cubicBezTo>
                        <a:pt x="1865664" y="367583"/>
                        <a:pt x="1833997" y="402698"/>
                        <a:pt x="1820008" y="404447"/>
                      </a:cubicBezTo>
                      <a:cubicBezTo>
                        <a:pt x="1805179" y="406301"/>
                        <a:pt x="1790701" y="398585"/>
                        <a:pt x="1776047" y="395654"/>
                      </a:cubicBezTo>
                      <a:cubicBezTo>
                        <a:pt x="1696589" y="435383"/>
                        <a:pt x="1791778" y="385167"/>
                        <a:pt x="1670539" y="465993"/>
                      </a:cubicBezTo>
                      <a:cubicBezTo>
                        <a:pt x="1659634" y="473263"/>
                        <a:pt x="1646609" y="476834"/>
                        <a:pt x="1635370" y="483577"/>
                      </a:cubicBezTo>
                      <a:cubicBezTo>
                        <a:pt x="1617248" y="494451"/>
                        <a:pt x="1601170" y="508627"/>
                        <a:pt x="1582616" y="518747"/>
                      </a:cubicBezTo>
                      <a:cubicBezTo>
                        <a:pt x="1568760" y="526305"/>
                        <a:pt x="1552771" y="529273"/>
                        <a:pt x="1538654" y="536331"/>
                      </a:cubicBezTo>
                      <a:cubicBezTo>
                        <a:pt x="1511443" y="549936"/>
                        <a:pt x="1504979" y="564367"/>
                        <a:pt x="1477108" y="580293"/>
                      </a:cubicBezTo>
                      <a:cubicBezTo>
                        <a:pt x="1469061" y="584891"/>
                        <a:pt x="1458867" y="584647"/>
                        <a:pt x="1450731" y="589085"/>
                      </a:cubicBezTo>
                      <a:cubicBezTo>
                        <a:pt x="1426458" y="602325"/>
                        <a:pt x="1404275" y="619116"/>
                        <a:pt x="1380393" y="633047"/>
                      </a:cubicBezTo>
                      <a:cubicBezTo>
                        <a:pt x="1369071" y="639651"/>
                        <a:pt x="1356603" y="644128"/>
                        <a:pt x="1345223" y="650631"/>
                      </a:cubicBezTo>
                      <a:cubicBezTo>
                        <a:pt x="1336048" y="655874"/>
                        <a:pt x="1328741" y="664506"/>
                        <a:pt x="1318847" y="668216"/>
                      </a:cubicBezTo>
                      <a:cubicBezTo>
                        <a:pt x="1304854" y="673463"/>
                        <a:pt x="1289539" y="674077"/>
                        <a:pt x="1274885" y="677008"/>
                      </a:cubicBezTo>
                      <a:cubicBezTo>
                        <a:pt x="1257300" y="685800"/>
                        <a:pt x="1237483" y="691103"/>
                        <a:pt x="1222131" y="703385"/>
                      </a:cubicBezTo>
                      <a:cubicBezTo>
                        <a:pt x="1207477" y="715108"/>
                        <a:pt x="1203437" y="738361"/>
                        <a:pt x="1186962" y="747347"/>
                      </a:cubicBezTo>
                      <a:cubicBezTo>
                        <a:pt x="1168769" y="757271"/>
                        <a:pt x="1145931" y="753208"/>
                        <a:pt x="1125416" y="756139"/>
                      </a:cubicBezTo>
                      <a:cubicBezTo>
                        <a:pt x="1116624" y="759070"/>
                        <a:pt x="1105592" y="758378"/>
                        <a:pt x="1099039" y="764931"/>
                      </a:cubicBezTo>
                      <a:cubicBezTo>
                        <a:pt x="1085516" y="778454"/>
                        <a:pt x="1065428" y="832098"/>
                        <a:pt x="1046285" y="844062"/>
                      </a:cubicBezTo>
                      <a:cubicBezTo>
                        <a:pt x="1033612" y="851982"/>
                        <a:pt x="1016977" y="849923"/>
                        <a:pt x="1002323" y="852854"/>
                      </a:cubicBezTo>
                      <a:cubicBezTo>
                        <a:pt x="993531" y="858716"/>
                        <a:pt x="984546" y="864297"/>
                        <a:pt x="975947" y="870439"/>
                      </a:cubicBezTo>
                      <a:cubicBezTo>
                        <a:pt x="964023" y="878957"/>
                        <a:pt x="953884" y="890263"/>
                        <a:pt x="940777" y="896816"/>
                      </a:cubicBezTo>
                      <a:cubicBezTo>
                        <a:pt x="929969" y="902220"/>
                        <a:pt x="917331" y="902677"/>
                        <a:pt x="905608" y="905608"/>
                      </a:cubicBezTo>
                      <a:cubicBezTo>
                        <a:pt x="853900" y="957316"/>
                        <a:pt x="908099" y="907382"/>
                        <a:pt x="835270" y="958362"/>
                      </a:cubicBezTo>
                      <a:cubicBezTo>
                        <a:pt x="770007" y="1004046"/>
                        <a:pt x="817154" y="987069"/>
                        <a:pt x="756139" y="1002324"/>
                      </a:cubicBezTo>
                      <a:cubicBezTo>
                        <a:pt x="747347" y="1008185"/>
                        <a:pt x="739418" y="1015616"/>
                        <a:pt x="729762" y="1019908"/>
                      </a:cubicBezTo>
                      <a:cubicBezTo>
                        <a:pt x="712824" y="1027436"/>
                        <a:pt x="692431" y="1027211"/>
                        <a:pt x="677008" y="1037493"/>
                      </a:cubicBezTo>
                      <a:cubicBezTo>
                        <a:pt x="659423" y="1049216"/>
                        <a:pt x="641161" y="1059981"/>
                        <a:pt x="624254" y="1072662"/>
                      </a:cubicBezTo>
                      <a:cubicBezTo>
                        <a:pt x="612531" y="1081454"/>
                        <a:pt x="602192" y="1092486"/>
                        <a:pt x="589085" y="1099039"/>
                      </a:cubicBezTo>
                      <a:cubicBezTo>
                        <a:pt x="578277" y="1104443"/>
                        <a:pt x="565639" y="1104900"/>
                        <a:pt x="553916" y="1107831"/>
                      </a:cubicBezTo>
                      <a:cubicBezTo>
                        <a:pt x="420592" y="1196713"/>
                        <a:pt x="557422" y="1100512"/>
                        <a:pt x="474785" y="1169377"/>
                      </a:cubicBezTo>
                      <a:cubicBezTo>
                        <a:pt x="456144" y="1184912"/>
                        <a:pt x="434738" y="1193797"/>
                        <a:pt x="413239" y="1204547"/>
                      </a:cubicBezTo>
                      <a:cubicBezTo>
                        <a:pt x="374546" y="1262585"/>
                        <a:pt x="422269" y="1200454"/>
                        <a:pt x="360485" y="1248508"/>
                      </a:cubicBezTo>
                      <a:cubicBezTo>
                        <a:pt x="344127" y="1261231"/>
                        <a:pt x="332012" y="1278702"/>
                        <a:pt x="316523" y="1292470"/>
                      </a:cubicBezTo>
                      <a:cubicBezTo>
                        <a:pt x="305571" y="1302205"/>
                        <a:pt x="292797" y="1309693"/>
                        <a:pt x="281354" y="1318847"/>
                      </a:cubicBezTo>
                      <a:cubicBezTo>
                        <a:pt x="220686" y="1367381"/>
                        <a:pt x="196525" y="1372779"/>
                        <a:pt x="167054" y="1424354"/>
                      </a:cubicBezTo>
                      <a:cubicBezTo>
                        <a:pt x="160551" y="1435734"/>
                        <a:pt x="155973" y="1448144"/>
                        <a:pt x="149470" y="1459524"/>
                      </a:cubicBezTo>
                      <a:cubicBezTo>
                        <a:pt x="133753" y="1487029"/>
                        <a:pt x="124361" y="1492790"/>
                        <a:pt x="105508" y="1521070"/>
                      </a:cubicBezTo>
                      <a:cubicBezTo>
                        <a:pt x="90171" y="1544075"/>
                        <a:pt x="61547" y="1591408"/>
                        <a:pt x="61547" y="1591408"/>
                      </a:cubicBezTo>
                      <a:cubicBezTo>
                        <a:pt x="58616" y="1608993"/>
                        <a:pt x="56883" y="1626820"/>
                        <a:pt x="52754" y="1644162"/>
                      </a:cubicBezTo>
                      <a:cubicBezTo>
                        <a:pt x="42216" y="1688423"/>
                        <a:pt x="23228" y="1730900"/>
                        <a:pt x="17585" y="1776047"/>
                      </a:cubicBezTo>
                      <a:lnTo>
                        <a:pt x="0" y="1916724"/>
                      </a:lnTo>
                      <a:cubicBezTo>
                        <a:pt x="2931" y="1989993"/>
                        <a:pt x="1248" y="2063593"/>
                        <a:pt x="8793" y="2136531"/>
                      </a:cubicBezTo>
                      <a:cubicBezTo>
                        <a:pt x="10142" y="2149568"/>
                        <a:pt x="23631" y="2158884"/>
                        <a:pt x="26377" y="2171700"/>
                      </a:cubicBezTo>
                      <a:cubicBezTo>
                        <a:pt x="32548" y="2200500"/>
                        <a:pt x="31004" y="2230466"/>
                        <a:pt x="35170" y="2259624"/>
                      </a:cubicBezTo>
                      <a:cubicBezTo>
                        <a:pt x="36879" y="2271586"/>
                        <a:pt x="41800" y="2282904"/>
                        <a:pt x="43962" y="2294793"/>
                      </a:cubicBezTo>
                      <a:cubicBezTo>
                        <a:pt x="47669" y="2315182"/>
                        <a:pt x="47301" y="2336346"/>
                        <a:pt x="52754" y="2356339"/>
                      </a:cubicBezTo>
                      <a:cubicBezTo>
                        <a:pt x="61378" y="2387959"/>
                        <a:pt x="79821" y="2399645"/>
                        <a:pt x="96716" y="2426677"/>
                      </a:cubicBezTo>
                      <a:cubicBezTo>
                        <a:pt x="131358" y="2482105"/>
                        <a:pt x="94691" y="2443366"/>
                        <a:pt x="140677" y="2497016"/>
                      </a:cubicBezTo>
                      <a:cubicBezTo>
                        <a:pt x="157276" y="2516382"/>
                        <a:pt x="180841" y="2536407"/>
                        <a:pt x="202223" y="2549770"/>
                      </a:cubicBezTo>
                      <a:cubicBezTo>
                        <a:pt x="213338" y="2556717"/>
                        <a:pt x="226013" y="2560851"/>
                        <a:pt x="237393" y="2567354"/>
                      </a:cubicBezTo>
                      <a:cubicBezTo>
                        <a:pt x="274844" y="2588754"/>
                        <a:pt x="280952" y="2606819"/>
                        <a:pt x="334108" y="2620108"/>
                      </a:cubicBezTo>
                      <a:lnTo>
                        <a:pt x="369277" y="2628900"/>
                      </a:lnTo>
                      <a:cubicBezTo>
                        <a:pt x="422190" y="2664176"/>
                        <a:pt x="365488" y="2631586"/>
                        <a:pt x="448408" y="2655277"/>
                      </a:cubicBezTo>
                      <a:cubicBezTo>
                        <a:pt x="472485" y="2662156"/>
                        <a:pt x="495134" y="2673320"/>
                        <a:pt x="518747" y="2681654"/>
                      </a:cubicBezTo>
                      <a:cubicBezTo>
                        <a:pt x="544965" y="2690908"/>
                        <a:pt x="571500" y="2699239"/>
                        <a:pt x="597877" y="2708031"/>
                      </a:cubicBezTo>
                      <a:cubicBezTo>
                        <a:pt x="615462" y="2713893"/>
                        <a:pt x="632347" y="2722569"/>
                        <a:pt x="650631" y="2725616"/>
                      </a:cubicBezTo>
                      <a:lnTo>
                        <a:pt x="756139" y="2743200"/>
                      </a:lnTo>
                      <a:cubicBezTo>
                        <a:pt x="774500" y="2749321"/>
                        <a:pt x="820805" y="2766254"/>
                        <a:pt x="844062" y="2769577"/>
                      </a:cubicBezTo>
                      <a:cubicBezTo>
                        <a:pt x="873220" y="2773743"/>
                        <a:pt x="902790" y="2774477"/>
                        <a:pt x="931985" y="2778370"/>
                      </a:cubicBezTo>
                      <a:cubicBezTo>
                        <a:pt x="946798" y="2780345"/>
                        <a:pt x="961177" y="2784890"/>
                        <a:pt x="975947" y="2787162"/>
                      </a:cubicBezTo>
                      <a:cubicBezTo>
                        <a:pt x="999301" y="2790755"/>
                        <a:pt x="1022818" y="2793193"/>
                        <a:pt x="1046285" y="2795954"/>
                      </a:cubicBezTo>
                      <a:cubicBezTo>
                        <a:pt x="1149344" y="2808079"/>
                        <a:pt x="1125224" y="2804733"/>
                        <a:pt x="1248508" y="2813539"/>
                      </a:cubicBezTo>
                      <a:cubicBezTo>
                        <a:pt x="1313782" y="2846177"/>
                        <a:pt x="1268789" y="2827783"/>
                        <a:pt x="1380393" y="2848708"/>
                      </a:cubicBezTo>
                      <a:cubicBezTo>
                        <a:pt x="1395081" y="2851462"/>
                        <a:pt x="1409856" y="2853875"/>
                        <a:pt x="1424354" y="2857500"/>
                      </a:cubicBezTo>
                      <a:cubicBezTo>
                        <a:pt x="1433345" y="2859748"/>
                        <a:pt x="1441612" y="2864635"/>
                        <a:pt x="1450731" y="2866293"/>
                      </a:cubicBezTo>
                      <a:cubicBezTo>
                        <a:pt x="1473979" y="2870520"/>
                        <a:pt x="1497716" y="2871492"/>
                        <a:pt x="1521070" y="2875085"/>
                      </a:cubicBezTo>
                      <a:cubicBezTo>
                        <a:pt x="1535840" y="2877357"/>
                        <a:pt x="1550328" y="2881204"/>
                        <a:pt x="1565031" y="2883877"/>
                      </a:cubicBezTo>
                      <a:cubicBezTo>
                        <a:pt x="1582571" y="2887066"/>
                        <a:pt x="1600200" y="2889739"/>
                        <a:pt x="1617785" y="2892670"/>
                      </a:cubicBezTo>
                      <a:cubicBezTo>
                        <a:pt x="1635370" y="2901462"/>
                        <a:pt x="1652391" y="2911485"/>
                        <a:pt x="1670539" y="2919047"/>
                      </a:cubicBezTo>
                      <a:cubicBezTo>
                        <a:pt x="1710436" y="2935671"/>
                        <a:pt x="1721166" y="2935252"/>
                        <a:pt x="1758462" y="2945424"/>
                      </a:cubicBezTo>
                      <a:cubicBezTo>
                        <a:pt x="1779046" y="2951038"/>
                        <a:pt x="1799424" y="2957394"/>
                        <a:pt x="1820008" y="2963008"/>
                      </a:cubicBezTo>
                      <a:cubicBezTo>
                        <a:pt x="1831666" y="2966187"/>
                        <a:pt x="1843381" y="2969179"/>
                        <a:pt x="1855177" y="2971800"/>
                      </a:cubicBezTo>
                      <a:cubicBezTo>
                        <a:pt x="1869765" y="2975042"/>
                        <a:pt x="1884825" y="2976299"/>
                        <a:pt x="1899139" y="2980593"/>
                      </a:cubicBezTo>
                      <a:cubicBezTo>
                        <a:pt x="1943935" y="2994032"/>
                        <a:pt x="1935979" y="2994825"/>
                        <a:pt x="1969477" y="3015762"/>
                      </a:cubicBezTo>
                      <a:cubicBezTo>
                        <a:pt x="1983969" y="3024819"/>
                        <a:pt x="1998947" y="3033082"/>
                        <a:pt x="2013439" y="3042139"/>
                      </a:cubicBezTo>
                      <a:cubicBezTo>
                        <a:pt x="2022400" y="3047740"/>
                        <a:pt x="2030364" y="3054998"/>
                        <a:pt x="2039816" y="3059724"/>
                      </a:cubicBezTo>
                      <a:cubicBezTo>
                        <a:pt x="2048105" y="3063869"/>
                        <a:pt x="2057674" y="3064865"/>
                        <a:pt x="2066193" y="3068516"/>
                      </a:cubicBezTo>
                      <a:cubicBezTo>
                        <a:pt x="2091344" y="3079295"/>
                        <a:pt x="2175103" y="3126468"/>
                        <a:pt x="2180493" y="3130062"/>
                      </a:cubicBezTo>
                      <a:cubicBezTo>
                        <a:pt x="2199539" y="3142759"/>
                        <a:pt x="2216310" y="3158626"/>
                        <a:pt x="2233247" y="3174024"/>
                      </a:cubicBezTo>
                      <a:cubicBezTo>
                        <a:pt x="2248581" y="3187964"/>
                        <a:pt x="2260629" y="3205551"/>
                        <a:pt x="2277208" y="3217985"/>
                      </a:cubicBezTo>
                      <a:cubicBezTo>
                        <a:pt x="2296111" y="3232162"/>
                        <a:pt x="2320174" y="3238556"/>
                        <a:pt x="2338754" y="3253154"/>
                      </a:cubicBezTo>
                      <a:cubicBezTo>
                        <a:pt x="2361568" y="3271079"/>
                        <a:pt x="2379785" y="3294185"/>
                        <a:pt x="2400300" y="3314700"/>
                      </a:cubicBezTo>
                      <a:cubicBezTo>
                        <a:pt x="2409092" y="3323492"/>
                        <a:pt x="2416331" y="3334180"/>
                        <a:pt x="2426677" y="3341077"/>
                      </a:cubicBezTo>
                      <a:cubicBezTo>
                        <a:pt x="2463442" y="3365587"/>
                        <a:pt x="2479981" y="3371633"/>
                        <a:pt x="2505808" y="3402624"/>
                      </a:cubicBezTo>
                      <a:cubicBezTo>
                        <a:pt x="2512573" y="3410742"/>
                        <a:pt x="2523393" y="3429000"/>
                        <a:pt x="2523393" y="3429000"/>
                      </a:cubicBezTo>
                      <a:lnTo>
                        <a:pt x="2532185" y="3385039"/>
                      </a:lnTo>
                    </a:path>
                  </a:pathLst>
                </a:custGeom>
                <a:ln w="38100">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Freeform 13"/>
                <p:cNvSpPr/>
                <p:nvPr/>
              </p:nvSpPr>
              <p:spPr>
                <a:xfrm>
                  <a:off x="2572956" y="2057580"/>
                  <a:ext cx="3214893" cy="2303342"/>
                </a:xfrm>
                <a:custGeom>
                  <a:avLst/>
                  <a:gdLst>
                    <a:gd name="connsiteX0" fmla="*/ 2990449 w 3215704"/>
                    <a:gd name="connsiteY0" fmla="*/ 431062 h 2303824"/>
                    <a:gd name="connsiteX1" fmla="*/ 2770641 w 3215704"/>
                    <a:gd name="connsiteY1" fmla="*/ 299177 h 2303824"/>
                    <a:gd name="connsiteX2" fmla="*/ 2665134 w 3215704"/>
                    <a:gd name="connsiteY2" fmla="*/ 255216 h 2303824"/>
                    <a:gd name="connsiteX3" fmla="*/ 2542041 w 3215704"/>
                    <a:gd name="connsiteY3" fmla="*/ 237631 h 2303824"/>
                    <a:gd name="connsiteX4" fmla="*/ 2243103 w 3215704"/>
                    <a:gd name="connsiteY4" fmla="*/ 140916 h 2303824"/>
                    <a:gd name="connsiteX5" fmla="*/ 2111218 w 3215704"/>
                    <a:gd name="connsiteY5" fmla="*/ 132124 h 2303824"/>
                    <a:gd name="connsiteX6" fmla="*/ 1935372 w 3215704"/>
                    <a:gd name="connsiteY6" fmla="*/ 79370 h 2303824"/>
                    <a:gd name="connsiteX7" fmla="*/ 1856241 w 3215704"/>
                    <a:gd name="connsiteY7" fmla="*/ 61785 h 2303824"/>
                    <a:gd name="connsiteX8" fmla="*/ 1785903 w 3215704"/>
                    <a:gd name="connsiteY8" fmla="*/ 44201 h 2303824"/>
                    <a:gd name="connsiteX9" fmla="*/ 1513341 w 3215704"/>
                    <a:gd name="connsiteY9" fmla="*/ 35408 h 2303824"/>
                    <a:gd name="connsiteX10" fmla="*/ 933049 w 3215704"/>
                    <a:gd name="connsiteY10" fmla="*/ 35408 h 2303824"/>
                    <a:gd name="connsiteX11" fmla="*/ 792372 w 3215704"/>
                    <a:gd name="connsiteY11" fmla="*/ 17824 h 2303824"/>
                    <a:gd name="connsiteX12" fmla="*/ 660487 w 3215704"/>
                    <a:gd name="connsiteY12" fmla="*/ 26616 h 2303824"/>
                    <a:gd name="connsiteX13" fmla="*/ 590149 w 3215704"/>
                    <a:gd name="connsiteY13" fmla="*/ 44201 h 2303824"/>
                    <a:gd name="connsiteX14" fmla="*/ 554980 w 3215704"/>
                    <a:gd name="connsiteY14" fmla="*/ 61785 h 2303824"/>
                    <a:gd name="connsiteX15" fmla="*/ 493434 w 3215704"/>
                    <a:gd name="connsiteY15" fmla="*/ 96954 h 2303824"/>
                    <a:gd name="connsiteX16" fmla="*/ 475849 w 3215704"/>
                    <a:gd name="connsiteY16" fmla="*/ 123331 h 2303824"/>
                    <a:gd name="connsiteX17" fmla="*/ 423095 w 3215704"/>
                    <a:gd name="connsiteY17" fmla="*/ 149708 h 2303824"/>
                    <a:gd name="connsiteX18" fmla="*/ 370341 w 3215704"/>
                    <a:gd name="connsiteY18" fmla="*/ 184877 h 2303824"/>
                    <a:gd name="connsiteX19" fmla="*/ 343964 w 3215704"/>
                    <a:gd name="connsiteY19" fmla="*/ 211254 h 2303824"/>
                    <a:gd name="connsiteX20" fmla="*/ 326380 w 3215704"/>
                    <a:gd name="connsiteY20" fmla="*/ 246424 h 2303824"/>
                    <a:gd name="connsiteX21" fmla="*/ 220872 w 3215704"/>
                    <a:gd name="connsiteY21" fmla="*/ 343139 h 2303824"/>
                    <a:gd name="connsiteX22" fmla="*/ 150534 w 3215704"/>
                    <a:gd name="connsiteY22" fmla="*/ 431062 h 2303824"/>
                    <a:gd name="connsiteX23" fmla="*/ 115364 w 3215704"/>
                    <a:gd name="connsiteY23" fmla="*/ 545362 h 2303824"/>
                    <a:gd name="connsiteX24" fmla="*/ 88987 w 3215704"/>
                    <a:gd name="connsiteY24" fmla="*/ 598116 h 2303824"/>
                    <a:gd name="connsiteX25" fmla="*/ 53818 w 3215704"/>
                    <a:gd name="connsiteY25" fmla="*/ 659662 h 2303824"/>
                    <a:gd name="connsiteX26" fmla="*/ 36234 w 3215704"/>
                    <a:gd name="connsiteY26" fmla="*/ 712416 h 2303824"/>
                    <a:gd name="connsiteX27" fmla="*/ 27441 w 3215704"/>
                    <a:gd name="connsiteY27" fmla="*/ 826716 h 2303824"/>
                    <a:gd name="connsiteX28" fmla="*/ 1064 w 3215704"/>
                    <a:gd name="connsiteY28" fmla="*/ 984977 h 2303824"/>
                    <a:gd name="connsiteX29" fmla="*/ 9857 w 3215704"/>
                    <a:gd name="connsiteY29" fmla="*/ 1363047 h 2303824"/>
                    <a:gd name="connsiteX30" fmla="*/ 36234 w 3215704"/>
                    <a:gd name="connsiteY30" fmla="*/ 1433385 h 2303824"/>
                    <a:gd name="connsiteX31" fmla="*/ 88987 w 3215704"/>
                    <a:gd name="connsiteY31" fmla="*/ 1591647 h 2303824"/>
                    <a:gd name="connsiteX32" fmla="*/ 97780 w 3215704"/>
                    <a:gd name="connsiteY32" fmla="*/ 1653193 h 2303824"/>
                    <a:gd name="connsiteX33" fmla="*/ 124157 w 3215704"/>
                    <a:gd name="connsiteY33" fmla="*/ 1679570 h 2303824"/>
                    <a:gd name="connsiteX34" fmla="*/ 141741 w 3215704"/>
                    <a:gd name="connsiteY34" fmla="*/ 1714739 h 2303824"/>
                    <a:gd name="connsiteX35" fmla="*/ 194495 w 3215704"/>
                    <a:gd name="connsiteY35" fmla="*/ 1767493 h 2303824"/>
                    <a:gd name="connsiteX36" fmla="*/ 282418 w 3215704"/>
                    <a:gd name="connsiteY36" fmla="*/ 1890585 h 2303824"/>
                    <a:gd name="connsiteX37" fmla="*/ 326380 w 3215704"/>
                    <a:gd name="connsiteY37" fmla="*/ 1916962 h 2303824"/>
                    <a:gd name="connsiteX38" fmla="*/ 449472 w 3215704"/>
                    <a:gd name="connsiteY38" fmla="*/ 1987301 h 2303824"/>
                    <a:gd name="connsiteX39" fmla="*/ 493434 w 3215704"/>
                    <a:gd name="connsiteY39" fmla="*/ 2013677 h 2303824"/>
                    <a:gd name="connsiteX40" fmla="*/ 519811 w 3215704"/>
                    <a:gd name="connsiteY40" fmla="*/ 2022470 h 2303824"/>
                    <a:gd name="connsiteX41" fmla="*/ 598941 w 3215704"/>
                    <a:gd name="connsiteY41" fmla="*/ 2057639 h 2303824"/>
                    <a:gd name="connsiteX42" fmla="*/ 739618 w 3215704"/>
                    <a:gd name="connsiteY42" fmla="*/ 2110393 h 2303824"/>
                    <a:gd name="connsiteX43" fmla="*/ 827541 w 3215704"/>
                    <a:gd name="connsiteY43" fmla="*/ 2136770 h 2303824"/>
                    <a:gd name="connsiteX44" fmla="*/ 880295 w 3215704"/>
                    <a:gd name="connsiteY44" fmla="*/ 2171939 h 2303824"/>
                    <a:gd name="connsiteX45" fmla="*/ 977011 w 3215704"/>
                    <a:gd name="connsiteY45" fmla="*/ 2180731 h 2303824"/>
                    <a:gd name="connsiteX46" fmla="*/ 1064934 w 3215704"/>
                    <a:gd name="connsiteY46" fmla="*/ 2189524 h 2303824"/>
                    <a:gd name="connsiteX47" fmla="*/ 1214403 w 3215704"/>
                    <a:gd name="connsiteY47" fmla="*/ 2215901 h 2303824"/>
                    <a:gd name="connsiteX48" fmla="*/ 1355080 w 3215704"/>
                    <a:gd name="connsiteY48" fmla="*/ 2251070 h 2303824"/>
                    <a:gd name="connsiteX49" fmla="*/ 1443003 w 3215704"/>
                    <a:gd name="connsiteY49" fmla="*/ 2268654 h 2303824"/>
                    <a:gd name="connsiteX50" fmla="*/ 1618849 w 3215704"/>
                    <a:gd name="connsiteY50" fmla="*/ 2286239 h 2303824"/>
                    <a:gd name="connsiteX51" fmla="*/ 1900203 w 3215704"/>
                    <a:gd name="connsiteY51" fmla="*/ 2303824 h 2303824"/>
                    <a:gd name="connsiteX52" fmla="*/ 1979334 w 3215704"/>
                    <a:gd name="connsiteY52" fmla="*/ 2286239 h 2303824"/>
                    <a:gd name="connsiteX53" fmla="*/ 2076049 w 3215704"/>
                    <a:gd name="connsiteY53" fmla="*/ 2268654 h 2303824"/>
                    <a:gd name="connsiteX54" fmla="*/ 2128803 w 3215704"/>
                    <a:gd name="connsiteY54" fmla="*/ 2242277 h 2303824"/>
                    <a:gd name="connsiteX55" fmla="*/ 2313441 w 3215704"/>
                    <a:gd name="connsiteY55" fmla="*/ 2180731 h 2303824"/>
                    <a:gd name="connsiteX56" fmla="*/ 2348611 w 3215704"/>
                    <a:gd name="connsiteY56" fmla="*/ 2171939 h 2303824"/>
                    <a:gd name="connsiteX57" fmla="*/ 2454118 w 3215704"/>
                    <a:gd name="connsiteY57" fmla="*/ 2110393 h 2303824"/>
                    <a:gd name="connsiteX58" fmla="*/ 2489287 w 3215704"/>
                    <a:gd name="connsiteY58" fmla="*/ 2101601 h 2303824"/>
                    <a:gd name="connsiteX59" fmla="*/ 2550834 w 3215704"/>
                    <a:gd name="connsiteY59" fmla="*/ 2040054 h 2303824"/>
                    <a:gd name="connsiteX60" fmla="*/ 2612380 w 3215704"/>
                    <a:gd name="connsiteY60" fmla="*/ 1996093 h 2303824"/>
                    <a:gd name="connsiteX61" fmla="*/ 2665134 w 3215704"/>
                    <a:gd name="connsiteY61" fmla="*/ 1925754 h 2303824"/>
                    <a:gd name="connsiteX62" fmla="*/ 2805811 w 3215704"/>
                    <a:gd name="connsiteY62" fmla="*/ 1802662 h 2303824"/>
                    <a:gd name="connsiteX63" fmla="*/ 2884941 w 3215704"/>
                    <a:gd name="connsiteY63" fmla="*/ 1688362 h 2303824"/>
                    <a:gd name="connsiteX64" fmla="*/ 2928903 w 3215704"/>
                    <a:gd name="connsiteY64" fmla="*/ 1644401 h 2303824"/>
                    <a:gd name="connsiteX65" fmla="*/ 2955280 w 3215704"/>
                    <a:gd name="connsiteY65" fmla="*/ 1591647 h 2303824"/>
                    <a:gd name="connsiteX66" fmla="*/ 2972864 w 3215704"/>
                    <a:gd name="connsiteY66" fmla="*/ 1565270 h 2303824"/>
                    <a:gd name="connsiteX67" fmla="*/ 3008034 w 3215704"/>
                    <a:gd name="connsiteY67" fmla="*/ 1494931 h 2303824"/>
                    <a:gd name="connsiteX68" fmla="*/ 3069580 w 3215704"/>
                    <a:gd name="connsiteY68" fmla="*/ 1389424 h 2303824"/>
                    <a:gd name="connsiteX69" fmla="*/ 3095957 w 3215704"/>
                    <a:gd name="connsiteY69" fmla="*/ 1327877 h 2303824"/>
                    <a:gd name="connsiteX70" fmla="*/ 3157503 w 3215704"/>
                    <a:gd name="connsiteY70" fmla="*/ 1204785 h 2303824"/>
                    <a:gd name="connsiteX71" fmla="*/ 3183880 w 3215704"/>
                    <a:gd name="connsiteY71" fmla="*/ 1116862 h 2303824"/>
                    <a:gd name="connsiteX72" fmla="*/ 3192672 w 3215704"/>
                    <a:gd name="connsiteY72" fmla="*/ 1072901 h 2303824"/>
                    <a:gd name="connsiteX73" fmla="*/ 3201464 w 3215704"/>
                    <a:gd name="connsiteY73" fmla="*/ 1037731 h 2303824"/>
                    <a:gd name="connsiteX74" fmla="*/ 3201464 w 3215704"/>
                    <a:gd name="connsiteY74" fmla="*/ 800339 h 2303824"/>
                    <a:gd name="connsiteX75" fmla="*/ 3192672 w 3215704"/>
                    <a:gd name="connsiteY75" fmla="*/ 773962 h 2303824"/>
                    <a:gd name="connsiteX76" fmla="*/ 3148711 w 3215704"/>
                    <a:gd name="connsiteY76" fmla="*/ 721208 h 2303824"/>
                    <a:gd name="connsiteX77" fmla="*/ 3139918 w 3215704"/>
                    <a:gd name="connsiteY77" fmla="*/ 694831 h 2303824"/>
                    <a:gd name="connsiteX78" fmla="*/ 3122334 w 3215704"/>
                    <a:gd name="connsiteY78" fmla="*/ 668454 h 2303824"/>
                    <a:gd name="connsiteX79" fmla="*/ 3095957 w 3215704"/>
                    <a:gd name="connsiteY79" fmla="*/ 624493 h 2303824"/>
                    <a:gd name="connsiteX80" fmla="*/ 3078372 w 3215704"/>
                    <a:gd name="connsiteY80" fmla="*/ 589324 h 2303824"/>
                    <a:gd name="connsiteX81" fmla="*/ 3043203 w 3215704"/>
                    <a:gd name="connsiteY81" fmla="*/ 571739 h 2303824"/>
                    <a:gd name="connsiteX82" fmla="*/ 3008034 w 3215704"/>
                    <a:gd name="connsiteY82" fmla="*/ 492608 h 2303824"/>
                    <a:gd name="connsiteX83" fmla="*/ 2999241 w 3215704"/>
                    <a:gd name="connsiteY83" fmla="*/ 466231 h 2303824"/>
                    <a:gd name="connsiteX84" fmla="*/ 2990449 w 3215704"/>
                    <a:gd name="connsiteY84" fmla="*/ 431062 h 23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15704" h="2303824">
                      <a:moveTo>
                        <a:pt x="2990449" y="431062"/>
                      </a:moveTo>
                      <a:cubicBezTo>
                        <a:pt x="2952349" y="403220"/>
                        <a:pt x="2882435" y="358362"/>
                        <a:pt x="2770641" y="299177"/>
                      </a:cubicBezTo>
                      <a:cubicBezTo>
                        <a:pt x="2736969" y="281351"/>
                        <a:pt x="2701924" y="265121"/>
                        <a:pt x="2665134" y="255216"/>
                      </a:cubicBezTo>
                      <a:cubicBezTo>
                        <a:pt x="2625112" y="244441"/>
                        <a:pt x="2583072" y="243493"/>
                        <a:pt x="2542041" y="237631"/>
                      </a:cubicBezTo>
                      <a:cubicBezTo>
                        <a:pt x="2428003" y="193283"/>
                        <a:pt x="2362459" y="160167"/>
                        <a:pt x="2243103" y="140916"/>
                      </a:cubicBezTo>
                      <a:cubicBezTo>
                        <a:pt x="2199606" y="133900"/>
                        <a:pt x="2155180" y="135055"/>
                        <a:pt x="2111218" y="132124"/>
                      </a:cubicBezTo>
                      <a:cubicBezTo>
                        <a:pt x="1890036" y="71801"/>
                        <a:pt x="2127448" y="138472"/>
                        <a:pt x="1935372" y="79370"/>
                      </a:cubicBezTo>
                      <a:cubicBezTo>
                        <a:pt x="1904890" y="69991"/>
                        <a:pt x="1888326" y="69189"/>
                        <a:pt x="1856241" y="61785"/>
                      </a:cubicBezTo>
                      <a:cubicBezTo>
                        <a:pt x="1832692" y="56351"/>
                        <a:pt x="1809999" y="46055"/>
                        <a:pt x="1785903" y="44201"/>
                      </a:cubicBezTo>
                      <a:cubicBezTo>
                        <a:pt x="1695269" y="37229"/>
                        <a:pt x="1604195" y="38339"/>
                        <a:pt x="1513341" y="35408"/>
                      </a:cubicBezTo>
                      <a:cubicBezTo>
                        <a:pt x="1265479" y="0"/>
                        <a:pt x="1598642" y="44282"/>
                        <a:pt x="933049" y="35408"/>
                      </a:cubicBezTo>
                      <a:cubicBezTo>
                        <a:pt x="885796" y="34778"/>
                        <a:pt x="839264" y="23685"/>
                        <a:pt x="792372" y="17824"/>
                      </a:cubicBezTo>
                      <a:cubicBezTo>
                        <a:pt x="748410" y="20755"/>
                        <a:pt x="704176" y="20917"/>
                        <a:pt x="660487" y="26616"/>
                      </a:cubicBezTo>
                      <a:cubicBezTo>
                        <a:pt x="636522" y="29742"/>
                        <a:pt x="611765" y="33393"/>
                        <a:pt x="590149" y="44201"/>
                      </a:cubicBezTo>
                      <a:cubicBezTo>
                        <a:pt x="578426" y="50062"/>
                        <a:pt x="566360" y="55282"/>
                        <a:pt x="554980" y="61785"/>
                      </a:cubicBezTo>
                      <a:cubicBezTo>
                        <a:pt x="467988" y="111494"/>
                        <a:pt x="599710" y="43817"/>
                        <a:pt x="493434" y="96954"/>
                      </a:cubicBezTo>
                      <a:cubicBezTo>
                        <a:pt x="487572" y="105746"/>
                        <a:pt x="483321" y="115859"/>
                        <a:pt x="475849" y="123331"/>
                      </a:cubicBezTo>
                      <a:cubicBezTo>
                        <a:pt x="458804" y="140376"/>
                        <a:pt x="444549" y="142557"/>
                        <a:pt x="423095" y="149708"/>
                      </a:cubicBezTo>
                      <a:cubicBezTo>
                        <a:pt x="385060" y="206762"/>
                        <a:pt x="431484" y="149939"/>
                        <a:pt x="370341" y="184877"/>
                      </a:cubicBezTo>
                      <a:cubicBezTo>
                        <a:pt x="359545" y="191046"/>
                        <a:pt x="352756" y="202462"/>
                        <a:pt x="343964" y="211254"/>
                      </a:cubicBezTo>
                      <a:cubicBezTo>
                        <a:pt x="338103" y="222977"/>
                        <a:pt x="335011" y="236560"/>
                        <a:pt x="326380" y="246424"/>
                      </a:cubicBezTo>
                      <a:cubicBezTo>
                        <a:pt x="263556" y="318224"/>
                        <a:pt x="289823" y="239711"/>
                        <a:pt x="220872" y="343139"/>
                      </a:cubicBezTo>
                      <a:cubicBezTo>
                        <a:pt x="176507" y="409687"/>
                        <a:pt x="200647" y="380949"/>
                        <a:pt x="150534" y="431062"/>
                      </a:cubicBezTo>
                      <a:cubicBezTo>
                        <a:pt x="141560" y="466953"/>
                        <a:pt x="130461" y="515169"/>
                        <a:pt x="115364" y="545362"/>
                      </a:cubicBezTo>
                      <a:cubicBezTo>
                        <a:pt x="106572" y="562947"/>
                        <a:pt x="98535" y="580930"/>
                        <a:pt x="88987" y="598116"/>
                      </a:cubicBezTo>
                      <a:cubicBezTo>
                        <a:pt x="66332" y="638895"/>
                        <a:pt x="73401" y="610704"/>
                        <a:pt x="53818" y="659662"/>
                      </a:cubicBezTo>
                      <a:cubicBezTo>
                        <a:pt x="46934" y="676872"/>
                        <a:pt x="42095" y="694831"/>
                        <a:pt x="36234" y="712416"/>
                      </a:cubicBezTo>
                      <a:cubicBezTo>
                        <a:pt x="33303" y="750516"/>
                        <a:pt x="32331" y="788818"/>
                        <a:pt x="27441" y="826716"/>
                      </a:cubicBezTo>
                      <a:cubicBezTo>
                        <a:pt x="20597" y="879758"/>
                        <a:pt x="1064" y="984977"/>
                        <a:pt x="1064" y="984977"/>
                      </a:cubicBezTo>
                      <a:cubicBezTo>
                        <a:pt x="3995" y="1111000"/>
                        <a:pt x="0" y="1237376"/>
                        <a:pt x="9857" y="1363047"/>
                      </a:cubicBezTo>
                      <a:cubicBezTo>
                        <a:pt x="11815" y="1388011"/>
                        <a:pt x="29169" y="1409362"/>
                        <a:pt x="36234" y="1433385"/>
                      </a:cubicBezTo>
                      <a:cubicBezTo>
                        <a:pt x="82891" y="1592019"/>
                        <a:pt x="18476" y="1432995"/>
                        <a:pt x="88987" y="1591647"/>
                      </a:cubicBezTo>
                      <a:cubicBezTo>
                        <a:pt x="91918" y="1612162"/>
                        <a:pt x="90083" y="1633952"/>
                        <a:pt x="97780" y="1653193"/>
                      </a:cubicBezTo>
                      <a:cubicBezTo>
                        <a:pt x="102398" y="1664738"/>
                        <a:pt x="116930" y="1669452"/>
                        <a:pt x="124157" y="1679570"/>
                      </a:cubicBezTo>
                      <a:cubicBezTo>
                        <a:pt x="131775" y="1690235"/>
                        <a:pt x="133553" y="1704504"/>
                        <a:pt x="141741" y="1714739"/>
                      </a:cubicBezTo>
                      <a:cubicBezTo>
                        <a:pt x="157276" y="1734158"/>
                        <a:pt x="180700" y="1746801"/>
                        <a:pt x="194495" y="1767493"/>
                      </a:cubicBezTo>
                      <a:cubicBezTo>
                        <a:pt x="202784" y="1779927"/>
                        <a:pt x="259929" y="1870595"/>
                        <a:pt x="282418" y="1890585"/>
                      </a:cubicBezTo>
                      <a:cubicBezTo>
                        <a:pt x="295191" y="1901938"/>
                        <a:pt x="311962" y="1907787"/>
                        <a:pt x="326380" y="1916962"/>
                      </a:cubicBezTo>
                      <a:cubicBezTo>
                        <a:pt x="452280" y="1997080"/>
                        <a:pt x="296558" y="1904963"/>
                        <a:pt x="449472" y="1987301"/>
                      </a:cubicBezTo>
                      <a:cubicBezTo>
                        <a:pt x="464519" y="1995403"/>
                        <a:pt x="478149" y="2006035"/>
                        <a:pt x="493434" y="2013677"/>
                      </a:cubicBezTo>
                      <a:cubicBezTo>
                        <a:pt x="501724" y="2017822"/>
                        <a:pt x="511521" y="2018325"/>
                        <a:pt x="519811" y="2022470"/>
                      </a:cubicBezTo>
                      <a:cubicBezTo>
                        <a:pt x="595860" y="2060495"/>
                        <a:pt x="531830" y="2040862"/>
                        <a:pt x="598941" y="2057639"/>
                      </a:cubicBezTo>
                      <a:cubicBezTo>
                        <a:pt x="690896" y="2103616"/>
                        <a:pt x="643849" y="2086450"/>
                        <a:pt x="739618" y="2110393"/>
                      </a:cubicBezTo>
                      <a:cubicBezTo>
                        <a:pt x="814712" y="2160453"/>
                        <a:pt x="693810" y="2085334"/>
                        <a:pt x="827541" y="2136770"/>
                      </a:cubicBezTo>
                      <a:cubicBezTo>
                        <a:pt x="847266" y="2144357"/>
                        <a:pt x="860020" y="2165976"/>
                        <a:pt x="880295" y="2171939"/>
                      </a:cubicBezTo>
                      <a:cubicBezTo>
                        <a:pt x="911351" y="2181073"/>
                        <a:pt x="944785" y="2177662"/>
                        <a:pt x="977011" y="2180731"/>
                      </a:cubicBezTo>
                      <a:lnTo>
                        <a:pt x="1064934" y="2189524"/>
                      </a:lnTo>
                      <a:cubicBezTo>
                        <a:pt x="1154212" y="2225234"/>
                        <a:pt x="1065105" y="2194573"/>
                        <a:pt x="1214403" y="2215901"/>
                      </a:cubicBezTo>
                      <a:cubicBezTo>
                        <a:pt x="1289018" y="2226560"/>
                        <a:pt x="1287566" y="2235185"/>
                        <a:pt x="1355080" y="2251070"/>
                      </a:cubicBezTo>
                      <a:cubicBezTo>
                        <a:pt x="1384174" y="2257916"/>
                        <a:pt x="1413377" y="2264704"/>
                        <a:pt x="1443003" y="2268654"/>
                      </a:cubicBezTo>
                      <a:cubicBezTo>
                        <a:pt x="1501394" y="2276439"/>
                        <a:pt x="1560183" y="2280906"/>
                        <a:pt x="1618849" y="2286239"/>
                      </a:cubicBezTo>
                      <a:cubicBezTo>
                        <a:pt x="1726649" y="2296039"/>
                        <a:pt x="1785605" y="2297792"/>
                        <a:pt x="1900203" y="2303824"/>
                      </a:cubicBezTo>
                      <a:cubicBezTo>
                        <a:pt x="1926580" y="2297962"/>
                        <a:pt x="1952838" y="2291538"/>
                        <a:pt x="1979334" y="2286239"/>
                      </a:cubicBezTo>
                      <a:cubicBezTo>
                        <a:pt x="2011465" y="2279813"/>
                        <a:pt x="2044614" y="2277900"/>
                        <a:pt x="2076049" y="2268654"/>
                      </a:cubicBezTo>
                      <a:cubicBezTo>
                        <a:pt x="2094910" y="2263106"/>
                        <a:pt x="2110367" y="2249105"/>
                        <a:pt x="2128803" y="2242277"/>
                      </a:cubicBezTo>
                      <a:cubicBezTo>
                        <a:pt x="2189640" y="2219745"/>
                        <a:pt x="2250503" y="2196465"/>
                        <a:pt x="2313441" y="2180731"/>
                      </a:cubicBezTo>
                      <a:cubicBezTo>
                        <a:pt x="2325164" y="2177800"/>
                        <a:pt x="2337147" y="2175760"/>
                        <a:pt x="2348611" y="2171939"/>
                      </a:cubicBezTo>
                      <a:cubicBezTo>
                        <a:pt x="2431867" y="2144187"/>
                        <a:pt x="2354350" y="2164811"/>
                        <a:pt x="2454118" y="2110393"/>
                      </a:cubicBezTo>
                      <a:cubicBezTo>
                        <a:pt x="2464726" y="2104607"/>
                        <a:pt x="2477564" y="2104532"/>
                        <a:pt x="2489287" y="2101601"/>
                      </a:cubicBezTo>
                      <a:cubicBezTo>
                        <a:pt x="2637774" y="1990238"/>
                        <a:pt x="2414071" y="2163141"/>
                        <a:pt x="2550834" y="2040054"/>
                      </a:cubicBezTo>
                      <a:cubicBezTo>
                        <a:pt x="2569573" y="2023189"/>
                        <a:pt x="2594553" y="2013920"/>
                        <a:pt x="2612380" y="1996093"/>
                      </a:cubicBezTo>
                      <a:cubicBezTo>
                        <a:pt x="2633104" y="1975369"/>
                        <a:pt x="2644410" y="1946478"/>
                        <a:pt x="2665134" y="1925754"/>
                      </a:cubicBezTo>
                      <a:cubicBezTo>
                        <a:pt x="2709193" y="1881695"/>
                        <a:pt x="2771249" y="1854506"/>
                        <a:pt x="2805811" y="1802662"/>
                      </a:cubicBezTo>
                      <a:cubicBezTo>
                        <a:pt x="2812136" y="1793174"/>
                        <a:pt x="2864762" y="1711063"/>
                        <a:pt x="2884941" y="1688362"/>
                      </a:cubicBezTo>
                      <a:cubicBezTo>
                        <a:pt x="2898709" y="1672873"/>
                        <a:pt x="2914249" y="1659055"/>
                        <a:pt x="2928903" y="1644401"/>
                      </a:cubicBezTo>
                      <a:cubicBezTo>
                        <a:pt x="2937695" y="1626816"/>
                        <a:pt x="2945732" y="1608833"/>
                        <a:pt x="2955280" y="1591647"/>
                      </a:cubicBezTo>
                      <a:cubicBezTo>
                        <a:pt x="2960412" y="1582410"/>
                        <a:pt x="2968701" y="1574983"/>
                        <a:pt x="2972864" y="1565270"/>
                      </a:cubicBezTo>
                      <a:cubicBezTo>
                        <a:pt x="3005787" y="1488450"/>
                        <a:pt x="2949455" y="1573038"/>
                        <a:pt x="3008034" y="1494931"/>
                      </a:cubicBezTo>
                      <a:cubicBezTo>
                        <a:pt x="3046829" y="1378541"/>
                        <a:pt x="2996496" y="1508184"/>
                        <a:pt x="3069580" y="1389424"/>
                      </a:cubicBezTo>
                      <a:cubicBezTo>
                        <a:pt x="3081278" y="1370415"/>
                        <a:pt x="3085975" y="1347841"/>
                        <a:pt x="3095957" y="1327877"/>
                      </a:cubicBezTo>
                      <a:cubicBezTo>
                        <a:pt x="3176886" y="1166017"/>
                        <a:pt x="3089053" y="1364501"/>
                        <a:pt x="3157503" y="1204785"/>
                      </a:cubicBezTo>
                      <a:cubicBezTo>
                        <a:pt x="3180342" y="1090586"/>
                        <a:pt x="3149178" y="1232535"/>
                        <a:pt x="3183880" y="1116862"/>
                      </a:cubicBezTo>
                      <a:cubicBezTo>
                        <a:pt x="3188174" y="1102548"/>
                        <a:pt x="3189430" y="1087489"/>
                        <a:pt x="3192672" y="1072901"/>
                      </a:cubicBezTo>
                      <a:cubicBezTo>
                        <a:pt x="3195293" y="1061105"/>
                        <a:pt x="3198533" y="1049454"/>
                        <a:pt x="3201464" y="1037731"/>
                      </a:cubicBezTo>
                      <a:cubicBezTo>
                        <a:pt x="3212149" y="920203"/>
                        <a:pt x="3215704" y="935620"/>
                        <a:pt x="3201464" y="800339"/>
                      </a:cubicBezTo>
                      <a:cubicBezTo>
                        <a:pt x="3200494" y="791122"/>
                        <a:pt x="3196817" y="782251"/>
                        <a:pt x="3192672" y="773962"/>
                      </a:cubicBezTo>
                      <a:cubicBezTo>
                        <a:pt x="3180432" y="749482"/>
                        <a:pt x="3168154" y="740652"/>
                        <a:pt x="3148711" y="721208"/>
                      </a:cubicBezTo>
                      <a:cubicBezTo>
                        <a:pt x="3145780" y="712416"/>
                        <a:pt x="3144063" y="703121"/>
                        <a:pt x="3139918" y="694831"/>
                      </a:cubicBezTo>
                      <a:cubicBezTo>
                        <a:pt x="3135192" y="685380"/>
                        <a:pt x="3127934" y="677415"/>
                        <a:pt x="3122334" y="668454"/>
                      </a:cubicBezTo>
                      <a:cubicBezTo>
                        <a:pt x="3113277" y="653963"/>
                        <a:pt x="3104256" y="639431"/>
                        <a:pt x="3095957" y="624493"/>
                      </a:cubicBezTo>
                      <a:cubicBezTo>
                        <a:pt x="3089592" y="613036"/>
                        <a:pt x="3087640" y="598592"/>
                        <a:pt x="3078372" y="589324"/>
                      </a:cubicBezTo>
                      <a:cubicBezTo>
                        <a:pt x="3069104" y="580056"/>
                        <a:pt x="3054926" y="577601"/>
                        <a:pt x="3043203" y="571739"/>
                      </a:cubicBezTo>
                      <a:cubicBezTo>
                        <a:pt x="3015335" y="529938"/>
                        <a:pt x="3028961" y="555389"/>
                        <a:pt x="3008034" y="492608"/>
                      </a:cubicBezTo>
                      <a:cubicBezTo>
                        <a:pt x="3005103" y="483816"/>
                        <a:pt x="3004382" y="473943"/>
                        <a:pt x="2999241" y="466231"/>
                      </a:cubicBezTo>
                      <a:cubicBezTo>
                        <a:pt x="2978022" y="434401"/>
                        <a:pt x="3028549" y="458904"/>
                        <a:pt x="2990449" y="431062"/>
                      </a:cubicBezTo>
                      <a:close/>
                    </a:path>
                  </a:pathLst>
                </a:custGeom>
                <a:noFill/>
                <a:ln>
                  <a:solidFill>
                    <a:srgbClr val="F9993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Freeform 15"/>
                <p:cNvSpPr/>
                <p:nvPr/>
              </p:nvSpPr>
              <p:spPr>
                <a:xfrm>
                  <a:off x="929788" y="3456095"/>
                  <a:ext cx="7590324" cy="1658850"/>
                </a:xfrm>
                <a:custGeom>
                  <a:avLst/>
                  <a:gdLst>
                    <a:gd name="connsiteX0" fmla="*/ 7570177 w 7591722"/>
                    <a:gd name="connsiteY0" fmla="*/ 1652954 h 1659417"/>
                    <a:gd name="connsiteX1" fmla="*/ 7482254 w 7591722"/>
                    <a:gd name="connsiteY1" fmla="*/ 1626577 h 1659417"/>
                    <a:gd name="connsiteX2" fmla="*/ 7447084 w 7591722"/>
                    <a:gd name="connsiteY2" fmla="*/ 1608992 h 1659417"/>
                    <a:gd name="connsiteX3" fmla="*/ 7420708 w 7591722"/>
                    <a:gd name="connsiteY3" fmla="*/ 1600200 h 1659417"/>
                    <a:gd name="connsiteX4" fmla="*/ 7376746 w 7591722"/>
                    <a:gd name="connsiteY4" fmla="*/ 1582615 h 1659417"/>
                    <a:gd name="connsiteX5" fmla="*/ 7227277 w 7591722"/>
                    <a:gd name="connsiteY5" fmla="*/ 1547446 h 1659417"/>
                    <a:gd name="connsiteX6" fmla="*/ 7112977 w 7591722"/>
                    <a:gd name="connsiteY6" fmla="*/ 1521069 h 1659417"/>
                    <a:gd name="connsiteX7" fmla="*/ 7086600 w 7591722"/>
                    <a:gd name="connsiteY7" fmla="*/ 1503485 h 1659417"/>
                    <a:gd name="connsiteX8" fmla="*/ 7033846 w 7591722"/>
                    <a:gd name="connsiteY8" fmla="*/ 1485900 h 1659417"/>
                    <a:gd name="connsiteX9" fmla="*/ 6981092 w 7591722"/>
                    <a:gd name="connsiteY9" fmla="*/ 1477108 h 1659417"/>
                    <a:gd name="connsiteX10" fmla="*/ 6866792 w 7591722"/>
                    <a:gd name="connsiteY10" fmla="*/ 1450731 h 1659417"/>
                    <a:gd name="connsiteX11" fmla="*/ 6796454 w 7591722"/>
                    <a:gd name="connsiteY11" fmla="*/ 1415561 h 1659417"/>
                    <a:gd name="connsiteX12" fmla="*/ 6629400 w 7591722"/>
                    <a:gd name="connsiteY12" fmla="*/ 1354015 h 1659417"/>
                    <a:gd name="connsiteX13" fmla="*/ 6594231 w 7591722"/>
                    <a:gd name="connsiteY13" fmla="*/ 1327638 h 1659417"/>
                    <a:gd name="connsiteX14" fmla="*/ 6506308 w 7591722"/>
                    <a:gd name="connsiteY14" fmla="*/ 1310054 h 1659417"/>
                    <a:gd name="connsiteX15" fmla="*/ 6453554 w 7591722"/>
                    <a:gd name="connsiteY15" fmla="*/ 1292469 h 1659417"/>
                    <a:gd name="connsiteX16" fmla="*/ 6383215 w 7591722"/>
                    <a:gd name="connsiteY16" fmla="*/ 1274885 h 1659417"/>
                    <a:gd name="connsiteX17" fmla="*/ 6321669 w 7591722"/>
                    <a:gd name="connsiteY17" fmla="*/ 1257300 h 1659417"/>
                    <a:gd name="connsiteX18" fmla="*/ 6233746 w 7591722"/>
                    <a:gd name="connsiteY18" fmla="*/ 1230923 h 1659417"/>
                    <a:gd name="connsiteX19" fmla="*/ 6172200 w 7591722"/>
                    <a:gd name="connsiteY19" fmla="*/ 1222131 h 1659417"/>
                    <a:gd name="connsiteX20" fmla="*/ 6075484 w 7591722"/>
                    <a:gd name="connsiteY20" fmla="*/ 1186961 h 1659417"/>
                    <a:gd name="connsiteX21" fmla="*/ 6049108 w 7591722"/>
                    <a:gd name="connsiteY21" fmla="*/ 1169377 h 1659417"/>
                    <a:gd name="connsiteX22" fmla="*/ 5899638 w 7591722"/>
                    <a:gd name="connsiteY22" fmla="*/ 1143000 h 1659417"/>
                    <a:gd name="connsiteX23" fmla="*/ 5864469 w 7591722"/>
                    <a:gd name="connsiteY23" fmla="*/ 1125415 h 1659417"/>
                    <a:gd name="connsiteX24" fmla="*/ 5820508 w 7591722"/>
                    <a:gd name="connsiteY24" fmla="*/ 1116623 h 1659417"/>
                    <a:gd name="connsiteX25" fmla="*/ 5794131 w 7591722"/>
                    <a:gd name="connsiteY25" fmla="*/ 1107831 h 1659417"/>
                    <a:gd name="connsiteX26" fmla="*/ 5750169 w 7591722"/>
                    <a:gd name="connsiteY26" fmla="*/ 1099038 h 1659417"/>
                    <a:gd name="connsiteX27" fmla="*/ 5688623 w 7591722"/>
                    <a:gd name="connsiteY27" fmla="*/ 1072661 h 1659417"/>
                    <a:gd name="connsiteX28" fmla="*/ 5644661 w 7591722"/>
                    <a:gd name="connsiteY28" fmla="*/ 1063869 h 1659417"/>
                    <a:gd name="connsiteX29" fmla="*/ 5618284 w 7591722"/>
                    <a:gd name="connsiteY29" fmla="*/ 1055077 h 1659417"/>
                    <a:gd name="connsiteX30" fmla="*/ 5556738 w 7591722"/>
                    <a:gd name="connsiteY30" fmla="*/ 1019908 h 1659417"/>
                    <a:gd name="connsiteX31" fmla="*/ 5451231 w 7591722"/>
                    <a:gd name="connsiteY31" fmla="*/ 1011115 h 1659417"/>
                    <a:gd name="connsiteX32" fmla="*/ 5407269 w 7591722"/>
                    <a:gd name="connsiteY32" fmla="*/ 1002323 h 1659417"/>
                    <a:gd name="connsiteX33" fmla="*/ 5336931 w 7591722"/>
                    <a:gd name="connsiteY33" fmla="*/ 984738 h 1659417"/>
                    <a:gd name="connsiteX34" fmla="*/ 5081954 w 7591722"/>
                    <a:gd name="connsiteY34" fmla="*/ 958361 h 1659417"/>
                    <a:gd name="connsiteX35" fmla="*/ 4774223 w 7591722"/>
                    <a:gd name="connsiteY35" fmla="*/ 975946 h 1659417"/>
                    <a:gd name="connsiteX36" fmla="*/ 4747846 w 7591722"/>
                    <a:gd name="connsiteY36" fmla="*/ 984738 h 1659417"/>
                    <a:gd name="connsiteX37" fmla="*/ 4659923 w 7591722"/>
                    <a:gd name="connsiteY37" fmla="*/ 993531 h 1659417"/>
                    <a:gd name="connsiteX38" fmla="*/ 4545623 w 7591722"/>
                    <a:gd name="connsiteY38" fmla="*/ 1011115 h 1659417"/>
                    <a:gd name="connsiteX39" fmla="*/ 4484077 w 7591722"/>
                    <a:gd name="connsiteY39" fmla="*/ 1019908 h 1659417"/>
                    <a:gd name="connsiteX40" fmla="*/ 4448908 w 7591722"/>
                    <a:gd name="connsiteY40" fmla="*/ 1028700 h 1659417"/>
                    <a:gd name="connsiteX41" fmla="*/ 4404946 w 7591722"/>
                    <a:gd name="connsiteY41" fmla="*/ 1037492 h 1659417"/>
                    <a:gd name="connsiteX42" fmla="*/ 4378569 w 7591722"/>
                    <a:gd name="connsiteY42" fmla="*/ 1055077 h 1659417"/>
                    <a:gd name="connsiteX43" fmla="*/ 4343400 w 7591722"/>
                    <a:gd name="connsiteY43" fmla="*/ 1063869 h 1659417"/>
                    <a:gd name="connsiteX44" fmla="*/ 4149969 w 7591722"/>
                    <a:gd name="connsiteY44" fmla="*/ 1081454 h 1659417"/>
                    <a:gd name="connsiteX45" fmla="*/ 4053254 w 7591722"/>
                    <a:gd name="connsiteY45" fmla="*/ 1090246 h 1659417"/>
                    <a:gd name="connsiteX46" fmla="*/ 3921369 w 7591722"/>
                    <a:gd name="connsiteY46" fmla="*/ 1099038 h 1659417"/>
                    <a:gd name="connsiteX47" fmla="*/ 3754315 w 7591722"/>
                    <a:gd name="connsiteY47" fmla="*/ 1125415 h 1659417"/>
                    <a:gd name="connsiteX48" fmla="*/ 3604846 w 7591722"/>
                    <a:gd name="connsiteY48" fmla="*/ 1134208 h 1659417"/>
                    <a:gd name="connsiteX49" fmla="*/ 3411415 w 7591722"/>
                    <a:gd name="connsiteY49" fmla="*/ 1151792 h 1659417"/>
                    <a:gd name="connsiteX50" fmla="*/ 3279531 w 7591722"/>
                    <a:gd name="connsiteY50" fmla="*/ 1160585 h 1659417"/>
                    <a:gd name="connsiteX51" fmla="*/ 3235569 w 7591722"/>
                    <a:gd name="connsiteY51" fmla="*/ 1178169 h 1659417"/>
                    <a:gd name="connsiteX52" fmla="*/ 3130061 w 7591722"/>
                    <a:gd name="connsiteY52" fmla="*/ 1195754 h 1659417"/>
                    <a:gd name="connsiteX53" fmla="*/ 2936631 w 7591722"/>
                    <a:gd name="connsiteY53" fmla="*/ 1204546 h 1659417"/>
                    <a:gd name="connsiteX54" fmla="*/ 2620108 w 7591722"/>
                    <a:gd name="connsiteY54" fmla="*/ 1213338 h 1659417"/>
                    <a:gd name="connsiteX55" fmla="*/ 2171700 w 7591722"/>
                    <a:gd name="connsiteY55" fmla="*/ 1195754 h 1659417"/>
                    <a:gd name="connsiteX56" fmla="*/ 2022231 w 7591722"/>
                    <a:gd name="connsiteY56" fmla="*/ 1178169 h 1659417"/>
                    <a:gd name="connsiteX57" fmla="*/ 1943100 w 7591722"/>
                    <a:gd name="connsiteY57" fmla="*/ 1151792 h 1659417"/>
                    <a:gd name="connsiteX58" fmla="*/ 1916723 w 7591722"/>
                    <a:gd name="connsiteY58" fmla="*/ 1143000 h 1659417"/>
                    <a:gd name="connsiteX59" fmla="*/ 1855177 w 7591722"/>
                    <a:gd name="connsiteY59" fmla="*/ 1099038 h 1659417"/>
                    <a:gd name="connsiteX60" fmla="*/ 1820008 w 7591722"/>
                    <a:gd name="connsiteY60" fmla="*/ 1072661 h 1659417"/>
                    <a:gd name="connsiteX61" fmla="*/ 1776046 w 7591722"/>
                    <a:gd name="connsiteY61" fmla="*/ 1063869 h 1659417"/>
                    <a:gd name="connsiteX62" fmla="*/ 1705708 w 7591722"/>
                    <a:gd name="connsiteY62" fmla="*/ 967154 h 1659417"/>
                    <a:gd name="connsiteX63" fmla="*/ 1679331 w 7591722"/>
                    <a:gd name="connsiteY63" fmla="*/ 940777 h 1659417"/>
                    <a:gd name="connsiteX64" fmla="*/ 1644161 w 7591722"/>
                    <a:gd name="connsiteY64" fmla="*/ 914400 h 1659417"/>
                    <a:gd name="connsiteX65" fmla="*/ 1608992 w 7591722"/>
                    <a:gd name="connsiteY65" fmla="*/ 870438 h 1659417"/>
                    <a:gd name="connsiteX66" fmla="*/ 1573823 w 7591722"/>
                    <a:gd name="connsiteY66" fmla="*/ 835269 h 1659417"/>
                    <a:gd name="connsiteX67" fmla="*/ 1494692 w 7591722"/>
                    <a:gd name="connsiteY67" fmla="*/ 764931 h 1659417"/>
                    <a:gd name="connsiteX68" fmla="*/ 1459523 w 7591722"/>
                    <a:gd name="connsiteY68" fmla="*/ 720969 h 1659417"/>
                    <a:gd name="connsiteX69" fmla="*/ 1389184 w 7591722"/>
                    <a:gd name="connsiteY69" fmla="*/ 650631 h 1659417"/>
                    <a:gd name="connsiteX70" fmla="*/ 1345223 w 7591722"/>
                    <a:gd name="connsiteY70" fmla="*/ 589085 h 1659417"/>
                    <a:gd name="connsiteX71" fmla="*/ 1327638 w 7591722"/>
                    <a:gd name="connsiteY71" fmla="*/ 562708 h 1659417"/>
                    <a:gd name="connsiteX72" fmla="*/ 1257300 w 7591722"/>
                    <a:gd name="connsiteY72" fmla="*/ 492369 h 1659417"/>
                    <a:gd name="connsiteX73" fmla="*/ 1169377 w 7591722"/>
                    <a:gd name="connsiteY73" fmla="*/ 395654 h 1659417"/>
                    <a:gd name="connsiteX74" fmla="*/ 1143000 w 7591722"/>
                    <a:gd name="connsiteY74" fmla="*/ 369277 h 1659417"/>
                    <a:gd name="connsiteX75" fmla="*/ 1116623 w 7591722"/>
                    <a:gd name="connsiteY75" fmla="*/ 351692 h 1659417"/>
                    <a:gd name="connsiteX76" fmla="*/ 1063869 w 7591722"/>
                    <a:gd name="connsiteY76" fmla="*/ 298938 h 1659417"/>
                    <a:gd name="connsiteX77" fmla="*/ 1019908 w 7591722"/>
                    <a:gd name="connsiteY77" fmla="*/ 246185 h 1659417"/>
                    <a:gd name="connsiteX78" fmla="*/ 993531 w 7591722"/>
                    <a:gd name="connsiteY78" fmla="*/ 228600 h 1659417"/>
                    <a:gd name="connsiteX79" fmla="*/ 958361 w 7591722"/>
                    <a:gd name="connsiteY79" fmla="*/ 202223 h 1659417"/>
                    <a:gd name="connsiteX80" fmla="*/ 931984 w 7591722"/>
                    <a:gd name="connsiteY80" fmla="*/ 184638 h 1659417"/>
                    <a:gd name="connsiteX81" fmla="*/ 879231 w 7591722"/>
                    <a:gd name="connsiteY81" fmla="*/ 131885 h 1659417"/>
                    <a:gd name="connsiteX82" fmla="*/ 852854 w 7591722"/>
                    <a:gd name="connsiteY82" fmla="*/ 105508 h 1659417"/>
                    <a:gd name="connsiteX83" fmla="*/ 800100 w 7591722"/>
                    <a:gd name="connsiteY83" fmla="*/ 79131 h 1659417"/>
                    <a:gd name="connsiteX84" fmla="*/ 764931 w 7591722"/>
                    <a:gd name="connsiteY84" fmla="*/ 61546 h 1659417"/>
                    <a:gd name="connsiteX85" fmla="*/ 738554 w 7591722"/>
                    <a:gd name="connsiteY85" fmla="*/ 43961 h 1659417"/>
                    <a:gd name="connsiteX86" fmla="*/ 712177 w 7591722"/>
                    <a:gd name="connsiteY86" fmla="*/ 35169 h 1659417"/>
                    <a:gd name="connsiteX87" fmla="*/ 650631 w 7591722"/>
                    <a:gd name="connsiteY87" fmla="*/ 0 h 1659417"/>
                    <a:gd name="connsiteX88" fmla="*/ 422031 w 7591722"/>
                    <a:gd name="connsiteY88" fmla="*/ 8792 h 1659417"/>
                    <a:gd name="connsiteX89" fmla="*/ 351692 w 7591722"/>
                    <a:gd name="connsiteY89" fmla="*/ 26377 h 1659417"/>
                    <a:gd name="connsiteX90" fmla="*/ 263769 w 7591722"/>
                    <a:gd name="connsiteY90" fmla="*/ 35169 h 1659417"/>
                    <a:gd name="connsiteX91" fmla="*/ 228600 w 7591722"/>
                    <a:gd name="connsiteY91" fmla="*/ 43961 h 1659417"/>
                    <a:gd name="connsiteX92" fmla="*/ 0 w 7591722"/>
                    <a:gd name="connsiteY92" fmla="*/ 52754 h 1659417"/>
                    <a:gd name="connsiteX93" fmla="*/ 0 w 7591722"/>
                    <a:gd name="connsiteY93" fmla="*/ 52754 h 16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591722" h="1659417">
                      <a:moveTo>
                        <a:pt x="7570177" y="1652954"/>
                      </a:moveTo>
                      <a:cubicBezTo>
                        <a:pt x="7486871" y="1611300"/>
                        <a:pt x="7591722" y="1659417"/>
                        <a:pt x="7482254" y="1626577"/>
                      </a:cubicBezTo>
                      <a:cubicBezTo>
                        <a:pt x="7469700" y="1622811"/>
                        <a:pt x="7459131" y="1614155"/>
                        <a:pt x="7447084" y="1608992"/>
                      </a:cubicBezTo>
                      <a:cubicBezTo>
                        <a:pt x="7438566" y="1605341"/>
                        <a:pt x="7429385" y="1603454"/>
                        <a:pt x="7420708" y="1600200"/>
                      </a:cubicBezTo>
                      <a:cubicBezTo>
                        <a:pt x="7405930" y="1594658"/>
                        <a:pt x="7391831" y="1587256"/>
                        <a:pt x="7376746" y="1582615"/>
                      </a:cubicBezTo>
                      <a:cubicBezTo>
                        <a:pt x="7345377" y="1572963"/>
                        <a:pt x="7257122" y="1554078"/>
                        <a:pt x="7227277" y="1547446"/>
                      </a:cubicBezTo>
                      <a:cubicBezTo>
                        <a:pt x="7143089" y="1505351"/>
                        <a:pt x="7256327" y="1556905"/>
                        <a:pt x="7112977" y="1521069"/>
                      </a:cubicBezTo>
                      <a:cubicBezTo>
                        <a:pt x="7102726" y="1518506"/>
                        <a:pt x="7096256" y="1507777"/>
                        <a:pt x="7086600" y="1503485"/>
                      </a:cubicBezTo>
                      <a:cubicBezTo>
                        <a:pt x="7069662" y="1495957"/>
                        <a:pt x="7051828" y="1490396"/>
                        <a:pt x="7033846" y="1485900"/>
                      </a:cubicBezTo>
                      <a:cubicBezTo>
                        <a:pt x="7016551" y="1481576"/>
                        <a:pt x="6998632" y="1480297"/>
                        <a:pt x="6981092" y="1477108"/>
                      </a:cubicBezTo>
                      <a:cubicBezTo>
                        <a:pt x="6931493" y="1468090"/>
                        <a:pt x="6922421" y="1464638"/>
                        <a:pt x="6866792" y="1450731"/>
                      </a:cubicBezTo>
                      <a:cubicBezTo>
                        <a:pt x="6843346" y="1439008"/>
                        <a:pt x="6821659" y="1422762"/>
                        <a:pt x="6796454" y="1415561"/>
                      </a:cubicBezTo>
                      <a:cubicBezTo>
                        <a:pt x="6748611" y="1401892"/>
                        <a:pt x="6664716" y="1380502"/>
                        <a:pt x="6629400" y="1354015"/>
                      </a:cubicBezTo>
                      <a:cubicBezTo>
                        <a:pt x="6617677" y="1345223"/>
                        <a:pt x="6608031" y="1332567"/>
                        <a:pt x="6594231" y="1327638"/>
                      </a:cubicBezTo>
                      <a:cubicBezTo>
                        <a:pt x="6566084" y="1317586"/>
                        <a:pt x="6535304" y="1317303"/>
                        <a:pt x="6506308" y="1310054"/>
                      </a:cubicBezTo>
                      <a:cubicBezTo>
                        <a:pt x="6488326" y="1305558"/>
                        <a:pt x="6471537" y="1296964"/>
                        <a:pt x="6453554" y="1292469"/>
                      </a:cubicBezTo>
                      <a:lnTo>
                        <a:pt x="6383215" y="1274885"/>
                      </a:lnTo>
                      <a:cubicBezTo>
                        <a:pt x="6362599" y="1269387"/>
                        <a:pt x="6342062" y="1263575"/>
                        <a:pt x="6321669" y="1257300"/>
                      </a:cubicBezTo>
                      <a:cubicBezTo>
                        <a:pt x="6288529" y="1247103"/>
                        <a:pt x="6266637" y="1236903"/>
                        <a:pt x="6233746" y="1230923"/>
                      </a:cubicBezTo>
                      <a:cubicBezTo>
                        <a:pt x="6213357" y="1227216"/>
                        <a:pt x="6192715" y="1225062"/>
                        <a:pt x="6172200" y="1222131"/>
                      </a:cubicBezTo>
                      <a:cubicBezTo>
                        <a:pt x="6071246" y="1161559"/>
                        <a:pt x="6188601" y="1224667"/>
                        <a:pt x="6075484" y="1186961"/>
                      </a:cubicBezTo>
                      <a:cubicBezTo>
                        <a:pt x="6065460" y="1183619"/>
                        <a:pt x="6059359" y="1171940"/>
                        <a:pt x="6049108" y="1169377"/>
                      </a:cubicBezTo>
                      <a:cubicBezTo>
                        <a:pt x="6000025" y="1157106"/>
                        <a:pt x="5899638" y="1143000"/>
                        <a:pt x="5899638" y="1143000"/>
                      </a:cubicBezTo>
                      <a:cubicBezTo>
                        <a:pt x="5887915" y="1137138"/>
                        <a:pt x="5876903" y="1129560"/>
                        <a:pt x="5864469" y="1125415"/>
                      </a:cubicBezTo>
                      <a:cubicBezTo>
                        <a:pt x="5850292" y="1120689"/>
                        <a:pt x="5835006" y="1120247"/>
                        <a:pt x="5820508" y="1116623"/>
                      </a:cubicBezTo>
                      <a:cubicBezTo>
                        <a:pt x="5811517" y="1114375"/>
                        <a:pt x="5803122" y="1110079"/>
                        <a:pt x="5794131" y="1107831"/>
                      </a:cubicBezTo>
                      <a:cubicBezTo>
                        <a:pt x="5779633" y="1104206"/>
                        <a:pt x="5764667" y="1102663"/>
                        <a:pt x="5750169" y="1099038"/>
                      </a:cubicBezTo>
                      <a:cubicBezTo>
                        <a:pt x="5688696" y="1083669"/>
                        <a:pt x="5764130" y="1097830"/>
                        <a:pt x="5688623" y="1072661"/>
                      </a:cubicBezTo>
                      <a:cubicBezTo>
                        <a:pt x="5674446" y="1067935"/>
                        <a:pt x="5659159" y="1067493"/>
                        <a:pt x="5644661" y="1063869"/>
                      </a:cubicBezTo>
                      <a:cubicBezTo>
                        <a:pt x="5635670" y="1061621"/>
                        <a:pt x="5627076" y="1058008"/>
                        <a:pt x="5618284" y="1055077"/>
                      </a:cubicBezTo>
                      <a:cubicBezTo>
                        <a:pt x="5604460" y="1045860"/>
                        <a:pt x="5572263" y="1022819"/>
                        <a:pt x="5556738" y="1019908"/>
                      </a:cubicBezTo>
                      <a:cubicBezTo>
                        <a:pt x="5522052" y="1013404"/>
                        <a:pt x="5486400" y="1014046"/>
                        <a:pt x="5451231" y="1011115"/>
                      </a:cubicBezTo>
                      <a:cubicBezTo>
                        <a:pt x="5436577" y="1008184"/>
                        <a:pt x="5421830" y="1005683"/>
                        <a:pt x="5407269" y="1002323"/>
                      </a:cubicBezTo>
                      <a:cubicBezTo>
                        <a:pt x="5383720" y="996889"/>
                        <a:pt x="5360999" y="986926"/>
                        <a:pt x="5336931" y="984738"/>
                      </a:cubicBezTo>
                      <a:cubicBezTo>
                        <a:pt x="5122861" y="965278"/>
                        <a:pt x="5207592" y="976311"/>
                        <a:pt x="5081954" y="958361"/>
                      </a:cubicBezTo>
                      <a:cubicBezTo>
                        <a:pt x="4929936" y="983699"/>
                        <a:pt x="5120376" y="954312"/>
                        <a:pt x="4774223" y="975946"/>
                      </a:cubicBezTo>
                      <a:cubicBezTo>
                        <a:pt x="4764973" y="976524"/>
                        <a:pt x="4757006" y="983329"/>
                        <a:pt x="4747846" y="984738"/>
                      </a:cubicBezTo>
                      <a:cubicBezTo>
                        <a:pt x="4718735" y="989217"/>
                        <a:pt x="4689175" y="990089"/>
                        <a:pt x="4659923" y="993531"/>
                      </a:cubicBezTo>
                      <a:cubicBezTo>
                        <a:pt x="4605753" y="999904"/>
                        <a:pt x="4597292" y="1003166"/>
                        <a:pt x="4545623" y="1011115"/>
                      </a:cubicBezTo>
                      <a:cubicBezTo>
                        <a:pt x="4525140" y="1014266"/>
                        <a:pt x="4504466" y="1016201"/>
                        <a:pt x="4484077" y="1019908"/>
                      </a:cubicBezTo>
                      <a:cubicBezTo>
                        <a:pt x="4472188" y="1022070"/>
                        <a:pt x="4460704" y="1026079"/>
                        <a:pt x="4448908" y="1028700"/>
                      </a:cubicBezTo>
                      <a:cubicBezTo>
                        <a:pt x="4434320" y="1031942"/>
                        <a:pt x="4419600" y="1034561"/>
                        <a:pt x="4404946" y="1037492"/>
                      </a:cubicBezTo>
                      <a:cubicBezTo>
                        <a:pt x="4396154" y="1043354"/>
                        <a:pt x="4388282" y="1050914"/>
                        <a:pt x="4378569" y="1055077"/>
                      </a:cubicBezTo>
                      <a:cubicBezTo>
                        <a:pt x="4367462" y="1059837"/>
                        <a:pt x="4355289" y="1061707"/>
                        <a:pt x="4343400" y="1063869"/>
                      </a:cubicBezTo>
                      <a:cubicBezTo>
                        <a:pt x="4270285" y="1077162"/>
                        <a:pt x="4234397" y="1074959"/>
                        <a:pt x="4149969" y="1081454"/>
                      </a:cubicBezTo>
                      <a:cubicBezTo>
                        <a:pt x="4117693" y="1083937"/>
                        <a:pt x="4085530" y="1087763"/>
                        <a:pt x="4053254" y="1090246"/>
                      </a:cubicBezTo>
                      <a:cubicBezTo>
                        <a:pt x="4009325" y="1093625"/>
                        <a:pt x="3965331" y="1096107"/>
                        <a:pt x="3921369" y="1099038"/>
                      </a:cubicBezTo>
                      <a:cubicBezTo>
                        <a:pt x="3840312" y="1131462"/>
                        <a:pt x="3890292" y="1116642"/>
                        <a:pt x="3754315" y="1125415"/>
                      </a:cubicBezTo>
                      <a:lnTo>
                        <a:pt x="3604846" y="1134208"/>
                      </a:lnTo>
                      <a:cubicBezTo>
                        <a:pt x="3269706" y="1156551"/>
                        <a:pt x="3663525" y="1130782"/>
                        <a:pt x="3411415" y="1151792"/>
                      </a:cubicBezTo>
                      <a:cubicBezTo>
                        <a:pt x="3367508" y="1155451"/>
                        <a:pt x="3323492" y="1157654"/>
                        <a:pt x="3279531" y="1160585"/>
                      </a:cubicBezTo>
                      <a:cubicBezTo>
                        <a:pt x="3264877" y="1166446"/>
                        <a:pt x="3250542" y="1173178"/>
                        <a:pt x="3235569" y="1178169"/>
                      </a:cubicBezTo>
                      <a:cubicBezTo>
                        <a:pt x="3204842" y="1188411"/>
                        <a:pt x="3158880" y="1193833"/>
                        <a:pt x="3130061" y="1195754"/>
                      </a:cubicBezTo>
                      <a:cubicBezTo>
                        <a:pt x="3065661" y="1200047"/>
                        <a:pt x="3001136" y="1202322"/>
                        <a:pt x="2936631" y="1204546"/>
                      </a:cubicBezTo>
                      <a:lnTo>
                        <a:pt x="2620108" y="1213338"/>
                      </a:lnTo>
                      <a:lnTo>
                        <a:pt x="2171700" y="1195754"/>
                      </a:lnTo>
                      <a:cubicBezTo>
                        <a:pt x="2149985" y="1194703"/>
                        <a:pt x="2055836" y="1187130"/>
                        <a:pt x="2022231" y="1178169"/>
                      </a:cubicBezTo>
                      <a:cubicBezTo>
                        <a:pt x="1995366" y="1171005"/>
                        <a:pt x="1969477" y="1160584"/>
                        <a:pt x="1943100" y="1151792"/>
                      </a:cubicBezTo>
                      <a:lnTo>
                        <a:pt x="1916723" y="1143000"/>
                      </a:lnTo>
                      <a:cubicBezTo>
                        <a:pt x="1866440" y="1092717"/>
                        <a:pt x="1916898" y="1137614"/>
                        <a:pt x="1855177" y="1099038"/>
                      </a:cubicBezTo>
                      <a:cubicBezTo>
                        <a:pt x="1842751" y="1091271"/>
                        <a:pt x="1833399" y="1078612"/>
                        <a:pt x="1820008" y="1072661"/>
                      </a:cubicBezTo>
                      <a:cubicBezTo>
                        <a:pt x="1806352" y="1066592"/>
                        <a:pt x="1790700" y="1066800"/>
                        <a:pt x="1776046" y="1063869"/>
                      </a:cubicBezTo>
                      <a:cubicBezTo>
                        <a:pt x="1756410" y="1034415"/>
                        <a:pt x="1725402" y="986848"/>
                        <a:pt x="1705708" y="967154"/>
                      </a:cubicBezTo>
                      <a:cubicBezTo>
                        <a:pt x="1696916" y="958362"/>
                        <a:pt x="1688772" y="948869"/>
                        <a:pt x="1679331" y="940777"/>
                      </a:cubicBezTo>
                      <a:cubicBezTo>
                        <a:pt x="1668205" y="931240"/>
                        <a:pt x="1655884" y="923192"/>
                        <a:pt x="1644161" y="914400"/>
                      </a:cubicBezTo>
                      <a:cubicBezTo>
                        <a:pt x="1629370" y="870026"/>
                        <a:pt x="1646110" y="902254"/>
                        <a:pt x="1608992" y="870438"/>
                      </a:cubicBezTo>
                      <a:cubicBezTo>
                        <a:pt x="1596404" y="859649"/>
                        <a:pt x="1586411" y="846058"/>
                        <a:pt x="1573823" y="835269"/>
                      </a:cubicBezTo>
                      <a:cubicBezTo>
                        <a:pt x="1520218" y="789322"/>
                        <a:pt x="1570300" y="859443"/>
                        <a:pt x="1494692" y="764931"/>
                      </a:cubicBezTo>
                      <a:cubicBezTo>
                        <a:pt x="1482969" y="750277"/>
                        <a:pt x="1472252" y="734758"/>
                        <a:pt x="1459523" y="720969"/>
                      </a:cubicBezTo>
                      <a:cubicBezTo>
                        <a:pt x="1437033" y="696605"/>
                        <a:pt x="1389184" y="650631"/>
                        <a:pt x="1389184" y="650631"/>
                      </a:cubicBezTo>
                      <a:cubicBezTo>
                        <a:pt x="1373029" y="602165"/>
                        <a:pt x="1390738" y="642185"/>
                        <a:pt x="1345223" y="589085"/>
                      </a:cubicBezTo>
                      <a:cubicBezTo>
                        <a:pt x="1338346" y="581062"/>
                        <a:pt x="1334746" y="570527"/>
                        <a:pt x="1327638" y="562708"/>
                      </a:cubicBezTo>
                      <a:cubicBezTo>
                        <a:pt x="1305334" y="538173"/>
                        <a:pt x="1278014" y="518261"/>
                        <a:pt x="1257300" y="492369"/>
                      </a:cubicBezTo>
                      <a:cubicBezTo>
                        <a:pt x="1206596" y="428989"/>
                        <a:pt x="1235400" y="461677"/>
                        <a:pt x="1169377" y="395654"/>
                      </a:cubicBezTo>
                      <a:cubicBezTo>
                        <a:pt x="1160585" y="386862"/>
                        <a:pt x="1153346" y="376174"/>
                        <a:pt x="1143000" y="369277"/>
                      </a:cubicBezTo>
                      <a:cubicBezTo>
                        <a:pt x="1134208" y="363415"/>
                        <a:pt x="1124095" y="359164"/>
                        <a:pt x="1116623" y="351692"/>
                      </a:cubicBezTo>
                      <a:cubicBezTo>
                        <a:pt x="1051188" y="286257"/>
                        <a:pt x="1126032" y="340381"/>
                        <a:pt x="1063869" y="298938"/>
                      </a:cubicBezTo>
                      <a:cubicBezTo>
                        <a:pt x="1046579" y="273003"/>
                        <a:pt x="1045294" y="267340"/>
                        <a:pt x="1019908" y="246185"/>
                      </a:cubicBezTo>
                      <a:cubicBezTo>
                        <a:pt x="1011790" y="239420"/>
                        <a:pt x="1002130" y="234742"/>
                        <a:pt x="993531" y="228600"/>
                      </a:cubicBezTo>
                      <a:cubicBezTo>
                        <a:pt x="981606" y="220083"/>
                        <a:pt x="970286" y="210740"/>
                        <a:pt x="958361" y="202223"/>
                      </a:cubicBezTo>
                      <a:cubicBezTo>
                        <a:pt x="949762" y="196081"/>
                        <a:pt x="939882" y="191658"/>
                        <a:pt x="931984" y="184638"/>
                      </a:cubicBezTo>
                      <a:cubicBezTo>
                        <a:pt x="913397" y="168117"/>
                        <a:pt x="896815" y="149469"/>
                        <a:pt x="879231" y="131885"/>
                      </a:cubicBezTo>
                      <a:cubicBezTo>
                        <a:pt x="870439" y="123093"/>
                        <a:pt x="864650" y="109440"/>
                        <a:pt x="852854" y="105508"/>
                      </a:cubicBezTo>
                      <a:cubicBezTo>
                        <a:pt x="804495" y="89387"/>
                        <a:pt x="847822" y="106401"/>
                        <a:pt x="800100" y="79131"/>
                      </a:cubicBezTo>
                      <a:cubicBezTo>
                        <a:pt x="788720" y="72628"/>
                        <a:pt x="776311" y="68049"/>
                        <a:pt x="764931" y="61546"/>
                      </a:cubicBezTo>
                      <a:cubicBezTo>
                        <a:pt x="755756" y="56303"/>
                        <a:pt x="748006" y="48687"/>
                        <a:pt x="738554" y="43961"/>
                      </a:cubicBezTo>
                      <a:cubicBezTo>
                        <a:pt x="730265" y="39816"/>
                        <a:pt x="720696" y="38820"/>
                        <a:pt x="712177" y="35169"/>
                      </a:cubicBezTo>
                      <a:cubicBezTo>
                        <a:pt x="680941" y="21783"/>
                        <a:pt x="677122" y="17661"/>
                        <a:pt x="650631" y="0"/>
                      </a:cubicBezTo>
                      <a:cubicBezTo>
                        <a:pt x="574431" y="2931"/>
                        <a:pt x="497992" y="2090"/>
                        <a:pt x="422031" y="8792"/>
                      </a:cubicBezTo>
                      <a:cubicBezTo>
                        <a:pt x="397957" y="10916"/>
                        <a:pt x="375740" y="23972"/>
                        <a:pt x="351692" y="26377"/>
                      </a:cubicBezTo>
                      <a:lnTo>
                        <a:pt x="263769" y="35169"/>
                      </a:lnTo>
                      <a:cubicBezTo>
                        <a:pt x="252046" y="38100"/>
                        <a:pt x="240578" y="42364"/>
                        <a:pt x="228600" y="43961"/>
                      </a:cubicBezTo>
                      <a:cubicBezTo>
                        <a:pt x="132802" y="56734"/>
                        <a:pt x="103554" y="52754"/>
                        <a:pt x="0" y="52754"/>
                      </a:cubicBezTo>
                      <a:lnTo>
                        <a:pt x="0" y="52754"/>
                      </a:lnTo>
                    </a:path>
                  </a:pathLst>
                </a:custGeom>
                <a:ln w="38100">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TextBox 16"/>
                <p:cNvSpPr txBox="1"/>
                <p:nvPr/>
              </p:nvSpPr>
              <p:spPr>
                <a:xfrm>
                  <a:off x="3657600" y="2971800"/>
                  <a:ext cx="364202"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A</a:t>
                  </a:r>
                </a:p>
              </p:txBody>
            </p:sp>
            <p:sp>
              <p:nvSpPr>
                <p:cNvPr id="18" name="TextBox 17"/>
                <p:cNvSpPr txBox="1"/>
                <p:nvPr/>
              </p:nvSpPr>
              <p:spPr>
                <a:xfrm>
                  <a:off x="6629400" y="2819400"/>
                  <a:ext cx="377026"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effectLst>
                        <a:outerShdw blurRad="50800" algn="tl" rotWithShape="0">
                          <a:srgbClr val="000000"/>
                        </a:outerShdw>
                      </a:effectLst>
                      <a:latin typeface="+mn-lt"/>
                      <a:cs typeface="+mn-cs"/>
                    </a:rPr>
                    <a:t>D</a:t>
                  </a:r>
                </a:p>
              </p:txBody>
            </p:sp>
            <p:sp>
              <p:nvSpPr>
                <p:cNvPr id="19" name="TextBox 18"/>
                <p:cNvSpPr txBox="1"/>
                <p:nvPr/>
              </p:nvSpPr>
              <p:spPr>
                <a:xfrm>
                  <a:off x="4038600" y="1143000"/>
                  <a:ext cx="351378"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effectLst>
                        <a:outerShdw blurRad="50800" algn="tl" rotWithShape="0">
                          <a:srgbClr val="000000"/>
                        </a:outerShdw>
                      </a:effectLst>
                      <a:latin typeface="+mn-lt"/>
                      <a:cs typeface="+mn-cs"/>
                    </a:rPr>
                    <a:t>C</a:t>
                  </a:r>
                </a:p>
              </p:txBody>
            </p:sp>
            <p:sp>
              <p:nvSpPr>
                <p:cNvPr id="20" name="TextBox 19"/>
                <p:cNvSpPr txBox="1"/>
                <p:nvPr/>
              </p:nvSpPr>
              <p:spPr>
                <a:xfrm>
                  <a:off x="3581400" y="4800600"/>
                  <a:ext cx="360996"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effectLst>
                        <a:outerShdw blurRad="50800" algn="tl" rotWithShape="0">
                          <a:srgbClr val="000000"/>
                        </a:outerShdw>
                      </a:effectLst>
                      <a:latin typeface="+mn-lt"/>
                      <a:cs typeface="+mn-cs"/>
                    </a:rPr>
                    <a:t>B</a:t>
                  </a:r>
                </a:p>
              </p:txBody>
            </p:sp>
            <p:sp>
              <p:nvSpPr>
                <p:cNvPr id="11" name="Block Arc 10"/>
                <p:cNvSpPr/>
                <p:nvPr/>
              </p:nvSpPr>
              <p:spPr>
                <a:xfrm>
                  <a:off x="6400663" y="1448012"/>
                  <a:ext cx="1066868" cy="1066744"/>
                </a:xfrm>
                <a:prstGeom prst="blockArc">
                  <a:avLst>
                    <a:gd name="adj1" fmla="val 13866615"/>
                    <a:gd name="adj2" fmla="val 0"/>
                    <a:gd name="adj3" fmla="val 25000"/>
                  </a:avLst>
                </a:prstGeom>
                <a:solidFill>
                  <a:srgbClr val="00B0F0"/>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Block Arc 11"/>
                <p:cNvSpPr/>
                <p:nvPr/>
              </p:nvSpPr>
              <p:spPr>
                <a:xfrm>
                  <a:off x="5257590" y="2743344"/>
                  <a:ext cx="1066868" cy="1066744"/>
                </a:xfrm>
                <a:prstGeom prst="blockArc">
                  <a:avLst>
                    <a:gd name="adj1" fmla="val 10716476"/>
                    <a:gd name="adj2" fmla="val 0"/>
                    <a:gd name="adj3" fmla="val 25000"/>
                  </a:avLst>
                </a:prstGeom>
                <a:solidFill>
                  <a:srgbClr val="00B0F0"/>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1" name="Block Arc 20"/>
                <p:cNvSpPr/>
                <p:nvPr/>
              </p:nvSpPr>
              <p:spPr>
                <a:xfrm>
                  <a:off x="4419336" y="1600404"/>
                  <a:ext cx="1066868" cy="1066744"/>
                </a:xfrm>
                <a:prstGeom prst="blockArc">
                  <a:avLst>
                    <a:gd name="adj1" fmla="val 9022315"/>
                    <a:gd name="adj2" fmla="val 19032889"/>
                    <a:gd name="adj3" fmla="val 14813"/>
                  </a:avLst>
                </a:prstGeom>
                <a:solidFill>
                  <a:srgbClr val="00B0F0"/>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 name="Block Arc 21"/>
                <p:cNvSpPr/>
                <p:nvPr/>
              </p:nvSpPr>
              <p:spPr>
                <a:xfrm flipH="1">
                  <a:off x="2668212" y="1371816"/>
                  <a:ext cx="1065280" cy="1066744"/>
                </a:xfrm>
                <a:prstGeom prst="blockArc">
                  <a:avLst>
                    <a:gd name="adj1" fmla="val 8697094"/>
                    <a:gd name="adj2" fmla="val 17817933"/>
                    <a:gd name="adj3" fmla="val 14861"/>
                  </a:avLst>
                </a:prstGeom>
                <a:solidFill>
                  <a:srgbClr val="00B0F0"/>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Block Arc 22"/>
                <p:cNvSpPr/>
                <p:nvPr/>
              </p:nvSpPr>
              <p:spPr>
                <a:xfrm>
                  <a:off x="2592007" y="3886284"/>
                  <a:ext cx="1065280" cy="1066744"/>
                </a:xfrm>
                <a:prstGeom prst="blockArc">
                  <a:avLst>
                    <a:gd name="adj1" fmla="val 9022315"/>
                    <a:gd name="adj2" fmla="val 19032889"/>
                    <a:gd name="adj3" fmla="val 14813"/>
                  </a:avLst>
                </a:prstGeom>
                <a:solidFill>
                  <a:srgbClr val="00B0F0"/>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 name="Block Arc 23"/>
                <p:cNvSpPr/>
                <p:nvPr/>
              </p:nvSpPr>
              <p:spPr>
                <a:xfrm flipH="1">
                  <a:off x="4038312" y="3962480"/>
                  <a:ext cx="1066868" cy="1066744"/>
                </a:xfrm>
                <a:prstGeom prst="blockArc">
                  <a:avLst>
                    <a:gd name="adj1" fmla="val 8697094"/>
                    <a:gd name="adj2" fmla="val 17817933"/>
                    <a:gd name="adj3" fmla="val 14861"/>
                  </a:avLst>
                </a:prstGeom>
                <a:solidFill>
                  <a:srgbClr val="00B0F0"/>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sp>
          <p:nvSpPr>
            <p:cNvPr id="25" name="Block Arc 24"/>
            <p:cNvSpPr/>
            <p:nvPr/>
          </p:nvSpPr>
          <p:spPr>
            <a:xfrm flipH="1">
              <a:off x="6019639" y="3733892"/>
              <a:ext cx="1981327" cy="1752508"/>
            </a:xfrm>
            <a:prstGeom prst="blockArc">
              <a:avLst>
                <a:gd name="adj1" fmla="val 14906884"/>
                <a:gd name="adj2" fmla="val 0"/>
                <a:gd name="adj3" fmla="val 25000"/>
              </a:avLst>
            </a:prstGeom>
            <a:solidFill>
              <a:srgbClr val="00B0F0"/>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9" name="Freeform 28"/>
          <p:cNvSpPr/>
          <p:nvPr/>
        </p:nvSpPr>
        <p:spPr>
          <a:xfrm>
            <a:off x="3386138" y="1336675"/>
            <a:ext cx="649287" cy="1819275"/>
          </a:xfrm>
          <a:custGeom>
            <a:avLst/>
            <a:gdLst>
              <a:gd name="connsiteX0" fmla="*/ 649165 w 649165"/>
              <a:gd name="connsiteY0" fmla="*/ 0 h 1820007"/>
              <a:gd name="connsiteX1" fmla="*/ 60081 w 649165"/>
              <a:gd name="connsiteY1" fmla="*/ 1037492 h 1820007"/>
              <a:gd name="connsiteX2" fmla="*/ 288681 w 649165"/>
              <a:gd name="connsiteY2" fmla="*/ 1820007 h 1820007"/>
            </a:gdLst>
            <a:ahLst/>
            <a:cxnLst>
              <a:cxn ang="0">
                <a:pos x="connsiteX0" y="connsiteY0"/>
              </a:cxn>
              <a:cxn ang="0">
                <a:pos x="connsiteX1" y="connsiteY1"/>
              </a:cxn>
              <a:cxn ang="0">
                <a:pos x="connsiteX2" y="connsiteY2"/>
              </a:cxn>
            </a:cxnLst>
            <a:rect l="l" t="t" r="r" b="b"/>
            <a:pathLst>
              <a:path w="649165" h="1820007">
                <a:moveTo>
                  <a:pt x="649165" y="0"/>
                </a:moveTo>
                <a:cubicBezTo>
                  <a:pt x="384663" y="367079"/>
                  <a:pt x="120162" y="734158"/>
                  <a:pt x="60081" y="1037492"/>
                </a:cubicBezTo>
                <a:cubicBezTo>
                  <a:pt x="0" y="1340826"/>
                  <a:pt x="144340" y="1580416"/>
                  <a:pt x="288681" y="182000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 name="Freeform 30"/>
          <p:cNvSpPr/>
          <p:nvPr/>
        </p:nvSpPr>
        <p:spPr>
          <a:xfrm>
            <a:off x="4035425" y="1354138"/>
            <a:ext cx="738188" cy="1811337"/>
          </a:xfrm>
          <a:custGeom>
            <a:avLst/>
            <a:gdLst>
              <a:gd name="connsiteX0" fmla="*/ 369277 w 738554"/>
              <a:gd name="connsiteY0" fmla="*/ 0 h 1811216"/>
              <a:gd name="connsiteX1" fmla="*/ 677008 w 738554"/>
              <a:gd name="connsiteY1" fmla="*/ 1019908 h 1811216"/>
              <a:gd name="connsiteX2" fmla="*/ 0 w 738554"/>
              <a:gd name="connsiteY2" fmla="*/ 1811216 h 1811216"/>
            </a:gdLst>
            <a:ahLst/>
            <a:cxnLst>
              <a:cxn ang="0">
                <a:pos x="connsiteX0" y="connsiteY0"/>
              </a:cxn>
              <a:cxn ang="0">
                <a:pos x="connsiteX1" y="connsiteY1"/>
              </a:cxn>
              <a:cxn ang="0">
                <a:pos x="connsiteX2" y="connsiteY2"/>
              </a:cxn>
            </a:cxnLst>
            <a:rect l="l" t="t" r="r" b="b"/>
            <a:pathLst>
              <a:path w="738554" h="1811216">
                <a:moveTo>
                  <a:pt x="369277" y="0"/>
                </a:moveTo>
                <a:cubicBezTo>
                  <a:pt x="553915" y="359019"/>
                  <a:pt x="738554" y="718039"/>
                  <a:pt x="677008" y="1019908"/>
                </a:cubicBezTo>
                <a:cubicBezTo>
                  <a:pt x="615462" y="1321777"/>
                  <a:pt x="307731" y="1566496"/>
                  <a:pt x="0" y="1811216"/>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3" name="Freeform 32"/>
          <p:cNvSpPr/>
          <p:nvPr/>
        </p:nvSpPr>
        <p:spPr>
          <a:xfrm>
            <a:off x="3122613" y="3182938"/>
            <a:ext cx="561975" cy="1846262"/>
          </a:xfrm>
          <a:custGeom>
            <a:avLst/>
            <a:gdLst>
              <a:gd name="connsiteX0" fmla="*/ 561242 w 561242"/>
              <a:gd name="connsiteY0" fmla="*/ 0 h 1846385"/>
              <a:gd name="connsiteX1" fmla="*/ 16119 w 561242"/>
              <a:gd name="connsiteY1" fmla="*/ 1160585 h 1846385"/>
              <a:gd name="connsiteX2" fmla="*/ 464527 w 561242"/>
              <a:gd name="connsiteY2" fmla="*/ 1846385 h 1846385"/>
            </a:gdLst>
            <a:ahLst/>
            <a:cxnLst>
              <a:cxn ang="0">
                <a:pos x="connsiteX0" y="connsiteY0"/>
              </a:cxn>
              <a:cxn ang="0">
                <a:pos x="connsiteX1" y="connsiteY1"/>
              </a:cxn>
              <a:cxn ang="0">
                <a:pos x="connsiteX2" y="connsiteY2"/>
              </a:cxn>
            </a:cxnLst>
            <a:rect l="l" t="t" r="r" b="b"/>
            <a:pathLst>
              <a:path w="561242" h="1846385">
                <a:moveTo>
                  <a:pt x="561242" y="0"/>
                </a:moveTo>
                <a:cubicBezTo>
                  <a:pt x="296740" y="426427"/>
                  <a:pt x="32238" y="852854"/>
                  <a:pt x="16119" y="1160585"/>
                </a:cubicBezTo>
                <a:cubicBezTo>
                  <a:pt x="0" y="1468316"/>
                  <a:pt x="232263" y="1657350"/>
                  <a:pt x="464527" y="1846385"/>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4" name="Freeform 33"/>
          <p:cNvSpPr/>
          <p:nvPr/>
        </p:nvSpPr>
        <p:spPr>
          <a:xfrm>
            <a:off x="3938588" y="3182938"/>
            <a:ext cx="544512" cy="1801812"/>
          </a:xfrm>
          <a:custGeom>
            <a:avLst/>
            <a:gdLst>
              <a:gd name="connsiteX0" fmla="*/ 96715 w 543657"/>
              <a:gd name="connsiteY0" fmla="*/ 0 h 1802423"/>
              <a:gd name="connsiteX1" fmla="*/ 527538 w 543657"/>
              <a:gd name="connsiteY1" fmla="*/ 1230923 h 1802423"/>
              <a:gd name="connsiteX2" fmla="*/ 0 w 543657"/>
              <a:gd name="connsiteY2" fmla="*/ 1802423 h 1802423"/>
            </a:gdLst>
            <a:ahLst/>
            <a:cxnLst>
              <a:cxn ang="0">
                <a:pos x="connsiteX0" y="connsiteY0"/>
              </a:cxn>
              <a:cxn ang="0">
                <a:pos x="connsiteX1" y="connsiteY1"/>
              </a:cxn>
              <a:cxn ang="0">
                <a:pos x="connsiteX2" y="connsiteY2"/>
              </a:cxn>
            </a:cxnLst>
            <a:rect l="l" t="t" r="r" b="b"/>
            <a:pathLst>
              <a:path w="543657" h="1802423">
                <a:moveTo>
                  <a:pt x="96715" y="0"/>
                </a:moveTo>
                <a:cubicBezTo>
                  <a:pt x="320186" y="465259"/>
                  <a:pt x="543657" y="930519"/>
                  <a:pt x="527538" y="1230923"/>
                </a:cubicBezTo>
                <a:cubicBezTo>
                  <a:pt x="511419" y="1531327"/>
                  <a:pt x="255709" y="1666875"/>
                  <a:pt x="0" y="1802423"/>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36" name="Straight Connector 35"/>
          <p:cNvCxnSpPr>
            <a:stCxn id="19" idx="3"/>
            <a:endCxn id="18" idx="1"/>
          </p:cNvCxnSpPr>
          <p:nvPr/>
        </p:nvCxnSpPr>
        <p:spPr>
          <a:xfrm>
            <a:off x="4389438" y="1327150"/>
            <a:ext cx="2239962" cy="1676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2"/>
            <a:endCxn id="18" idx="1"/>
          </p:cNvCxnSpPr>
          <p:nvPr/>
        </p:nvCxnSpPr>
        <p:spPr>
          <a:xfrm flipV="1">
            <a:off x="3938588" y="3003550"/>
            <a:ext cx="2690812" cy="1981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3"/>
            <a:endCxn id="18" idx="1"/>
          </p:cNvCxnSpPr>
          <p:nvPr/>
        </p:nvCxnSpPr>
        <p:spPr>
          <a:xfrm flipV="1">
            <a:off x="4021138" y="3003550"/>
            <a:ext cx="2608262"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Konigsberg </a:t>
            </a:r>
            <a:r>
              <a:rPr lang="en-US" dirty="0" err="1" smtClean="0"/>
              <a:t>multigraph</a:t>
            </a:r>
            <a:endParaRPr lang="en-US" dirty="0"/>
          </a:p>
        </p:txBody>
      </p:sp>
      <p:sp>
        <p:nvSpPr>
          <p:cNvPr id="57346" name="Slide Number Placeholder 13"/>
          <p:cNvSpPr>
            <a:spLocks noGrp="1"/>
          </p:cNvSpPr>
          <p:nvPr>
            <p:ph type="sldNum" sz="quarter" idx="12"/>
          </p:nvPr>
        </p:nvSpPr>
        <p:spPr bwMode="auto">
          <a:ln>
            <a:miter lim="800000"/>
            <a:headEnd/>
            <a:tailEnd/>
          </a:ln>
        </p:spPr>
        <p:txBody>
          <a:bodyPr/>
          <a:lstStyle/>
          <a:p>
            <a:pPr fontAlgn="base">
              <a:spcBef>
                <a:spcPct val="0"/>
              </a:spcBef>
              <a:spcAft>
                <a:spcPct val="0"/>
              </a:spcAft>
              <a:defRPr/>
            </a:pPr>
            <a:fld id="{1F03000B-15B3-4C08-B619-800C3F93BAC0}" type="slidenum">
              <a:rPr lang="en-US">
                <a:cs typeface="Arial" charset="0"/>
              </a:rPr>
              <a:pPr fontAlgn="base">
                <a:spcBef>
                  <a:spcPct val="0"/>
                </a:spcBef>
                <a:spcAft>
                  <a:spcPct val="0"/>
                </a:spcAft>
                <a:defRPr/>
              </a:pPr>
              <a:t>43</a:t>
            </a:fld>
            <a:endParaRPr lang="en-US">
              <a:cs typeface="Arial" charset="0"/>
            </a:endParaRPr>
          </a:p>
        </p:txBody>
      </p:sp>
      <p:sp>
        <p:nvSpPr>
          <p:cNvPr id="17" name="TextBox 16"/>
          <p:cNvSpPr txBox="1"/>
          <p:nvPr/>
        </p:nvSpPr>
        <p:spPr>
          <a:xfrm>
            <a:off x="3657600" y="2971800"/>
            <a:ext cx="364202"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A</a:t>
            </a:r>
          </a:p>
        </p:txBody>
      </p:sp>
      <p:sp>
        <p:nvSpPr>
          <p:cNvPr id="18" name="TextBox 17"/>
          <p:cNvSpPr txBox="1"/>
          <p:nvPr/>
        </p:nvSpPr>
        <p:spPr>
          <a:xfrm>
            <a:off x="6629400" y="2819400"/>
            <a:ext cx="377026"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D</a:t>
            </a:r>
          </a:p>
        </p:txBody>
      </p:sp>
      <p:sp>
        <p:nvSpPr>
          <p:cNvPr id="19" name="TextBox 18"/>
          <p:cNvSpPr txBox="1"/>
          <p:nvPr/>
        </p:nvSpPr>
        <p:spPr>
          <a:xfrm>
            <a:off x="4038600" y="1143000"/>
            <a:ext cx="351378"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C</a:t>
            </a:r>
          </a:p>
        </p:txBody>
      </p:sp>
      <p:sp>
        <p:nvSpPr>
          <p:cNvPr id="20" name="TextBox 19"/>
          <p:cNvSpPr txBox="1"/>
          <p:nvPr/>
        </p:nvSpPr>
        <p:spPr>
          <a:xfrm>
            <a:off x="3581400" y="4800600"/>
            <a:ext cx="360996" cy="369332"/>
          </a:xfrm>
          <a:prstGeom prst="rect">
            <a:avLst/>
          </a:prstGeom>
          <a:noFill/>
          <a:ln>
            <a:solidFill>
              <a:schemeClr val="tx1"/>
            </a:solid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B</a:t>
            </a:r>
          </a:p>
        </p:txBody>
      </p:sp>
      <p:sp>
        <p:nvSpPr>
          <p:cNvPr id="29" name="Freeform 28"/>
          <p:cNvSpPr/>
          <p:nvPr/>
        </p:nvSpPr>
        <p:spPr>
          <a:xfrm>
            <a:off x="3386138" y="1336675"/>
            <a:ext cx="649287" cy="1819275"/>
          </a:xfrm>
          <a:custGeom>
            <a:avLst/>
            <a:gdLst>
              <a:gd name="connsiteX0" fmla="*/ 649165 w 649165"/>
              <a:gd name="connsiteY0" fmla="*/ 0 h 1820007"/>
              <a:gd name="connsiteX1" fmla="*/ 60081 w 649165"/>
              <a:gd name="connsiteY1" fmla="*/ 1037492 h 1820007"/>
              <a:gd name="connsiteX2" fmla="*/ 288681 w 649165"/>
              <a:gd name="connsiteY2" fmla="*/ 1820007 h 1820007"/>
            </a:gdLst>
            <a:ahLst/>
            <a:cxnLst>
              <a:cxn ang="0">
                <a:pos x="connsiteX0" y="connsiteY0"/>
              </a:cxn>
              <a:cxn ang="0">
                <a:pos x="connsiteX1" y="connsiteY1"/>
              </a:cxn>
              <a:cxn ang="0">
                <a:pos x="connsiteX2" y="connsiteY2"/>
              </a:cxn>
            </a:cxnLst>
            <a:rect l="l" t="t" r="r" b="b"/>
            <a:pathLst>
              <a:path w="649165" h="1820007">
                <a:moveTo>
                  <a:pt x="649165" y="0"/>
                </a:moveTo>
                <a:cubicBezTo>
                  <a:pt x="384663" y="367079"/>
                  <a:pt x="120162" y="734158"/>
                  <a:pt x="60081" y="1037492"/>
                </a:cubicBezTo>
                <a:cubicBezTo>
                  <a:pt x="0" y="1340826"/>
                  <a:pt x="144340" y="1580416"/>
                  <a:pt x="288681" y="182000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 name="Freeform 30"/>
          <p:cNvSpPr/>
          <p:nvPr/>
        </p:nvSpPr>
        <p:spPr>
          <a:xfrm>
            <a:off x="4035425" y="1354138"/>
            <a:ext cx="738188" cy="1811337"/>
          </a:xfrm>
          <a:custGeom>
            <a:avLst/>
            <a:gdLst>
              <a:gd name="connsiteX0" fmla="*/ 369277 w 738554"/>
              <a:gd name="connsiteY0" fmla="*/ 0 h 1811216"/>
              <a:gd name="connsiteX1" fmla="*/ 677008 w 738554"/>
              <a:gd name="connsiteY1" fmla="*/ 1019908 h 1811216"/>
              <a:gd name="connsiteX2" fmla="*/ 0 w 738554"/>
              <a:gd name="connsiteY2" fmla="*/ 1811216 h 1811216"/>
            </a:gdLst>
            <a:ahLst/>
            <a:cxnLst>
              <a:cxn ang="0">
                <a:pos x="connsiteX0" y="connsiteY0"/>
              </a:cxn>
              <a:cxn ang="0">
                <a:pos x="connsiteX1" y="connsiteY1"/>
              </a:cxn>
              <a:cxn ang="0">
                <a:pos x="connsiteX2" y="connsiteY2"/>
              </a:cxn>
            </a:cxnLst>
            <a:rect l="l" t="t" r="r" b="b"/>
            <a:pathLst>
              <a:path w="738554" h="1811216">
                <a:moveTo>
                  <a:pt x="369277" y="0"/>
                </a:moveTo>
                <a:cubicBezTo>
                  <a:pt x="553915" y="359019"/>
                  <a:pt x="738554" y="718039"/>
                  <a:pt x="677008" y="1019908"/>
                </a:cubicBezTo>
                <a:cubicBezTo>
                  <a:pt x="615462" y="1321777"/>
                  <a:pt x="307731" y="1566496"/>
                  <a:pt x="0" y="1811216"/>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3" name="Freeform 32"/>
          <p:cNvSpPr/>
          <p:nvPr/>
        </p:nvSpPr>
        <p:spPr>
          <a:xfrm>
            <a:off x="3122613" y="3182938"/>
            <a:ext cx="561975" cy="1846262"/>
          </a:xfrm>
          <a:custGeom>
            <a:avLst/>
            <a:gdLst>
              <a:gd name="connsiteX0" fmla="*/ 561242 w 561242"/>
              <a:gd name="connsiteY0" fmla="*/ 0 h 1846385"/>
              <a:gd name="connsiteX1" fmla="*/ 16119 w 561242"/>
              <a:gd name="connsiteY1" fmla="*/ 1160585 h 1846385"/>
              <a:gd name="connsiteX2" fmla="*/ 464527 w 561242"/>
              <a:gd name="connsiteY2" fmla="*/ 1846385 h 1846385"/>
            </a:gdLst>
            <a:ahLst/>
            <a:cxnLst>
              <a:cxn ang="0">
                <a:pos x="connsiteX0" y="connsiteY0"/>
              </a:cxn>
              <a:cxn ang="0">
                <a:pos x="connsiteX1" y="connsiteY1"/>
              </a:cxn>
              <a:cxn ang="0">
                <a:pos x="connsiteX2" y="connsiteY2"/>
              </a:cxn>
            </a:cxnLst>
            <a:rect l="l" t="t" r="r" b="b"/>
            <a:pathLst>
              <a:path w="561242" h="1846385">
                <a:moveTo>
                  <a:pt x="561242" y="0"/>
                </a:moveTo>
                <a:cubicBezTo>
                  <a:pt x="296740" y="426427"/>
                  <a:pt x="32238" y="852854"/>
                  <a:pt x="16119" y="1160585"/>
                </a:cubicBezTo>
                <a:cubicBezTo>
                  <a:pt x="0" y="1468316"/>
                  <a:pt x="232263" y="1657350"/>
                  <a:pt x="464527" y="1846385"/>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4" name="Freeform 33"/>
          <p:cNvSpPr/>
          <p:nvPr/>
        </p:nvSpPr>
        <p:spPr>
          <a:xfrm>
            <a:off x="3938588" y="3182938"/>
            <a:ext cx="544512" cy="1801812"/>
          </a:xfrm>
          <a:custGeom>
            <a:avLst/>
            <a:gdLst>
              <a:gd name="connsiteX0" fmla="*/ 96715 w 543657"/>
              <a:gd name="connsiteY0" fmla="*/ 0 h 1802423"/>
              <a:gd name="connsiteX1" fmla="*/ 527538 w 543657"/>
              <a:gd name="connsiteY1" fmla="*/ 1230923 h 1802423"/>
              <a:gd name="connsiteX2" fmla="*/ 0 w 543657"/>
              <a:gd name="connsiteY2" fmla="*/ 1802423 h 1802423"/>
            </a:gdLst>
            <a:ahLst/>
            <a:cxnLst>
              <a:cxn ang="0">
                <a:pos x="connsiteX0" y="connsiteY0"/>
              </a:cxn>
              <a:cxn ang="0">
                <a:pos x="connsiteX1" y="connsiteY1"/>
              </a:cxn>
              <a:cxn ang="0">
                <a:pos x="connsiteX2" y="connsiteY2"/>
              </a:cxn>
            </a:cxnLst>
            <a:rect l="l" t="t" r="r" b="b"/>
            <a:pathLst>
              <a:path w="543657" h="1802423">
                <a:moveTo>
                  <a:pt x="96715" y="0"/>
                </a:moveTo>
                <a:cubicBezTo>
                  <a:pt x="320186" y="465259"/>
                  <a:pt x="543657" y="930519"/>
                  <a:pt x="527538" y="1230923"/>
                </a:cubicBezTo>
                <a:cubicBezTo>
                  <a:pt x="511419" y="1531327"/>
                  <a:pt x="255709" y="1666875"/>
                  <a:pt x="0" y="1802423"/>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36" name="Straight Connector 35"/>
          <p:cNvCxnSpPr>
            <a:stCxn id="19" idx="3"/>
            <a:endCxn id="18" idx="1"/>
          </p:cNvCxnSpPr>
          <p:nvPr/>
        </p:nvCxnSpPr>
        <p:spPr>
          <a:xfrm>
            <a:off x="4389438" y="1327150"/>
            <a:ext cx="2239962" cy="1676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2"/>
            <a:endCxn id="18" idx="1"/>
          </p:cNvCxnSpPr>
          <p:nvPr/>
        </p:nvCxnSpPr>
        <p:spPr>
          <a:xfrm flipV="1">
            <a:off x="3938588" y="3003550"/>
            <a:ext cx="2690812" cy="1981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3"/>
            <a:endCxn id="18" idx="1"/>
          </p:cNvCxnSpPr>
          <p:nvPr/>
        </p:nvCxnSpPr>
        <p:spPr>
          <a:xfrm flipV="1">
            <a:off x="4021138" y="3003550"/>
            <a:ext cx="2608262"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3386138" y="1336675"/>
            <a:ext cx="649287" cy="1819275"/>
          </a:xfrm>
          <a:custGeom>
            <a:avLst/>
            <a:gdLst>
              <a:gd name="connsiteX0" fmla="*/ 649165 w 649165"/>
              <a:gd name="connsiteY0" fmla="*/ 0 h 1820007"/>
              <a:gd name="connsiteX1" fmla="*/ 60081 w 649165"/>
              <a:gd name="connsiteY1" fmla="*/ 1037492 h 1820007"/>
              <a:gd name="connsiteX2" fmla="*/ 288681 w 649165"/>
              <a:gd name="connsiteY2" fmla="*/ 1820007 h 1820007"/>
            </a:gdLst>
            <a:ahLst/>
            <a:cxnLst>
              <a:cxn ang="0">
                <a:pos x="connsiteX0" y="connsiteY0"/>
              </a:cxn>
              <a:cxn ang="0">
                <a:pos x="connsiteX1" y="connsiteY1"/>
              </a:cxn>
              <a:cxn ang="0">
                <a:pos x="connsiteX2" y="connsiteY2"/>
              </a:cxn>
            </a:cxnLst>
            <a:rect l="l" t="t" r="r" b="b"/>
            <a:pathLst>
              <a:path w="649165" h="1820007">
                <a:moveTo>
                  <a:pt x="649165" y="0"/>
                </a:moveTo>
                <a:cubicBezTo>
                  <a:pt x="384663" y="367079"/>
                  <a:pt x="120162" y="734158"/>
                  <a:pt x="60081" y="1037492"/>
                </a:cubicBezTo>
                <a:cubicBezTo>
                  <a:pt x="0" y="1340826"/>
                  <a:pt x="144340" y="1580416"/>
                  <a:pt x="288681" y="182000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 name="Freeform 30"/>
          <p:cNvSpPr/>
          <p:nvPr/>
        </p:nvSpPr>
        <p:spPr>
          <a:xfrm>
            <a:off x="4035425" y="1354138"/>
            <a:ext cx="738188" cy="1811337"/>
          </a:xfrm>
          <a:custGeom>
            <a:avLst/>
            <a:gdLst>
              <a:gd name="connsiteX0" fmla="*/ 369277 w 738554"/>
              <a:gd name="connsiteY0" fmla="*/ 0 h 1811216"/>
              <a:gd name="connsiteX1" fmla="*/ 677008 w 738554"/>
              <a:gd name="connsiteY1" fmla="*/ 1019908 h 1811216"/>
              <a:gd name="connsiteX2" fmla="*/ 0 w 738554"/>
              <a:gd name="connsiteY2" fmla="*/ 1811216 h 1811216"/>
            </a:gdLst>
            <a:ahLst/>
            <a:cxnLst>
              <a:cxn ang="0">
                <a:pos x="connsiteX0" y="connsiteY0"/>
              </a:cxn>
              <a:cxn ang="0">
                <a:pos x="connsiteX1" y="connsiteY1"/>
              </a:cxn>
              <a:cxn ang="0">
                <a:pos x="connsiteX2" y="connsiteY2"/>
              </a:cxn>
            </a:cxnLst>
            <a:rect l="l" t="t" r="r" b="b"/>
            <a:pathLst>
              <a:path w="738554" h="1811216">
                <a:moveTo>
                  <a:pt x="369277" y="0"/>
                </a:moveTo>
                <a:cubicBezTo>
                  <a:pt x="553915" y="359019"/>
                  <a:pt x="738554" y="718039"/>
                  <a:pt x="677008" y="1019908"/>
                </a:cubicBezTo>
                <a:cubicBezTo>
                  <a:pt x="615462" y="1321777"/>
                  <a:pt x="307731" y="1566496"/>
                  <a:pt x="0" y="1811216"/>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3" name="Freeform 32"/>
          <p:cNvSpPr/>
          <p:nvPr/>
        </p:nvSpPr>
        <p:spPr>
          <a:xfrm>
            <a:off x="3122613" y="3182938"/>
            <a:ext cx="561975" cy="1846262"/>
          </a:xfrm>
          <a:custGeom>
            <a:avLst/>
            <a:gdLst>
              <a:gd name="connsiteX0" fmla="*/ 561242 w 561242"/>
              <a:gd name="connsiteY0" fmla="*/ 0 h 1846385"/>
              <a:gd name="connsiteX1" fmla="*/ 16119 w 561242"/>
              <a:gd name="connsiteY1" fmla="*/ 1160585 h 1846385"/>
              <a:gd name="connsiteX2" fmla="*/ 464527 w 561242"/>
              <a:gd name="connsiteY2" fmla="*/ 1846385 h 1846385"/>
            </a:gdLst>
            <a:ahLst/>
            <a:cxnLst>
              <a:cxn ang="0">
                <a:pos x="connsiteX0" y="connsiteY0"/>
              </a:cxn>
              <a:cxn ang="0">
                <a:pos x="connsiteX1" y="connsiteY1"/>
              </a:cxn>
              <a:cxn ang="0">
                <a:pos x="connsiteX2" y="connsiteY2"/>
              </a:cxn>
            </a:cxnLst>
            <a:rect l="l" t="t" r="r" b="b"/>
            <a:pathLst>
              <a:path w="561242" h="1846385">
                <a:moveTo>
                  <a:pt x="561242" y="0"/>
                </a:moveTo>
                <a:cubicBezTo>
                  <a:pt x="296740" y="426427"/>
                  <a:pt x="32238" y="852854"/>
                  <a:pt x="16119" y="1160585"/>
                </a:cubicBezTo>
                <a:cubicBezTo>
                  <a:pt x="0" y="1468316"/>
                  <a:pt x="232263" y="1657350"/>
                  <a:pt x="464527" y="1846385"/>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4" name="Freeform 33"/>
          <p:cNvSpPr/>
          <p:nvPr/>
        </p:nvSpPr>
        <p:spPr>
          <a:xfrm>
            <a:off x="3938588" y="3182938"/>
            <a:ext cx="544512" cy="1801812"/>
          </a:xfrm>
          <a:custGeom>
            <a:avLst/>
            <a:gdLst>
              <a:gd name="connsiteX0" fmla="*/ 96715 w 543657"/>
              <a:gd name="connsiteY0" fmla="*/ 0 h 1802423"/>
              <a:gd name="connsiteX1" fmla="*/ 527538 w 543657"/>
              <a:gd name="connsiteY1" fmla="*/ 1230923 h 1802423"/>
              <a:gd name="connsiteX2" fmla="*/ 0 w 543657"/>
              <a:gd name="connsiteY2" fmla="*/ 1802423 h 1802423"/>
            </a:gdLst>
            <a:ahLst/>
            <a:cxnLst>
              <a:cxn ang="0">
                <a:pos x="connsiteX0" y="connsiteY0"/>
              </a:cxn>
              <a:cxn ang="0">
                <a:pos x="connsiteX1" y="connsiteY1"/>
              </a:cxn>
              <a:cxn ang="0">
                <a:pos x="connsiteX2" y="connsiteY2"/>
              </a:cxn>
            </a:cxnLst>
            <a:rect l="l" t="t" r="r" b="b"/>
            <a:pathLst>
              <a:path w="543657" h="1802423">
                <a:moveTo>
                  <a:pt x="96715" y="0"/>
                </a:moveTo>
                <a:cubicBezTo>
                  <a:pt x="320186" y="465259"/>
                  <a:pt x="543657" y="930519"/>
                  <a:pt x="527538" y="1230923"/>
                </a:cubicBezTo>
                <a:cubicBezTo>
                  <a:pt x="511419" y="1531327"/>
                  <a:pt x="255709" y="1666875"/>
                  <a:pt x="0" y="1802423"/>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36" name="Straight Connector 35"/>
          <p:cNvCxnSpPr>
            <a:stCxn id="19" idx="3"/>
            <a:endCxn id="18" idx="1"/>
          </p:cNvCxnSpPr>
          <p:nvPr/>
        </p:nvCxnSpPr>
        <p:spPr>
          <a:xfrm>
            <a:off x="4389438" y="1327150"/>
            <a:ext cx="2239962" cy="1676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2"/>
            <a:endCxn id="18" idx="1"/>
          </p:cNvCxnSpPr>
          <p:nvPr/>
        </p:nvCxnSpPr>
        <p:spPr>
          <a:xfrm flipV="1">
            <a:off x="3938588" y="3003550"/>
            <a:ext cx="2690812" cy="1981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3"/>
            <a:endCxn id="18" idx="1"/>
          </p:cNvCxnSpPr>
          <p:nvPr/>
        </p:nvCxnSpPr>
        <p:spPr>
          <a:xfrm flipV="1">
            <a:off x="4021138" y="3003550"/>
            <a:ext cx="2608262"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962400" y="1066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6553200" y="2743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3581400" y="2895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3505200" y="4724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Konigsberg </a:t>
            </a:r>
            <a:r>
              <a:rPr lang="en-US" dirty="0" err="1" smtClean="0"/>
              <a:t>multigraph</a:t>
            </a:r>
            <a:endParaRPr lang="en-US" dirty="0"/>
          </a:p>
        </p:txBody>
      </p:sp>
      <p:sp>
        <p:nvSpPr>
          <p:cNvPr id="58381" name="Slide Number Placeholder 21"/>
          <p:cNvSpPr>
            <a:spLocks noGrp="1"/>
          </p:cNvSpPr>
          <p:nvPr>
            <p:ph type="sldNum" sz="quarter" idx="12"/>
          </p:nvPr>
        </p:nvSpPr>
        <p:spPr bwMode="auto">
          <a:ln>
            <a:miter lim="800000"/>
            <a:headEnd/>
            <a:tailEnd/>
          </a:ln>
        </p:spPr>
        <p:txBody>
          <a:bodyPr/>
          <a:lstStyle/>
          <a:p>
            <a:pPr fontAlgn="base">
              <a:spcBef>
                <a:spcPct val="0"/>
              </a:spcBef>
              <a:spcAft>
                <a:spcPct val="0"/>
              </a:spcAft>
              <a:defRPr/>
            </a:pPr>
            <a:fld id="{D5A96046-3195-4148-8184-2EEF5D22F24B}" type="slidenum">
              <a:rPr lang="en-US">
                <a:cs typeface="Arial" charset="0"/>
              </a:rPr>
              <a:pPr fontAlgn="base">
                <a:spcBef>
                  <a:spcPct val="0"/>
                </a:spcBef>
                <a:spcAft>
                  <a:spcPct val="0"/>
                </a:spcAft>
                <a:defRPr/>
              </a:pPr>
              <a:t>44</a:t>
            </a:fld>
            <a:endParaRPr lang="en-US">
              <a:cs typeface="Arial" charset="0"/>
            </a:endParaRPr>
          </a:p>
        </p:txBody>
      </p:sp>
      <p:sp>
        <p:nvSpPr>
          <p:cNvPr id="17" name="TextBox 16"/>
          <p:cNvSpPr txBox="1"/>
          <p:nvPr/>
        </p:nvSpPr>
        <p:spPr>
          <a:xfrm>
            <a:off x="3657600" y="2971800"/>
            <a:ext cx="364202"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A</a:t>
            </a:r>
          </a:p>
        </p:txBody>
      </p:sp>
      <p:sp>
        <p:nvSpPr>
          <p:cNvPr id="18" name="TextBox 17"/>
          <p:cNvSpPr txBox="1"/>
          <p:nvPr/>
        </p:nvSpPr>
        <p:spPr>
          <a:xfrm>
            <a:off x="6629400" y="2819400"/>
            <a:ext cx="377026"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D</a:t>
            </a:r>
          </a:p>
        </p:txBody>
      </p:sp>
      <p:sp>
        <p:nvSpPr>
          <p:cNvPr id="19" name="TextBox 18"/>
          <p:cNvSpPr txBox="1"/>
          <p:nvPr/>
        </p:nvSpPr>
        <p:spPr>
          <a:xfrm>
            <a:off x="4038600" y="1143000"/>
            <a:ext cx="351378"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C</a:t>
            </a:r>
          </a:p>
        </p:txBody>
      </p:sp>
      <p:sp>
        <p:nvSpPr>
          <p:cNvPr id="20" name="TextBox 19"/>
          <p:cNvSpPr txBox="1"/>
          <p:nvPr/>
        </p:nvSpPr>
        <p:spPr>
          <a:xfrm>
            <a:off x="3581400" y="4800600"/>
            <a:ext cx="360996"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B</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Euler’s Response</a:t>
            </a:r>
            <a:endParaRPr lang="en-US" dirty="0"/>
          </a:p>
        </p:txBody>
      </p:sp>
      <p:sp>
        <p:nvSpPr>
          <p:cNvPr id="3" name="Content Placeholder 2"/>
          <p:cNvSpPr>
            <a:spLocks noGrp="1"/>
          </p:cNvSpPr>
          <p:nvPr>
            <p:ph idx="1"/>
          </p:nvPr>
        </p:nvSpPr>
        <p:spPr>
          <a:xfrm>
            <a:off x="503238" y="530225"/>
            <a:ext cx="8183562" cy="4187825"/>
          </a:xfrm>
        </p:spPr>
        <p:txBody>
          <a:bodyPr>
            <a:normAutofit lnSpcReduction="10000"/>
          </a:bodyPr>
          <a:lstStyle/>
          <a:p>
            <a:pPr eaLnBrk="1" hangingPunct="1">
              <a:defRPr/>
            </a:pPr>
            <a:r>
              <a:rPr lang="en-US" dirty="0" smtClean="0"/>
              <a:t>Is there a path through this graph that</a:t>
            </a:r>
          </a:p>
          <a:p>
            <a:pPr lvl="1" eaLnBrk="1" hangingPunct="1">
              <a:defRPr/>
            </a:pPr>
            <a:r>
              <a:rPr lang="en-US" dirty="0" smtClean="0"/>
              <a:t>Starts at a vertex</a:t>
            </a:r>
          </a:p>
          <a:p>
            <a:pPr lvl="1" eaLnBrk="1" hangingPunct="1">
              <a:defRPr/>
            </a:pPr>
            <a:r>
              <a:rPr lang="en-US" dirty="0" smtClean="0"/>
              <a:t>Ends in the same vertex</a:t>
            </a:r>
          </a:p>
          <a:p>
            <a:pPr lvl="1" eaLnBrk="1" hangingPunct="1">
              <a:defRPr/>
            </a:pPr>
            <a:r>
              <a:rPr lang="en-US" dirty="0" smtClean="0"/>
              <a:t>Passes through every edge once</a:t>
            </a:r>
          </a:p>
          <a:p>
            <a:pPr lvl="1" eaLnBrk="1" hangingPunct="1">
              <a:defRPr/>
            </a:pPr>
            <a:r>
              <a:rPr lang="en-US" dirty="0" smtClean="0"/>
              <a:t>Does not cross an edge more than once?</a:t>
            </a:r>
          </a:p>
          <a:p>
            <a:pPr eaLnBrk="1" hangingPunct="1">
              <a:defRPr/>
            </a:pPr>
            <a:r>
              <a:rPr lang="en-US" dirty="0" smtClean="0"/>
              <a:t>Called an </a:t>
            </a:r>
            <a:r>
              <a:rPr lang="en-US" b="1" dirty="0" smtClean="0"/>
              <a:t>Euler Circuit</a:t>
            </a:r>
          </a:p>
          <a:p>
            <a:pPr eaLnBrk="1" hangingPunct="1">
              <a:defRPr/>
            </a:pPr>
            <a:endParaRPr lang="en-US" dirty="0" smtClean="0"/>
          </a:p>
          <a:p>
            <a:pPr eaLnBrk="1" hangingPunct="1">
              <a:defRPr/>
            </a:pPr>
            <a:r>
              <a:rPr lang="en-US" dirty="0" smtClean="0"/>
              <a:t>Such a walk is impossible on any graph as long as the graph has one vertex with an </a:t>
            </a:r>
            <a:r>
              <a:rPr lang="en-US" i="1" dirty="0" smtClean="0"/>
              <a:t>odd</a:t>
            </a:r>
            <a:r>
              <a:rPr lang="en-US" dirty="0" smtClean="0"/>
              <a:t> degree</a:t>
            </a:r>
            <a:endParaRPr lang="en-US" dirty="0"/>
          </a:p>
        </p:txBody>
      </p:sp>
      <p:sp>
        <p:nvSpPr>
          <p:cNvPr id="59395"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8A2224DD-6CC8-47EA-BF26-7BD732F54F28}" type="slidenum">
              <a:rPr lang="en-US">
                <a:cs typeface="Arial" charset="0"/>
              </a:rPr>
              <a:pPr fontAlgn="base">
                <a:spcBef>
                  <a:spcPct val="0"/>
                </a:spcBef>
                <a:spcAft>
                  <a:spcPct val="0"/>
                </a:spcAft>
                <a:defRPr/>
              </a:pPr>
              <a:t>45</a:t>
            </a:fld>
            <a:endParaRPr lang="en-US">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983163"/>
            <a:ext cx="8183562" cy="1052512"/>
          </a:xfrm>
        </p:spPr>
        <p:txBody>
          <a:bodyPr/>
          <a:lstStyle/>
          <a:p>
            <a:pPr eaLnBrk="1" hangingPunct="1">
              <a:defRPr/>
            </a:pPr>
            <a:r>
              <a:rPr lang="en-US" dirty="0" smtClean="0"/>
              <a:t>Euler’s Response</a:t>
            </a:r>
            <a:endParaRPr lang="en-US" dirty="0"/>
          </a:p>
        </p:txBody>
      </p:sp>
      <p:sp>
        <p:nvSpPr>
          <p:cNvPr id="22" name="Content Placeholder 21"/>
          <p:cNvSpPr>
            <a:spLocks noGrp="1"/>
          </p:cNvSpPr>
          <p:nvPr>
            <p:ph idx="4294967295"/>
          </p:nvPr>
        </p:nvSpPr>
        <p:spPr/>
        <p:txBody>
          <a:bodyPr/>
          <a:lstStyle/>
          <a:p>
            <a:pPr eaLnBrk="1" hangingPunct="1"/>
            <a:r>
              <a:rPr lang="en-US" smtClean="0">
                <a:ea typeface="ＭＳ Ｐゴシック" pitchFamily="34" charset="-128"/>
              </a:rPr>
              <a:t>There is at least one vertex of an odd degree</a:t>
            </a:r>
          </a:p>
          <a:p>
            <a:pPr eaLnBrk="1" hangingPunct="1"/>
            <a:endParaRPr lang="en-US" smtClean="0">
              <a:ea typeface="ＭＳ Ｐゴシック" pitchFamily="34" charset="-128"/>
            </a:endParaRPr>
          </a:p>
          <a:p>
            <a:pPr eaLnBrk="1" hangingPunct="1"/>
            <a:r>
              <a:rPr lang="en-US" smtClean="0">
                <a:ea typeface="ＭＳ Ｐゴシック" pitchFamily="34" charset="-128"/>
              </a:rPr>
              <a:t>Does not work</a:t>
            </a:r>
          </a:p>
          <a:p>
            <a:pPr eaLnBrk="1" hangingPunct="1">
              <a:buFont typeface="Wingdings 2" pitchFamily="18" charset="2"/>
              <a:buNone/>
            </a:pPr>
            <a:r>
              <a:rPr lang="en-US" smtClean="0">
                <a:ea typeface="ＭＳ Ｐゴシック" pitchFamily="34" charset="-128"/>
              </a:rPr>
              <a:t>(the start vertex must</a:t>
            </a:r>
          </a:p>
          <a:p>
            <a:pPr eaLnBrk="1" hangingPunct="1">
              <a:buFont typeface="Wingdings 2" pitchFamily="18" charset="2"/>
              <a:buNone/>
            </a:pPr>
            <a:r>
              <a:rPr lang="en-US" smtClean="0">
                <a:ea typeface="ＭＳ Ｐゴシック" pitchFamily="34" charset="-128"/>
              </a:rPr>
              <a:t>have an even degree)</a:t>
            </a:r>
          </a:p>
        </p:txBody>
      </p:sp>
      <p:sp>
        <p:nvSpPr>
          <p:cNvPr id="71683" name="Slide Number Placeholder 22"/>
          <p:cNvSpPr txBox="1">
            <a:spLocks noGrp="1"/>
          </p:cNvSpPr>
          <p:nvPr/>
        </p:nvSpPr>
        <p:spPr bwMode="auto">
          <a:xfrm>
            <a:off x="8348663" y="6111875"/>
            <a:ext cx="457200" cy="365125"/>
          </a:xfrm>
          <a:prstGeom prst="rect">
            <a:avLst/>
          </a:prstGeom>
          <a:noFill/>
          <a:ln>
            <a:miter lim="800000"/>
            <a:headEnd/>
            <a:tailEnd/>
          </a:ln>
        </p:spPr>
        <p:txBody>
          <a:bodyPr anchor="b"/>
          <a:lstStyle/>
          <a:p>
            <a:pPr algn="r">
              <a:defRPr/>
            </a:pPr>
            <a:fld id="{D2A11617-606B-47D0-B688-5D46806A6327}" type="slidenum">
              <a:rPr lang="en-US" sz="1600">
                <a:solidFill>
                  <a:srgbClr val="A7A399"/>
                </a:solidFill>
                <a:latin typeface="+mn-lt"/>
                <a:cs typeface="+mn-cs"/>
              </a:rPr>
              <a:pPr algn="r">
                <a:defRPr/>
              </a:pPr>
              <a:t>46</a:t>
            </a:fld>
            <a:endParaRPr lang="en-US" sz="1600">
              <a:solidFill>
                <a:srgbClr val="A7A399"/>
              </a:solidFill>
              <a:latin typeface="+mn-lt"/>
              <a:cs typeface="+mn-cs"/>
            </a:endParaRPr>
          </a:p>
        </p:txBody>
      </p:sp>
      <p:grpSp>
        <p:nvGrpSpPr>
          <p:cNvPr id="70660" name="Group 22"/>
          <p:cNvGrpSpPr>
            <a:grpSpLocks/>
          </p:cNvGrpSpPr>
          <p:nvPr/>
        </p:nvGrpSpPr>
        <p:grpSpPr bwMode="auto">
          <a:xfrm>
            <a:off x="4418013" y="1143000"/>
            <a:ext cx="3963987" cy="4191000"/>
            <a:chOff x="3122735" y="1066800"/>
            <a:chExt cx="3963865" cy="4191000"/>
          </a:xfrm>
        </p:grpSpPr>
        <p:sp>
          <p:nvSpPr>
            <p:cNvPr id="29" name="Freeform 28"/>
            <p:cNvSpPr/>
            <p:nvPr/>
          </p:nvSpPr>
          <p:spPr>
            <a:xfrm>
              <a:off x="3386252" y="1336675"/>
              <a:ext cx="649267" cy="1819275"/>
            </a:xfrm>
            <a:custGeom>
              <a:avLst/>
              <a:gdLst>
                <a:gd name="connsiteX0" fmla="*/ 649165 w 649165"/>
                <a:gd name="connsiteY0" fmla="*/ 0 h 1820007"/>
                <a:gd name="connsiteX1" fmla="*/ 60081 w 649165"/>
                <a:gd name="connsiteY1" fmla="*/ 1037492 h 1820007"/>
                <a:gd name="connsiteX2" fmla="*/ 288681 w 649165"/>
                <a:gd name="connsiteY2" fmla="*/ 1820007 h 1820007"/>
              </a:gdLst>
              <a:ahLst/>
              <a:cxnLst>
                <a:cxn ang="0">
                  <a:pos x="connsiteX0" y="connsiteY0"/>
                </a:cxn>
                <a:cxn ang="0">
                  <a:pos x="connsiteX1" y="connsiteY1"/>
                </a:cxn>
                <a:cxn ang="0">
                  <a:pos x="connsiteX2" y="connsiteY2"/>
                </a:cxn>
              </a:cxnLst>
              <a:rect l="l" t="t" r="r" b="b"/>
              <a:pathLst>
                <a:path w="649165" h="1820007">
                  <a:moveTo>
                    <a:pt x="649165" y="0"/>
                  </a:moveTo>
                  <a:cubicBezTo>
                    <a:pt x="384663" y="367079"/>
                    <a:pt x="120162" y="734158"/>
                    <a:pt x="60081" y="1037492"/>
                  </a:cubicBezTo>
                  <a:cubicBezTo>
                    <a:pt x="0" y="1340826"/>
                    <a:pt x="144340" y="1580416"/>
                    <a:pt x="288681" y="182000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 name="Freeform 30"/>
            <p:cNvSpPr/>
            <p:nvPr/>
          </p:nvSpPr>
          <p:spPr>
            <a:xfrm>
              <a:off x="4035519" y="1354138"/>
              <a:ext cx="738165" cy="1811337"/>
            </a:xfrm>
            <a:custGeom>
              <a:avLst/>
              <a:gdLst>
                <a:gd name="connsiteX0" fmla="*/ 369277 w 738554"/>
                <a:gd name="connsiteY0" fmla="*/ 0 h 1811216"/>
                <a:gd name="connsiteX1" fmla="*/ 677008 w 738554"/>
                <a:gd name="connsiteY1" fmla="*/ 1019908 h 1811216"/>
                <a:gd name="connsiteX2" fmla="*/ 0 w 738554"/>
                <a:gd name="connsiteY2" fmla="*/ 1811216 h 1811216"/>
              </a:gdLst>
              <a:ahLst/>
              <a:cxnLst>
                <a:cxn ang="0">
                  <a:pos x="connsiteX0" y="connsiteY0"/>
                </a:cxn>
                <a:cxn ang="0">
                  <a:pos x="connsiteX1" y="connsiteY1"/>
                </a:cxn>
                <a:cxn ang="0">
                  <a:pos x="connsiteX2" y="connsiteY2"/>
                </a:cxn>
              </a:cxnLst>
              <a:rect l="l" t="t" r="r" b="b"/>
              <a:pathLst>
                <a:path w="738554" h="1811216">
                  <a:moveTo>
                    <a:pt x="369277" y="0"/>
                  </a:moveTo>
                  <a:cubicBezTo>
                    <a:pt x="553915" y="359019"/>
                    <a:pt x="738554" y="718039"/>
                    <a:pt x="677008" y="1019908"/>
                  </a:cubicBezTo>
                  <a:cubicBezTo>
                    <a:pt x="615462" y="1321777"/>
                    <a:pt x="307731" y="1566496"/>
                    <a:pt x="0" y="1811216"/>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3" name="Freeform 32"/>
            <p:cNvSpPr/>
            <p:nvPr/>
          </p:nvSpPr>
          <p:spPr>
            <a:xfrm>
              <a:off x="3122735" y="3182938"/>
              <a:ext cx="561958" cy="1846262"/>
            </a:xfrm>
            <a:custGeom>
              <a:avLst/>
              <a:gdLst>
                <a:gd name="connsiteX0" fmla="*/ 561242 w 561242"/>
                <a:gd name="connsiteY0" fmla="*/ 0 h 1846385"/>
                <a:gd name="connsiteX1" fmla="*/ 16119 w 561242"/>
                <a:gd name="connsiteY1" fmla="*/ 1160585 h 1846385"/>
                <a:gd name="connsiteX2" fmla="*/ 464527 w 561242"/>
                <a:gd name="connsiteY2" fmla="*/ 1846385 h 1846385"/>
              </a:gdLst>
              <a:ahLst/>
              <a:cxnLst>
                <a:cxn ang="0">
                  <a:pos x="connsiteX0" y="connsiteY0"/>
                </a:cxn>
                <a:cxn ang="0">
                  <a:pos x="connsiteX1" y="connsiteY1"/>
                </a:cxn>
                <a:cxn ang="0">
                  <a:pos x="connsiteX2" y="connsiteY2"/>
                </a:cxn>
              </a:cxnLst>
              <a:rect l="l" t="t" r="r" b="b"/>
              <a:pathLst>
                <a:path w="561242" h="1846385">
                  <a:moveTo>
                    <a:pt x="561242" y="0"/>
                  </a:moveTo>
                  <a:cubicBezTo>
                    <a:pt x="296740" y="426427"/>
                    <a:pt x="32238" y="852854"/>
                    <a:pt x="16119" y="1160585"/>
                  </a:cubicBezTo>
                  <a:cubicBezTo>
                    <a:pt x="0" y="1468316"/>
                    <a:pt x="232263" y="1657350"/>
                    <a:pt x="464527" y="1846385"/>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4" name="Freeform 33"/>
            <p:cNvSpPr/>
            <p:nvPr/>
          </p:nvSpPr>
          <p:spPr>
            <a:xfrm>
              <a:off x="3938685" y="3182938"/>
              <a:ext cx="544495" cy="1801812"/>
            </a:xfrm>
            <a:custGeom>
              <a:avLst/>
              <a:gdLst>
                <a:gd name="connsiteX0" fmla="*/ 96715 w 543657"/>
                <a:gd name="connsiteY0" fmla="*/ 0 h 1802423"/>
                <a:gd name="connsiteX1" fmla="*/ 527538 w 543657"/>
                <a:gd name="connsiteY1" fmla="*/ 1230923 h 1802423"/>
                <a:gd name="connsiteX2" fmla="*/ 0 w 543657"/>
                <a:gd name="connsiteY2" fmla="*/ 1802423 h 1802423"/>
              </a:gdLst>
              <a:ahLst/>
              <a:cxnLst>
                <a:cxn ang="0">
                  <a:pos x="connsiteX0" y="connsiteY0"/>
                </a:cxn>
                <a:cxn ang="0">
                  <a:pos x="connsiteX1" y="connsiteY1"/>
                </a:cxn>
                <a:cxn ang="0">
                  <a:pos x="connsiteX2" y="connsiteY2"/>
                </a:cxn>
              </a:cxnLst>
              <a:rect l="l" t="t" r="r" b="b"/>
              <a:pathLst>
                <a:path w="543657" h="1802423">
                  <a:moveTo>
                    <a:pt x="96715" y="0"/>
                  </a:moveTo>
                  <a:cubicBezTo>
                    <a:pt x="320186" y="465259"/>
                    <a:pt x="543657" y="930519"/>
                    <a:pt x="527538" y="1230923"/>
                  </a:cubicBezTo>
                  <a:cubicBezTo>
                    <a:pt x="511419" y="1531327"/>
                    <a:pt x="255709" y="1666875"/>
                    <a:pt x="0" y="1802423"/>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36" name="Straight Connector 35"/>
            <p:cNvCxnSpPr>
              <a:stCxn id="19" idx="3"/>
              <a:endCxn id="18" idx="1"/>
            </p:cNvCxnSpPr>
            <p:nvPr/>
          </p:nvCxnSpPr>
          <p:spPr>
            <a:xfrm>
              <a:off x="4389521" y="1327150"/>
              <a:ext cx="2239893" cy="1676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2"/>
              <a:endCxn id="18" idx="1"/>
            </p:cNvCxnSpPr>
            <p:nvPr/>
          </p:nvCxnSpPr>
          <p:spPr>
            <a:xfrm flipV="1">
              <a:off x="3938685" y="3003550"/>
              <a:ext cx="2690729" cy="1981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3"/>
              <a:endCxn id="18" idx="1"/>
            </p:cNvCxnSpPr>
            <p:nvPr/>
          </p:nvCxnSpPr>
          <p:spPr>
            <a:xfrm flipV="1">
              <a:off x="4021232" y="3003550"/>
              <a:ext cx="2608182"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962496" y="1066800"/>
              <a:ext cx="533384"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6553216" y="2743200"/>
              <a:ext cx="533384"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3581508" y="2895600"/>
              <a:ext cx="533384"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3505310" y="4724400"/>
              <a:ext cx="533384"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16"/>
            <p:cNvSpPr txBox="1"/>
            <p:nvPr/>
          </p:nvSpPr>
          <p:spPr>
            <a:xfrm>
              <a:off x="3657600" y="2971800"/>
              <a:ext cx="364202"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A</a:t>
              </a:r>
            </a:p>
          </p:txBody>
        </p:sp>
        <p:sp>
          <p:nvSpPr>
            <p:cNvPr id="18" name="TextBox 17"/>
            <p:cNvSpPr txBox="1"/>
            <p:nvPr/>
          </p:nvSpPr>
          <p:spPr>
            <a:xfrm>
              <a:off x="6629400" y="2819400"/>
              <a:ext cx="377026"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D</a:t>
              </a:r>
            </a:p>
          </p:txBody>
        </p:sp>
        <p:sp>
          <p:nvSpPr>
            <p:cNvPr id="19" name="TextBox 18"/>
            <p:cNvSpPr txBox="1"/>
            <p:nvPr/>
          </p:nvSpPr>
          <p:spPr>
            <a:xfrm>
              <a:off x="4038600" y="1143000"/>
              <a:ext cx="351378"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C</a:t>
              </a:r>
            </a:p>
          </p:txBody>
        </p:sp>
        <p:sp>
          <p:nvSpPr>
            <p:cNvPr id="20" name="TextBox 19"/>
            <p:cNvSpPr txBox="1"/>
            <p:nvPr/>
          </p:nvSpPr>
          <p:spPr>
            <a:xfrm>
              <a:off x="3581400" y="4800600"/>
              <a:ext cx="360996"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B</a:t>
              </a:r>
            </a:p>
          </p:txBody>
        </p:sp>
      </p:grpSp>
      <p:pic>
        <p:nvPicPr>
          <p:cNvPr id="101397" name="Picture 21" descr="j0302953"/>
          <p:cNvPicPr>
            <a:picLocks noChangeAspect="1" noChangeArrowheads="1"/>
          </p:cNvPicPr>
          <p:nvPr/>
        </p:nvPicPr>
        <p:blipFill>
          <a:blip r:embed="rId3"/>
          <a:srcRect/>
          <a:stretch>
            <a:fillRect/>
          </a:stretch>
        </p:blipFill>
        <p:spPr bwMode="auto">
          <a:xfrm>
            <a:off x="762000" y="3657600"/>
            <a:ext cx="979488" cy="1371600"/>
          </a:xfrm>
          <a:prstGeom prst="rect">
            <a:avLst/>
          </a:prstGeom>
          <a:noFill/>
          <a:ln w="9525">
            <a:noFill/>
            <a:miter lim="800000"/>
            <a:headEnd/>
            <a:tailEnd/>
          </a:ln>
        </p:spPr>
      </p:pic>
      <p:sp>
        <p:nvSpPr>
          <p:cNvPr id="70662" name="Text Box 22"/>
          <p:cNvSpPr txBox="1">
            <a:spLocks noChangeArrowheads="1"/>
          </p:cNvSpPr>
          <p:nvPr/>
        </p:nvSpPr>
        <p:spPr bwMode="auto">
          <a:xfrm>
            <a:off x="685800" y="4953000"/>
            <a:ext cx="1371600" cy="336550"/>
          </a:xfrm>
          <a:prstGeom prst="rect">
            <a:avLst/>
          </a:prstGeom>
          <a:noFill/>
          <a:ln w="9525">
            <a:noFill/>
            <a:miter lim="800000"/>
            <a:headEnd/>
            <a:tailEnd/>
          </a:ln>
        </p:spPr>
        <p:txBody>
          <a:bodyPr>
            <a:spAutoFit/>
          </a:bodyPr>
          <a:lstStyle/>
          <a:p>
            <a:pPr>
              <a:spcBef>
                <a:spcPct val="50000"/>
              </a:spcBef>
            </a:pPr>
            <a:r>
              <a:rPr lang="en-CA" sz="1600"/>
              <a:t>Success!</a:t>
            </a:r>
          </a:p>
        </p:txBody>
      </p:sp>
      <p:pic>
        <p:nvPicPr>
          <p:cNvPr id="101399" name="Picture 23" descr="MP900449120[1]"/>
          <p:cNvPicPr>
            <a:picLocks noChangeAspect="1" noChangeArrowheads="1"/>
          </p:cNvPicPr>
          <p:nvPr/>
        </p:nvPicPr>
        <p:blipFill>
          <a:blip r:embed="rId4"/>
          <a:srcRect/>
          <a:stretch>
            <a:fillRect/>
          </a:stretch>
        </p:blipFill>
        <p:spPr bwMode="auto">
          <a:xfrm>
            <a:off x="1981200" y="4114800"/>
            <a:ext cx="946150" cy="952500"/>
          </a:xfrm>
          <a:prstGeom prst="rect">
            <a:avLst/>
          </a:prstGeom>
          <a:noFill/>
          <a:ln w="9525">
            <a:noFill/>
            <a:miter lim="800000"/>
            <a:headEnd/>
            <a:tailEnd/>
          </a:ln>
        </p:spPr>
      </p:pic>
      <p:pic>
        <p:nvPicPr>
          <p:cNvPr id="101400" name="Picture 24" descr="MC900089566[1]"/>
          <p:cNvPicPr>
            <a:picLocks noChangeAspect="1" noChangeArrowheads="1"/>
          </p:cNvPicPr>
          <p:nvPr/>
        </p:nvPicPr>
        <p:blipFill>
          <a:blip r:embed="rId5"/>
          <a:srcRect/>
          <a:stretch>
            <a:fillRect/>
          </a:stretch>
        </p:blipFill>
        <p:spPr bwMode="auto">
          <a:xfrm>
            <a:off x="3124200" y="4332288"/>
            <a:ext cx="9906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01397"/>
                                        </p:tgtEl>
                                        <p:attrNameLst>
                                          <p:attrName>style.visibility</p:attrName>
                                        </p:attrNameLst>
                                      </p:cBhvr>
                                      <p:to>
                                        <p:strVal val="visible"/>
                                      </p:to>
                                    </p:set>
                                    <p:animEffect transition="in" filter="blinds(horizontal)">
                                      <p:cBhvr>
                                        <p:cTn id="19" dur="500"/>
                                        <p:tgtEl>
                                          <p:spTgt spid="10139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01399"/>
                                        </p:tgtEl>
                                        <p:attrNameLst>
                                          <p:attrName>style.visibility</p:attrName>
                                        </p:attrNameLst>
                                      </p:cBhvr>
                                      <p:to>
                                        <p:strVal val="visible"/>
                                      </p:to>
                                    </p:set>
                                    <p:animEffect transition="in" filter="blinds(horizontal)">
                                      <p:cBhvr>
                                        <p:cTn id="24" dur="500"/>
                                        <p:tgtEl>
                                          <p:spTgt spid="10139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1400"/>
                                        </p:tgtEl>
                                        <p:attrNameLst>
                                          <p:attrName>style.visibility</p:attrName>
                                        </p:attrNameLst>
                                      </p:cBhvr>
                                      <p:to>
                                        <p:strVal val="visible"/>
                                      </p:to>
                                    </p:set>
                                    <p:animEffect transition="in" filter="blinds(horizontal)">
                                      <p:cBhvr>
                                        <p:cTn id="29" dur="500"/>
                                        <p:tgtEl>
                                          <p:spTgt spid="101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983163"/>
            <a:ext cx="8183562" cy="1052512"/>
          </a:xfrm>
        </p:spPr>
        <p:txBody>
          <a:bodyPr/>
          <a:lstStyle/>
          <a:p>
            <a:pPr eaLnBrk="1" hangingPunct="1">
              <a:defRPr/>
            </a:pPr>
            <a:r>
              <a:rPr lang="en-US" sz="3200" smtClean="0">
                <a:effectLst>
                  <a:outerShdw blurRad="38100" dist="38100" dir="2700000" algn="tl">
                    <a:srgbClr val="000000"/>
                  </a:outerShdw>
                </a:effectLst>
                <a:ea typeface="ＭＳ Ｐゴシック" pitchFamily="34" charset="-128"/>
              </a:rPr>
              <a:t>Even-Degree Vertex (JT: Not Start/End)</a:t>
            </a:r>
          </a:p>
        </p:txBody>
      </p:sp>
      <p:sp>
        <p:nvSpPr>
          <p:cNvPr id="6" name="Content Placeholder 5"/>
          <p:cNvSpPr>
            <a:spLocks noGrp="1"/>
          </p:cNvSpPr>
          <p:nvPr>
            <p:ph idx="4294967295"/>
          </p:nvPr>
        </p:nvSpPr>
        <p:spPr/>
        <p:txBody>
          <a:bodyPr>
            <a:normAutofit fontScale="92500" lnSpcReduction="10000"/>
          </a:bodyPr>
          <a:lstStyle/>
          <a:p>
            <a:pPr eaLnBrk="1" hangingPunct="1">
              <a:defRPr/>
            </a:pPr>
            <a:r>
              <a:rPr lang="en-US" dirty="0" smtClean="0"/>
              <a:t>To cross every bridge once</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r>
              <a:rPr lang="en-US" dirty="0" smtClean="0"/>
              <a:t>Each vertex must have an even degree</a:t>
            </a:r>
            <a:endParaRPr lang="en-US" dirty="0"/>
          </a:p>
        </p:txBody>
      </p:sp>
      <p:sp>
        <p:nvSpPr>
          <p:cNvPr id="72707" name="Slide Number Placeholder 11"/>
          <p:cNvSpPr txBox="1">
            <a:spLocks noGrp="1"/>
          </p:cNvSpPr>
          <p:nvPr/>
        </p:nvSpPr>
        <p:spPr bwMode="auto">
          <a:xfrm>
            <a:off x="8348663" y="6111875"/>
            <a:ext cx="457200" cy="365125"/>
          </a:xfrm>
          <a:prstGeom prst="rect">
            <a:avLst/>
          </a:prstGeom>
          <a:noFill/>
          <a:ln>
            <a:miter lim="800000"/>
            <a:headEnd/>
            <a:tailEnd/>
          </a:ln>
        </p:spPr>
        <p:txBody>
          <a:bodyPr anchor="b"/>
          <a:lstStyle/>
          <a:p>
            <a:pPr algn="r">
              <a:defRPr/>
            </a:pPr>
            <a:fld id="{25E5AA07-9AAC-4C38-8F0D-976F3F8A17BE}" type="slidenum">
              <a:rPr lang="en-US" sz="1600">
                <a:solidFill>
                  <a:srgbClr val="A7A399"/>
                </a:solidFill>
                <a:latin typeface="+mn-lt"/>
                <a:cs typeface="+mn-cs"/>
              </a:rPr>
              <a:pPr algn="r">
                <a:defRPr/>
              </a:pPr>
              <a:t>47</a:t>
            </a:fld>
            <a:endParaRPr lang="en-US" sz="1600">
              <a:solidFill>
                <a:srgbClr val="A7A399"/>
              </a:solidFill>
              <a:latin typeface="+mn-lt"/>
              <a:cs typeface="+mn-cs"/>
            </a:endParaRPr>
          </a:p>
        </p:txBody>
      </p:sp>
      <p:sp>
        <p:nvSpPr>
          <p:cNvPr id="5" name="Oval 4"/>
          <p:cNvSpPr/>
          <p:nvPr/>
        </p:nvSpPr>
        <p:spPr>
          <a:xfrm>
            <a:off x="3505200" y="205740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vertex</a:t>
            </a:r>
          </a:p>
        </p:txBody>
      </p:sp>
      <p:cxnSp>
        <p:nvCxnSpPr>
          <p:cNvPr id="8" name="Straight Arrow Connector 7"/>
          <p:cNvCxnSpPr>
            <a:endCxn id="5" idx="7"/>
          </p:cNvCxnSpPr>
          <p:nvPr/>
        </p:nvCxnSpPr>
        <p:spPr>
          <a:xfrm rot="10800000" flipV="1">
            <a:off x="4675188" y="1295400"/>
            <a:ext cx="1344612" cy="939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5334000" y="1600200"/>
            <a:ext cx="3376613" cy="369888"/>
          </a:xfrm>
          <a:prstGeom prst="rect">
            <a:avLst/>
          </a:prstGeom>
          <a:noFill/>
          <a:ln w="9525">
            <a:noFill/>
            <a:miter lim="800000"/>
            <a:headEnd/>
            <a:tailEnd/>
          </a:ln>
        </p:spPr>
        <p:txBody>
          <a:bodyPr wrap="none">
            <a:spAutoFit/>
          </a:bodyPr>
          <a:lstStyle/>
          <a:p>
            <a:r>
              <a:rPr lang="en-US">
                <a:latin typeface="Verdana" pitchFamily="34" charset="0"/>
              </a:rPr>
              <a:t>Coming in using this bridge</a:t>
            </a:r>
          </a:p>
        </p:txBody>
      </p:sp>
      <p:cxnSp>
        <p:nvCxnSpPr>
          <p:cNvPr id="10" name="Straight Arrow Connector 9"/>
          <p:cNvCxnSpPr/>
          <p:nvPr/>
        </p:nvCxnSpPr>
        <p:spPr>
          <a:xfrm rot="10800000" flipV="1">
            <a:off x="2286000" y="3048000"/>
            <a:ext cx="1344613" cy="939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2819400" y="3581400"/>
            <a:ext cx="4229100" cy="369888"/>
          </a:xfrm>
          <a:prstGeom prst="rect">
            <a:avLst/>
          </a:prstGeom>
          <a:noFill/>
          <a:ln w="9525">
            <a:noFill/>
            <a:miter lim="800000"/>
            <a:headEnd/>
            <a:tailEnd/>
          </a:ln>
        </p:spPr>
        <p:txBody>
          <a:bodyPr wrap="none">
            <a:spAutoFit/>
          </a:bodyPr>
          <a:lstStyle/>
          <a:p>
            <a:r>
              <a:rPr lang="en-US">
                <a:latin typeface="Verdana" pitchFamily="34" charset="0"/>
              </a:rPr>
              <a:t>Must leave using a different bridge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rot="10800000" flipH="1" flipV="1">
            <a:off x="4724400" y="3048000"/>
            <a:ext cx="1344613" cy="939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503238" y="4983163"/>
            <a:ext cx="8183562" cy="1052512"/>
          </a:xfrm>
        </p:spPr>
        <p:txBody>
          <a:bodyPr/>
          <a:lstStyle/>
          <a:p>
            <a:pPr eaLnBrk="1" hangingPunct="1">
              <a:defRPr/>
            </a:pPr>
            <a:r>
              <a:rPr lang="en-US" sz="3200" smtClean="0">
                <a:effectLst>
                  <a:outerShdw blurRad="38100" dist="38100" dir="2700000" algn="tl">
                    <a:srgbClr val="000000"/>
                  </a:outerShdw>
                </a:effectLst>
                <a:ea typeface="ＭＳ Ｐゴシック" pitchFamily="34" charset="-128"/>
              </a:rPr>
              <a:t>Odd-Degree Vertex (JT: Not Start/End)</a:t>
            </a:r>
          </a:p>
        </p:txBody>
      </p:sp>
      <p:sp>
        <p:nvSpPr>
          <p:cNvPr id="6" name="Content Placeholder 5"/>
          <p:cNvSpPr>
            <a:spLocks noGrp="1"/>
          </p:cNvSpPr>
          <p:nvPr>
            <p:ph idx="4294967295"/>
          </p:nvPr>
        </p:nvSpPr>
        <p:spPr>
          <a:xfrm>
            <a:off x="503238" y="530225"/>
            <a:ext cx="8183562" cy="4575175"/>
          </a:xfrm>
        </p:spPr>
        <p:txBody>
          <a:bodyPr>
            <a:normAutofit lnSpcReduction="10000"/>
          </a:bodyPr>
          <a:lstStyle/>
          <a:p>
            <a:pPr eaLnBrk="1" hangingPunct="1">
              <a:defRPr/>
            </a:pPr>
            <a:r>
              <a:rPr lang="en-US" dirty="0" smtClean="0"/>
              <a:t>Must come in using some bridge</a:t>
            </a:r>
          </a:p>
          <a:p>
            <a:pPr eaLnBrk="1" hangingPunct="1">
              <a:defRPr/>
            </a:pPr>
            <a:r>
              <a:rPr lang="en-US" dirty="0" smtClean="0"/>
              <a:t>Must leave using a different bridge</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r>
              <a:rPr lang="en-US" dirty="0" smtClean="0"/>
              <a:t>We’re stuck</a:t>
            </a:r>
            <a:endParaRPr lang="en-US" dirty="0"/>
          </a:p>
        </p:txBody>
      </p:sp>
      <p:sp>
        <p:nvSpPr>
          <p:cNvPr id="73732" name="Slide Number Placeholder 13"/>
          <p:cNvSpPr txBox="1">
            <a:spLocks noGrp="1"/>
          </p:cNvSpPr>
          <p:nvPr/>
        </p:nvSpPr>
        <p:spPr bwMode="auto">
          <a:xfrm>
            <a:off x="8348663" y="6111875"/>
            <a:ext cx="457200" cy="365125"/>
          </a:xfrm>
          <a:prstGeom prst="rect">
            <a:avLst/>
          </a:prstGeom>
          <a:noFill/>
          <a:ln>
            <a:miter lim="800000"/>
            <a:headEnd/>
            <a:tailEnd/>
          </a:ln>
        </p:spPr>
        <p:txBody>
          <a:bodyPr anchor="b"/>
          <a:lstStyle/>
          <a:p>
            <a:pPr algn="r">
              <a:defRPr/>
            </a:pPr>
            <a:fld id="{7E725ABE-2678-44C4-95B1-E74B35C134B0}" type="slidenum">
              <a:rPr lang="en-US" sz="1600">
                <a:solidFill>
                  <a:srgbClr val="A7A399"/>
                </a:solidFill>
                <a:latin typeface="+mn-lt"/>
                <a:cs typeface="+mn-cs"/>
              </a:rPr>
              <a:pPr algn="r">
                <a:defRPr/>
              </a:pPr>
              <a:t>48</a:t>
            </a:fld>
            <a:endParaRPr lang="en-US" sz="1600">
              <a:solidFill>
                <a:srgbClr val="A7A399"/>
              </a:solidFill>
              <a:latin typeface="+mn-lt"/>
              <a:cs typeface="+mn-cs"/>
            </a:endParaRPr>
          </a:p>
        </p:txBody>
      </p:sp>
      <p:sp>
        <p:nvSpPr>
          <p:cNvPr id="5" name="Oval 4"/>
          <p:cNvSpPr/>
          <p:nvPr/>
        </p:nvSpPr>
        <p:spPr>
          <a:xfrm>
            <a:off x="3505200" y="205740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vertex</a:t>
            </a:r>
          </a:p>
        </p:txBody>
      </p:sp>
      <p:cxnSp>
        <p:nvCxnSpPr>
          <p:cNvPr id="8" name="Straight Arrow Connector 7"/>
          <p:cNvCxnSpPr>
            <a:endCxn id="5" idx="7"/>
          </p:cNvCxnSpPr>
          <p:nvPr/>
        </p:nvCxnSpPr>
        <p:spPr>
          <a:xfrm rot="10800000" flipV="1">
            <a:off x="4675188" y="1295400"/>
            <a:ext cx="1344612" cy="939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5334000" y="1600200"/>
            <a:ext cx="3376613" cy="369888"/>
          </a:xfrm>
          <a:prstGeom prst="rect">
            <a:avLst/>
          </a:prstGeom>
          <a:noFill/>
          <a:ln w="9525">
            <a:noFill/>
            <a:miter lim="800000"/>
            <a:headEnd/>
            <a:tailEnd/>
          </a:ln>
        </p:spPr>
        <p:txBody>
          <a:bodyPr wrap="none">
            <a:spAutoFit/>
          </a:bodyPr>
          <a:lstStyle/>
          <a:p>
            <a:r>
              <a:rPr lang="en-US">
                <a:latin typeface="Verdana" pitchFamily="34" charset="0"/>
              </a:rPr>
              <a:t>Coming in using this bridge</a:t>
            </a:r>
          </a:p>
        </p:txBody>
      </p:sp>
      <p:cxnSp>
        <p:nvCxnSpPr>
          <p:cNvPr id="10" name="Straight Arrow Connector 9"/>
          <p:cNvCxnSpPr/>
          <p:nvPr/>
        </p:nvCxnSpPr>
        <p:spPr>
          <a:xfrm rot="10800000" flipV="1">
            <a:off x="2286000" y="3048000"/>
            <a:ext cx="1344613" cy="939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762000" y="3276600"/>
            <a:ext cx="3097213" cy="369888"/>
          </a:xfrm>
          <a:prstGeom prst="rect">
            <a:avLst/>
          </a:prstGeom>
          <a:noFill/>
          <a:ln w="9525">
            <a:noFill/>
            <a:miter lim="800000"/>
            <a:headEnd/>
            <a:tailEnd/>
          </a:ln>
        </p:spPr>
        <p:txBody>
          <a:bodyPr wrap="none">
            <a:spAutoFit/>
          </a:bodyPr>
          <a:lstStyle/>
          <a:p>
            <a:r>
              <a:rPr lang="en-US">
                <a:latin typeface="Verdana" pitchFamily="34" charset="0"/>
              </a:rPr>
              <a:t>Leaving using this bridge</a:t>
            </a:r>
          </a:p>
        </p:txBody>
      </p:sp>
      <p:sp>
        <p:nvSpPr>
          <p:cNvPr id="13" name="TextBox 12"/>
          <p:cNvSpPr txBox="1">
            <a:spLocks noChangeArrowheads="1"/>
          </p:cNvSpPr>
          <p:nvPr/>
        </p:nvSpPr>
        <p:spPr bwMode="auto">
          <a:xfrm>
            <a:off x="5029200" y="3124200"/>
            <a:ext cx="3327400" cy="646113"/>
          </a:xfrm>
          <a:prstGeom prst="rect">
            <a:avLst/>
          </a:prstGeom>
          <a:noFill/>
          <a:ln w="9525">
            <a:noFill/>
            <a:miter lim="800000"/>
            <a:headEnd/>
            <a:tailEnd/>
          </a:ln>
        </p:spPr>
        <p:txBody>
          <a:bodyPr wrap="none">
            <a:spAutoFit/>
          </a:bodyPr>
          <a:lstStyle/>
          <a:p>
            <a:r>
              <a:rPr lang="en-US">
                <a:latin typeface="Verdana" pitchFamily="34" charset="0"/>
              </a:rPr>
              <a:t>This bridge cannot be used</a:t>
            </a:r>
          </a:p>
          <a:p>
            <a:r>
              <a:rPr lang="en-US">
                <a:latin typeface="Verdana" pitchFamily="34" charset="0"/>
              </a:rPr>
              <a:t>Except to come 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The Starting/Ending Vertex</a:t>
            </a:r>
            <a:endParaRPr lang="en-US" dirty="0"/>
          </a:p>
        </p:txBody>
      </p:sp>
      <p:sp>
        <p:nvSpPr>
          <p:cNvPr id="6" name="Content Placeholder 5"/>
          <p:cNvSpPr>
            <a:spLocks noGrp="1"/>
          </p:cNvSpPr>
          <p:nvPr>
            <p:ph idx="1"/>
          </p:nvPr>
        </p:nvSpPr>
        <p:spPr>
          <a:xfrm>
            <a:off x="503238" y="530225"/>
            <a:ext cx="8183562" cy="4803775"/>
          </a:xfrm>
        </p:spPr>
        <p:txBody>
          <a:bodyPr>
            <a:normAutofit fontScale="92500" lnSpcReduction="20000"/>
          </a:bodyPr>
          <a:lstStyle/>
          <a:p>
            <a:pPr eaLnBrk="1" hangingPunct="1">
              <a:defRPr/>
            </a:pPr>
            <a:r>
              <a:rPr lang="en-US" dirty="0" smtClean="0"/>
              <a:t>Must leave using some bridge</a:t>
            </a:r>
          </a:p>
          <a:p>
            <a:pPr eaLnBrk="1" hangingPunct="1">
              <a:defRPr/>
            </a:pPr>
            <a:r>
              <a:rPr lang="en-US" dirty="0" smtClean="0"/>
              <a:t>Either we come back to leave again (need two new bridges)</a:t>
            </a:r>
          </a:p>
          <a:p>
            <a:pPr eaLnBrk="1" hangingPunct="1">
              <a:defRPr/>
            </a:pPr>
            <a:r>
              <a:rPr lang="en-US" dirty="0" smtClean="0"/>
              <a:t>Or we come back to stay (using another bridge)</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buFont typeface="Wingdings 2" pitchFamily="18" charset="2"/>
              <a:buNone/>
              <a:defRPr/>
            </a:pPr>
            <a:endParaRPr lang="en-US" dirty="0" smtClean="0"/>
          </a:p>
          <a:p>
            <a:pPr eaLnBrk="1" hangingPunct="1">
              <a:defRPr/>
            </a:pPr>
            <a:r>
              <a:rPr lang="en-US" dirty="0" smtClean="0"/>
              <a:t>Cannot be of an odd degree: we need another bridge to come back</a:t>
            </a:r>
            <a:endParaRPr lang="en-US" dirty="0"/>
          </a:p>
        </p:txBody>
      </p:sp>
      <p:sp>
        <p:nvSpPr>
          <p:cNvPr id="63491" name="Slide Number Placeholder 16"/>
          <p:cNvSpPr>
            <a:spLocks noGrp="1"/>
          </p:cNvSpPr>
          <p:nvPr>
            <p:ph type="sldNum" sz="quarter" idx="12"/>
          </p:nvPr>
        </p:nvSpPr>
        <p:spPr bwMode="auto">
          <a:ln>
            <a:miter lim="800000"/>
            <a:headEnd/>
            <a:tailEnd/>
          </a:ln>
        </p:spPr>
        <p:txBody>
          <a:bodyPr/>
          <a:lstStyle/>
          <a:p>
            <a:pPr fontAlgn="base">
              <a:spcBef>
                <a:spcPct val="0"/>
              </a:spcBef>
              <a:spcAft>
                <a:spcPct val="0"/>
              </a:spcAft>
              <a:defRPr/>
            </a:pPr>
            <a:fld id="{92EE6C87-C044-4D72-BF2E-6E57B0BF71A9}" type="slidenum">
              <a:rPr lang="en-US">
                <a:cs typeface="Arial" charset="0"/>
              </a:rPr>
              <a:pPr fontAlgn="base">
                <a:spcBef>
                  <a:spcPct val="0"/>
                </a:spcBef>
                <a:spcAft>
                  <a:spcPct val="0"/>
                </a:spcAft>
                <a:defRPr/>
              </a:pPr>
              <a:t>49</a:t>
            </a:fld>
            <a:endParaRPr lang="en-US">
              <a:cs typeface="Arial" charset="0"/>
            </a:endParaRPr>
          </a:p>
        </p:txBody>
      </p:sp>
      <p:sp>
        <p:nvSpPr>
          <p:cNvPr id="5" name="Oval 4"/>
          <p:cNvSpPr/>
          <p:nvPr/>
        </p:nvSpPr>
        <p:spPr>
          <a:xfrm>
            <a:off x="3505200" y="205740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Start/end</a:t>
            </a:r>
          </a:p>
          <a:p>
            <a:pPr algn="ctr" fontAlgn="auto">
              <a:spcBef>
                <a:spcPts val="0"/>
              </a:spcBef>
              <a:spcAft>
                <a:spcPts val="0"/>
              </a:spcAft>
              <a:defRPr/>
            </a:pPr>
            <a:r>
              <a:rPr lang="en-US" dirty="0"/>
              <a:t>vertex</a:t>
            </a:r>
          </a:p>
        </p:txBody>
      </p:sp>
      <p:cxnSp>
        <p:nvCxnSpPr>
          <p:cNvPr id="10" name="Straight Arrow Connector 9"/>
          <p:cNvCxnSpPr/>
          <p:nvPr/>
        </p:nvCxnSpPr>
        <p:spPr>
          <a:xfrm rot="10800000" flipV="1">
            <a:off x="2286000" y="3048000"/>
            <a:ext cx="1344613" cy="939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762000" y="3276600"/>
            <a:ext cx="3097213" cy="369888"/>
          </a:xfrm>
          <a:prstGeom prst="rect">
            <a:avLst/>
          </a:prstGeom>
          <a:noFill/>
          <a:ln w="9525">
            <a:noFill/>
            <a:miter lim="800000"/>
            <a:headEnd/>
            <a:tailEnd/>
          </a:ln>
        </p:spPr>
        <p:txBody>
          <a:bodyPr wrap="none">
            <a:spAutoFit/>
          </a:bodyPr>
          <a:lstStyle/>
          <a:p>
            <a:r>
              <a:rPr lang="en-US">
                <a:latin typeface="Verdana" pitchFamily="34" charset="0"/>
              </a:rPr>
              <a:t>Leaving using this bridge</a:t>
            </a:r>
          </a:p>
        </p:txBody>
      </p:sp>
      <p:grpSp>
        <p:nvGrpSpPr>
          <p:cNvPr id="3" name="Group 16"/>
          <p:cNvGrpSpPr>
            <a:grpSpLocks/>
          </p:cNvGrpSpPr>
          <p:nvPr/>
        </p:nvGrpSpPr>
        <p:grpSpPr bwMode="auto">
          <a:xfrm>
            <a:off x="4876800" y="2286000"/>
            <a:ext cx="2701925" cy="369888"/>
            <a:chOff x="4876800" y="2286000"/>
            <a:chExt cx="2701713" cy="369332"/>
          </a:xfrm>
        </p:grpSpPr>
        <p:cxnSp>
          <p:nvCxnSpPr>
            <p:cNvPr id="14" name="Straight Arrow Connector 13"/>
            <p:cNvCxnSpPr/>
            <p:nvPr/>
          </p:nvCxnSpPr>
          <p:spPr>
            <a:xfrm rot="10800000" flipV="1">
              <a:off x="4876800" y="2590342"/>
              <a:ext cx="1828657" cy="269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6815" name="TextBox 15"/>
            <p:cNvSpPr txBox="1">
              <a:spLocks noChangeArrowheads="1"/>
            </p:cNvSpPr>
            <p:nvPr/>
          </p:nvSpPr>
          <p:spPr bwMode="auto">
            <a:xfrm>
              <a:off x="5105400" y="2286000"/>
              <a:ext cx="2473113" cy="369332"/>
            </a:xfrm>
            <a:prstGeom prst="rect">
              <a:avLst/>
            </a:prstGeom>
            <a:noFill/>
            <a:ln w="9525">
              <a:noFill/>
              <a:miter lim="800000"/>
              <a:headEnd/>
              <a:tailEnd/>
            </a:ln>
          </p:spPr>
          <p:txBody>
            <a:bodyPr wrap="none">
              <a:spAutoFit/>
            </a:bodyPr>
            <a:lstStyle/>
            <a:p>
              <a:r>
                <a:rPr lang="en-US">
                  <a:latin typeface="Verdana" pitchFamily="34" charset="0"/>
                </a:rPr>
                <a:t>Come back to leave</a:t>
              </a:r>
            </a:p>
          </p:txBody>
        </p:sp>
      </p:grpSp>
      <p:grpSp>
        <p:nvGrpSpPr>
          <p:cNvPr id="4" name="Group 17"/>
          <p:cNvGrpSpPr>
            <a:grpSpLocks/>
          </p:cNvGrpSpPr>
          <p:nvPr/>
        </p:nvGrpSpPr>
        <p:grpSpPr bwMode="auto">
          <a:xfrm>
            <a:off x="1295400" y="2362200"/>
            <a:ext cx="2209800" cy="369888"/>
            <a:chOff x="5105400" y="2286000"/>
            <a:chExt cx="2438401" cy="369332"/>
          </a:xfrm>
        </p:grpSpPr>
        <p:cxnSp>
          <p:nvCxnSpPr>
            <p:cNvPr id="19" name="Straight Arrow Connector 18"/>
            <p:cNvCxnSpPr/>
            <p:nvPr/>
          </p:nvCxnSpPr>
          <p:spPr>
            <a:xfrm rot="10800000" flipV="1">
              <a:off x="5715000" y="2590342"/>
              <a:ext cx="1828801" cy="269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6813" name="TextBox 19"/>
            <p:cNvSpPr txBox="1">
              <a:spLocks noChangeArrowheads="1"/>
            </p:cNvSpPr>
            <p:nvPr/>
          </p:nvSpPr>
          <p:spPr bwMode="auto">
            <a:xfrm>
              <a:off x="5105400" y="2286000"/>
              <a:ext cx="858889" cy="369332"/>
            </a:xfrm>
            <a:prstGeom prst="rect">
              <a:avLst/>
            </a:prstGeom>
            <a:noFill/>
            <a:ln w="9525">
              <a:noFill/>
              <a:miter lim="800000"/>
              <a:headEnd/>
              <a:tailEnd/>
            </a:ln>
          </p:spPr>
          <p:txBody>
            <a:bodyPr wrap="none">
              <a:spAutoFit/>
            </a:bodyPr>
            <a:lstStyle/>
            <a:p>
              <a:r>
                <a:rPr lang="en-US">
                  <a:latin typeface="Verdana" pitchFamily="34" charset="0"/>
                </a:rPr>
                <a:t>Leave</a:t>
              </a:r>
            </a:p>
          </p:txBody>
        </p:sp>
      </p:grpSp>
      <p:grpSp>
        <p:nvGrpSpPr>
          <p:cNvPr id="7" name="Group 20"/>
          <p:cNvGrpSpPr>
            <a:grpSpLocks/>
          </p:cNvGrpSpPr>
          <p:nvPr/>
        </p:nvGrpSpPr>
        <p:grpSpPr bwMode="auto">
          <a:xfrm>
            <a:off x="4675188" y="3098800"/>
            <a:ext cx="3049587" cy="787400"/>
            <a:chOff x="4904534" y="2259852"/>
            <a:chExt cx="3048120" cy="788148"/>
          </a:xfrm>
        </p:grpSpPr>
        <p:cxnSp>
          <p:nvCxnSpPr>
            <p:cNvPr id="22" name="Straight Arrow Connector 21"/>
            <p:cNvCxnSpPr>
              <a:endCxn id="5" idx="5"/>
            </p:cNvCxnSpPr>
            <p:nvPr/>
          </p:nvCxnSpPr>
          <p:spPr>
            <a:xfrm rot="10800000">
              <a:off x="4904534" y="2259852"/>
              <a:ext cx="1420129" cy="78814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6811" name="TextBox 22"/>
            <p:cNvSpPr txBox="1">
              <a:spLocks noChangeArrowheads="1"/>
            </p:cNvSpPr>
            <p:nvPr/>
          </p:nvSpPr>
          <p:spPr bwMode="auto">
            <a:xfrm>
              <a:off x="5105400" y="2286000"/>
              <a:ext cx="2847254" cy="369332"/>
            </a:xfrm>
            <a:prstGeom prst="rect">
              <a:avLst/>
            </a:prstGeom>
            <a:noFill/>
            <a:ln w="9525">
              <a:noFill/>
              <a:miter lim="800000"/>
              <a:headEnd/>
              <a:tailEnd/>
            </a:ln>
          </p:spPr>
          <p:txBody>
            <a:bodyPr wrap="none">
              <a:spAutoFit/>
            </a:bodyPr>
            <a:lstStyle/>
            <a:p>
              <a:r>
                <a:rPr lang="en-US">
                  <a:latin typeface="Verdana" pitchFamily="34" charset="0"/>
                </a:rPr>
                <a:t>Come back to end tour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eaLnBrk="1" hangingPunct="1">
              <a:defRPr/>
            </a:pPr>
            <a:r>
              <a:rPr lang="en-US" dirty="0" smtClean="0"/>
              <a:t>JT’s Extra: What Is  A Graph Used For?</a:t>
            </a:r>
            <a:endParaRPr lang="en-US" dirty="0"/>
          </a:p>
        </p:txBody>
      </p:sp>
      <p:sp>
        <p:nvSpPr>
          <p:cNvPr id="3" name="Content Placeholder 2"/>
          <p:cNvSpPr>
            <a:spLocks noGrp="1"/>
          </p:cNvSpPr>
          <p:nvPr>
            <p:ph idx="1"/>
          </p:nvPr>
        </p:nvSpPr>
        <p:spPr>
          <a:xfrm>
            <a:off x="503238" y="530225"/>
            <a:ext cx="8183562" cy="4187825"/>
          </a:xfrm>
        </p:spPr>
        <p:txBody>
          <a:bodyPr/>
          <a:lstStyle/>
          <a:p>
            <a:pPr eaLnBrk="1" hangingPunct="1"/>
            <a:r>
              <a:rPr lang="en-US" smtClean="0">
                <a:ea typeface="ＭＳ Ｐゴシック" pitchFamily="34" charset="-128"/>
              </a:rPr>
              <a:t>To show relationships (people, objects, locations etc.)</a:t>
            </a:r>
          </a:p>
        </p:txBody>
      </p:sp>
      <p:sp>
        <p:nvSpPr>
          <p:cNvPr id="19459"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CE327B12-C4BF-4845-9E2F-3E78F8F0629B}" type="slidenum">
              <a:rPr lang="en-US">
                <a:cs typeface="Arial" charset="0"/>
              </a:rPr>
              <a:pPr fontAlgn="base">
                <a:spcBef>
                  <a:spcPct val="0"/>
                </a:spcBef>
                <a:spcAft>
                  <a:spcPct val="0"/>
                </a:spcAft>
                <a:defRPr/>
              </a:pPr>
              <a:t>5</a:t>
            </a:fld>
            <a:endParaRPr lang="en-US">
              <a:cs typeface="Arial" charset="0"/>
            </a:endParaRPr>
          </a:p>
        </p:txBody>
      </p:sp>
      <p:grpSp>
        <p:nvGrpSpPr>
          <p:cNvPr id="5" name="Group 6"/>
          <p:cNvGrpSpPr>
            <a:grpSpLocks/>
          </p:cNvGrpSpPr>
          <p:nvPr/>
        </p:nvGrpSpPr>
        <p:grpSpPr bwMode="auto">
          <a:xfrm>
            <a:off x="1017588" y="1689100"/>
            <a:ext cx="3968750" cy="2386013"/>
            <a:chOff x="2873" y="1529"/>
            <a:chExt cx="2500" cy="1503"/>
          </a:xfrm>
        </p:grpSpPr>
        <p:sp>
          <p:nvSpPr>
            <p:cNvPr id="20485" name="Line 7"/>
            <p:cNvSpPr>
              <a:spLocks noChangeShapeType="1"/>
            </p:cNvSpPr>
            <p:nvPr/>
          </p:nvSpPr>
          <p:spPr bwMode="auto">
            <a:xfrm>
              <a:off x="3243" y="1979"/>
              <a:ext cx="1587" cy="0"/>
            </a:xfrm>
            <a:prstGeom prst="line">
              <a:avLst/>
            </a:prstGeom>
            <a:noFill/>
            <a:ln w="12700">
              <a:solidFill>
                <a:schemeClr val="tx1"/>
              </a:solidFill>
              <a:round/>
              <a:headEnd/>
              <a:tailEnd/>
            </a:ln>
          </p:spPr>
          <p:txBody>
            <a:bodyPr tIns="46038" rIns="92075" bIns="46038">
              <a:spAutoFit/>
            </a:bodyPr>
            <a:lstStyle/>
            <a:p>
              <a:endParaRPr lang="en-US"/>
            </a:p>
          </p:txBody>
        </p:sp>
        <p:sp>
          <p:nvSpPr>
            <p:cNvPr id="20486" name="Line 8"/>
            <p:cNvSpPr>
              <a:spLocks noChangeShapeType="1"/>
            </p:cNvSpPr>
            <p:nvPr/>
          </p:nvSpPr>
          <p:spPr bwMode="auto">
            <a:xfrm>
              <a:off x="3243" y="1979"/>
              <a:ext cx="0" cy="182"/>
            </a:xfrm>
            <a:prstGeom prst="line">
              <a:avLst/>
            </a:prstGeom>
            <a:noFill/>
            <a:ln w="12700">
              <a:solidFill>
                <a:schemeClr val="tx1"/>
              </a:solidFill>
              <a:round/>
              <a:headEnd/>
              <a:tailEnd/>
            </a:ln>
          </p:spPr>
          <p:txBody>
            <a:bodyPr tIns="46038" rIns="92075" bIns="46038">
              <a:spAutoFit/>
            </a:bodyPr>
            <a:lstStyle/>
            <a:p>
              <a:endParaRPr lang="en-US"/>
            </a:p>
          </p:txBody>
        </p:sp>
        <p:sp>
          <p:nvSpPr>
            <p:cNvPr id="20487" name="Line 9"/>
            <p:cNvSpPr>
              <a:spLocks noChangeShapeType="1"/>
            </p:cNvSpPr>
            <p:nvPr/>
          </p:nvSpPr>
          <p:spPr bwMode="auto">
            <a:xfrm>
              <a:off x="4830" y="1979"/>
              <a:ext cx="0" cy="182"/>
            </a:xfrm>
            <a:prstGeom prst="line">
              <a:avLst/>
            </a:prstGeom>
            <a:noFill/>
            <a:ln w="12700">
              <a:solidFill>
                <a:schemeClr val="tx1"/>
              </a:solidFill>
              <a:round/>
              <a:headEnd/>
              <a:tailEnd/>
            </a:ln>
          </p:spPr>
          <p:txBody>
            <a:bodyPr tIns="46038" rIns="92075" bIns="46038">
              <a:spAutoFit/>
            </a:bodyPr>
            <a:lstStyle/>
            <a:p>
              <a:endParaRPr lang="en-US"/>
            </a:p>
          </p:txBody>
        </p:sp>
        <p:sp>
          <p:nvSpPr>
            <p:cNvPr id="20488" name="Line 10"/>
            <p:cNvSpPr>
              <a:spLocks noChangeShapeType="1"/>
            </p:cNvSpPr>
            <p:nvPr/>
          </p:nvSpPr>
          <p:spPr bwMode="auto">
            <a:xfrm>
              <a:off x="4105" y="1752"/>
              <a:ext cx="0" cy="227"/>
            </a:xfrm>
            <a:prstGeom prst="line">
              <a:avLst/>
            </a:prstGeom>
            <a:noFill/>
            <a:ln w="12700">
              <a:solidFill>
                <a:schemeClr val="tx1"/>
              </a:solidFill>
              <a:round/>
              <a:headEnd/>
              <a:tailEnd/>
            </a:ln>
          </p:spPr>
          <p:txBody>
            <a:bodyPr tIns="46038" rIns="92075" bIns="46038">
              <a:spAutoFit/>
            </a:bodyPr>
            <a:lstStyle/>
            <a:p>
              <a:endParaRPr lang="en-US"/>
            </a:p>
          </p:txBody>
        </p:sp>
        <p:sp>
          <p:nvSpPr>
            <p:cNvPr id="20489" name="Line 11"/>
            <p:cNvSpPr>
              <a:spLocks noChangeShapeType="1"/>
            </p:cNvSpPr>
            <p:nvPr/>
          </p:nvSpPr>
          <p:spPr bwMode="auto">
            <a:xfrm>
              <a:off x="3016" y="2660"/>
              <a:ext cx="680" cy="0"/>
            </a:xfrm>
            <a:prstGeom prst="line">
              <a:avLst/>
            </a:prstGeom>
            <a:noFill/>
            <a:ln w="12700">
              <a:solidFill>
                <a:schemeClr val="tx1"/>
              </a:solidFill>
              <a:round/>
              <a:headEnd/>
              <a:tailEnd/>
            </a:ln>
          </p:spPr>
          <p:txBody>
            <a:bodyPr tIns="46038" rIns="92075" bIns="46038">
              <a:spAutoFit/>
            </a:bodyPr>
            <a:lstStyle/>
            <a:p>
              <a:endParaRPr lang="en-US"/>
            </a:p>
          </p:txBody>
        </p:sp>
        <p:sp>
          <p:nvSpPr>
            <p:cNvPr id="20490" name="Line 12"/>
            <p:cNvSpPr>
              <a:spLocks noChangeShapeType="1"/>
            </p:cNvSpPr>
            <p:nvPr/>
          </p:nvSpPr>
          <p:spPr bwMode="auto">
            <a:xfrm>
              <a:off x="3016" y="2660"/>
              <a:ext cx="0" cy="136"/>
            </a:xfrm>
            <a:prstGeom prst="line">
              <a:avLst/>
            </a:prstGeom>
            <a:noFill/>
            <a:ln w="12700">
              <a:solidFill>
                <a:schemeClr val="tx1"/>
              </a:solidFill>
              <a:round/>
              <a:headEnd/>
              <a:tailEnd/>
            </a:ln>
          </p:spPr>
          <p:txBody>
            <a:bodyPr tIns="46038" rIns="92075" bIns="46038">
              <a:spAutoFit/>
            </a:bodyPr>
            <a:lstStyle/>
            <a:p>
              <a:endParaRPr lang="en-US"/>
            </a:p>
          </p:txBody>
        </p:sp>
        <p:sp>
          <p:nvSpPr>
            <p:cNvPr id="20491" name="Line 13"/>
            <p:cNvSpPr>
              <a:spLocks noChangeShapeType="1"/>
            </p:cNvSpPr>
            <p:nvPr/>
          </p:nvSpPr>
          <p:spPr bwMode="auto">
            <a:xfrm>
              <a:off x="3696" y="2660"/>
              <a:ext cx="0" cy="136"/>
            </a:xfrm>
            <a:prstGeom prst="line">
              <a:avLst/>
            </a:prstGeom>
            <a:noFill/>
            <a:ln w="12700">
              <a:solidFill>
                <a:schemeClr val="tx1"/>
              </a:solidFill>
              <a:round/>
              <a:headEnd/>
              <a:tailEnd/>
            </a:ln>
          </p:spPr>
          <p:txBody>
            <a:bodyPr tIns="46038" rIns="92075" bIns="46038">
              <a:spAutoFit/>
            </a:bodyPr>
            <a:lstStyle/>
            <a:p>
              <a:endParaRPr lang="en-US"/>
            </a:p>
          </p:txBody>
        </p:sp>
        <p:sp>
          <p:nvSpPr>
            <p:cNvPr id="20492" name="Line 14"/>
            <p:cNvSpPr>
              <a:spLocks noChangeShapeType="1"/>
            </p:cNvSpPr>
            <p:nvPr/>
          </p:nvSpPr>
          <p:spPr bwMode="auto">
            <a:xfrm>
              <a:off x="3243" y="2341"/>
              <a:ext cx="0" cy="319"/>
            </a:xfrm>
            <a:prstGeom prst="line">
              <a:avLst/>
            </a:prstGeom>
            <a:noFill/>
            <a:ln w="12700">
              <a:solidFill>
                <a:schemeClr val="tx1"/>
              </a:solidFill>
              <a:round/>
              <a:headEnd/>
              <a:tailEnd/>
            </a:ln>
          </p:spPr>
          <p:txBody>
            <a:bodyPr tIns="46038" rIns="92075" bIns="46038">
              <a:spAutoFit/>
            </a:bodyPr>
            <a:lstStyle/>
            <a:p>
              <a:endParaRPr lang="en-US"/>
            </a:p>
          </p:txBody>
        </p:sp>
        <p:sp>
          <p:nvSpPr>
            <p:cNvPr id="20493" name="Line 15"/>
            <p:cNvSpPr>
              <a:spLocks noChangeShapeType="1"/>
            </p:cNvSpPr>
            <p:nvPr/>
          </p:nvSpPr>
          <p:spPr bwMode="auto">
            <a:xfrm>
              <a:off x="4422" y="2660"/>
              <a:ext cx="726" cy="0"/>
            </a:xfrm>
            <a:prstGeom prst="line">
              <a:avLst/>
            </a:prstGeom>
            <a:noFill/>
            <a:ln w="12700">
              <a:solidFill>
                <a:schemeClr val="tx1"/>
              </a:solidFill>
              <a:round/>
              <a:headEnd/>
              <a:tailEnd/>
            </a:ln>
          </p:spPr>
          <p:txBody>
            <a:bodyPr tIns="46038" rIns="92075" bIns="46038">
              <a:spAutoFit/>
            </a:bodyPr>
            <a:lstStyle/>
            <a:p>
              <a:endParaRPr lang="en-US"/>
            </a:p>
          </p:txBody>
        </p:sp>
        <p:sp>
          <p:nvSpPr>
            <p:cNvPr id="20494" name="Line 16"/>
            <p:cNvSpPr>
              <a:spLocks noChangeShapeType="1"/>
            </p:cNvSpPr>
            <p:nvPr/>
          </p:nvSpPr>
          <p:spPr bwMode="auto">
            <a:xfrm>
              <a:off x="4422" y="2660"/>
              <a:ext cx="0" cy="136"/>
            </a:xfrm>
            <a:prstGeom prst="line">
              <a:avLst/>
            </a:prstGeom>
            <a:noFill/>
            <a:ln w="12700">
              <a:solidFill>
                <a:schemeClr val="tx1"/>
              </a:solidFill>
              <a:round/>
              <a:headEnd/>
              <a:tailEnd/>
            </a:ln>
          </p:spPr>
          <p:txBody>
            <a:bodyPr tIns="46038" rIns="92075" bIns="46038">
              <a:spAutoFit/>
            </a:bodyPr>
            <a:lstStyle/>
            <a:p>
              <a:endParaRPr lang="en-US"/>
            </a:p>
          </p:txBody>
        </p:sp>
        <p:sp>
          <p:nvSpPr>
            <p:cNvPr id="20495" name="Line 17"/>
            <p:cNvSpPr>
              <a:spLocks noChangeShapeType="1"/>
            </p:cNvSpPr>
            <p:nvPr/>
          </p:nvSpPr>
          <p:spPr bwMode="auto">
            <a:xfrm>
              <a:off x="5148" y="2660"/>
              <a:ext cx="0" cy="136"/>
            </a:xfrm>
            <a:prstGeom prst="line">
              <a:avLst/>
            </a:prstGeom>
            <a:noFill/>
            <a:ln w="12700">
              <a:solidFill>
                <a:schemeClr val="tx1"/>
              </a:solidFill>
              <a:round/>
              <a:headEnd/>
              <a:tailEnd/>
            </a:ln>
          </p:spPr>
          <p:txBody>
            <a:bodyPr tIns="46038" rIns="92075" bIns="46038">
              <a:spAutoFit/>
            </a:bodyPr>
            <a:lstStyle/>
            <a:p>
              <a:endParaRPr lang="en-US"/>
            </a:p>
          </p:txBody>
        </p:sp>
        <p:sp>
          <p:nvSpPr>
            <p:cNvPr id="20496" name="Line 18"/>
            <p:cNvSpPr>
              <a:spLocks noChangeShapeType="1"/>
            </p:cNvSpPr>
            <p:nvPr/>
          </p:nvSpPr>
          <p:spPr bwMode="auto">
            <a:xfrm>
              <a:off x="4830" y="2387"/>
              <a:ext cx="1" cy="273"/>
            </a:xfrm>
            <a:prstGeom prst="line">
              <a:avLst/>
            </a:prstGeom>
            <a:noFill/>
            <a:ln w="12700">
              <a:solidFill>
                <a:schemeClr val="tx1"/>
              </a:solidFill>
              <a:round/>
              <a:headEnd/>
              <a:tailEnd/>
            </a:ln>
          </p:spPr>
          <p:txBody>
            <a:bodyPr tIns="46038" rIns="92075" bIns="46038">
              <a:spAutoFit/>
            </a:bodyPr>
            <a:lstStyle/>
            <a:p>
              <a:endParaRPr lang="en-US"/>
            </a:p>
          </p:txBody>
        </p:sp>
        <p:sp>
          <p:nvSpPr>
            <p:cNvPr id="20497" name="Rectangle 19"/>
            <p:cNvSpPr>
              <a:spLocks noChangeArrowheads="1"/>
            </p:cNvSpPr>
            <p:nvPr/>
          </p:nvSpPr>
          <p:spPr bwMode="auto">
            <a:xfrm>
              <a:off x="3921" y="1529"/>
              <a:ext cx="382" cy="233"/>
            </a:xfrm>
            <a:prstGeom prst="rect">
              <a:avLst/>
            </a:prstGeom>
            <a:solidFill>
              <a:srgbClr val="FFFFFF"/>
            </a:solidFill>
            <a:ln w="12700" algn="ctr">
              <a:solidFill>
                <a:schemeClr val="tx1"/>
              </a:solidFill>
              <a:miter lim="800000"/>
              <a:headEnd/>
              <a:tailEnd/>
            </a:ln>
          </p:spPr>
          <p:txBody>
            <a:bodyPr wrap="none" tIns="46038" rIns="92075" bIns="46038" anchor="ctr">
              <a:spAutoFit/>
            </a:bodyPr>
            <a:lstStyle/>
            <a:p>
              <a:pPr algn="ctr">
                <a:spcBef>
                  <a:spcPct val="50000"/>
                </a:spcBef>
              </a:pPr>
              <a:r>
                <a:rPr lang="en-US">
                  <a:latin typeface="Verdana" pitchFamily="34" charset="0"/>
                </a:rPr>
                <a:t>Jane</a:t>
              </a:r>
            </a:p>
          </p:txBody>
        </p:sp>
        <p:sp>
          <p:nvSpPr>
            <p:cNvPr id="20498" name="Rectangle 20"/>
            <p:cNvSpPr>
              <a:spLocks noChangeArrowheads="1"/>
            </p:cNvSpPr>
            <p:nvPr/>
          </p:nvSpPr>
          <p:spPr bwMode="auto">
            <a:xfrm>
              <a:off x="3141" y="2164"/>
              <a:ext cx="313" cy="233"/>
            </a:xfrm>
            <a:prstGeom prst="rect">
              <a:avLst/>
            </a:prstGeom>
            <a:solidFill>
              <a:srgbClr val="FFFFFF"/>
            </a:solidFill>
            <a:ln w="12700" algn="ctr">
              <a:solidFill>
                <a:schemeClr val="tx1"/>
              </a:solidFill>
              <a:miter lim="800000"/>
              <a:headEnd/>
              <a:tailEnd/>
            </a:ln>
          </p:spPr>
          <p:txBody>
            <a:bodyPr wrap="none" tIns="46038" rIns="92075" bIns="46038" anchor="ctr">
              <a:spAutoFit/>
            </a:bodyPr>
            <a:lstStyle/>
            <a:p>
              <a:pPr algn="ctr">
                <a:spcBef>
                  <a:spcPct val="50000"/>
                </a:spcBef>
              </a:pPr>
              <a:r>
                <a:rPr lang="en-US">
                  <a:latin typeface="Verdana" pitchFamily="34" charset="0"/>
                </a:rPr>
                <a:t>Jim</a:t>
              </a:r>
            </a:p>
          </p:txBody>
        </p:sp>
        <p:sp>
          <p:nvSpPr>
            <p:cNvPr id="20499" name="Rectangle 21"/>
            <p:cNvSpPr>
              <a:spLocks noChangeArrowheads="1"/>
            </p:cNvSpPr>
            <p:nvPr/>
          </p:nvSpPr>
          <p:spPr bwMode="auto">
            <a:xfrm>
              <a:off x="4637" y="2164"/>
              <a:ext cx="427" cy="233"/>
            </a:xfrm>
            <a:prstGeom prst="rect">
              <a:avLst/>
            </a:prstGeom>
            <a:solidFill>
              <a:srgbClr val="FFFFFF"/>
            </a:solidFill>
            <a:ln w="12700" algn="ctr">
              <a:solidFill>
                <a:schemeClr val="tx1"/>
              </a:solidFill>
              <a:miter lim="800000"/>
              <a:headEnd/>
              <a:tailEnd/>
            </a:ln>
          </p:spPr>
          <p:txBody>
            <a:bodyPr wrap="none" tIns="46038" rIns="92075" bIns="46038" anchor="ctr">
              <a:spAutoFit/>
            </a:bodyPr>
            <a:lstStyle/>
            <a:p>
              <a:pPr algn="ctr">
                <a:spcBef>
                  <a:spcPct val="50000"/>
                </a:spcBef>
              </a:pPr>
              <a:r>
                <a:rPr lang="en-US">
                  <a:latin typeface="Verdana" pitchFamily="34" charset="0"/>
                </a:rPr>
                <a:t>Anne</a:t>
              </a:r>
            </a:p>
          </p:txBody>
        </p:sp>
        <p:sp>
          <p:nvSpPr>
            <p:cNvPr id="20500" name="Rectangle 22"/>
            <p:cNvSpPr>
              <a:spLocks noChangeArrowheads="1"/>
            </p:cNvSpPr>
            <p:nvPr/>
          </p:nvSpPr>
          <p:spPr bwMode="auto">
            <a:xfrm>
              <a:off x="2873" y="2799"/>
              <a:ext cx="313" cy="233"/>
            </a:xfrm>
            <a:prstGeom prst="rect">
              <a:avLst/>
            </a:prstGeom>
            <a:solidFill>
              <a:srgbClr val="FFFFFF"/>
            </a:solidFill>
            <a:ln w="12700" algn="ctr">
              <a:solidFill>
                <a:schemeClr val="tx1"/>
              </a:solidFill>
              <a:miter lim="800000"/>
              <a:headEnd/>
              <a:tailEnd/>
            </a:ln>
          </p:spPr>
          <p:txBody>
            <a:bodyPr wrap="none" tIns="46038" rIns="92075" bIns="46038" anchor="ctr">
              <a:spAutoFit/>
            </a:bodyPr>
            <a:lstStyle/>
            <a:p>
              <a:pPr algn="ctr">
                <a:spcBef>
                  <a:spcPct val="50000"/>
                </a:spcBef>
              </a:pPr>
              <a:r>
                <a:rPr lang="en-US">
                  <a:latin typeface="Verdana" pitchFamily="34" charset="0"/>
                </a:rPr>
                <a:t>Joe</a:t>
              </a:r>
            </a:p>
          </p:txBody>
        </p:sp>
        <p:sp>
          <p:nvSpPr>
            <p:cNvPr id="20501" name="Rectangle 23"/>
            <p:cNvSpPr>
              <a:spLocks noChangeArrowheads="1"/>
            </p:cNvSpPr>
            <p:nvPr/>
          </p:nvSpPr>
          <p:spPr bwMode="auto">
            <a:xfrm>
              <a:off x="3495" y="2799"/>
              <a:ext cx="427" cy="233"/>
            </a:xfrm>
            <a:prstGeom prst="rect">
              <a:avLst/>
            </a:prstGeom>
            <a:solidFill>
              <a:srgbClr val="FFFFFF"/>
            </a:solidFill>
            <a:ln w="12700" algn="ctr">
              <a:solidFill>
                <a:schemeClr val="tx1"/>
              </a:solidFill>
              <a:miter lim="800000"/>
              <a:headEnd/>
              <a:tailEnd/>
            </a:ln>
          </p:spPr>
          <p:txBody>
            <a:bodyPr wrap="none" tIns="46038" rIns="92075" bIns="46038" anchor="ctr">
              <a:spAutoFit/>
            </a:bodyPr>
            <a:lstStyle/>
            <a:p>
              <a:pPr algn="ctr">
                <a:spcBef>
                  <a:spcPct val="50000"/>
                </a:spcBef>
              </a:pPr>
              <a:r>
                <a:rPr lang="en-US">
                  <a:latin typeface="Verdana" pitchFamily="34" charset="0"/>
                </a:rPr>
                <a:t>Mark</a:t>
              </a:r>
            </a:p>
          </p:txBody>
        </p:sp>
        <p:sp>
          <p:nvSpPr>
            <p:cNvPr id="20502" name="Rectangle 24"/>
            <p:cNvSpPr>
              <a:spLocks noChangeArrowheads="1"/>
            </p:cNvSpPr>
            <p:nvPr/>
          </p:nvSpPr>
          <p:spPr bwMode="auto">
            <a:xfrm>
              <a:off x="4267" y="2799"/>
              <a:ext cx="408" cy="233"/>
            </a:xfrm>
            <a:prstGeom prst="rect">
              <a:avLst/>
            </a:prstGeom>
            <a:solidFill>
              <a:srgbClr val="FFFFFF"/>
            </a:solidFill>
            <a:ln w="12700" algn="ctr">
              <a:solidFill>
                <a:schemeClr val="tx1"/>
              </a:solidFill>
              <a:miter lim="800000"/>
              <a:headEnd/>
              <a:tailEnd/>
            </a:ln>
          </p:spPr>
          <p:txBody>
            <a:bodyPr wrap="none" tIns="46038" rIns="92075" bIns="46038" anchor="ctr">
              <a:spAutoFit/>
            </a:bodyPr>
            <a:lstStyle/>
            <a:p>
              <a:pPr algn="ctr">
                <a:spcBef>
                  <a:spcPct val="50000"/>
                </a:spcBef>
              </a:pPr>
              <a:r>
                <a:rPr lang="en-US">
                  <a:latin typeface="Verdana" pitchFamily="34" charset="0"/>
                </a:rPr>
                <a:t>Mike</a:t>
              </a:r>
            </a:p>
          </p:txBody>
        </p:sp>
        <p:sp>
          <p:nvSpPr>
            <p:cNvPr id="20503" name="Rectangle 25"/>
            <p:cNvSpPr>
              <a:spLocks noChangeArrowheads="1"/>
            </p:cNvSpPr>
            <p:nvPr/>
          </p:nvSpPr>
          <p:spPr bwMode="auto">
            <a:xfrm>
              <a:off x="4946" y="2799"/>
              <a:ext cx="427" cy="233"/>
            </a:xfrm>
            <a:prstGeom prst="rect">
              <a:avLst/>
            </a:prstGeom>
            <a:solidFill>
              <a:srgbClr val="FFFFFF"/>
            </a:solidFill>
            <a:ln w="12700" algn="ctr">
              <a:solidFill>
                <a:schemeClr val="tx1"/>
              </a:solidFill>
              <a:miter lim="800000"/>
              <a:headEnd/>
              <a:tailEnd/>
            </a:ln>
          </p:spPr>
          <p:txBody>
            <a:bodyPr wrap="none" tIns="46038" rIns="92075" bIns="46038" anchor="ctr">
              <a:spAutoFit/>
            </a:bodyPr>
            <a:lstStyle/>
            <a:p>
              <a:pPr algn="ctr">
                <a:spcBef>
                  <a:spcPct val="50000"/>
                </a:spcBef>
              </a:pPr>
              <a:r>
                <a:rPr lang="en-US">
                  <a:latin typeface="Verdana" pitchFamily="34" charset="0"/>
                </a:rPr>
                <a:t>Mary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An Easier Problem</a:t>
            </a:r>
            <a:endParaRPr lang="en-US" dirty="0"/>
          </a:p>
        </p:txBody>
      </p:sp>
      <p:sp>
        <p:nvSpPr>
          <p:cNvPr id="3" name="Content Placeholder 2"/>
          <p:cNvSpPr>
            <a:spLocks noGrp="1"/>
          </p:cNvSpPr>
          <p:nvPr>
            <p:ph idx="1"/>
          </p:nvPr>
        </p:nvSpPr>
        <p:spPr>
          <a:xfrm>
            <a:off x="503238" y="530225"/>
            <a:ext cx="8183562" cy="4187825"/>
          </a:xfrm>
        </p:spPr>
        <p:txBody>
          <a:bodyPr>
            <a:normAutofit fontScale="92500" lnSpcReduction="10000"/>
          </a:bodyPr>
          <a:lstStyle/>
          <a:p>
            <a:pPr eaLnBrk="1" hangingPunct="1">
              <a:defRPr/>
            </a:pPr>
            <a:r>
              <a:rPr lang="en-US" dirty="0" smtClean="0"/>
              <a:t>Is there a path through this graph that</a:t>
            </a:r>
          </a:p>
          <a:p>
            <a:pPr lvl="1" eaLnBrk="1" hangingPunct="1">
              <a:defRPr/>
            </a:pPr>
            <a:r>
              <a:rPr lang="en-US" dirty="0" smtClean="0"/>
              <a:t>Starts at some vertex</a:t>
            </a:r>
          </a:p>
          <a:p>
            <a:pPr lvl="1" eaLnBrk="1" hangingPunct="1">
              <a:defRPr/>
            </a:pPr>
            <a:r>
              <a:rPr lang="en-US" dirty="0" smtClean="0"/>
              <a:t>Ends at a (possibly </a:t>
            </a:r>
            <a:r>
              <a:rPr lang="en-US" b="1" dirty="0" smtClean="0"/>
              <a:t>different</a:t>
            </a:r>
            <a:r>
              <a:rPr lang="en-US" dirty="0" smtClean="0"/>
              <a:t>) vertex</a:t>
            </a:r>
          </a:p>
          <a:p>
            <a:pPr lvl="1" eaLnBrk="1" hangingPunct="1">
              <a:defRPr/>
            </a:pPr>
            <a:r>
              <a:rPr lang="en-US" dirty="0" smtClean="0"/>
              <a:t>Passes through every edge once</a:t>
            </a:r>
          </a:p>
          <a:p>
            <a:pPr lvl="1" eaLnBrk="1" hangingPunct="1">
              <a:defRPr/>
            </a:pPr>
            <a:r>
              <a:rPr lang="en-US" dirty="0" smtClean="0"/>
              <a:t>Does not cross an edge more than once?</a:t>
            </a:r>
          </a:p>
          <a:p>
            <a:pPr lvl="1" eaLnBrk="1" hangingPunct="1">
              <a:defRPr/>
            </a:pPr>
            <a:endParaRPr lang="en-US" dirty="0" smtClean="0"/>
          </a:p>
          <a:p>
            <a:pPr eaLnBrk="1" hangingPunct="1">
              <a:defRPr/>
            </a:pPr>
            <a:r>
              <a:rPr lang="en-US" dirty="0" smtClean="0"/>
              <a:t>Called a </a:t>
            </a:r>
            <a:r>
              <a:rPr lang="en-US" b="1" dirty="0" smtClean="0"/>
              <a:t>Euler Path</a:t>
            </a:r>
          </a:p>
          <a:p>
            <a:pPr eaLnBrk="1" hangingPunct="1">
              <a:defRPr/>
            </a:pPr>
            <a:r>
              <a:rPr lang="en-US" dirty="0" smtClean="0"/>
              <a:t>Note that if there is a circuit, then there is a path</a:t>
            </a:r>
          </a:p>
          <a:p>
            <a:pPr eaLnBrk="1" hangingPunct="1">
              <a:defRPr/>
            </a:pPr>
            <a:r>
              <a:rPr lang="en-US" dirty="0" smtClean="0"/>
              <a:t>If not, then the path is necessarily not a circuit</a:t>
            </a:r>
          </a:p>
        </p:txBody>
      </p:sp>
      <p:sp>
        <p:nvSpPr>
          <p:cNvPr id="64515"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722E3B09-55ED-4405-9BB8-2F4CA0A78E34}" type="slidenum">
              <a:rPr lang="en-US">
                <a:cs typeface="Arial" charset="0"/>
              </a:rPr>
              <a:pPr fontAlgn="base">
                <a:spcBef>
                  <a:spcPct val="0"/>
                </a:spcBef>
                <a:spcAft>
                  <a:spcPct val="0"/>
                </a:spcAft>
                <a:defRPr/>
              </a:pPr>
              <a:t>50</a:t>
            </a:fld>
            <a:endParaRPr lang="en-US">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Euler Path – Start Vertex</a:t>
            </a:r>
            <a:endParaRPr lang="en-US" dirty="0"/>
          </a:p>
        </p:txBody>
      </p:sp>
      <p:sp>
        <p:nvSpPr>
          <p:cNvPr id="3" name="Content Placeholder 2"/>
          <p:cNvSpPr>
            <a:spLocks noGrp="1"/>
          </p:cNvSpPr>
          <p:nvPr>
            <p:ph idx="1"/>
          </p:nvPr>
        </p:nvSpPr>
        <p:spPr>
          <a:xfrm>
            <a:off x="503238" y="530225"/>
            <a:ext cx="8183562" cy="4575175"/>
          </a:xfrm>
        </p:spPr>
        <p:txBody>
          <a:bodyPr>
            <a:normAutofit lnSpcReduction="10000"/>
          </a:bodyPr>
          <a:lstStyle/>
          <a:p>
            <a:pPr eaLnBrk="1" hangingPunct="1">
              <a:defRPr/>
            </a:pPr>
            <a:r>
              <a:rPr lang="en-US" dirty="0" smtClean="0"/>
              <a:t>The starting vertex must have an odd degree</a:t>
            </a:r>
          </a:p>
          <a:p>
            <a:pPr eaLnBrk="1" hangingPunct="1">
              <a:defRPr/>
            </a:pPr>
            <a:endParaRPr lang="en-US" b="1" dirty="0" smtClean="0"/>
          </a:p>
          <a:p>
            <a:pPr eaLnBrk="1" hangingPunct="1">
              <a:defRPr/>
            </a:pPr>
            <a:endParaRPr lang="en-US" b="1" dirty="0" smtClean="0"/>
          </a:p>
          <a:p>
            <a:pPr eaLnBrk="1" hangingPunct="1">
              <a:defRPr/>
            </a:pPr>
            <a:endParaRPr lang="en-US" b="1" dirty="0" smtClean="0"/>
          </a:p>
          <a:p>
            <a:pPr eaLnBrk="1" hangingPunct="1">
              <a:defRPr/>
            </a:pPr>
            <a:endParaRPr lang="en-US" b="1" dirty="0" smtClean="0"/>
          </a:p>
          <a:p>
            <a:pPr eaLnBrk="1" hangingPunct="1">
              <a:defRPr/>
            </a:pPr>
            <a:endParaRPr lang="en-US" b="1" dirty="0" smtClean="0"/>
          </a:p>
          <a:p>
            <a:pPr eaLnBrk="1" hangingPunct="1">
              <a:defRPr/>
            </a:pPr>
            <a:endParaRPr lang="en-US" b="1" dirty="0" smtClean="0"/>
          </a:p>
          <a:p>
            <a:pPr eaLnBrk="1" hangingPunct="1">
              <a:defRPr/>
            </a:pPr>
            <a:endParaRPr lang="en-US" b="1" dirty="0" smtClean="0"/>
          </a:p>
          <a:p>
            <a:pPr eaLnBrk="1" hangingPunct="1">
              <a:defRPr/>
            </a:pPr>
            <a:r>
              <a:rPr lang="en-US" b="1" dirty="0" smtClean="0"/>
              <a:t>Never </a:t>
            </a:r>
            <a:r>
              <a:rPr lang="en-US" dirty="0" smtClean="0"/>
              <a:t>come back to stay</a:t>
            </a:r>
            <a:endParaRPr lang="en-US" b="1" dirty="0" smtClean="0"/>
          </a:p>
          <a:p>
            <a:pPr eaLnBrk="1" hangingPunct="1">
              <a:defRPr/>
            </a:pPr>
            <a:endParaRPr lang="en-US" dirty="0" smtClean="0"/>
          </a:p>
        </p:txBody>
      </p:sp>
      <p:sp>
        <p:nvSpPr>
          <p:cNvPr id="65539" name="Slide Number Placeholder 12"/>
          <p:cNvSpPr>
            <a:spLocks noGrp="1"/>
          </p:cNvSpPr>
          <p:nvPr>
            <p:ph type="sldNum" sz="quarter" idx="12"/>
          </p:nvPr>
        </p:nvSpPr>
        <p:spPr bwMode="auto">
          <a:ln>
            <a:miter lim="800000"/>
            <a:headEnd/>
            <a:tailEnd/>
          </a:ln>
        </p:spPr>
        <p:txBody>
          <a:bodyPr/>
          <a:lstStyle/>
          <a:p>
            <a:pPr fontAlgn="base">
              <a:spcBef>
                <a:spcPct val="0"/>
              </a:spcBef>
              <a:spcAft>
                <a:spcPct val="0"/>
              </a:spcAft>
              <a:defRPr/>
            </a:pPr>
            <a:fld id="{87BFDFC8-2F24-4B16-B2E4-94B55ADDE47A}" type="slidenum">
              <a:rPr lang="en-US">
                <a:cs typeface="Arial" charset="0"/>
              </a:rPr>
              <a:pPr fontAlgn="base">
                <a:spcBef>
                  <a:spcPct val="0"/>
                </a:spcBef>
                <a:spcAft>
                  <a:spcPct val="0"/>
                </a:spcAft>
                <a:defRPr/>
              </a:pPr>
              <a:t>51</a:t>
            </a:fld>
            <a:endParaRPr lang="en-US">
              <a:cs typeface="Arial" charset="0"/>
            </a:endParaRPr>
          </a:p>
        </p:txBody>
      </p:sp>
      <p:sp>
        <p:nvSpPr>
          <p:cNvPr id="4" name="Oval 3"/>
          <p:cNvSpPr/>
          <p:nvPr/>
        </p:nvSpPr>
        <p:spPr>
          <a:xfrm>
            <a:off x="3505200" y="205740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Start</a:t>
            </a:r>
          </a:p>
          <a:p>
            <a:pPr algn="ctr" fontAlgn="auto">
              <a:spcBef>
                <a:spcPts val="0"/>
              </a:spcBef>
              <a:spcAft>
                <a:spcPts val="0"/>
              </a:spcAft>
              <a:defRPr/>
            </a:pPr>
            <a:r>
              <a:rPr lang="en-US" dirty="0"/>
              <a:t>vertex</a:t>
            </a:r>
          </a:p>
        </p:txBody>
      </p:sp>
      <p:sp>
        <p:nvSpPr>
          <p:cNvPr id="5" name="TextBox 4"/>
          <p:cNvSpPr txBox="1">
            <a:spLocks noChangeArrowheads="1"/>
          </p:cNvSpPr>
          <p:nvPr/>
        </p:nvSpPr>
        <p:spPr bwMode="auto">
          <a:xfrm>
            <a:off x="2895600" y="3581400"/>
            <a:ext cx="3097213" cy="369888"/>
          </a:xfrm>
          <a:prstGeom prst="rect">
            <a:avLst/>
          </a:prstGeom>
          <a:noFill/>
          <a:ln w="9525">
            <a:noFill/>
            <a:miter lim="800000"/>
            <a:headEnd/>
            <a:tailEnd/>
          </a:ln>
        </p:spPr>
        <p:txBody>
          <a:bodyPr wrap="none">
            <a:spAutoFit/>
          </a:bodyPr>
          <a:lstStyle/>
          <a:p>
            <a:r>
              <a:rPr lang="en-US">
                <a:latin typeface="Verdana" pitchFamily="34" charset="0"/>
              </a:rPr>
              <a:t>Leaving using this bridge</a:t>
            </a:r>
          </a:p>
        </p:txBody>
      </p:sp>
      <p:grpSp>
        <p:nvGrpSpPr>
          <p:cNvPr id="6" name="Group 5"/>
          <p:cNvGrpSpPr>
            <a:grpSpLocks/>
          </p:cNvGrpSpPr>
          <p:nvPr/>
        </p:nvGrpSpPr>
        <p:grpSpPr bwMode="auto">
          <a:xfrm>
            <a:off x="4876800" y="2286000"/>
            <a:ext cx="2701925" cy="369888"/>
            <a:chOff x="4876800" y="2286000"/>
            <a:chExt cx="2701713" cy="369332"/>
          </a:xfrm>
        </p:grpSpPr>
        <p:cxnSp>
          <p:nvCxnSpPr>
            <p:cNvPr id="7" name="Straight Arrow Connector 6"/>
            <p:cNvCxnSpPr/>
            <p:nvPr/>
          </p:nvCxnSpPr>
          <p:spPr>
            <a:xfrm rot="10800000" flipV="1">
              <a:off x="4876800" y="2590342"/>
              <a:ext cx="1828657" cy="269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8860" name="TextBox 7"/>
            <p:cNvSpPr txBox="1">
              <a:spLocks noChangeArrowheads="1"/>
            </p:cNvSpPr>
            <p:nvPr/>
          </p:nvSpPr>
          <p:spPr bwMode="auto">
            <a:xfrm>
              <a:off x="5105400" y="2286000"/>
              <a:ext cx="2473113" cy="369332"/>
            </a:xfrm>
            <a:prstGeom prst="rect">
              <a:avLst/>
            </a:prstGeom>
            <a:noFill/>
            <a:ln w="9525">
              <a:noFill/>
              <a:miter lim="800000"/>
              <a:headEnd/>
              <a:tailEnd/>
            </a:ln>
          </p:spPr>
          <p:txBody>
            <a:bodyPr wrap="none">
              <a:spAutoFit/>
            </a:bodyPr>
            <a:lstStyle/>
            <a:p>
              <a:r>
                <a:rPr lang="en-US">
                  <a:latin typeface="Verdana" pitchFamily="34" charset="0"/>
                </a:rPr>
                <a:t>Come back to leave</a:t>
              </a:r>
            </a:p>
          </p:txBody>
        </p:sp>
      </p:grpSp>
      <p:grpSp>
        <p:nvGrpSpPr>
          <p:cNvPr id="9" name="Group 8"/>
          <p:cNvGrpSpPr>
            <a:grpSpLocks/>
          </p:cNvGrpSpPr>
          <p:nvPr/>
        </p:nvGrpSpPr>
        <p:grpSpPr bwMode="auto">
          <a:xfrm>
            <a:off x="1295400" y="2362200"/>
            <a:ext cx="2209800" cy="369888"/>
            <a:chOff x="5105400" y="2286000"/>
            <a:chExt cx="2438401" cy="369332"/>
          </a:xfrm>
        </p:grpSpPr>
        <p:cxnSp>
          <p:nvCxnSpPr>
            <p:cNvPr id="10" name="Straight Arrow Connector 9"/>
            <p:cNvCxnSpPr/>
            <p:nvPr/>
          </p:nvCxnSpPr>
          <p:spPr>
            <a:xfrm rot="10800000" flipV="1">
              <a:off x="5715000" y="2590342"/>
              <a:ext cx="1828801" cy="269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8858" name="TextBox 10"/>
            <p:cNvSpPr txBox="1">
              <a:spLocks noChangeArrowheads="1"/>
            </p:cNvSpPr>
            <p:nvPr/>
          </p:nvSpPr>
          <p:spPr bwMode="auto">
            <a:xfrm>
              <a:off x="5105400" y="2286000"/>
              <a:ext cx="858889" cy="369332"/>
            </a:xfrm>
            <a:prstGeom prst="rect">
              <a:avLst/>
            </a:prstGeom>
            <a:noFill/>
            <a:ln w="9525">
              <a:noFill/>
              <a:miter lim="800000"/>
              <a:headEnd/>
              <a:tailEnd/>
            </a:ln>
          </p:spPr>
          <p:txBody>
            <a:bodyPr wrap="none">
              <a:spAutoFit/>
            </a:bodyPr>
            <a:lstStyle/>
            <a:p>
              <a:r>
                <a:rPr lang="en-US">
                  <a:latin typeface="Verdana" pitchFamily="34" charset="0"/>
                </a:rPr>
                <a:t>Leave</a:t>
              </a:r>
            </a:p>
          </p:txBody>
        </p:sp>
      </p:grpSp>
      <p:cxnSp>
        <p:nvCxnSpPr>
          <p:cNvPr id="15" name="Straight Arrow Connector 14"/>
          <p:cNvCxnSpPr/>
          <p:nvPr/>
        </p:nvCxnSpPr>
        <p:spPr>
          <a:xfrm rot="10800000" flipV="1">
            <a:off x="2286000" y="3048000"/>
            <a:ext cx="1344613" cy="939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Euler Path – End Vertex</a:t>
            </a:r>
            <a:endParaRPr lang="en-US" dirty="0"/>
          </a:p>
        </p:txBody>
      </p:sp>
      <p:sp>
        <p:nvSpPr>
          <p:cNvPr id="3" name="Content Placeholder 2"/>
          <p:cNvSpPr>
            <a:spLocks noGrp="1"/>
          </p:cNvSpPr>
          <p:nvPr>
            <p:ph idx="1"/>
          </p:nvPr>
        </p:nvSpPr>
        <p:spPr>
          <a:xfrm>
            <a:off x="503238" y="530225"/>
            <a:ext cx="8183562" cy="4575175"/>
          </a:xfrm>
        </p:spPr>
        <p:txBody>
          <a:bodyPr/>
          <a:lstStyle/>
          <a:p>
            <a:pPr eaLnBrk="1" hangingPunct="1"/>
            <a:r>
              <a:rPr lang="en-US" smtClean="0">
                <a:ea typeface="ＭＳ Ｐゴシック" pitchFamily="34" charset="-128"/>
              </a:rPr>
              <a:t>The end vertex must have an odd degree</a:t>
            </a:r>
          </a:p>
          <a:p>
            <a:pPr eaLnBrk="1" hangingPunct="1"/>
            <a:endParaRPr lang="en-US" b="1" smtClean="0">
              <a:ea typeface="ＭＳ Ｐゴシック" pitchFamily="34" charset="-128"/>
            </a:endParaRPr>
          </a:p>
          <a:p>
            <a:pPr eaLnBrk="1" hangingPunct="1"/>
            <a:endParaRPr lang="en-US" b="1" smtClean="0">
              <a:ea typeface="ＭＳ Ｐゴシック" pitchFamily="34" charset="-128"/>
            </a:endParaRPr>
          </a:p>
          <a:p>
            <a:pPr eaLnBrk="1" hangingPunct="1"/>
            <a:endParaRPr lang="en-US" b="1" smtClean="0">
              <a:ea typeface="ＭＳ Ｐゴシック" pitchFamily="34" charset="-128"/>
            </a:endParaRPr>
          </a:p>
          <a:p>
            <a:pPr eaLnBrk="1" hangingPunct="1"/>
            <a:endParaRPr lang="en-US" b="1" smtClean="0">
              <a:ea typeface="ＭＳ Ｐゴシック" pitchFamily="34" charset="-128"/>
            </a:endParaRPr>
          </a:p>
          <a:p>
            <a:pPr eaLnBrk="1" hangingPunct="1"/>
            <a:endParaRPr lang="en-US" b="1" smtClean="0">
              <a:ea typeface="ＭＳ Ｐゴシック" pitchFamily="34" charset="-128"/>
            </a:endParaRPr>
          </a:p>
          <a:p>
            <a:pPr eaLnBrk="1" hangingPunct="1"/>
            <a:endParaRPr lang="en-US" b="1" smtClean="0">
              <a:ea typeface="ＭＳ Ｐゴシック" pitchFamily="34" charset="-128"/>
            </a:endParaRPr>
          </a:p>
          <a:p>
            <a:pPr eaLnBrk="1" hangingPunct="1"/>
            <a:endParaRPr lang="en-US" b="1" smtClean="0">
              <a:ea typeface="ＭＳ Ｐゴシック" pitchFamily="34" charset="-128"/>
            </a:endParaRPr>
          </a:p>
          <a:p>
            <a:pPr eaLnBrk="1" hangingPunct="1"/>
            <a:endParaRPr lang="en-US" smtClean="0">
              <a:ea typeface="ＭＳ Ｐゴシック" pitchFamily="34" charset="-128"/>
            </a:endParaRPr>
          </a:p>
        </p:txBody>
      </p:sp>
      <p:sp>
        <p:nvSpPr>
          <p:cNvPr id="66563" name="Slide Number Placeholder 13"/>
          <p:cNvSpPr>
            <a:spLocks noGrp="1"/>
          </p:cNvSpPr>
          <p:nvPr>
            <p:ph type="sldNum" sz="quarter" idx="12"/>
          </p:nvPr>
        </p:nvSpPr>
        <p:spPr bwMode="auto">
          <a:ln>
            <a:miter lim="800000"/>
            <a:headEnd/>
            <a:tailEnd/>
          </a:ln>
        </p:spPr>
        <p:txBody>
          <a:bodyPr/>
          <a:lstStyle/>
          <a:p>
            <a:pPr fontAlgn="base">
              <a:spcBef>
                <a:spcPct val="0"/>
              </a:spcBef>
              <a:spcAft>
                <a:spcPct val="0"/>
              </a:spcAft>
              <a:defRPr/>
            </a:pPr>
            <a:fld id="{A7CBEC9B-AFB1-45D4-8904-8D667DE4C57E}" type="slidenum">
              <a:rPr lang="en-US">
                <a:cs typeface="Arial" charset="0"/>
              </a:rPr>
              <a:pPr fontAlgn="base">
                <a:spcBef>
                  <a:spcPct val="0"/>
                </a:spcBef>
                <a:spcAft>
                  <a:spcPct val="0"/>
                </a:spcAft>
                <a:defRPr/>
              </a:pPr>
              <a:t>52</a:t>
            </a:fld>
            <a:endParaRPr lang="en-US">
              <a:cs typeface="Arial" charset="0"/>
            </a:endParaRPr>
          </a:p>
        </p:txBody>
      </p:sp>
      <p:sp>
        <p:nvSpPr>
          <p:cNvPr id="4" name="Oval 3"/>
          <p:cNvSpPr/>
          <p:nvPr/>
        </p:nvSpPr>
        <p:spPr>
          <a:xfrm>
            <a:off x="3505200" y="205740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end</a:t>
            </a:r>
          </a:p>
          <a:p>
            <a:pPr algn="ctr" fontAlgn="auto">
              <a:spcBef>
                <a:spcPts val="0"/>
              </a:spcBef>
              <a:spcAft>
                <a:spcPts val="0"/>
              </a:spcAft>
              <a:defRPr/>
            </a:pPr>
            <a:r>
              <a:rPr lang="en-US" dirty="0"/>
              <a:t>vertex</a:t>
            </a:r>
          </a:p>
        </p:txBody>
      </p:sp>
      <p:grpSp>
        <p:nvGrpSpPr>
          <p:cNvPr id="6" name="Group 5"/>
          <p:cNvGrpSpPr>
            <a:grpSpLocks/>
          </p:cNvGrpSpPr>
          <p:nvPr/>
        </p:nvGrpSpPr>
        <p:grpSpPr bwMode="auto">
          <a:xfrm>
            <a:off x="4876800" y="2286000"/>
            <a:ext cx="2701925" cy="369888"/>
            <a:chOff x="4876800" y="2286000"/>
            <a:chExt cx="2701713" cy="369332"/>
          </a:xfrm>
        </p:grpSpPr>
        <p:cxnSp>
          <p:nvCxnSpPr>
            <p:cNvPr id="7" name="Straight Arrow Connector 6"/>
            <p:cNvCxnSpPr/>
            <p:nvPr/>
          </p:nvCxnSpPr>
          <p:spPr>
            <a:xfrm rot="10800000" flipV="1">
              <a:off x="4876800" y="2590342"/>
              <a:ext cx="1828657" cy="269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9885" name="TextBox 7"/>
            <p:cNvSpPr txBox="1">
              <a:spLocks noChangeArrowheads="1"/>
            </p:cNvSpPr>
            <p:nvPr/>
          </p:nvSpPr>
          <p:spPr bwMode="auto">
            <a:xfrm>
              <a:off x="5105400" y="2286000"/>
              <a:ext cx="2473113" cy="369332"/>
            </a:xfrm>
            <a:prstGeom prst="rect">
              <a:avLst/>
            </a:prstGeom>
            <a:noFill/>
            <a:ln w="9525">
              <a:noFill/>
              <a:miter lim="800000"/>
              <a:headEnd/>
              <a:tailEnd/>
            </a:ln>
          </p:spPr>
          <p:txBody>
            <a:bodyPr wrap="none">
              <a:spAutoFit/>
            </a:bodyPr>
            <a:lstStyle/>
            <a:p>
              <a:r>
                <a:rPr lang="en-US">
                  <a:latin typeface="Verdana" pitchFamily="34" charset="0"/>
                </a:rPr>
                <a:t>Come back to leave</a:t>
              </a:r>
            </a:p>
          </p:txBody>
        </p:sp>
      </p:grpSp>
      <p:grpSp>
        <p:nvGrpSpPr>
          <p:cNvPr id="9" name="Group 8"/>
          <p:cNvGrpSpPr>
            <a:grpSpLocks/>
          </p:cNvGrpSpPr>
          <p:nvPr/>
        </p:nvGrpSpPr>
        <p:grpSpPr bwMode="auto">
          <a:xfrm>
            <a:off x="1295400" y="2362200"/>
            <a:ext cx="2209800" cy="369888"/>
            <a:chOff x="5105400" y="2286000"/>
            <a:chExt cx="2438401" cy="369332"/>
          </a:xfrm>
        </p:grpSpPr>
        <p:cxnSp>
          <p:nvCxnSpPr>
            <p:cNvPr id="10" name="Straight Arrow Connector 9"/>
            <p:cNvCxnSpPr/>
            <p:nvPr/>
          </p:nvCxnSpPr>
          <p:spPr>
            <a:xfrm rot="10800000" flipV="1">
              <a:off x="5715000" y="2590342"/>
              <a:ext cx="1828801" cy="269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9883" name="TextBox 10"/>
            <p:cNvSpPr txBox="1">
              <a:spLocks noChangeArrowheads="1"/>
            </p:cNvSpPr>
            <p:nvPr/>
          </p:nvSpPr>
          <p:spPr bwMode="auto">
            <a:xfrm>
              <a:off x="5105400" y="2286000"/>
              <a:ext cx="858889" cy="369332"/>
            </a:xfrm>
            <a:prstGeom prst="rect">
              <a:avLst/>
            </a:prstGeom>
            <a:noFill/>
            <a:ln w="9525">
              <a:noFill/>
              <a:miter lim="800000"/>
              <a:headEnd/>
              <a:tailEnd/>
            </a:ln>
          </p:spPr>
          <p:txBody>
            <a:bodyPr wrap="none">
              <a:spAutoFit/>
            </a:bodyPr>
            <a:lstStyle/>
            <a:p>
              <a:r>
                <a:rPr lang="en-US">
                  <a:latin typeface="Verdana" pitchFamily="34" charset="0"/>
                </a:rPr>
                <a:t>Leave</a:t>
              </a:r>
            </a:p>
          </p:txBody>
        </p:sp>
      </p:grpSp>
      <p:grpSp>
        <p:nvGrpSpPr>
          <p:cNvPr id="12" name="Group 15"/>
          <p:cNvGrpSpPr>
            <a:grpSpLocks/>
          </p:cNvGrpSpPr>
          <p:nvPr/>
        </p:nvGrpSpPr>
        <p:grpSpPr bwMode="auto">
          <a:xfrm>
            <a:off x="1676400" y="3200400"/>
            <a:ext cx="2209800" cy="762000"/>
            <a:chOff x="1676400" y="3200400"/>
            <a:chExt cx="2209800" cy="762000"/>
          </a:xfrm>
        </p:grpSpPr>
        <p:sp>
          <p:nvSpPr>
            <p:cNvPr id="79880" name="TextBox 4"/>
            <p:cNvSpPr txBox="1">
              <a:spLocks noChangeArrowheads="1"/>
            </p:cNvSpPr>
            <p:nvPr/>
          </p:nvSpPr>
          <p:spPr bwMode="auto">
            <a:xfrm>
              <a:off x="1676400" y="3429000"/>
              <a:ext cx="1168910" cy="369332"/>
            </a:xfrm>
            <a:prstGeom prst="rect">
              <a:avLst/>
            </a:prstGeom>
            <a:noFill/>
            <a:ln w="9525">
              <a:noFill/>
              <a:miter lim="800000"/>
              <a:headEnd/>
              <a:tailEnd/>
            </a:ln>
          </p:spPr>
          <p:txBody>
            <a:bodyPr wrap="none">
              <a:spAutoFit/>
            </a:bodyPr>
            <a:lstStyle/>
            <a:p>
              <a:r>
                <a:rPr lang="en-US">
                  <a:latin typeface="Verdana" pitchFamily="34" charset="0"/>
                </a:rPr>
                <a:t>end tour</a:t>
              </a:r>
            </a:p>
          </p:txBody>
        </p:sp>
        <p:cxnSp>
          <p:nvCxnSpPr>
            <p:cNvPr id="15" name="Straight Arrow Connector 14"/>
            <p:cNvCxnSpPr/>
            <p:nvPr/>
          </p:nvCxnSpPr>
          <p:spPr>
            <a:xfrm flipV="1">
              <a:off x="2438400" y="3200400"/>
              <a:ext cx="1447800" cy="7620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Other Vertices</a:t>
            </a:r>
            <a:endParaRPr lang="en-US" dirty="0"/>
          </a:p>
        </p:txBody>
      </p:sp>
      <p:sp>
        <p:nvSpPr>
          <p:cNvPr id="3" name="Content Placeholder 2"/>
          <p:cNvSpPr>
            <a:spLocks noGrp="1"/>
          </p:cNvSpPr>
          <p:nvPr>
            <p:ph idx="1"/>
          </p:nvPr>
        </p:nvSpPr>
        <p:spPr>
          <a:xfrm>
            <a:off x="503238" y="530225"/>
            <a:ext cx="8183562" cy="4575175"/>
          </a:xfrm>
        </p:spPr>
        <p:txBody>
          <a:bodyPr/>
          <a:lstStyle/>
          <a:p>
            <a:pPr eaLnBrk="1" hangingPunct="1"/>
            <a:r>
              <a:rPr lang="en-US" smtClean="0">
                <a:ea typeface="ＭＳ Ｐゴシック" pitchFamily="34" charset="-128"/>
              </a:rPr>
              <a:t>All other vertices must have an even degree</a:t>
            </a:r>
          </a:p>
          <a:p>
            <a:pPr eaLnBrk="1" hangingPunct="1"/>
            <a:endParaRPr lang="en-US" b="1" smtClean="0">
              <a:ea typeface="ＭＳ Ｐゴシック" pitchFamily="34" charset="-128"/>
            </a:endParaRPr>
          </a:p>
          <a:p>
            <a:pPr eaLnBrk="1" hangingPunct="1"/>
            <a:endParaRPr lang="en-US" b="1" smtClean="0">
              <a:ea typeface="ＭＳ Ｐゴシック" pitchFamily="34" charset="-128"/>
            </a:endParaRPr>
          </a:p>
          <a:p>
            <a:pPr eaLnBrk="1" hangingPunct="1"/>
            <a:endParaRPr lang="en-US" b="1" smtClean="0">
              <a:ea typeface="ＭＳ Ｐゴシック" pitchFamily="34" charset="-128"/>
            </a:endParaRPr>
          </a:p>
          <a:p>
            <a:pPr eaLnBrk="1" hangingPunct="1"/>
            <a:endParaRPr lang="en-US" b="1" smtClean="0">
              <a:ea typeface="ＭＳ Ｐゴシック" pitchFamily="34" charset="-128"/>
            </a:endParaRPr>
          </a:p>
          <a:p>
            <a:pPr eaLnBrk="1" hangingPunct="1"/>
            <a:r>
              <a:rPr lang="en-US" smtClean="0">
                <a:ea typeface="ＭＳ Ｐゴシック" pitchFamily="34" charset="-128"/>
              </a:rPr>
              <a:t>Every </a:t>
            </a:r>
            <a:r>
              <a:rPr lang="en-US" b="1" smtClean="0">
                <a:ea typeface="ＭＳ Ｐゴシック" pitchFamily="34" charset="-128"/>
              </a:rPr>
              <a:t>in</a:t>
            </a:r>
            <a:r>
              <a:rPr lang="en-US" smtClean="0">
                <a:ea typeface="ＭＳ Ｐゴシック" pitchFamily="34" charset="-128"/>
              </a:rPr>
              <a:t> must have a matching </a:t>
            </a:r>
            <a:r>
              <a:rPr lang="en-US" b="1" smtClean="0">
                <a:ea typeface="ＭＳ Ｐゴシック" pitchFamily="34" charset="-128"/>
              </a:rPr>
              <a:t>out</a:t>
            </a:r>
            <a:r>
              <a:rPr lang="en-US" smtClean="0">
                <a:ea typeface="ＭＳ Ｐゴシック" pitchFamily="34" charset="-128"/>
              </a:rPr>
              <a:t> on “new” bridges</a:t>
            </a:r>
          </a:p>
          <a:p>
            <a:pPr eaLnBrk="1" hangingPunct="1"/>
            <a:endParaRPr lang="en-US" b="1" smtClean="0">
              <a:ea typeface="ＭＳ Ｐゴシック" pitchFamily="34" charset="-128"/>
            </a:endParaRPr>
          </a:p>
          <a:p>
            <a:pPr eaLnBrk="1" hangingPunct="1"/>
            <a:endParaRPr lang="en-US" b="1" smtClean="0">
              <a:ea typeface="ＭＳ Ｐゴシック" pitchFamily="34" charset="-128"/>
            </a:endParaRPr>
          </a:p>
          <a:p>
            <a:pPr eaLnBrk="1" hangingPunct="1"/>
            <a:endParaRPr lang="en-US" b="1" smtClean="0">
              <a:ea typeface="ＭＳ Ｐゴシック" pitchFamily="34" charset="-128"/>
            </a:endParaRPr>
          </a:p>
          <a:p>
            <a:pPr eaLnBrk="1" hangingPunct="1"/>
            <a:endParaRPr lang="en-US" smtClean="0">
              <a:ea typeface="ＭＳ Ｐゴシック" pitchFamily="34" charset="-128"/>
            </a:endParaRPr>
          </a:p>
        </p:txBody>
      </p:sp>
      <p:sp>
        <p:nvSpPr>
          <p:cNvPr id="67587" name="Slide Number Placeholder 11"/>
          <p:cNvSpPr>
            <a:spLocks noGrp="1"/>
          </p:cNvSpPr>
          <p:nvPr>
            <p:ph type="sldNum" sz="quarter" idx="12"/>
          </p:nvPr>
        </p:nvSpPr>
        <p:spPr bwMode="auto">
          <a:ln>
            <a:miter lim="800000"/>
            <a:headEnd/>
            <a:tailEnd/>
          </a:ln>
        </p:spPr>
        <p:txBody>
          <a:bodyPr/>
          <a:lstStyle/>
          <a:p>
            <a:pPr fontAlgn="base">
              <a:spcBef>
                <a:spcPct val="0"/>
              </a:spcBef>
              <a:spcAft>
                <a:spcPct val="0"/>
              </a:spcAft>
              <a:defRPr/>
            </a:pPr>
            <a:fld id="{6B54C358-0F22-4E31-83A3-106A150027D3}" type="slidenum">
              <a:rPr lang="en-US">
                <a:cs typeface="Arial" charset="0"/>
              </a:rPr>
              <a:pPr fontAlgn="base">
                <a:spcBef>
                  <a:spcPct val="0"/>
                </a:spcBef>
                <a:spcAft>
                  <a:spcPct val="0"/>
                </a:spcAft>
                <a:defRPr/>
              </a:pPr>
              <a:t>53</a:t>
            </a:fld>
            <a:endParaRPr lang="en-US">
              <a:cs typeface="Arial" charset="0"/>
            </a:endParaRPr>
          </a:p>
        </p:txBody>
      </p:sp>
      <p:sp>
        <p:nvSpPr>
          <p:cNvPr id="4" name="Oval 3"/>
          <p:cNvSpPr/>
          <p:nvPr/>
        </p:nvSpPr>
        <p:spPr>
          <a:xfrm>
            <a:off x="3505200" y="205740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other</a:t>
            </a:r>
          </a:p>
          <a:p>
            <a:pPr algn="ctr" fontAlgn="auto">
              <a:spcBef>
                <a:spcPts val="0"/>
              </a:spcBef>
              <a:spcAft>
                <a:spcPts val="0"/>
              </a:spcAft>
              <a:defRPr/>
            </a:pPr>
            <a:r>
              <a:rPr lang="en-US" dirty="0"/>
              <a:t>vertex</a:t>
            </a:r>
          </a:p>
        </p:txBody>
      </p:sp>
      <p:grpSp>
        <p:nvGrpSpPr>
          <p:cNvPr id="5" name="Group 5"/>
          <p:cNvGrpSpPr>
            <a:grpSpLocks/>
          </p:cNvGrpSpPr>
          <p:nvPr/>
        </p:nvGrpSpPr>
        <p:grpSpPr bwMode="auto">
          <a:xfrm>
            <a:off x="4876800" y="2209800"/>
            <a:ext cx="1919288" cy="406400"/>
            <a:chOff x="4876800" y="2209800"/>
            <a:chExt cx="1918660" cy="407149"/>
          </a:xfrm>
        </p:grpSpPr>
        <p:cxnSp>
          <p:nvCxnSpPr>
            <p:cNvPr id="7" name="Straight Arrow Connector 6"/>
            <p:cNvCxnSpPr/>
            <p:nvPr/>
          </p:nvCxnSpPr>
          <p:spPr>
            <a:xfrm rot="10800000" flipV="1">
              <a:off x="4876800" y="2591502"/>
              <a:ext cx="1828202" cy="254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0906" name="TextBox 7"/>
            <p:cNvSpPr txBox="1">
              <a:spLocks noChangeArrowheads="1"/>
            </p:cNvSpPr>
            <p:nvPr/>
          </p:nvSpPr>
          <p:spPr bwMode="auto">
            <a:xfrm>
              <a:off x="6400800" y="2209800"/>
              <a:ext cx="394660" cy="369332"/>
            </a:xfrm>
            <a:prstGeom prst="rect">
              <a:avLst/>
            </a:prstGeom>
            <a:noFill/>
            <a:ln w="9525">
              <a:noFill/>
              <a:miter lim="800000"/>
              <a:headEnd/>
              <a:tailEnd/>
            </a:ln>
          </p:spPr>
          <p:txBody>
            <a:bodyPr wrap="none">
              <a:spAutoFit/>
            </a:bodyPr>
            <a:lstStyle/>
            <a:p>
              <a:r>
                <a:rPr lang="en-US">
                  <a:latin typeface="Verdana" pitchFamily="34" charset="0"/>
                </a:rPr>
                <a:t>in</a:t>
              </a:r>
            </a:p>
          </p:txBody>
        </p:sp>
      </p:grpSp>
      <p:grpSp>
        <p:nvGrpSpPr>
          <p:cNvPr id="6" name="Group 8"/>
          <p:cNvGrpSpPr>
            <a:grpSpLocks/>
          </p:cNvGrpSpPr>
          <p:nvPr/>
        </p:nvGrpSpPr>
        <p:grpSpPr bwMode="auto">
          <a:xfrm>
            <a:off x="1524000" y="2362200"/>
            <a:ext cx="1981200" cy="369888"/>
            <a:chOff x="5357648" y="2286000"/>
            <a:chExt cx="2186153" cy="369332"/>
          </a:xfrm>
        </p:grpSpPr>
        <p:cxnSp>
          <p:nvCxnSpPr>
            <p:cNvPr id="10" name="Straight Arrow Connector 9"/>
            <p:cNvCxnSpPr/>
            <p:nvPr/>
          </p:nvCxnSpPr>
          <p:spPr>
            <a:xfrm rot="10800000" flipV="1">
              <a:off x="5715000" y="2590342"/>
              <a:ext cx="1828801" cy="269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0904" name="TextBox 10"/>
            <p:cNvSpPr txBox="1">
              <a:spLocks noChangeArrowheads="1"/>
            </p:cNvSpPr>
            <p:nvPr/>
          </p:nvSpPr>
          <p:spPr bwMode="auto">
            <a:xfrm>
              <a:off x="5357648" y="2286000"/>
              <a:ext cx="619445" cy="369332"/>
            </a:xfrm>
            <a:prstGeom prst="rect">
              <a:avLst/>
            </a:prstGeom>
            <a:noFill/>
            <a:ln w="9525">
              <a:noFill/>
              <a:miter lim="800000"/>
              <a:headEnd/>
              <a:tailEnd/>
            </a:ln>
          </p:spPr>
          <p:txBody>
            <a:bodyPr wrap="none">
              <a:spAutoFit/>
            </a:bodyPr>
            <a:lstStyle/>
            <a:p>
              <a:r>
                <a:rPr lang="en-US">
                  <a:latin typeface="Verdana" pitchFamily="34" charset="0"/>
                </a:rPr>
                <a:t>out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eaLnBrk="1" hangingPunct="1">
              <a:defRPr/>
            </a:pPr>
            <a:r>
              <a:rPr lang="en-US" dirty="0" smtClean="0"/>
              <a:t>Euler (non-cycle) Path Requirements</a:t>
            </a:r>
            <a:endParaRPr lang="en-US" dirty="0"/>
          </a:p>
        </p:txBody>
      </p:sp>
      <p:sp>
        <p:nvSpPr>
          <p:cNvPr id="81922" name="Content Placeholder 2"/>
          <p:cNvSpPr>
            <a:spLocks noGrp="1"/>
          </p:cNvSpPr>
          <p:nvPr>
            <p:ph idx="1"/>
          </p:nvPr>
        </p:nvSpPr>
        <p:spPr>
          <a:xfrm>
            <a:off x="503238" y="530225"/>
            <a:ext cx="8183562" cy="4187825"/>
          </a:xfrm>
        </p:spPr>
        <p:txBody>
          <a:bodyPr/>
          <a:lstStyle/>
          <a:p>
            <a:pPr eaLnBrk="1" hangingPunct="1"/>
            <a:r>
              <a:rPr lang="en-US" smtClean="0">
                <a:ea typeface="ＭＳ Ｐゴシック" pitchFamily="34" charset="-128"/>
              </a:rPr>
              <a:t>Start and end vertices must have odd degrees</a:t>
            </a:r>
          </a:p>
          <a:p>
            <a:pPr eaLnBrk="1" hangingPunct="1"/>
            <a:endParaRPr lang="en-US" smtClean="0">
              <a:ea typeface="ＭＳ Ｐゴシック" pitchFamily="34" charset="-128"/>
            </a:endParaRPr>
          </a:p>
          <a:p>
            <a:pPr eaLnBrk="1" hangingPunct="1"/>
            <a:r>
              <a:rPr lang="en-US" smtClean="0">
                <a:ea typeface="ＭＳ Ｐゴシック" pitchFamily="34" charset="-128"/>
              </a:rPr>
              <a:t>Every other vertex must have an even degree</a:t>
            </a:r>
          </a:p>
          <a:p>
            <a:pPr eaLnBrk="1" hangingPunct="1"/>
            <a:endParaRPr lang="en-US" smtClean="0">
              <a:ea typeface="ＭＳ Ｐゴシック" pitchFamily="34" charset="-128"/>
            </a:endParaRPr>
          </a:p>
          <a:p>
            <a:pPr eaLnBrk="1" hangingPunct="1"/>
            <a:r>
              <a:rPr lang="en-US" smtClean="0">
                <a:ea typeface="ＭＳ Ｐゴシック" pitchFamily="34" charset="-128"/>
              </a:rPr>
              <a:t>There is no Euler Path for the Konigsberg graph</a:t>
            </a:r>
          </a:p>
        </p:txBody>
      </p:sp>
      <p:sp>
        <p:nvSpPr>
          <p:cNvPr id="68611"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114276AB-FB43-4A63-B9F0-391E1E418404}" type="slidenum">
              <a:rPr lang="en-US">
                <a:cs typeface="Arial" charset="0"/>
              </a:rPr>
              <a:pPr fontAlgn="base">
                <a:spcBef>
                  <a:spcPct val="0"/>
                </a:spcBef>
                <a:spcAft>
                  <a:spcPct val="0"/>
                </a:spcAft>
                <a:defRPr/>
              </a:pPr>
              <a:t>54</a:t>
            </a:fld>
            <a:endParaRPr lang="en-US">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No Euler Path for this Graph</a:t>
            </a:r>
            <a:endParaRPr lang="en-US" dirty="0"/>
          </a:p>
        </p:txBody>
      </p:sp>
      <p:sp>
        <p:nvSpPr>
          <p:cNvPr id="82946" name="Content Placeholder 3"/>
          <p:cNvSpPr>
            <a:spLocks noGrp="1"/>
          </p:cNvSpPr>
          <p:nvPr>
            <p:ph idx="1"/>
          </p:nvPr>
        </p:nvSpPr>
        <p:spPr>
          <a:xfrm>
            <a:off x="503238" y="530225"/>
            <a:ext cx="8183562" cy="4187825"/>
          </a:xfrm>
        </p:spPr>
        <p:txBody>
          <a:bodyPr/>
          <a:lstStyle/>
          <a:p>
            <a:pPr eaLnBrk="1" hangingPunct="1"/>
            <a:endParaRPr lang="en-CA" smtClean="0">
              <a:ea typeface="ＭＳ Ｐゴシック" pitchFamily="34" charset="-128"/>
            </a:endParaRPr>
          </a:p>
        </p:txBody>
      </p:sp>
      <p:sp>
        <p:nvSpPr>
          <p:cNvPr id="69635" name="Slide Number Placeholder 20"/>
          <p:cNvSpPr>
            <a:spLocks noGrp="1"/>
          </p:cNvSpPr>
          <p:nvPr>
            <p:ph type="sldNum" sz="quarter" idx="12"/>
          </p:nvPr>
        </p:nvSpPr>
        <p:spPr bwMode="auto">
          <a:ln>
            <a:miter lim="800000"/>
            <a:headEnd/>
            <a:tailEnd/>
          </a:ln>
        </p:spPr>
        <p:txBody>
          <a:bodyPr/>
          <a:lstStyle/>
          <a:p>
            <a:pPr fontAlgn="base">
              <a:spcBef>
                <a:spcPct val="0"/>
              </a:spcBef>
              <a:spcAft>
                <a:spcPct val="0"/>
              </a:spcAft>
              <a:defRPr/>
            </a:pPr>
            <a:fld id="{491B3799-A70B-4A50-B1DE-417DB8363DBC}" type="slidenum">
              <a:rPr lang="en-US">
                <a:cs typeface="Arial" charset="0"/>
              </a:rPr>
              <a:pPr fontAlgn="base">
                <a:spcBef>
                  <a:spcPct val="0"/>
                </a:spcBef>
                <a:spcAft>
                  <a:spcPct val="0"/>
                </a:spcAft>
                <a:defRPr/>
              </a:pPr>
              <a:t>55</a:t>
            </a:fld>
            <a:endParaRPr lang="en-US">
              <a:cs typeface="Arial" charset="0"/>
            </a:endParaRPr>
          </a:p>
        </p:txBody>
      </p:sp>
      <p:grpSp>
        <p:nvGrpSpPr>
          <p:cNvPr id="82948" name="Group 4"/>
          <p:cNvGrpSpPr>
            <a:grpSpLocks/>
          </p:cNvGrpSpPr>
          <p:nvPr/>
        </p:nvGrpSpPr>
        <p:grpSpPr bwMode="auto">
          <a:xfrm>
            <a:off x="2286000" y="685800"/>
            <a:ext cx="3963988" cy="4191000"/>
            <a:chOff x="3122735" y="1066800"/>
            <a:chExt cx="3963865" cy="4191000"/>
          </a:xfrm>
        </p:grpSpPr>
        <p:sp>
          <p:nvSpPr>
            <p:cNvPr id="6" name="Freeform 5"/>
            <p:cNvSpPr/>
            <p:nvPr/>
          </p:nvSpPr>
          <p:spPr>
            <a:xfrm>
              <a:off x="3386252" y="1336675"/>
              <a:ext cx="649268" cy="1819275"/>
            </a:xfrm>
            <a:custGeom>
              <a:avLst/>
              <a:gdLst>
                <a:gd name="connsiteX0" fmla="*/ 649165 w 649165"/>
                <a:gd name="connsiteY0" fmla="*/ 0 h 1820007"/>
                <a:gd name="connsiteX1" fmla="*/ 60081 w 649165"/>
                <a:gd name="connsiteY1" fmla="*/ 1037492 h 1820007"/>
                <a:gd name="connsiteX2" fmla="*/ 288681 w 649165"/>
                <a:gd name="connsiteY2" fmla="*/ 1820007 h 1820007"/>
              </a:gdLst>
              <a:ahLst/>
              <a:cxnLst>
                <a:cxn ang="0">
                  <a:pos x="connsiteX0" y="connsiteY0"/>
                </a:cxn>
                <a:cxn ang="0">
                  <a:pos x="connsiteX1" y="connsiteY1"/>
                </a:cxn>
                <a:cxn ang="0">
                  <a:pos x="connsiteX2" y="connsiteY2"/>
                </a:cxn>
              </a:cxnLst>
              <a:rect l="l" t="t" r="r" b="b"/>
              <a:pathLst>
                <a:path w="649165" h="1820007">
                  <a:moveTo>
                    <a:pt x="649165" y="0"/>
                  </a:moveTo>
                  <a:cubicBezTo>
                    <a:pt x="384663" y="367079"/>
                    <a:pt x="120162" y="734158"/>
                    <a:pt x="60081" y="1037492"/>
                  </a:cubicBezTo>
                  <a:cubicBezTo>
                    <a:pt x="0" y="1340826"/>
                    <a:pt x="144340" y="1580416"/>
                    <a:pt x="288681" y="182000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6"/>
            <p:cNvSpPr/>
            <p:nvPr/>
          </p:nvSpPr>
          <p:spPr>
            <a:xfrm>
              <a:off x="4035520" y="1354138"/>
              <a:ext cx="738164" cy="1811337"/>
            </a:xfrm>
            <a:custGeom>
              <a:avLst/>
              <a:gdLst>
                <a:gd name="connsiteX0" fmla="*/ 369277 w 738554"/>
                <a:gd name="connsiteY0" fmla="*/ 0 h 1811216"/>
                <a:gd name="connsiteX1" fmla="*/ 677008 w 738554"/>
                <a:gd name="connsiteY1" fmla="*/ 1019908 h 1811216"/>
                <a:gd name="connsiteX2" fmla="*/ 0 w 738554"/>
                <a:gd name="connsiteY2" fmla="*/ 1811216 h 1811216"/>
              </a:gdLst>
              <a:ahLst/>
              <a:cxnLst>
                <a:cxn ang="0">
                  <a:pos x="connsiteX0" y="connsiteY0"/>
                </a:cxn>
                <a:cxn ang="0">
                  <a:pos x="connsiteX1" y="connsiteY1"/>
                </a:cxn>
                <a:cxn ang="0">
                  <a:pos x="connsiteX2" y="connsiteY2"/>
                </a:cxn>
              </a:cxnLst>
              <a:rect l="l" t="t" r="r" b="b"/>
              <a:pathLst>
                <a:path w="738554" h="1811216">
                  <a:moveTo>
                    <a:pt x="369277" y="0"/>
                  </a:moveTo>
                  <a:cubicBezTo>
                    <a:pt x="553915" y="359019"/>
                    <a:pt x="738554" y="718039"/>
                    <a:pt x="677008" y="1019908"/>
                  </a:cubicBezTo>
                  <a:cubicBezTo>
                    <a:pt x="615462" y="1321777"/>
                    <a:pt x="307731" y="1566496"/>
                    <a:pt x="0" y="1811216"/>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3122735" y="3182938"/>
              <a:ext cx="561958" cy="1846262"/>
            </a:xfrm>
            <a:custGeom>
              <a:avLst/>
              <a:gdLst>
                <a:gd name="connsiteX0" fmla="*/ 561242 w 561242"/>
                <a:gd name="connsiteY0" fmla="*/ 0 h 1846385"/>
                <a:gd name="connsiteX1" fmla="*/ 16119 w 561242"/>
                <a:gd name="connsiteY1" fmla="*/ 1160585 h 1846385"/>
                <a:gd name="connsiteX2" fmla="*/ 464527 w 561242"/>
                <a:gd name="connsiteY2" fmla="*/ 1846385 h 1846385"/>
              </a:gdLst>
              <a:ahLst/>
              <a:cxnLst>
                <a:cxn ang="0">
                  <a:pos x="connsiteX0" y="connsiteY0"/>
                </a:cxn>
                <a:cxn ang="0">
                  <a:pos x="connsiteX1" y="connsiteY1"/>
                </a:cxn>
                <a:cxn ang="0">
                  <a:pos x="connsiteX2" y="connsiteY2"/>
                </a:cxn>
              </a:cxnLst>
              <a:rect l="l" t="t" r="r" b="b"/>
              <a:pathLst>
                <a:path w="561242" h="1846385">
                  <a:moveTo>
                    <a:pt x="561242" y="0"/>
                  </a:moveTo>
                  <a:cubicBezTo>
                    <a:pt x="296740" y="426427"/>
                    <a:pt x="32238" y="852854"/>
                    <a:pt x="16119" y="1160585"/>
                  </a:cubicBezTo>
                  <a:cubicBezTo>
                    <a:pt x="0" y="1468316"/>
                    <a:pt x="232263" y="1657350"/>
                    <a:pt x="464527" y="1846385"/>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3938685" y="3182938"/>
              <a:ext cx="544496" cy="1801812"/>
            </a:xfrm>
            <a:custGeom>
              <a:avLst/>
              <a:gdLst>
                <a:gd name="connsiteX0" fmla="*/ 96715 w 543657"/>
                <a:gd name="connsiteY0" fmla="*/ 0 h 1802423"/>
                <a:gd name="connsiteX1" fmla="*/ 527538 w 543657"/>
                <a:gd name="connsiteY1" fmla="*/ 1230923 h 1802423"/>
                <a:gd name="connsiteX2" fmla="*/ 0 w 543657"/>
                <a:gd name="connsiteY2" fmla="*/ 1802423 h 1802423"/>
              </a:gdLst>
              <a:ahLst/>
              <a:cxnLst>
                <a:cxn ang="0">
                  <a:pos x="connsiteX0" y="connsiteY0"/>
                </a:cxn>
                <a:cxn ang="0">
                  <a:pos x="connsiteX1" y="connsiteY1"/>
                </a:cxn>
                <a:cxn ang="0">
                  <a:pos x="connsiteX2" y="connsiteY2"/>
                </a:cxn>
              </a:cxnLst>
              <a:rect l="l" t="t" r="r" b="b"/>
              <a:pathLst>
                <a:path w="543657" h="1802423">
                  <a:moveTo>
                    <a:pt x="96715" y="0"/>
                  </a:moveTo>
                  <a:cubicBezTo>
                    <a:pt x="320186" y="465259"/>
                    <a:pt x="543657" y="930519"/>
                    <a:pt x="527538" y="1230923"/>
                  </a:cubicBezTo>
                  <a:cubicBezTo>
                    <a:pt x="511419" y="1531327"/>
                    <a:pt x="255709" y="1666875"/>
                    <a:pt x="0" y="1802423"/>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0" name="Straight Connector 9"/>
            <p:cNvCxnSpPr>
              <a:stCxn id="19" idx="3"/>
              <a:endCxn id="18" idx="1"/>
            </p:cNvCxnSpPr>
            <p:nvPr/>
          </p:nvCxnSpPr>
          <p:spPr>
            <a:xfrm>
              <a:off x="4389521" y="1327150"/>
              <a:ext cx="2239893" cy="1676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9" idx="2"/>
              <a:endCxn id="18" idx="1"/>
            </p:cNvCxnSpPr>
            <p:nvPr/>
          </p:nvCxnSpPr>
          <p:spPr>
            <a:xfrm flipV="1">
              <a:off x="3938685" y="3003550"/>
              <a:ext cx="2690730" cy="1981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7" idx="3"/>
              <a:endCxn id="18" idx="1"/>
            </p:cNvCxnSpPr>
            <p:nvPr/>
          </p:nvCxnSpPr>
          <p:spPr>
            <a:xfrm flipV="1">
              <a:off x="4021232" y="3003550"/>
              <a:ext cx="2608182"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962497" y="1066800"/>
              <a:ext cx="533383"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6553217" y="2743200"/>
              <a:ext cx="533383"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3581509" y="2895600"/>
              <a:ext cx="533383"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3505311" y="4724400"/>
              <a:ext cx="533383"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16"/>
            <p:cNvSpPr txBox="1"/>
            <p:nvPr/>
          </p:nvSpPr>
          <p:spPr>
            <a:xfrm>
              <a:off x="3657600" y="2971800"/>
              <a:ext cx="364202"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A</a:t>
              </a:r>
            </a:p>
          </p:txBody>
        </p:sp>
        <p:sp>
          <p:nvSpPr>
            <p:cNvPr id="18" name="TextBox 17"/>
            <p:cNvSpPr txBox="1"/>
            <p:nvPr/>
          </p:nvSpPr>
          <p:spPr>
            <a:xfrm>
              <a:off x="6629400" y="2819400"/>
              <a:ext cx="377026"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D</a:t>
              </a:r>
            </a:p>
          </p:txBody>
        </p:sp>
        <p:sp>
          <p:nvSpPr>
            <p:cNvPr id="19" name="TextBox 18"/>
            <p:cNvSpPr txBox="1"/>
            <p:nvPr/>
          </p:nvSpPr>
          <p:spPr>
            <a:xfrm>
              <a:off x="4038600" y="1143000"/>
              <a:ext cx="351378"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C</a:t>
              </a:r>
            </a:p>
          </p:txBody>
        </p:sp>
        <p:sp>
          <p:nvSpPr>
            <p:cNvPr id="20" name="TextBox 19"/>
            <p:cNvSpPr txBox="1"/>
            <p:nvPr/>
          </p:nvSpPr>
          <p:spPr>
            <a:xfrm>
              <a:off x="3581400" y="4800600"/>
              <a:ext cx="360996" cy="369332"/>
            </a:xfrm>
            <a:prstGeom prst="rect">
              <a:avLst/>
            </a:prstGeom>
            <a:noFill/>
            <a:ln>
              <a:noFill/>
              <a:prstDash val="sysDot"/>
            </a:ln>
          </p:spPr>
          <p:txBody>
            <a:bodyPr wrap="none">
              <a:spAutoFit/>
            </a:bodyPr>
            <a:lstStyle/>
            <a:p>
              <a:pPr fontAlgn="auto">
                <a:spcBef>
                  <a:spcPts val="0"/>
                </a:spcBef>
                <a:spcAft>
                  <a:spcPts val="0"/>
                </a:spcAft>
                <a:defRPr/>
              </a:pPr>
              <a:r>
                <a:rPr lang="en-US"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B</a:t>
              </a: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A Similar Problem</a:t>
            </a:r>
            <a:endParaRPr lang="en-US" dirty="0"/>
          </a:p>
        </p:txBody>
      </p:sp>
      <p:sp>
        <p:nvSpPr>
          <p:cNvPr id="83970" name="Content Placeholder 2"/>
          <p:cNvSpPr>
            <a:spLocks noGrp="1"/>
          </p:cNvSpPr>
          <p:nvPr>
            <p:ph idx="1"/>
          </p:nvPr>
        </p:nvSpPr>
        <p:spPr>
          <a:xfrm>
            <a:off x="503238" y="530225"/>
            <a:ext cx="8183562" cy="4187825"/>
          </a:xfrm>
        </p:spPr>
        <p:txBody>
          <a:bodyPr/>
          <a:lstStyle/>
          <a:p>
            <a:pPr eaLnBrk="1" hangingPunct="1"/>
            <a:r>
              <a:rPr lang="en-US" smtClean="0">
                <a:ea typeface="ＭＳ Ｐゴシック" pitchFamily="34" charset="-128"/>
              </a:rPr>
              <a:t>Can you draw this shape with the rules:</a:t>
            </a:r>
          </a:p>
          <a:p>
            <a:pPr lvl="1" eaLnBrk="1" hangingPunct="1"/>
            <a:r>
              <a:rPr lang="en-US" smtClean="0">
                <a:ea typeface="ＭＳ Ｐゴシック" pitchFamily="34" charset="-128"/>
              </a:rPr>
              <a:t>Draw </a:t>
            </a:r>
            <a:r>
              <a:rPr lang="en-US" b="1" smtClean="0">
                <a:ea typeface="ＭＳ Ｐゴシック" pitchFamily="34" charset="-128"/>
              </a:rPr>
              <a:t>continuously</a:t>
            </a:r>
            <a:r>
              <a:rPr lang="en-US" smtClean="0">
                <a:ea typeface="ＭＳ Ｐゴシック" pitchFamily="34" charset="-128"/>
              </a:rPr>
              <a:t>, cannot lift pen from one position to another</a:t>
            </a:r>
          </a:p>
          <a:p>
            <a:pPr lvl="1" eaLnBrk="1" hangingPunct="1"/>
            <a:r>
              <a:rPr lang="en-US" smtClean="0">
                <a:ea typeface="ＭＳ Ｐゴシック" pitchFamily="34" charset="-128"/>
              </a:rPr>
              <a:t>Draw each line </a:t>
            </a:r>
            <a:r>
              <a:rPr lang="en-US" b="1" smtClean="0">
                <a:ea typeface="ＭＳ Ｐゴシック" pitchFamily="34" charset="-128"/>
              </a:rPr>
              <a:t>once</a:t>
            </a:r>
            <a:r>
              <a:rPr lang="en-US" smtClean="0">
                <a:ea typeface="ＭＳ Ｐゴシック" pitchFamily="34" charset="-128"/>
              </a:rPr>
              <a:t>, cannot let pen run on top of an already drawn line</a:t>
            </a:r>
          </a:p>
        </p:txBody>
      </p:sp>
      <p:sp>
        <p:nvSpPr>
          <p:cNvPr id="70659" name="Slide Number Placeholder 8"/>
          <p:cNvSpPr>
            <a:spLocks noGrp="1"/>
          </p:cNvSpPr>
          <p:nvPr>
            <p:ph type="sldNum" sz="quarter" idx="12"/>
          </p:nvPr>
        </p:nvSpPr>
        <p:spPr bwMode="auto">
          <a:ln>
            <a:miter lim="800000"/>
            <a:headEnd/>
            <a:tailEnd/>
          </a:ln>
        </p:spPr>
        <p:txBody>
          <a:bodyPr/>
          <a:lstStyle/>
          <a:p>
            <a:pPr fontAlgn="base">
              <a:spcBef>
                <a:spcPct val="0"/>
              </a:spcBef>
              <a:spcAft>
                <a:spcPct val="0"/>
              </a:spcAft>
              <a:defRPr/>
            </a:pPr>
            <a:fld id="{84E55A16-3453-4584-AAE1-FA8CE222CF3B}" type="slidenum">
              <a:rPr lang="en-US">
                <a:cs typeface="Arial" charset="0"/>
              </a:rPr>
              <a:pPr fontAlgn="base">
                <a:spcBef>
                  <a:spcPct val="0"/>
                </a:spcBef>
                <a:spcAft>
                  <a:spcPct val="0"/>
                </a:spcAft>
                <a:defRPr/>
              </a:pPr>
              <a:t>56</a:t>
            </a:fld>
            <a:endParaRPr lang="en-US">
              <a:cs typeface="Arial" charset="0"/>
            </a:endParaRPr>
          </a:p>
        </p:txBody>
      </p:sp>
      <p:sp>
        <p:nvSpPr>
          <p:cNvPr id="4" name="Rectangle 3"/>
          <p:cNvSpPr/>
          <p:nvPr/>
        </p:nvSpPr>
        <p:spPr>
          <a:xfrm>
            <a:off x="3505200" y="3657600"/>
            <a:ext cx="12954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4"/>
          <p:cNvSpPr/>
          <p:nvPr/>
        </p:nvSpPr>
        <p:spPr>
          <a:xfrm>
            <a:off x="3505200" y="3048000"/>
            <a:ext cx="1295400" cy="6096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a:stCxn id="5" idx="4"/>
          </p:cNvCxnSpPr>
          <p:nvPr/>
        </p:nvCxnSpPr>
        <p:spPr>
          <a:xfrm rot="5400000">
            <a:off x="3429000" y="3733800"/>
            <a:ext cx="1447800" cy="1295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2"/>
          </p:cNvCxnSpPr>
          <p:nvPr/>
        </p:nvCxnSpPr>
        <p:spPr>
          <a:xfrm rot="16200000" flipH="1">
            <a:off x="3429000" y="3733800"/>
            <a:ext cx="1447800" cy="1295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Graph Representation</a:t>
            </a:r>
            <a:endParaRPr lang="en-US" dirty="0"/>
          </a:p>
        </p:txBody>
      </p:sp>
      <p:sp>
        <p:nvSpPr>
          <p:cNvPr id="71682" name="Slide Number Placeholder 14"/>
          <p:cNvSpPr>
            <a:spLocks noGrp="1"/>
          </p:cNvSpPr>
          <p:nvPr>
            <p:ph type="sldNum" sz="quarter" idx="12"/>
          </p:nvPr>
        </p:nvSpPr>
        <p:spPr bwMode="auto">
          <a:ln>
            <a:miter lim="800000"/>
            <a:headEnd/>
            <a:tailEnd/>
          </a:ln>
        </p:spPr>
        <p:txBody>
          <a:bodyPr/>
          <a:lstStyle/>
          <a:p>
            <a:pPr fontAlgn="base">
              <a:spcBef>
                <a:spcPct val="0"/>
              </a:spcBef>
              <a:spcAft>
                <a:spcPct val="0"/>
              </a:spcAft>
              <a:defRPr/>
            </a:pPr>
            <a:fld id="{65664C76-38DD-43B1-87DF-739E24BB6212}" type="slidenum">
              <a:rPr lang="en-US">
                <a:cs typeface="Arial" charset="0"/>
              </a:rPr>
              <a:pPr fontAlgn="base">
                <a:spcBef>
                  <a:spcPct val="0"/>
                </a:spcBef>
                <a:spcAft>
                  <a:spcPct val="0"/>
                </a:spcAft>
                <a:defRPr/>
              </a:pPr>
              <a:t>57</a:t>
            </a:fld>
            <a:endParaRPr lang="en-US">
              <a:cs typeface="Arial" charset="0"/>
            </a:endParaRPr>
          </a:p>
        </p:txBody>
      </p:sp>
      <p:grpSp>
        <p:nvGrpSpPr>
          <p:cNvPr id="84995" name="Group 8"/>
          <p:cNvGrpSpPr>
            <a:grpSpLocks/>
          </p:cNvGrpSpPr>
          <p:nvPr/>
        </p:nvGrpSpPr>
        <p:grpSpPr bwMode="auto">
          <a:xfrm>
            <a:off x="2971800" y="1219200"/>
            <a:ext cx="2743200" cy="3581400"/>
            <a:chOff x="3505200" y="3048000"/>
            <a:chExt cx="1295400" cy="2057400"/>
          </a:xfrm>
        </p:grpSpPr>
        <p:sp>
          <p:nvSpPr>
            <p:cNvPr id="4" name="Rectangle 3"/>
            <p:cNvSpPr/>
            <p:nvPr/>
          </p:nvSpPr>
          <p:spPr>
            <a:xfrm>
              <a:off x="3505200" y="3657195"/>
              <a:ext cx="1295400" cy="14482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4"/>
            <p:cNvSpPr/>
            <p:nvPr/>
          </p:nvSpPr>
          <p:spPr>
            <a:xfrm>
              <a:off x="3505200" y="3048000"/>
              <a:ext cx="1295400" cy="60919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a:stCxn id="5" idx="4"/>
            </p:cNvCxnSpPr>
            <p:nvPr/>
          </p:nvCxnSpPr>
          <p:spPr>
            <a:xfrm rot="5400000">
              <a:off x="3428797" y="3733597"/>
              <a:ext cx="1448205" cy="1295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2"/>
            </p:cNvCxnSpPr>
            <p:nvPr/>
          </p:nvCxnSpPr>
          <p:spPr>
            <a:xfrm rot="16200000" flipH="1">
              <a:off x="3428797" y="3733597"/>
              <a:ext cx="1448205" cy="1295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4191000" y="1066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11" name="Oval 10"/>
          <p:cNvSpPr/>
          <p:nvPr/>
        </p:nvSpPr>
        <p:spPr>
          <a:xfrm>
            <a:off x="2819400" y="2133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12" name="Oval 11"/>
          <p:cNvSpPr/>
          <p:nvPr/>
        </p:nvSpPr>
        <p:spPr>
          <a:xfrm>
            <a:off x="5562600" y="2133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13" name="Oval 12"/>
          <p:cNvSpPr/>
          <p:nvPr/>
        </p:nvSpPr>
        <p:spPr>
          <a:xfrm>
            <a:off x="5562600" y="4572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p>
        </p:txBody>
      </p:sp>
      <p:sp>
        <p:nvSpPr>
          <p:cNvPr id="14" name="Oval 13"/>
          <p:cNvSpPr/>
          <p:nvPr/>
        </p:nvSpPr>
        <p:spPr>
          <a:xfrm>
            <a:off x="2819400" y="4572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Graph Representation</a:t>
            </a:r>
            <a:endParaRPr lang="en-US" dirty="0"/>
          </a:p>
        </p:txBody>
      </p:sp>
      <p:sp>
        <p:nvSpPr>
          <p:cNvPr id="16" name="Content Placeholder 15"/>
          <p:cNvSpPr>
            <a:spLocks noGrp="1"/>
          </p:cNvSpPr>
          <p:nvPr>
            <p:ph idx="1"/>
          </p:nvPr>
        </p:nvSpPr>
        <p:spPr>
          <a:xfrm>
            <a:off x="503238" y="530225"/>
            <a:ext cx="8183562" cy="4187825"/>
          </a:xfrm>
        </p:spPr>
        <p:txBody>
          <a:bodyPr/>
          <a:lstStyle/>
          <a:p>
            <a:pPr eaLnBrk="1" hangingPunct="1"/>
            <a:r>
              <a:rPr lang="en-US" smtClean="0">
                <a:ea typeface="ＭＳ Ｐゴシック" pitchFamily="34" charset="-128"/>
              </a:rPr>
              <a:t>Is there a Euler Circuit</a:t>
            </a:r>
          </a:p>
          <a:p>
            <a:pPr lvl="1" eaLnBrk="1" hangingPunct="1"/>
            <a:r>
              <a:rPr lang="en-US" smtClean="0">
                <a:ea typeface="ＭＳ Ｐゴシック" pitchFamily="34" charset="-128"/>
              </a:rPr>
              <a:t>No (some vertices have odd degrees)</a:t>
            </a:r>
          </a:p>
          <a:p>
            <a:pPr lvl="1" eaLnBrk="1" hangingPunct="1"/>
            <a:endParaRPr lang="en-US" smtClean="0">
              <a:ea typeface="ＭＳ Ｐゴシック" pitchFamily="34" charset="-128"/>
            </a:endParaRPr>
          </a:p>
          <a:p>
            <a:pPr eaLnBrk="1" hangingPunct="1"/>
            <a:r>
              <a:rPr lang="en-US" smtClean="0">
                <a:ea typeface="ＭＳ Ｐゴシック" pitchFamily="34" charset="-128"/>
              </a:rPr>
              <a:t>Is there a Euler Path</a:t>
            </a:r>
          </a:p>
          <a:p>
            <a:pPr lvl="1" eaLnBrk="1" hangingPunct="1"/>
            <a:r>
              <a:rPr lang="en-US" smtClean="0">
                <a:ea typeface="ＭＳ Ｐゴシック" pitchFamily="34" charset="-128"/>
              </a:rPr>
              <a:t>Yes (exactly two vertices have odd degrees)</a:t>
            </a:r>
          </a:p>
          <a:p>
            <a:pPr lvl="1" eaLnBrk="1" hangingPunct="1"/>
            <a:endParaRPr lang="en-US" smtClean="0">
              <a:ea typeface="ＭＳ Ｐゴシック" pitchFamily="34" charset="-128"/>
            </a:endParaRPr>
          </a:p>
          <a:p>
            <a:pPr eaLnBrk="1" hangingPunct="1"/>
            <a:r>
              <a:rPr lang="en-US" smtClean="0">
                <a:ea typeface="ＭＳ Ｐゴシック" pitchFamily="34" charset="-128"/>
              </a:rPr>
              <a:t>Path must start at an odd-degree vertex and ends at another odd-degree one</a:t>
            </a:r>
          </a:p>
        </p:txBody>
      </p:sp>
      <p:sp>
        <p:nvSpPr>
          <p:cNvPr id="72707" name="Slide Number Placeholder 14"/>
          <p:cNvSpPr>
            <a:spLocks noGrp="1"/>
          </p:cNvSpPr>
          <p:nvPr>
            <p:ph type="sldNum" sz="quarter" idx="12"/>
          </p:nvPr>
        </p:nvSpPr>
        <p:spPr bwMode="auto">
          <a:ln>
            <a:miter lim="800000"/>
            <a:headEnd/>
            <a:tailEnd/>
          </a:ln>
        </p:spPr>
        <p:txBody>
          <a:bodyPr/>
          <a:lstStyle/>
          <a:p>
            <a:pPr fontAlgn="base">
              <a:spcBef>
                <a:spcPct val="0"/>
              </a:spcBef>
              <a:spcAft>
                <a:spcPct val="0"/>
              </a:spcAft>
              <a:defRPr/>
            </a:pPr>
            <a:fld id="{0A93F827-D11D-4338-9918-BF360AB5881A}" type="slidenum">
              <a:rPr lang="en-US">
                <a:cs typeface="Arial" charset="0"/>
              </a:rPr>
              <a:pPr fontAlgn="base">
                <a:spcBef>
                  <a:spcPct val="0"/>
                </a:spcBef>
                <a:spcAft>
                  <a:spcPct val="0"/>
                </a:spcAft>
                <a:defRPr/>
              </a:pPr>
              <a:t>58</a:t>
            </a:fld>
            <a:endParaRPr lang="en-US">
              <a:cs typeface="Arial" charset="0"/>
            </a:endParaRPr>
          </a:p>
        </p:txBody>
      </p:sp>
      <p:grpSp>
        <p:nvGrpSpPr>
          <p:cNvPr id="86020" name="Group 14"/>
          <p:cNvGrpSpPr>
            <a:grpSpLocks/>
          </p:cNvGrpSpPr>
          <p:nvPr/>
        </p:nvGrpSpPr>
        <p:grpSpPr bwMode="auto">
          <a:xfrm>
            <a:off x="6553200" y="3657600"/>
            <a:ext cx="1905000" cy="2667000"/>
            <a:chOff x="5257800" y="1066800"/>
            <a:chExt cx="3048000" cy="3810000"/>
          </a:xfrm>
        </p:grpSpPr>
        <p:grpSp>
          <p:nvGrpSpPr>
            <p:cNvPr id="86021" name="Group 8"/>
            <p:cNvGrpSpPr>
              <a:grpSpLocks/>
            </p:cNvGrpSpPr>
            <p:nvPr/>
          </p:nvGrpSpPr>
          <p:grpSpPr bwMode="auto">
            <a:xfrm>
              <a:off x="5410200" y="1219200"/>
              <a:ext cx="2743200" cy="3581400"/>
              <a:chOff x="3505200" y="3048000"/>
              <a:chExt cx="1295400" cy="2057400"/>
            </a:xfrm>
          </p:grpSpPr>
          <p:sp>
            <p:nvSpPr>
              <p:cNvPr id="4" name="Rectangle 3"/>
              <p:cNvSpPr/>
              <p:nvPr/>
            </p:nvSpPr>
            <p:spPr>
              <a:xfrm>
                <a:off x="3505200" y="3657456"/>
                <a:ext cx="1295400" cy="1447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5" name="Isosceles Triangle 4"/>
              <p:cNvSpPr/>
              <p:nvPr/>
            </p:nvSpPr>
            <p:spPr>
              <a:xfrm>
                <a:off x="3505200" y="3047740"/>
                <a:ext cx="1295400" cy="609716"/>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p>
            </p:txBody>
          </p:sp>
          <p:cxnSp>
            <p:nvCxnSpPr>
              <p:cNvPr id="7" name="Straight Connector 6"/>
              <p:cNvCxnSpPr>
                <a:stCxn id="5" idx="4"/>
              </p:cNvCxnSpPr>
              <p:nvPr/>
            </p:nvCxnSpPr>
            <p:spPr>
              <a:xfrm rot="5400000">
                <a:off x="3429188" y="3733467"/>
                <a:ext cx="1447423" cy="1295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2"/>
              </p:cNvCxnSpPr>
              <p:nvPr/>
            </p:nvCxnSpPr>
            <p:spPr>
              <a:xfrm rot="16200000" flipH="1">
                <a:off x="3429188" y="3733467"/>
                <a:ext cx="1447423" cy="1295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6629400" y="1066800"/>
              <a:ext cx="304800" cy="303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A</a:t>
              </a:r>
            </a:p>
          </p:txBody>
        </p:sp>
        <p:sp>
          <p:nvSpPr>
            <p:cNvPr id="11" name="Oval 10"/>
            <p:cNvSpPr/>
            <p:nvPr/>
          </p:nvSpPr>
          <p:spPr>
            <a:xfrm>
              <a:off x="5257800" y="2132693"/>
              <a:ext cx="304800" cy="306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B</a:t>
              </a:r>
            </a:p>
          </p:txBody>
        </p:sp>
        <p:sp>
          <p:nvSpPr>
            <p:cNvPr id="12" name="Oval 11"/>
            <p:cNvSpPr/>
            <p:nvPr/>
          </p:nvSpPr>
          <p:spPr>
            <a:xfrm>
              <a:off x="8001000" y="2132693"/>
              <a:ext cx="304800" cy="306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C</a:t>
              </a:r>
            </a:p>
          </p:txBody>
        </p:sp>
        <p:sp>
          <p:nvSpPr>
            <p:cNvPr id="13" name="Oval 12"/>
            <p:cNvSpPr/>
            <p:nvPr/>
          </p:nvSpPr>
          <p:spPr>
            <a:xfrm>
              <a:off x="8001000" y="4572907"/>
              <a:ext cx="304800" cy="303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E</a:t>
              </a:r>
            </a:p>
          </p:txBody>
        </p:sp>
        <p:sp>
          <p:nvSpPr>
            <p:cNvPr id="14" name="Oval 13"/>
            <p:cNvSpPr/>
            <p:nvPr/>
          </p:nvSpPr>
          <p:spPr>
            <a:xfrm>
              <a:off x="5257800" y="4572907"/>
              <a:ext cx="304800" cy="303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983163"/>
            <a:ext cx="8183562" cy="1052512"/>
          </a:xfrm>
        </p:spPr>
        <p:txBody>
          <a:bodyPr/>
          <a:lstStyle/>
          <a:p>
            <a:pPr eaLnBrk="1" hangingPunct="1">
              <a:defRPr/>
            </a:pPr>
            <a:r>
              <a:rPr lang="en-US" dirty="0" smtClean="0"/>
              <a:t>Euler Circuit Algorithm</a:t>
            </a:r>
            <a:endParaRPr lang="en-US" dirty="0"/>
          </a:p>
        </p:txBody>
      </p:sp>
      <p:sp>
        <p:nvSpPr>
          <p:cNvPr id="87042" name="Content Placeholder 2"/>
          <p:cNvSpPr>
            <a:spLocks noGrp="1"/>
          </p:cNvSpPr>
          <p:nvPr>
            <p:ph idx="4294967295"/>
          </p:nvPr>
        </p:nvSpPr>
        <p:spPr/>
        <p:txBody>
          <a:bodyPr/>
          <a:lstStyle/>
          <a:p>
            <a:pPr eaLnBrk="1" hangingPunct="1">
              <a:buFont typeface="Wingdings 2" pitchFamily="18" charset="2"/>
              <a:buNone/>
            </a:pPr>
            <a:r>
              <a:rPr lang="en-US" smtClean="0">
                <a:ea typeface="ＭＳ Ｐゴシック" pitchFamily="34" charset="-128"/>
              </a:rPr>
              <a:t>Given a graph G </a:t>
            </a:r>
            <a:r>
              <a:rPr lang="en-US" sz="2000" smtClean="0">
                <a:ea typeface="ＭＳ Ｐゴシック" pitchFamily="34" charset="-128"/>
              </a:rPr>
              <a:t>(all vertices have even degrees)</a:t>
            </a:r>
            <a:r>
              <a:rPr lang="en-US" smtClean="0">
                <a:ea typeface="ＭＳ Ｐゴシック" pitchFamily="34" charset="-128"/>
              </a:rPr>
              <a:t>:</a:t>
            </a:r>
          </a:p>
          <a:p>
            <a:pPr eaLnBrk="1" hangingPunct="1">
              <a:buFont typeface="Verdana" pitchFamily="34" charset="0"/>
              <a:buAutoNum type="arabicPeriod"/>
            </a:pPr>
            <a:r>
              <a:rPr lang="en-US" smtClean="0">
                <a:ea typeface="ＭＳ Ｐゴシック" pitchFamily="34" charset="-128"/>
              </a:rPr>
              <a:t>Construct a circuit </a:t>
            </a:r>
            <a:r>
              <a:rPr lang="en-US" i="1" smtClean="0">
                <a:ea typeface="ＭＳ Ｐゴシック" pitchFamily="34" charset="-128"/>
              </a:rPr>
              <a:t>c</a:t>
            </a:r>
            <a:r>
              <a:rPr lang="en-US" smtClean="0">
                <a:ea typeface="ＭＳ Ｐゴシック" pitchFamily="34" charset="-128"/>
              </a:rPr>
              <a:t>, starting and ending at arbitrary vertex in G</a:t>
            </a:r>
          </a:p>
          <a:p>
            <a:pPr eaLnBrk="1" hangingPunct="1">
              <a:buFont typeface="Verdana" pitchFamily="34" charset="0"/>
              <a:buAutoNum type="arabicPeriod"/>
            </a:pPr>
            <a:r>
              <a:rPr lang="en-US" smtClean="0">
                <a:ea typeface="ＭＳ Ｐゴシック" pitchFamily="34" charset="-128"/>
              </a:rPr>
              <a:t>Remove all the edges of </a:t>
            </a:r>
            <a:r>
              <a:rPr lang="en-US" i="1" smtClean="0">
                <a:ea typeface="ＭＳ Ｐゴシック" pitchFamily="34" charset="-128"/>
              </a:rPr>
              <a:t>c</a:t>
            </a:r>
            <a:r>
              <a:rPr lang="en-US" smtClean="0">
                <a:ea typeface="ＭＳ Ｐゴシック" pitchFamily="34" charset="-128"/>
              </a:rPr>
              <a:t> from G</a:t>
            </a:r>
          </a:p>
          <a:p>
            <a:pPr eaLnBrk="1" hangingPunct="1">
              <a:buFont typeface="Verdana" pitchFamily="34" charset="0"/>
              <a:buAutoNum type="arabicPeriod"/>
            </a:pPr>
            <a:r>
              <a:rPr lang="en-US" smtClean="0">
                <a:ea typeface="ＭＳ Ｐゴシック" pitchFamily="34" charset="-128"/>
              </a:rPr>
              <a:t>Repeat until G has no edges:</a:t>
            </a:r>
          </a:p>
          <a:p>
            <a:pPr marL="796925" lvl="1" indent="-514350" eaLnBrk="1" hangingPunct="1">
              <a:buFont typeface="Verdana" pitchFamily="34" charset="0"/>
              <a:buAutoNum type="alphaLcParenR"/>
            </a:pPr>
            <a:r>
              <a:rPr lang="en-US" smtClean="0">
                <a:ea typeface="ＭＳ Ｐゴシック" pitchFamily="34" charset="-128"/>
              </a:rPr>
              <a:t>Construct a circuit </a:t>
            </a:r>
            <a:r>
              <a:rPr lang="en-US" i="1" smtClean="0">
                <a:ea typeface="ＭＳ Ｐゴシック" pitchFamily="34" charset="-128"/>
              </a:rPr>
              <a:t>c</a:t>
            </a:r>
            <a:r>
              <a:rPr lang="en-US" smtClean="0">
                <a:ea typeface="ＭＳ Ｐゴシック" pitchFamily="34" charset="-128"/>
              </a:rPr>
              <a:t>’ in G that starts (ends) in a vertex </a:t>
            </a:r>
            <a:r>
              <a:rPr lang="en-US" i="1" smtClean="0">
                <a:ea typeface="ＭＳ Ｐゴシック" pitchFamily="34" charset="-128"/>
              </a:rPr>
              <a:t>v</a:t>
            </a:r>
            <a:r>
              <a:rPr lang="en-US" smtClean="0">
                <a:ea typeface="ＭＳ Ｐゴシック" pitchFamily="34" charset="-128"/>
              </a:rPr>
              <a:t> that is in </a:t>
            </a:r>
            <a:r>
              <a:rPr lang="en-US" i="1" smtClean="0">
                <a:ea typeface="ＭＳ Ｐゴシック" pitchFamily="34" charset="-128"/>
              </a:rPr>
              <a:t>c</a:t>
            </a:r>
          </a:p>
          <a:p>
            <a:pPr marL="796925" lvl="1" indent="-514350" eaLnBrk="1" hangingPunct="1">
              <a:buFont typeface="Verdana" pitchFamily="34" charset="0"/>
              <a:buAutoNum type="alphaLcParenR"/>
            </a:pPr>
            <a:r>
              <a:rPr lang="en-US" smtClean="0">
                <a:ea typeface="ＭＳ Ｐゴシック" pitchFamily="34" charset="-128"/>
              </a:rPr>
              <a:t>Add </a:t>
            </a:r>
            <a:r>
              <a:rPr lang="en-US" i="1" smtClean="0">
                <a:ea typeface="ＭＳ Ｐゴシック" pitchFamily="34" charset="-128"/>
              </a:rPr>
              <a:t>c</a:t>
            </a:r>
            <a:r>
              <a:rPr lang="en-US" smtClean="0">
                <a:ea typeface="ＭＳ Ｐゴシック" pitchFamily="34" charset="-128"/>
              </a:rPr>
              <a:t>’ to </a:t>
            </a:r>
            <a:r>
              <a:rPr lang="en-US" i="1" smtClean="0">
                <a:ea typeface="ＭＳ Ｐゴシック" pitchFamily="34" charset="-128"/>
              </a:rPr>
              <a:t>c</a:t>
            </a:r>
            <a:r>
              <a:rPr lang="en-US" smtClean="0">
                <a:ea typeface="ＭＳ Ｐゴシック" pitchFamily="34" charset="-128"/>
              </a:rPr>
              <a:t> at </a:t>
            </a:r>
            <a:r>
              <a:rPr lang="en-US" i="1" smtClean="0">
                <a:ea typeface="ＭＳ Ｐゴシック" pitchFamily="34" charset="-128"/>
              </a:rPr>
              <a:t>v</a:t>
            </a:r>
          </a:p>
          <a:p>
            <a:pPr marL="796925" lvl="1" indent="-514350" eaLnBrk="1" hangingPunct="1">
              <a:buFont typeface="Verdana" pitchFamily="34" charset="0"/>
              <a:buAutoNum type="alphaLcParenR"/>
            </a:pPr>
            <a:r>
              <a:rPr lang="en-US" smtClean="0">
                <a:ea typeface="ＭＳ Ｐゴシック" pitchFamily="34" charset="-128"/>
              </a:rPr>
              <a:t>Remove all the edges of </a:t>
            </a:r>
            <a:r>
              <a:rPr lang="en-US" i="1" smtClean="0">
                <a:ea typeface="ＭＳ Ｐゴシック" pitchFamily="34" charset="-128"/>
              </a:rPr>
              <a:t>c</a:t>
            </a:r>
            <a:r>
              <a:rPr lang="en-US" smtClean="0">
                <a:ea typeface="ＭＳ Ｐゴシック" pitchFamily="34" charset="-128"/>
              </a:rPr>
              <a:t>’ from G</a:t>
            </a:r>
          </a:p>
        </p:txBody>
      </p:sp>
      <p:sp>
        <p:nvSpPr>
          <p:cNvPr id="84995" name="Slide Number Placeholder 3"/>
          <p:cNvSpPr txBox="1">
            <a:spLocks noGrp="1"/>
          </p:cNvSpPr>
          <p:nvPr/>
        </p:nvSpPr>
        <p:spPr bwMode="auto">
          <a:xfrm>
            <a:off x="8348663" y="6111875"/>
            <a:ext cx="457200" cy="365125"/>
          </a:xfrm>
          <a:prstGeom prst="rect">
            <a:avLst/>
          </a:prstGeom>
          <a:noFill/>
          <a:ln>
            <a:miter lim="800000"/>
            <a:headEnd/>
            <a:tailEnd/>
          </a:ln>
        </p:spPr>
        <p:txBody>
          <a:bodyPr anchor="b"/>
          <a:lstStyle/>
          <a:p>
            <a:pPr algn="r">
              <a:defRPr/>
            </a:pPr>
            <a:fld id="{C9671392-B21F-4C67-AD05-1F7E49ABC21C}" type="slidenum">
              <a:rPr lang="en-US" sz="1600">
                <a:solidFill>
                  <a:srgbClr val="A7A399"/>
                </a:solidFill>
                <a:latin typeface="+mn-lt"/>
                <a:cs typeface="+mn-cs"/>
              </a:rPr>
              <a:pPr algn="r">
                <a:defRPr/>
              </a:pPr>
              <a:t>59</a:t>
            </a:fld>
            <a:endParaRPr lang="en-US" sz="1600">
              <a:solidFill>
                <a:srgbClr val="A7A399"/>
              </a:solidFill>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eaLnBrk="1" hangingPunct="1">
              <a:defRPr/>
            </a:pPr>
            <a:r>
              <a:rPr lang="en-US" dirty="0"/>
              <a:t>JT’s Extra: What Is  A Graph Used For?</a:t>
            </a:r>
          </a:p>
        </p:txBody>
      </p:sp>
      <p:sp>
        <p:nvSpPr>
          <p:cNvPr id="21506" name="Content Placeholder 2"/>
          <p:cNvSpPr>
            <a:spLocks noGrp="1"/>
          </p:cNvSpPr>
          <p:nvPr>
            <p:ph idx="1"/>
          </p:nvPr>
        </p:nvSpPr>
        <p:spPr>
          <a:xfrm>
            <a:off x="503238" y="530225"/>
            <a:ext cx="8183562" cy="4187825"/>
          </a:xfrm>
        </p:spPr>
        <p:txBody>
          <a:bodyPr/>
          <a:lstStyle/>
          <a:p>
            <a:pPr eaLnBrk="1" hangingPunct="1"/>
            <a:r>
              <a:rPr lang="en-US" sz="2400" smtClean="0">
                <a:ea typeface="ＭＳ Ｐゴシック" pitchFamily="34" charset="-128"/>
              </a:rPr>
              <a:t>Visualizing connections e.g., “6 degrees of separation”</a:t>
            </a:r>
          </a:p>
          <a:p>
            <a:pPr eaLnBrk="1" hangingPunct="1"/>
            <a:endParaRPr lang="en-US" smtClean="0">
              <a:ea typeface="ＭＳ Ｐゴシック" pitchFamily="34" charset="-128"/>
            </a:endParaRPr>
          </a:p>
        </p:txBody>
      </p:sp>
      <p:sp>
        <p:nvSpPr>
          <p:cNvPr id="20483"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3F364BDD-2A88-47C6-B03F-0BC583C6797A}" type="slidenum">
              <a:rPr lang="en-US">
                <a:cs typeface="Arial" charset="0"/>
              </a:rPr>
              <a:pPr fontAlgn="base">
                <a:spcBef>
                  <a:spcPct val="0"/>
                </a:spcBef>
                <a:spcAft>
                  <a:spcPct val="0"/>
                </a:spcAft>
                <a:defRPr/>
              </a:pPr>
              <a:t>6</a:t>
            </a:fld>
            <a:endParaRPr lang="en-US">
              <a:cs typeface="Arial" charset="0"/>
            </a:endParaRPr>
          </a:p>
        </p:txBody>
      </p:sp>
      <p:grpSp>
        <p:nvGrpSpPr>
          <p:cNvPr id="61" name="Group 67"/>
          <p:cNvGrpSpPr>
            <a:grpSpLocks/>
          </p:cNvGrpSpPr>
          <p:nvPr/>
        </p:nvGrpSpPr>
        <p:grpSpPr bwMode="auto">
          <a:xfrm>
            <a:off x="746125" y="1447800"/>
            <a:ext cx="4795838" cy="2705100"/>
            <a:chOff x="147" y="968"/>
            <a:chExt cx="5301" cy="3352"/>
          </a:xfrm>
        </p:grpSpPr>
        <p:sp>
          <p:nvSpPr>
            <p:cNvPr id="21509" name="Oval 6"/>
            <p:cNvSpPr>
              <a:spLocks noChangeArrowheads="1"/>
            </p:cNvSpPr>
            <p:nvPr/>
          </p:nvSpPr>
          <p:spPr bwMode="auto">
            <a:xfrm>
              <a:off x="504" y="2144"/>
              <a:ext cx="424" cy="464"/>
            </a:xfrm>
            <a:prstGeom prst="ellipse">
              <a:avLst/>
            </a:prstGeom>
            <a:solidFill>
              <a:srgbClr val="FF0000"/>
            </a:solidFill>
            <a:ln w="25400">
              <a:solidFill>
                <a:schemeClr val="tx1"/>
              </a:solidFill>
              <a:round/>
              <a:headEnd/>
              <a:tailEnd/>
            </a:ln>
          </p:spPr>
          <p:txBody>
            <a:bodyPr wrap="none" anchor="ctr"/>
            <a:lstStyle/>
            <a:p>
              <a:pPr algn="ctr"/>
              <a:r>
                <a:rPr lang="en-US" b="1">
                  <a:solidFill>
                    <a:srgbClr val="FFFFFF"/>
                  </a:solidFill>
                  <a:latin typeface="Verdana" pitchFamily="34" charset="0"/>
                </a:rPr>
                <a:t>A</a:t>
              </a:r>
            </a:p>
          </p:txBody>
        </p:sp>
        <p:sp>
          <p:nvSpPr>
            <p:cNvPr id="21510" name="Oval 9"/>
            <p:cNvSpPr>
              <a:spLocks noChangeArrowheads="1"/>
            </p:cNvSpPr>
            <p:nvPr/>
          </p:nvSpPr>
          <p:spPr bwMode="auto">
            <a:xfrm>
              <a:off x="5024" y="2176"/>
              <a:ext cx="424" cy="464"/>
            </a:xfrm>
            <a:prstGeom prst="ellipse">
              <a:avLst/>
            </a:prstGeom>
            <a:solidFill>
              <a:srgbClr val="FF0000"/>
            </a:solidFill>
            <a:ln w="25400">
              <a:solidFill>
                <a:schemeClr val="tx1"/>
              </a:solidFill>
              <a:round/>
              <a:headEnd/>
              <a:tailEnd/>
            </a:ln>
          </p:spPr>
          <p:txBody>
            <a:bodyPr wrap="none" anchor="ctr"/>
            <a:lstStyle/>
            <a:p>
              <a:pPr algn="ctr"/>
              <a:r>
                <a:rPr lang="en-US" b="1">
                  <a:solidFill>
                    <a:srgbClr val="FFFFFF"/>
                  </a:solidFill>
                  <a:latin typeface="Verdana" pitchFamily="34" charset="0"/>
                </a:rPr>
                <a:t>B</a:t>
              </a:r>
            </a:p>
          </p:txBody>
        </p:sp>
        <p:sp>
          <p:nvSpPr>
            <p:cNvPr id="21511" name="Oval 10"/>
            <p:cNvSpPr>
              <a:spLocks noChangeArrowheads="1"/>
            </p:cNvSpPr>
            <p:nvPr/>
          </p:nvSpPr>
          <p:spPr bwMode="auto">
            <a:xfrm>
              <a:off x="1296" y="2152"/>
              <a:ext cx="424" cy="464"/>
            </a:xfrm>
            <a:prstGeom prst="ellipse">
              <a:avLst/>
            </a:prstGeom>
            <a:solidFill>
              <a:srgbClr val="FF9393"/>
            </a:solidFill>
            <a:ln w="25400">
              <a:solidFill>
                <a:schemeClr val="tx1"/>
              </a:solidFill>
              <a:round/>
              <a:headEnd/>
              <a:tailEnd/>
            </a:ln>
          </p:spPr>
          <p:txBody>
            <a:bodyPr wrap="none" anchor="ctr"/>
            <a:lstStyle/>
            <a:p>
              <a:pPr algn="ctr"/>
              <a:r>
                <a:rPr lang="en-US" b="1">
                  <a:solidFill>
                    <a:srgbClr val="FFFFFF"/>
                  </a:solidFill>
                  <a:latin typeface="Verdana" pitchFamily="34" charset="0"/>
                </a:rPr>
                <a:t>1</a:t>
              </a:r>
            </a:p>
          </p:txBody>
        </p:sp>
        <p:sp>
          <p:nvSpPr>
            <p:cNvPr id="21512" name="Oval 11"/>
            <p:cNvSpPr>
              <a:spLocks noChangeArrowheads="1"/>
            </p:cNvSpPr>
            <p:nvPr/>
          </p:nvSpPr>
          <p:spPr bwMode="auto">
            <a:xfrm>
              <a:off x="2104" y="2152"/>
              <a:ext cx="424" cy="464"/>
            </a:xfrm>
            <a:prstGeom prst="ellipse">
              <a:avLst/>
            </a:prstGeom>
            <a:solidFill>
              <a:srgbClr val="FF9393"/>
            </a:solidFill>
            <a:ln w="25400">
              <a:solidFill>
                <a:schemeClr val="tx1"/>
              </a:solidFill>
              <a:round/>
              <a:headEnd/>
              <a:tailEnd/>
            </a:ln>
          </p:spPr>
          <p:txBody>
            <a:bodyPr wrap="none" anchor="ctr"/>
            <a:lstStyle/>
            <a:p>
              <a:pPr algn="ctr"/>
              <a:r>
                <a:rPr lang="en-US" b="1">
                  <a:solidFill>
                    <a:srgbClr val="FFFFFF"/>
                  </a:solidFill>
                  <a:latin typeface="Verdana" pitchFamily="34" charset="0"/>
                </a:rPr>
                <a:t>2</a:t>
              </a:r>
            </a:p>
          </p:txBody>
        </p:sp>
        <p:sp>
          <p:nvSpPr>
            <p:cNvPr id="21513" name="Oval 12"/>
            <p:cNvSpPr>
              <a:spLocks noChangeArrowheads="1"/>
            </p:cNvSpPr>
            <p:nvPr/>
          </p:nvSpPr>
          <p:spPr bwMode="auto">
            <a:xfrm>
              <a:off x="2848" y="2168"/>
              <a:ext cx="424" cy="464"/>
            </a:xfrm>
            <a:prstGeom prst="ellipse">
              <a:avLst/>
            </a:prstGeom>
            <a:solidFill>
              <a:srgbClr val="FF9393"/>
            </a:solidFill>
            <a:ln w="25400">
              <a:solidFill>
                <a:schemeClr val="tx1"/>
              </a:solidFill>
              <a:round/>
              <a:headEnd/>
              <a:tailEnd/>
            </a:ln>
          </p:spPr>
          <p:txBody>
            <a:bodyPr wrap="none" anchor="ctr"/>
            <a:lstStyle/>
            <a:p>
              <a:pPr algn="ctr"/>
              <a:r>
                <a:rPr lang="en-US" b="1">
                  <a:solidFill>
                    <a:srgbClr val="FFFFFF"/>
                  </a:solidFill>
                  <a:latin typeface="Verdana" pitchFamily="34" charset="0"/>
                </a:rPr>
                <a:t>3</a:t>
              </a:r>
            </a:p>
          </p:txBody>
        </p:sp>
        <p:sp>
          <p:nvSpPr>
            <p:cNvPr id="21514" name="Oval 13"/>
            <p:cNvSpPr>
              <a:spLocks noChangeArrowheads="1"/>
            </p:cNvSpPr>
            <p:nvPr/>
          </p:nvSpPr>
          <p:spPr bwMode="auto">
            <a:xfrm>
              <a:off x="3608" y="2184"/>
              <a:ext cx="424" cy="464"/>
            </a:xfrm>
            <a:prstGeom prst="ellipse">
              <a:avLst/>
            </a:prstGeom>
            <a:solidFill>
              <a:srgbClr val="FF9393"/>
            </a:solidFill>
            <a:ln w="25400">
              <a:solidFill>
                <a:schemeClr val="tx1"/>
              </a:solidFill>
              <a:round/>
              <a:headEnd/>
              <a:tailEnd/>
            </a:ln>
          </p:spPr>
          <p:txBody>
            <a:bodyPr wrap="none" anchor="ctr"/>
            <a:lstStyle/>
            <a:p>
              <a:pPr algn="ctr"/>
              <a:r>
                <a:rPr lang="en-US" b="1">
                  <a:solidFill>
                    <a:srgbClr val="FFFFFF"/>
                  </a:solidFill>
                  <a:latin typeface="Verdana" pitchFamily="34" charset="0"/>
                </a:rPr>
                <a:t>4</a:t>
              </a:r>
            </a:p>
          </p:txBody>
        </p:sp>
        <p:sp>
          <p:nvSpPr>
            <p:cNvPr id="21515" name="Oval 14"/>
            <p:cNvSpPr>
              <a:spLocks noChangeArrowheads="1"/>
            </p:cNvSpPr>
            <p:nvPr/>
          </p:nvSpPr>
          <p:spPr bwMode="auto">
            <a:xfrm>
              <a:off x="4320" y="2184"/>
              <a:ext cx="424" cy="464"/>
            </a:xfrm>
            <a:prstGeom prst="ellipse">
              <a:avLst/>
            </a:prstGeom>
            <a:solidFill>
              <a:srgbClr val="FF9393"/>
            </a:solidFill>
            <a:ln w="25400">
              <a:solidFill>
                <a:schemeClr val="tx1"/>
              </a:solidFill>
              <a:round/>
              <a:headEnd/>
              <a:tailEnd/>
            </a:ln>
          </p:spPr>
          <p:txBody>
            <a:bodyPr wrap="none" anchor="ctr"/>
            <a:lstStyle/>
            <a:p>
              <a:pPr algn="ctr"/>
              <a:r>
                <a:rPr lang="en-US" b="1">
                  <a:solidFill>
                    <a:srgbClr val="FFFFFF"/>
                  </a:solidFill>
                  <a:latin typeface="Verdana" pitchFamily="34" charset="0"/>
                </a:rPr>
                <a:t>5</a:t>
              </a:r>
            </a:p>
          </p:txBody>
        </p:sp>
        <p:cxnSp>
          <p:nvCxnSpPr>
            <p:cNvPr id="21516" name="AutoShape 15"/>
            <p:cNvCxnSpPr>
              <a:cxnSpLocks noChangeShapeType="1"/>
              <a:stCxn id="21509" idx="6"/>
              <a:endCxn id="21511" idx="2"/>
            </p:cNvCxnSpPr>
            <p:nvPr/>
          </p:nvCxnSpPr>
          <p:spPr bwMode="auto">
            <a:xfrm>
              <a:off x="936" y="2376"/>
              <a:ext cx="352" cy="8"/>
            </a:xfrm>
            <a:prstGeom prst="straightConnector1">
              <a:avLst/>
            </a:prstGeom>
            <a:noFill/>
            <a:ln w="25400">
              <a:solidFill>
                <a:schemeClr val="tx1"/>
              </a:solidFill>
              <a:round/>
              <a:headEnd/>
              <a:tailEnd/>
            </a:ln>
          </p:spPr>
        </p:cxnSp>
        <p:cxnSp>
          <p:nvCxnSpPr>
            <p:cNvPr id="21517" name="AutoShape 16"/>
            <p:cNvCxnSpPr>
              <a:cxnSpLocks noChangeShapeType="1"/>
              <a:stCxn id="21511" idx="6"/>
              <a:endCxn id="21512" idx="2"/>
            </p:cNvCxnSpPr>
            <p:nvPr/>
          </p:nvCxnSpPr>
          <p:spPr bwMode="auto">
            <a:xfrm>
              <a:off x="1728" y="2384"/>
              <a:ext cx="368" cy="0"/>
            </a:xfrm>
            <a:prstGeom prst="straightConnector1">
              <a:avLst/>
            </a:prstGeom>
            <a:noFill/>
            <a:ln w="25400">
              <a:solidFill>
                <a:schemeClr val="tx1"/>
              </a:solidFill>
              <a:round/>
              <a:headEnd/>
              <a:tailEnd/>
            </a:ln>
          </p:spPr>
        </p:cxnSp>
        <p:cxnSp>
          <p:nvCxnSpPr>
            <p:cNvPr id="21518" name="AutoShape 17"/>
            <p:cNvCxnSpPr>
              <a:cxnSpLocks noChangeShapeType="1"/>
              <a:stCxn id="21512" idx="6"/>
              <a:endCxn id="21513" idx="2"/>
            </p:cNvCxnSpPr>
            <p:nvPr/>
          </p:nvCxnSpPr>
          <p:spPr bwMode="auto">
            <a:xfrm>
              <a:off x="2536" y="2384"/>
              <a:ext cx="304" cy="16"/>
            </a:xfrm>
            <a:prstGeom prst="straightConnector1">
              <a:avLst/>
            </a:prstGeom>
            <a:noFill/>
            <a:ln w="25400">
              <a:solidFill>
                <a:schemeClr val="tx1"/>
              </a:solidFill>
              <a:round/>
              <a:headEnd/>
              <a:tailEnd/>
            </a:ln>
          </p:spPr>
        </p:cxnSp>
        <p:cxnSp>
          <p:nvCxnSpPr>
            <p:cNvPr id="21519" name="AutoShape 19"/>
            <p:cNvCxnSpPr>
              <a:cxnSpLocks noChangeShapeType="1"/>
            </p:cNvCxnSpPr>
            <p:nvPr/>
          </p:nvCxnSpPr>
          <p:spPr bwMode="auto">
            <a:xfrm flipV="1">
              <a:off x="3288" y="2400"/>
              <a:ext cx="288" cy="8"/>
            </a:xfrm>
            <a:prstGeom prst="straightConnector1">
              <a:avLst/>
            </a:prstGeom>
            <a:noFill/>
            <a:ln w="25400">
              <a:solidFill>
                <a:schemeClr val="tx1"/>
              </a:solidFill>
              <a:round/>
              <a:headEnd/>
              <a:tailEnd/>
            </a:ln>
          </p:spPr>
        </p:cxnSp>
        <p:cxnSp>
          <p:nvCxnSpPr>
            <p:cNvPr id="21520" name="AutoShape 20"/>
            <p:cNvCxnSpPr>
              <a:cxnSpLocks noChangeShapeType="1"/>
              <a:stCxn id="21514" idx="6"/>
              <a:endCxn id="21515" idx="2"/>
            </p:cNvCxnSpPr>
            <p:nvPr/>
          </p:nvCxnSpPr>
          <p:spPr bwMode="auto">
            <a:xfrm>
              <a:off x="4040" y="2416"/>
              <a:ext cx="272" cy="0"/>
            </a:xfrm>
            <a:prstGeom prst="straightConnector1">
              <a:avLst/>
            </a:prstGeom>
            <a:noFill/>
            <a:ln w="25400">
              <a:solidFill>
                <a:schemeClr val="tx1"/>
              </a:solidFill>
              <a:round/>
              <a:headEnd/>
              <a:tailEnd/>
            </a:ln>
          </p:spPr>
        </p:cxnSp>
        <p:cxnSp>
          <p:nvCxnSpPr>
            <p:cNvPr id="21521" name="AutoShape 21"/>
            <p:cNvCxnSpPr>
              <a:cxnSpLocks noChangeShapeType="1"/>
              <a:stCxn id="21515" idx="6"/>
              <a:endCxn id="21510" idx="2"/>
            </p:cNvCxnSpPr>
            <p:nvPr/>
          </p:nvCxnSpPr>
          <p:spPr bwMode="auto">
            <a:xfrm flipV="1">
              <a:off x="4752" y="2408"/>
              <a:ext cx="264" cy="8"/>
            </a:xfrm>
            <a:prstGeom prst="straightConnector1">
              <a:avLst/>
            </a:prstGeom>
            <a:noFill/>
            <a:ln w="25400">
              <a:solidFill>
                <a:schemeClr val="tx1"/>
              </a:solidFill>
              <a:round/>
              <a:headEnd/>
              <a:tailEnd/>
            </a:ln>
          </p:spPr>
        </p:cxnSp>
        <p:sp>
          <p:nvSpPr>
            <p:cNvPr id="21522" name="Text Box 22"/>
            <p:cNvSpPr txBox="1">
              <a:spLocks noChangeArrowheads="1"/>
            </p:cNvSpPr>
            <p:nvPr/>
          </p:nvSpPr>
          <p:spPr bwMode="auto">
            <a:xfrm>
              <a:off x="1008" y="2120"/>
              <a:ext cx="240"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1</a:t>
              </a:r>
            </a:p>
          </p:txBody>
        </p:sp>
        <p:sp>
          <p:nvSpPr>
            <p:cNvPr id="21523" name="Text Box 23"/>
            <p:cNvSpPr txBox="1">
              <a:spLocks noChangeArrowheads="1"/>
            </p:cNvSpPr>
            <p:nvPr/>
          </p:nvSpPr>
          <p:spPr bwMode="auto">
            <a:xfrm>
              <a:off x="1808" y="2144"/>
              <a:ext cx="240"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2</a:t>
              </a:r>
            </a:p>
          </p:txBody>
        </p:sp>
        <p:sp>
          <p:nvSpPr>
            <p:cNvPr id="21524" name="Text Box 24"/>
            <p:cNvSpPr txBox="1">
              <a:spLocks noChangeArrowheads="1"/>
            </p:cNvSpPr>
            <p:nvPr/>
          </p:nvSpPr>
          <p:spPr bwMode="auto">
            <a:xfrm>
              <a:off x="2600" y="2136"/>
              <a:ext cx="240"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3</a:t>
              </a:r>
            </a:p>
          </p:txBody>
        </p:sp>
        <p:sp>
          <p:nvSpPr>
            <p:cNvPr id="21525" name="Text Box 25"/>
            <p:cNvSpPr txBox="1">
              <a:spLocks noChangeArrowheads="1"/>
            </p:cNvSpPr>
            <p:nvPr/>
          </p:nvSpPr>
          <p:spPr bwMode="auto">
            <a:xfrm>
              <a:off x="3336" y="2176"/>
              <a:ext cx="240"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4</a:t>
              </a:r>
            </a:p>
          </p:txBody>
        </p:sp>
        <p:sp>
          <p:nvSpPr>
            <p:cNvPr id="21526" name="Text Box 26"/>
            <p:cNvSpPr txBox="1">
              <a:spLocks noChangeArrowheads="1"/>
            </p:cNvSpPr>
            <p:nvPr/>
          </p:nvSpPr>
          <p:spPr bwMode="auto">
            <a:xfrm>
              <a:off x="4080" y="2176"/>
              <a:ext cx="240"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5</a:t>
              </a:r>
            </a:p>
          </p:txBody>
        </p:sp>
        <p:sp>
          <p:nvSpPr>
            <p:cNvPr id="21527" name="Text Box 27"/>
            <p:cNvSpPr txBox="1">
              <a:spLocks noChangeArrowheads="1"/>
            </p:cNvSpPr>
            <p:nvPr/>
          </p:nvSpPr>
          <p:spPr bwMode="auto">
            <a:xfrm>
              <a:off x="4760" y="2168"/>
              <a:ext cx="240"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6</a:t>
              </a:r>
            </a:p>
          </p:txBody>
        </p:sp>
        <p:sp>
          <p:nvSpPr>
            <p:cNvPr id="21528" name="Oval 28"/>
            <p:cNvSpPr>
              <a:spLocks noChangeArrowheads="1"/>
            </p:cNvSpPr>
            <p:nvPr/>
          </p:nvSpPr>
          <p:spPr bwMode="auto">
            <a:xfrm>
              <a:off x="1152" y="1232"/>
              <a:ext cx="416" cy="400"/>
            </a:xfrm>
            <a:prstGeom prst="ellipse">
              <a:avLst/>
            </a:prstGeom>
            <a:noFill/>
            <a:ln w="25400">
              <a:solidFill>
                <a:schemeClr val="tx1"/>
              </a:solidFill>
              <a:round/>
              <a:headEnd/>
              <a:tailEnd/>
            </a:ln>
          </p:spPr>
          <p:txBody>
            <a:bodyPr wrap="none" anchor="ctr"/>
            <a:lstStyle/>
            <a:p>
              <a:endParaRPr lang="en-CA">
                <a:latin typeface="Verdana" pitchFamily="34" charset="0"/>
              </a:endParaRPr>
            </a:p>
          </p:txBody>
        </p:sp>
        <p:cxnSp>
          <p:nvCxnSpPr>
            <p:cNvPr id="21529" name="AutoShape 29"/>
            <p:cNvCxnSpPr>
              <a:cxnSpLocks noChangeShapeType="1"/>
              <a:stCxn id="21528" idx="3"/>
              <a:endCxn id="21509" idx="0"/>
            </p:cNvCxnSpPr>
            <p:nvPr/>
          </p:nvCxnSpPr>
          <p:spPr bwMode="auto">
            <a:xfrm flipH="1">
              <a:off x="716" y="1581"/>
              <a:ext cx="497" cy="555"/>
            </a:xfrm>
            <a:prstGeom prst="straightConnector1">
              <a:avLst/>
            </a:prstGeom>
            <a:noFill/>
            <a:ln w="25400">
              <a:solidFill>
                <a:schemeClr val="tx1"/>
              </a:solidFill>
              <a:round/>
              <a:headEnd/>
              <a:tailEnd/>
            </a:ln>
          </p:spPr>
        </p:cxnSp>
        <p:cxnSp>
          <p:nvCxnSpPr>
            <p:cNvPr id="21530" name="AutoShape 32"/>
            <p:cNvCxnSpPr>
              <a:cxnSpLocks noChangeShapeType="1"/>
              <a:stCxn id="21528" idx="5"/>
              <a:endCxn id="21512" idx="0"/>
            </p:cNvCxnSpPr>
            <p:nvPr/>
          </p:nvCxnSpPr>
          <p:spPr bwMode="auto">
            <a:xfrm>
              <a:off x="1507" y="1581"/>
              <a:ext cx="809" cy="563"/>
            </a:xfrm>
            <a:prstGeom prst="straightConnector1">
              <a:avLst/>
            </a:prstGeom>
            <a:noFill/>
            <a:ln w="25400">
              <a:solidFill>
                <a:schemeClr val="tx1"/>
              </a:solidFill>
              <a:round/>
              <a:headEnd/>
              <a:tailEnd/>
            </a:ln>
          </p:spPr>
        </p:cxnSp>
        <p:sp>
          <p:nvSpPr>
            <p:cNvPr id="21531" name="Oval 33"/>
            <p:cNvSpPr>
              <a:spLocks noChangeArrowheads="1"/>
            </p:cNvSpPr>
            <p:nvPr/>
          </p:nvSpPr>
          <p:spPr bwMode="auto">
            <a:xfrm>
              <a:off x="2064" y="1240"/>
              <a:ext cx="416" cy="400"/>
            </a:xfrm>
            <a:prstGeom prst="ellipse">
              <a:avLst/>
            </a:prstGeom>
            <a:noFill/>
            <a:ln w="25400">
              <a:solidFill>
                <a:schemeClr val="tx1"/>
              </a:solidFill>
              <a:round/>
              <a:headEnd/>
              <a:tailEnd/>
            </a:ln>
          </p:spPr>
          <p:txBody>
            <a:bodyPr wrap="none" anchor="ctr"/>
            <a:lstStyle/>
            <a:p>
              <a:endParaRPr lang="en-CA">
                <a:latin typeface="Verdana" pitchFamily="34" charset="0"/>
              </a:endParaRPr>
            </a:p>
          </p:txBody>
        </p:sp>
        <p:cxnSp>
          <p:nvCxnSpPr>
            <p:cNvPr id="21532" name="AutoShape 34"/>
            <p:cNvCxnSpPr>
              <a:cxnSpLocks noChangeShapeType="1"/>
              <a:stCxn id="21531" idx="3"/>
              <a:endCxn id="21511" idx="7"/>
            </p:cNvCxnSpPr>
            <p:nvPr/>
          </p:nvCxnSpPr>
          <p:spPr bwMode="auto">
            <a:xfrm flipH="1">
              <a:off x="1658" y="1589"/>
              <a:ext cx="467" cy="623"/>
            </a:xfrm>
            <a:prstGeom prst="straightConnector1">
              <a:avLst/>
            </a:prstGeom>
            <a:noFill/>
            <a:ln w="25400">
              <a:solidFill>
                <a:schemeClr val="tx1"/>
              </a:solidFill>
              <a:round/>
              <a:headEnd/>
              <a:tailEnd/>
            </a:ln>
          </p:spPr>
        </p:cxnSp>
        <p:cxnSp>
          <p:nvCxnSpPr>
            <p:cNvPr id="21533" name="AutoShape 35"/>
            <p:cNvCxnSpPr>
              <a:cxnSpLocks noChangeShapeType="1"/>
              <a:stCxn id="21531" idx="5"/>
              <a:endCxn id="21513" idx="1"/>
            </p:cNvCxnSpPr>
            <p:nvPr/>
          </p:nvCxnSpPr>
          <p:spPr bwMode="auto">
            <a:xfrm>
              <a:off x="2419" y="1589"/>
              <a:ext cx="491" cy="639"/>
            </a:xfrm>
            <a:prstGeom prst="straightConnector1">
              <a:avLst/>
            </a:prstGeom>
            <a:noFill/>
            <a:ln w="25400">
              <a:solidFill>
                <a:schemeClr val="tx1"/>
              </a:solidFill>
              <a:round/>
              <a:headEnd/>
              <a:tailEnd/>
            </a:ln>
          </p:spPr>
        </p:cxnSp>
        <p:sp>
          <p:nvSpPr>
            <p:cNvPr id="21534" name="Oval 36"/>
            <p:cNvSpPr>
              <a:spLocks noChangeArrowheads="1"/>
            </p:cNvSpPr>
            <p:nvPr/>
          </p:nvSpPr>
          <p:spPr bwMode="auto">
            <a:xfrm>
              <a:off x="3288" y="1336"/>
              <a:ext cx="416" cy="400"/>
            </a:xfrm>
            <a:prstGeom prst="ellipse">
              <a:avLst/>
            </a:prstGeom>
            <a:noFill/>
            <a:ln w="25400">
              <a:solidFill>
                <a:schemeClr val="tx1"/>
              </a:solidFill>
              <a:round/>
              <a:headEnd/>
              <a:tailEnd/>
            </a:ln>
          </p:spPr>
          <p:txBody>
            <a:bodyPr wrap="none" anchor="ctr"/>
            <a:lstStyle/>
            <a:p>
              <a:endParaRPr lang="en-CA">
                <a:latin typeface="Verdana" pitchFamily="34" charset="0"/>
              </a:endParaRPr>
            </a:p>
          </p:txBody>
        </p:sp>
        <p:cxnSp>
          <p:nvCxnSpPr>
            <p:cNvPr id="21535" name="AutoShape 37"/>
            <p:cNvCxnSpPr>
              <a:cxnSpLocks noChangeShapeType="1"/>
              <a:stCxn id="21534" idx="2"/>
              <a:endCxn id="21531" idx="6"/>
            </p:cNvCxnSpPr>
            <p:nvPr/>
          </p:nvCxnSpPr>
          <p:spPr bwMode="auto">
            <a:xfrm flipH="1" flipV="1">
              <a:off x="2488" y="1440"/>
              <a:ext cx="792" cy="96"/>
            </a:xfrm>
            <a:prstGeom prst="straightConnector1">
              <a:avLst/>
            </a:prstGeom>
            <a:noFill/>
            <a:ln w="25400">
              <a:solidFill>
                <a:schemeClr val="tx1"/>
              </a:solidFill>
              <a:round/>
              <a:headEnd/>
              <a:tailEnd/>
            </a:ln>
          </p:spPr>
        </p:cxnSp>
        <p:sp>
          <p:nvSpPr>
            <p:cNvPr id="21536" name="Oval 39"/>
            <p:cNvSpPr>
              <a:spLocks noChangeArrowheads="1"/>
            </p:cNvSpPr>
            <p:nvPr/>
          </p:nvSpPr>
          <p:spPr bwMode="auto">
            <a:xfrm>
              <a:off x="2704" y="968"/>
              <a:ext cx="416" cy="400"/>
            </a:xfrm>
            <a:prstGeom prst="ellipse">
              <a:avLst/>
            </a:prstGeom>
            <a:noFill/>
            <a:ln w="25400">
              <a:solidFill>
                <a:schemeClr val="tx1"/>
              </a:solidFill>
              <a:round/>
              <a:headEnd/>
              <a:tailEnd/>
            </a:ln>
          </p:spPr>
          <p:txBody>
            <a:bodyPr wrap="none" anchor="ctr"/>
            <a:lstStyle/>
            <a:p>
              <a:endParaRPr lang="en-CA">
                <a:latin typeface="Verdana" pitchFamily="34" charset="0"/>
              </a:endParaRPr>
            </a:p>
          </p:txBody>
        </p:sp>
        <p:cxnSp>
          <p:nvCxnSpPr>
            <p:cNvPr id="21537" name="AutoShape 40"/>
            <p:cNvCxnSpPr>
              <a:cxnSpLocks noChangeShapeType="1"/>
              <a:stCxn id="21531" idx="2"/>
              <a:endCxn id="21528" idx="6"/>
            </p:cNvCxnSpPr>
            <p:nvPr/>
          </p:nvCxnSpPr>
          <p:spPr bwMode="auto">
            <a:xfrm flipH="1" flipV="1">
              <a:off x="1576" y="1432"/>
              <a:ext cx="480" cy="8"/>
            </a:xfrm>
            <a:prstGeom prst="straightConnector1">
              <a:avLst/>
            </a:prstGeom>
            <a:noFill/>
            <a:ln w="25400">
              <a:solidFill>
                <a:schemeClr val="tx1"/>
              </a:solidFill>
              <a:round/>
              <a:headEnd/>
              <a:tailEnd/>
            </a:ln>
          </p:spPr>
        </p:cxnSp>
        <p:cxnSp>
          <p:nvCxnSpPr>
            <p:cNvPr id="21538" name="AutoShape 41"/>
            <p:cNvCxnSpPr>
              <a:cxnSpLocks noChangeShapeType="1"/>
              <a:stCxn id="21528" idx="4"/>
              <a:endCxn id="21511" idx="0"/>
            </p:cNvCxnSpPr>
            <p:nvPr/>
          </p:nvCxnSpPr>
          <p:spPr bwMode="auto">
            <a:xfrm>
              <a:off x="1360" y="1640"/>
              <a:ext cx="148" cy="504"/>
            </a:xfrm>
            <a:prstGeom prst="straightConnector1">
              <a:avLst/>
            </a:prstGeom>
            <a:noFill/>
            <a:ln w="25400">
              <a:solidFill>
                <a:schemeClr val="tx1"/>
              </a:solidFill>
              <a:round/>
              <a:headEnd/>
              <a:tailEnd/>
            </a:ln>
          </p:spPr>
        </p:cxnSp>
        <p:cxnSp>
          <p:nvCxnSpPr>
            <p:cNvPr id="21539" name="AutoShape 42"/>
            <p:cNvCxnSpPr>
              <a:cxnSpLocks noChangeShapeType="1"/>
              <a:stCxn id="21536" idx="2"/>
              <a:endCxn id="21531" idx="7"/>
            </p:cNvCxnSpPr>
            <p:nvPr/>
          </p:nvCxnSpPr>
          <p:spPr bwMode="auto">
            <a:xfrm flipH="1">
              <a:off x="2419" y="1168"/>
              <a:ext cx="277" cy="123"/>
            </a:xfrm>
            <a:prstGeom prst="straightConnector1">
              <a:avLst/>
            </a:prstGeom>
            <a:noFill/>
            <a:ln w="25400">
              <a:solidFill>
                <a:schemeClr val="tx1"/>
              </a:solidFill>
              <a:round/>
              <a:headEnd/>
              <a:tailEnd/>
            </a:ln>
          </p:spPr>
        </p:cxnSp>
        <p:sp>
          <p:nvSpPr>
            <p:cNvPr id="21540" name="Oval 43"/>
            <p:cNvSpPr>
              <a:spLocks noChangeArrowheads="1"/>
            </p:cNvSpPr>
            <p:nvPr/>
          </p:nvSpPr>
          <p:spPr bwMode="auto">
            <a:xfrm>
              <a:off x="4264" y="1080"/>
              <a:ext cx="416" cy="400"/>
            </a:xfrm>
            <a:prstGeom prst="ellipse">
              <a:avLst/>
            </a:prstGeom>
            <a:noFill/>
            <a:ln w="25400">
              <a:solidFill>
                <a:schemeClr val="tx1"/>
              </a:solidFill>
              <a:round/>
              <a:headEnd/>
              <a:tailEnd/>
            </a:ln>
          </p:spPr>
          <p:txBody>
            <a:bodyPr wrap="none" anchor="ctr"/>
            <a:lstStyle/>
            <a:p>
              <a:endParaRPr lang="en-CA">
                <a:latin typeface="Verdana" pitchFamily="34" charset="0"/>
              </a:endParaRPr>
            </a:p>
          </p:txBody>
        </p:sp>
        <p:cxnSp>
          <p:nvCxnSpPr>
            <p:cNvPr id="21541" name="AutoShape 44"/>
            <p:cNvCxnSpPr>
              <a:cxnSpLocks noChangeShapeType="1"/>
              <a:stCxn id="21540" idx="3"/>
              <a:endCxn id="21514" idx="0"/>
            </p:cNvCxnSpPr>
            <p:nvPr/>
          </p:nvCxnSpPr>
          <p:spPr bwMode="auto">
            <a:xfrm flipH="1">
              <a:off x="3820" y="1429"/>
              <a:ext cx="505" cy="747"/>
            </a:xfrm>
            <a:prstGeom prst="straightConnector1">
              <a:avLst/>
            </a:prstGeom>
            <a:noFill/>
            <a:ln w="25400">
              <a:solidFill>
                <a:schemeClr val="tx1"/>
              </a:solidFill>
              <a:round/>
              <a:headEnd/>
              <a:tailEnd/>
            </a:ln>
          </p:spPr>
        </p:cxnSp>
        <p:cxnSp>
          <p:nvCxnSpPr>
            <p:cNvPr id="21542" name="AutoShape 45"/>
            <p:cNvCxnSpPr>
              <a:cxnSpLocks noChangeShapeType="1"/>
              <a:stCxn id="21540" idx="5"/>
              <a:endCxn id="21510" idx="1"/>
            </p:cNvCxnSpPr>
            <p:nvPr/>
          </p:nvCxnSpPr>
          <p:spPr bwMode="auto">
            <a:xfrm>
              <a:off x="4619" y="1429"/>
              <a:ext cx="467" cy="807"/>
            </a:xfrm>
            <a:prstGeom prst="straightConnector1">
              <a:avLst/>
            </a:prstGeom>
            <a:noFill/>
            <a:ln w="25400">
              <a:solidFill>
                <a:schemeClr val="tx1"/>
              </a:solidFill>
              <a:round/>
              <a:headEnd/>
              <a:tailEnd/>
            </a:ln>
          </p:spPr>
        </p:cxnSp>
        <p:sp>
          <p:nvSpPr>
            <p:cNvPr id="21543" name="Oval 46"/>
            <p:cNvSpPr>
              <a:spLocks noChangeArrowheads="1"/>
            </p:cNvSpPr>
            <p:nvPr/>
          </p:nvSpPr>
          <p:spPr bwMode="auto">
            <a:xfrm>
              <a:off x="864" y="2936"/>
              <a:ext cx="416" cy="400"/>
            </a:xfrm>
            <a:prstGeom prst="ellipse">
              <a:avLst/>
            </a:prstGeom>
            <a:noFill/>
            <a:ln w="25400">
              <a:solidFill>
                <a:schemeClr val="tx1"/>
              </a:solidFill>
              <a:round/>
              <a:headEnd/>
              <a:tailEnd/>
            </a:ln>
          </p:spPr>
          <p:txBody>
            <a:bodyPr wrap="none" anchor="ctr"/>
            <a:lstStyle/>
            <a:p>
              <a:endParaRPr lang="en-CA">
                <a:latin typeface="Verdana" pitchFamily="34" charset="0"/>
              </a:endParaRPr>
            </a:p>
          </p:txBody>
        </p:sp>
        <p:cxnSp>
          <p:nvCxnSpPr>
            <p:cNvPr id="21544" name="AutoShape 47"/>
            <p:cNvCxnSpPr>
              <a:cxnSpLocks noChangeShapeType="1"/>
              <a:stCxn id="21543" idx="1"/>
              <a:endCxn id="21509" idx="4"/>
            </p:cNvCxnSpPr>
            <p:nvPr/>
          </p:nvCxnSpPr>
          <p:spPr bwMode="auto">
            <a:xfrm flipH="1" flipV="1">
              <a:off x="716" y="2616"/>
              <a:ext cx="209" cy="371"/>
            </a:xfrm>
            <a:prstGeom prst="straightConnector1">
              <a:avLst/>
            </a:prstGeom>
            <a:noFill/>
            <a:ln w="25400">
              <a:solidFill>
                <a:schemeClr val="tx1"/>
              </a:solidFill>
              <a:round/>
              <a:headEnd/>
              <a:tailEnd/>
            </a:ln>
          </p:spPr>
        </p:cxnSp>
        <p:cxnSp>
          <p:nvCxnSpPr>
            <p:cNvPr id="21545" name="AutoShape 48"/>
            <p:cNvCxnSpPr>
              <a:cxnSpLocks noChangeShapeType="1"/>
              <a:stCxn id="21543" idx="7"/>
              <a:endCxn id="21511" idx="4"/>
            </p:cNvCxnSpPr>
            <p:nvPr/>
          </p:nvCxnSpPr>
          <p:spPr bwMode="auto">
            <a:xfrm flipV="1">
              <a:off x="1219" y="2624"/>
              <a:ext cx="289" cy="363"/>
            </a:xfrm>
            <a:prstGeom prst="straightConnector1">
              <a:avLst/>
            </a:prstGeom>
            <a:noFill/>
            <a:ln w="25400">
              <a:solidFill>
                <a:schemeClr val="tx1"/>
              </a:solidFill>
              <a:round/>
              <a:headEnd/>
              <a:tailEnd/>
            </a:ln>
          </p:spPr>
        </p:cxnSp>
        <p:sp>
          <p:nvSpPr>
            <p:cNvPr id="21546" name="Oval 49"/>
            <p:cNvSpPr>
              <a:spLocks noChangeArrowheads="1"/>
            </p:cNvSpPr>
            <p:nvPr/>
          </p:nvSpPr>
          <p:spPr bwMode="auto">
            <a:xfrm>
              <a:off x="147" y="3797"/>
              <a:ext cx="416" cy="400"/>
            </a:xfrm>
            <a:prstGeom prst="ellipse">
              <a:avLst/>
            </a:prstGeom>
            <a:noFill/>
            <a:ln w="25400">
              <a:solidFill>
                <a:schemeClr val="tx1"/>
              </a:solidFill>
              <a:round/>
              <a:headEnd/>
              <a:tailEnd/>
            </a:ln>
          </p:spPr>
          <p:txBody>
            <a:bodyPr wrap="none" anchor="ctr"/>
            <a:lstStyle/>
            <a:p>
              <a:endParaRPr lang="en-CA">
                <a:latin typeface="Verdana" pitchFamily="34" charset="0"/>
              </a:endParaRPr>
            </a:p>
          </p:txBody>
        </p:sp>
        <p:cxnSp>
          <p:nvCxnSpPr>
            <p:cNvPr id="21547" name="AutoShape 50"/>
            <p:cNvCxnSpPr>
              <a:cxnSpLocks noChangeShapeType="1"/>
              <a:stCxn id="21543" idx="5"/>
              <a:endCxn id="21549" idx="0"/>
            </p:cNvCxnSpPr>
            <p:nvPr/>
          </p:nvCxnSpPr>
          <p:spPr bwMode="auto">
            <a:xfrm>
              <a:off x="1219" y="3285"/>
              <a:ext cx="213" cy="627"/>
            </a:xfrm>
            <a:prstGeom prst="straightConnector1">
              <a:avLst/>
            </a:prstGeom>
            <a:noFill/>
            <a:ln w="25400">
              <a:solidFill>
                <a:schemeClr val="tx1"/>
              </a:solidFill>
              <a:round/>
              <a:headEnd/>
              <a:tailEnd/>
            </a:ln>
          </p:spPr>
        </p:cxnSp>
        <p:cxnSp>
          <p:nvCxnSpPr>
            <p:cNvPr id="21548" name="AutoShape 51"/>
            <p:cNvCxnSpPr>
              <a:cxnSpLocks noChangeShapeType="1"/>
              <a:stCxn id="21546" idx="7"/>
              <a:endCxn id="21543" idx="3"/>
            </p:cNvCxnSpPr>
            <p:nvPr/>
          </p:nvCxnSpPr>
          <p:spPr bwMode="auto">
            <a:xfrm flipV="1">
              <a:off x="502" y="3285"/>
              <a:ext cx="423" cy="563"/>
            </a:xfrm>
            <a:prstGeom prst="straightConnector1">
              <a:avLst/>
            </a:prstGeom>
            <a:noFill/>
            <a:ln w="25400">
              <a:solidFill>
                <a:schemeClr val="tx1"/>
              </a:solidFill>
              <a:round/>
              <a:headEnd/>
              <a:tailEnd/>
            </a:ln>
          </p:spPr>
        </p:cxnSp>
        <p:sp>
          <p:nvSpPr>
            <p:cNvPr id="21549" name="Oval 52"/>
            <p:cNvSpPr>
              <a:spLocks noChangeArrowheads="1"/>
            </p:cNvSpPr>
            <p:nvPr/>
          </p:nvSpPr>
          <p:spPr bwMode="auto">
            <a:xfrm>
              <a:off x="1224" y="3920"/>
              <a:ext cx="416" cy="400"/>
            </a:xfrm>
            <a:prstGeom prst="ellipse">
              <a:avLst/>
            </a:prstGeom>
            <a:noFill/>
            <a:ln w="25400">
              <a:solidFill>
                <a:schemeClr val="tx1"/>
              </a:solidFill>
              <a:round/>
              <a:headEnd/>
              <a:tailEnd/>
            </a:ln>
          </p:spPr>
          <p:txBody>
            <a:bodyPr wrap="none" anchor="ctr"/>
            <a:lstStyle/>
            <a:p>
              <a:endParaRPr lang="en-CA">
                <a:latin typeface="Verdana" pitchFamily="34" charset="0"/>
              </a:endParaRPr>
            </a:p>
          </p:txBody>
        </p:sp>
        <p:cxnSp>
          <p:nvCxnSpPr>
            <p:cNvPr id="21550" name="AutoShape 53"/>
            <p:cNvCxnSpPr>
              <a:cxnSpLocks noChangeShapeType="1"/>
              <a:stCxn id="21549" idx="2"/>
              <a:endCxn id="21546" idx="6"/>
            </p:cNvCxnSpPr>
            <p:nvPr/>
          </p:nvCxnSpPr>
          <p:spPr bwMode="auto">
            <a:xfrm flipH="1" flipV="1">
              <a:off x="571" y="3997"/>
              <a:ext cx="645" cy="123"/>
            </a:xfrm>
            <a:prstGeom prst="straightConnector1">
              <a:avLst/>
            </a:prstGeom>
            <a:noFill/>
            <a:ln w="25400">
              <a:solidFill>
                <a:schemeClr val="tx1"/>
              </a:solidFill>
              <a:round/>
              <a:headEnd/>
              <a:tailEnd/>
            </a:ln>
          </p:spPr>
        </p:cxnSp>
        <p:cxnSp>
          <p:nvCxnSpPr>
            <p:cNvPr id="21551" name="AutoShape 54"/>
            <p:cNvCxnSpPr>
              <a:cxnSpLocks noChangeShapeType="1"/>
              <a:stCxn id="21549" idx="6"/>
              <a:endCxn id="21515" idx="3"/>
            </p:cNvCxnSpPr>
            <p:nvPr/>
          </p:nvCxnSpPr>
          <p:spPr bwMode="auto">
            <a:xfrm flipV="1">
              <a:off x="1648" y="2588"/>
              <a:ext cx="2734" cy="1532"/>
            </a:xfrm>
            <a:prstGeom prst="straightConnector1">
              <a:avLst/>
            </a:prstGeom>
            <a:noFill/>
            <a:ln w="25400">
              <a:solidFill>
                <a:schemeClr val="tx1"/>
              </a:solidFill>
              <a:round/>
              <a:headEnd/>
              <a:tailEnd/>
            </a:ln>
          </p:spPr>
        </p:cxnSp>
        <p:sp>
          <p:nvSpPr>
            <p:cNvPr id="21552" name="Oval 55"/>
            <p:cNvSpPr>
              <a:spLocks noChangeArrowheads="1"/>
            </p:cNvSpPr>
            <p:nvPr/>
          </p:nvSpPr>
          <p:spPr bwMode="auto">
            <a:xfrm>
              <a:off x="1832" y="3104"/>
              <a:ext cx="416" cy="400"/>
            </a:xfrm>
            <a:prstGeom prst="ellipse">
              <a:avLst/>
            </a:prstGeom>
            <a:noFill/>
            <a:ln w="25400">
              <a:solidFill>
                <a:schemeClr val="tx1"/>
              </a:solidFill>
              <a:round/>
              <a:headEnd/>
              <a:tailEnd/>
            </a:ln>
          </p:spPr>
          <p:txBody>
            <a:bodyPr wrap="none" anchor="ctr"/>
            <a:lstStyle/>
            <a:p>
              <a:endParaRPr lang="en-CA">
                <a:latin typeface="Verdana" pitchFamily="34" charset="0"/>
              </a:endParaRPr>
            </a:p>
          </p:txBody>
        </p:sp>
        <p:cxnSp>
          <p:nvCxnSpPr>
            <p:cNvPr id="21553" name="AutoShape 56"/>
            <p:cNvCxnSpPr>
              <a:cxnSpLocks noChangeShapeType="1"/>
              <a:stCxn id="21552" idx="3"/>
              <a:endCxn id="21549" idx="7"/>
            </p:cNvCxnSpPr>
            <p:nvPr/>
          </p:nvCxnSpPr>
          <p:spPr bwMode="auto">
            <a:xfrm flipH="1">
              <a:off x="1579" y="3453"/>
              <a:ext cx="314" cy="518"/>
            </a:xfrm>
            <a:prstGeom prst="straightConnector1">
              <a:avLst/>
            </a:prstGeom>
            <a:noFill/>
            <a:ln w="25400">
              <a:solidFill>
                <a:schemeClr val="tx1"/>
              </a:solidFill>
              <a:round/>
              <a:headEnd/>
              <a:tailEnd/>
            </a:ln>
          </p:spPr>
        </p:cxnSp>
        <p:cxnSp>
          <p:nvCxnSpPr>
            <p:cNvPr id="21554" name="AutoShape 57"/>
            <p:cNvCxnSpPr>
              <a:cxnSpLocks noChangeShapeType="1"/>
              <a:stCxn id="21552" idx="7"/>
              <a:endCxn id="21514" idx="3"/>
            </p:cNvCxnSpPr>
            <p:nvPr/>
          </p:nvCxnSpPr>
          <p:spPr bwMode="auto">
            <a:xfrm flipV="1">
              <a:off x="2187" y="2588"/>
              <a:ext cx="1483" cy="567"/>
            </a:xfrm>
            <a:prstGeom prst="straightConnector1">
              <a:avLst/>
            </a:prstGeom>
            <a:noFill/>
            <a:ln w="25400">
              <a:solidFill>
                <a:schemeClr val="tx1"/>
              </a:solidFill>
              <a:round/>
              <a:headEnd/>
              <a:tailEnd/>
            </a:ln>
          </p:spPr>
        </p:cxnSp>
        <p:cxnSp>
          <p:nvCxnSpPr>
            <p:cNvPr id="21555" name="AutoShape 58"/>
            <p:cNvCxnSpPr>
              <a:cxnSpLocks noChangeShapeType="1"/>
              <a:stCxn id="21552" idx="0"/>
              <a:endCxn id="21512" idx="3"/>
            </p:cNvCxnSpPr>
            <p:nvPr/>
          </p:nvCxnSpPr>
          <p:spPr bwMode="auto">
            <a:xfrm flipV="1">
              <a:off x="2040" y="2556"/>
              <a:ext cx="126" cy="540"/>
            </a:xfrm>
            <a:prstGeom prst="straightConnector1">
              <a:avLst/>
            </a:prstGeom>
            <a:noFill/>
            <a:ln w="25400">
              <a:solidFill>
                <a:schemeClr val="tx1"/>
              </a:solidFill>
              <a:round/>
              <a:headEnd/>
              <a:tailEnd/>
            </a:ln>
          </p:spPr>
        </p:cxnSp>
        <p:cxnSp>
          <p:nvCxnSpPr>
            <p:cNvPr id="21556" name="AutoShape 59"/>
            <p:cNvCxnSpPr>
              <a:cxnSpLocks noChangeShapeType="1"/>
              <a:stCxn id="21552" idx="1"/>
              <a:endCxn id="21511" idx="5"/>
            </p:cNvCxnSpPr>
            <p:nvPr/>
          </p:nvCxnSpPr>
          <p:spPr bwMode="auto">
            <a:xfrm flipH="1" flipV="1">
              <a:off x="1658" y="2556"/>
              <a:ext cx="235" cy="599"/>
            </a:xfrm>
            <a:prstGeom prst="straightConnector1">
              <a:avLst/>
            </a:prstGeom>
            <a:noFill/>
            <a:ln w="25400">
              <a:solidFill>
                <a:schemeClr val="tx1"/>
              </a:solidFill>
              <a:round/>
              <a:headEnd/>
              <a:tailEnd/>
            </a:ln>
          </p:spPr>
        </p:cxnSp>
        <p:cxnSp>
          <p:nvCxnSpPr>
            <p:cNvPr id="21557" name="AutoShape 60"/>
            <p:cNvCxnSpPr>
              <a:cxnSpLocks noChangeShapeType="1"/>
              <a:stCxn id="21543" idx="2"/>
              <a:endCxn id="21528" idx="2"/>
            </p:cNvCxnSpPr>
            <p:nvPr/>
          </p:nvCxnSpPr>
          <p:spPr bwMode="auto">
            <a:xfrm rot="10800000" flipH="1">
              <a:off x="856" y="1432"/>
              <a:ext cx="288" cy="1704"/>
            </a:xfrm>
            <a:prstGeom prst="curvedConnector3">
              <a:avLst>
                <a:gd name="adj1" fmla="val -197222"/>
              </a:avLst>
            </a:prstGeom>
            <a:noFill/>
            <a:ln w="25400">
              <a:solidFill>
                <a:schemeClr val="tx1"/>
              </a:solidFill>
              <a:round/>
              <a:headEnd/>
              <a:tailEnd/>
            </a:ln>
          </p:spPr>
        </p:cxnSp>
        <p:cxnSp>
          <p:nvCxnSpPr>
            <p:cNvPr id="21558" name="AutoShape 61"/>
            <p:cNvCxnSpPr>
              <a:cxnSpLocks noChangeShapeType="1"/>
              <a:stCxn id="21549" idx="5"/>
              <a:endCxn id="21510" idx="5"/>
            </p:cNvCxnSpPr>
            <p:nvPr/>
          </p:nvCxnSpPr>
          <p:spPr bwMode="auto">
            <a:xfrm rot="5400000" flipH="1" flipV="1">
              <a:off x="2638" y="1521"/>
              <a:ext cx="1689" cy="3807"/>
            </a:xfrm>
            <a:prstGeom prst="curvedConnector3">
              <a:avLst>
                <a:gd name="adj1" fmla="val 6806"/>
              </a:avLst>
            </a:prstGeom>
            <a:noFill/>
            <a:ln w="25400">
              <a:solidFill>
                <a:schemeClr val="tx1"/>
              </a:solidFill>
              <a:round/>
              <a:headEnd/>
              <a:tailEnd/>
            </a:ln>
          </p:spPr>
        </p:cxnSp>
        <p:sp>
          <p:nvSpPr>
            <p:cNvPr id="21559" name="Oval 62"/>
            <p:cNvSpPr>
              <a:spLocks noChangeArrowheads="1"/>
            </p:cNvSpPr>
            <p:nvPr/>
          </p:nvSpPr>
          <p:spPr bwMode="auto">
            <a:xfrm>
              <a:off x="3568" y="3312"/>
              <a:ext cx="416" cy="400"/>
            </a:xfrm>
            <a:prstGeom prst="ellipse">
              <a:avLst/>
            </a:prstGeom>
            <a:noFill/>
            <a:ln w="25400">
              <a:solidFill>
                <a:schemeClr val="tx1"/>
              </a:solidFill>
              <a:round/>
              <a:headEnd/>
              <a:tailEnd/>
            </a:ln>
          </p:spPr>
          <p:txBody>
            <a:bodyPr wrap="none" anchor="ctr"/>
            <a:lstStyle/>
            <a:p>
              <a:endParaRPr lang="en-CA">
                <a:latin typeface="Verdana" pitchFamily="34" charset="0"/>
              </a:endParaRPr>
            </a:p>
          </p:txBody>
        </p:sp>
        <p:cxnSp>
          <p:nvCxnSpPr>
            <p:cNvPr id="21560" name="AutoShape 63"/>
            <p:cNvCxnSpPr>
              <a:cxnSpLocks noChangeShapeType="1"/>
              <a:stCxn id="21552" idx="2"/>
            </p:cNvCxnSpPr>
            <p:nvPr/>
          </p:nvCxnSpPr>
          <p:spPr bwMode="auto">
            <a:xfrm flipH="1" flipV="1">
              <a:off x="1280" y="3160"/>
              <a:ext cx="544" cy="144"/>
            </a:xfrm>
            <a:prstGeom prst="straightConnector1">
              <a:avLst/>
            </a:prstGeom>
            <a:noFill/>
            <a:ln w="25400">
              <a:solidFill>
                <a:schemeClr val="tx1"/>
              </a:solidFill>
              <a:round/>
              <a:headEnd/>
              <a:tailEnd/>
            </a:ln>
          </p:spPr>
        </p:cxnSp>
        <p:cxnSp>
          <p:nvCxnSpPr>
            <p:cNvPr id="21561" name="AutoShape 64"/>
            <p:cNvCxnSpPr>
              <a:cxnSpLocks noChangeShapeType="1"/>
              <a:stCxn id="21559" idx="7"/>
              <a:endCxn id="21510" idx="3"/>
            </p:cNvCxnSpPr>
            <p:nvPr/>
          </p:nvCxnSpPr>
          <p:spPr bwMode="auto">
            <a:xfrm flipV="1">
              <a:off x="3923" y="2580"/>
              <a:ext cx="1163" cy="783"/>
            </a:xfrm>
            <a:prstGeom prst="straightConnector1">
              <a:avLst/>
            </a:prstGeom>
            <a:noFill/>
            <a:ln w="25400">
              <a:solidFill>
                <a:schemeClr val="tx1"/>
              </a:solidFill>
              <a:round/>
              <a:headEnd/>
              <a:tailEnd/>
            </a:ln>
          </p:spPr>
        </p:cxnSp>
        <p:cxnSp>
          <p:nvCxnSpPr>
            <p:cNvPr id="21562" name="AutoShape 65"/>
            <p:cNvCxnSpPr>
              <a:cxnSpLocks noChangeShapeType="1"/>
              <a:stCxn id="21559" idx="2"/>
              <a:endCxn id="21552" idx="6"/>
            </p:cNvCxnSpPr>
            <p:nvPr/>
          </p:nvCxnSpPr>
          <p:spPr bwMode="auto">
            <a:xfrm flipH="1" flipV="1">
              <a:off x="2256" y="3304"/>
              <a:ext cx="1304" cy="208"/>
            </a:xfrm>
            <a:prstGeom prst="straightConnector1">
              <a:avLst/>
            </a:prstGeom>
            <a:noFill/>
            <a:ln w="25400">
              <a:solidFill>
                <a:schemeClr val="tx1"/>
              </a:solidFill>
              <a:round/>
              <a:headEnd/>
              <a:tailEnd/>
            </a:ln>
          </p:spPr>
        </p:cxnSp>
        <p:cxnSp>
          <p:nvCxnSpPr>
            <p:cNvPr id="21563" name="AutoShape 66"/>
            <p:cNvCxnSpPr>
              <a:cxnSpLocks noChangeShapeType="1"/>
              <a:stCxn id="21534" idx="0"/>
              <a:endCxn id="21510" idx="0"/>
            </p:cNvCxnSpPr>
            <p:nvPr/>
          </p:nvCxnSpPr>
          <p:spPr bwMode="auto">
            <a:xfrm rot="5400000" flipV="1">
              <a:off x="3946" y="878"/>
              <a:ext cx="840" cy="1740"/>
            </a:xfrm>
            <a:prstGeom prst="curvedConnector3">
              <a:avLst>
                <a:gd name="adj1" fmla="val -39051"/>
              </a:avLst>
            </a:prstGeom>
            <a:noFill/>
            <a:ln w="25400">
              <a:solidFill>
                <a:schemeClr val="tx1"/>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200400" y="1905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5" name="Oval 4"/>
          <p:cNvSpPr/>
          <p:nvPr/>
        </p:nvSpPr>
        <p:spPr>
          <a:xfrm>
            <a:off x="3200400" y="3657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6" name="Oval 5"/>
          <p:cNvSpPr/>
          <p:nvPr/>
        </p:nvSpPr>
        <p:spPr>
          <a:xfrm>
            <a:off x="4953000" y="1905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7" name="Oval 6"/>
          <p:cNvSpPr/>
          <p:nvPr/>
        </p:nvSpPr>
        <p:spPr>
          <a:xfrm>
            <a:off x="4953000" y="3657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sp>
        <p:nvSpPr>
          <p:cNvPr id="8" name="Oval 7"/>
          <p:cNvSpPr/>
          <p:nvPr/>
        </p:nvSpPr>
        <p:spPr>
          <a:xfrm>
            <a:off x="6629400" y="3657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p>
        </p:txBody>
      </p:sp>
      <p:sp>
        <p:nvSpPr>
          <p:cNvPr id="9" name="Oval 8"/>
          <p:cNvSpPr/>
          <p:nvPr/>
        </p:nvSpPr>
        <p:spPr>
          <a:xfrm>
            <a:off x="4953000" y="52578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p>
        </p:txBody>
      </p:sp>
      <p:sp>
        <p:nvSpPr>
          <p:cNvPr id="10" name="Oval 9"/>
          <p:cNvSpPr/>
          <p:nvPr/>
        </p:nvSpPr>
        <p:spPr>
          <a:xfrm>
            <a:off x="1447800" y="1905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p>
        </p:txBody>
      </p:sp>
      <p:sp>
        <p:nvSpPr>
          <p:cNvPr id="11" name="Oval 10"/>
          <p:cNvSpPr/>
          <p:nvPr/>
        </p:nvSpPr>
        <p:spPr>
          <a:xfrm>
            <a:off x="3200400" y="457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p>
        </p:txBody>
      </p:sp>
      <p:cxnSp>
        <p:nvCxnSpPr>
          <p:cNvPr id="13" name="Straight Connector 12"/>
          <p:cNvCxnSpPr>
            <a:stCxn id="10" idx="7"/>
            <a:endCxn id="11" idx="3"/>
          </p:cNvCxnSpPr>
          <p:nvPr/>
        </p:nvCxnSpPr>
        <p:spPr>
          <a:xfrm rot="5400000" flipH="1" flipV="1">
            <a:off x="2224087" y="917576"/>
            <a:ext cx="962025" cy="12128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4"/>
            <a:endCxn id="4" idx="0"/>
          </p:cNvCxnSpPr>
          <p:nvPr/>
        </p:nvCxnSpPr>
        <p:spPr>
          <a:xfrm rot="5400000">
            <a:off x="3200401" y="1524000"/>
            <a:ext cx="7620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a:endCxn id="10" idx="6"/>
          </p:cNvCxnSpPr>
          <p:nvPr/>
        </p:nvCxnSpPr>
        <p:spPr>
          <a:xfrm rot="10800000">
            <a:off x="2209800" y="22479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6"/>
            <a:endCxn id="6" idx="2"/>
          </p:cNvCxnSpPr>
          <p:nvPr/>
        </p:nvCxnSpPr>
        <p:spPr>
          <a:xfrm>
            <a:off x="3962400" y="22479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4"/>
            <a:endCxn id="5" idx="0"/>
          </p:cNvCxnSpPr>
          <p:nvPr/>
        </p:nvCxnSpPr>
        <p:spPr>
          <a:xfrm rot="5400000">
            <a:off x="3048001" y="3124200"/>
            <a:ext cx="10668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5" idx="6"/>
            <a:endCxn id="7" idx="2"/>
          </p:cNvCxnSpPr>
          <p:nvPr/>
        </p:nvCxnSpPr>
        <p:spPr>
          <a:xfrm>
            <a:off x="3962400" y="40005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4"/>
            <a:endCxn id="7" idx="0"/>
          </p:cNvCxnSpPr>
          <p:nvPr/>
        </p:nvCxnSpPr>
        <p:spPr>
          <a:xfrm rot="5400000">
            <a:off x="4800601" y="3124200"/>
            <a:ext cx="10668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4"/>
            <a:endCxn id="9" idx="0"/>
          </p:cNvCxnSpPr>
          <p:nvPr/>
        </p:nvCxnSpPr>
        <p:spPr>
          <a:xfrm rot="5400000">
            <a:off x="4876801" y="48006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6"/>
            <a:endCxn id="8" idx="2"/>
          </p:cNvCxnSpPr>
          <p:nvPr/>
        </p:nvCxnSpPr>
        <p:spPr>
          <a:xfrm>
            <a:off x="5715000" y="40005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6"/>
            <a:endCxn id="8" idx="4"/>
          </p:cNvCxnSpPr>
          <p:nvPr/>
        </p:nvCxnSpPr>
        <p:spPr>
          <a:xfrm flipV="1">
            <a:off x="5715000" y="43434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2"/>
          <p:cNvSpPr>
            <a:spLocks noGrp="1"/>
          </p:cNvSpPr>
          <p:nvPr>
            <p:ph idx="1"/>
          </p:nvPr>
        </p:nvSpPr>
        <p:spPr>
          <a:xfrm>
            <a:off x="503238" y="530225"/>
            <a:ext cx="8183562" cy="536575"/>
          </a:xfrm>
        </p:spPr>
        <p:txBody>
          <a:bodyPr/>
          <a:lstStyle/>
          <a:p>
            <a:pPr marL="514350" indent="-514350" eaLnBrk="1" hangingPunct="1">
              <a:buFont typeface="Verdana" pitchFamily="34" charset="0"/>
              <a:buAutoNum type="arabicPeriod"/>
            </a:pPr>
            <a:r>
              <a:rPr lang="en-US" sz="1600" smtClean="0">
                <a:ea typeface="ＭＳ Ｐゴシック" pitchFamily="34" charset="-128"/>
              </a:rPr>
              <a:t>Construct a circuit c, starting and ending at arbitrary vertex in G</a:t>
            </a:r>
          </a:p>
        </p:txBody>
      </p:sp>
      <p:sp>
        <p:nvSpPr>
          <p:cNvPr id="75778"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C425ABFD-8D1C-452D-9A0F-D261C6ECF86D}" type="slidenum">
              <a:rPr lang="en-US">
                <a:cs typeface="Arial" charset="0"/>
              </a:rPr>
              <a:pPr fontAlgn="base">
                <a:spcBef>
                  <a:spcPct val="0"/>
                </a:spcBef>
                <a:spcAft>
                  <a:spcPct val="0"/>
                </a:spcAft>
                <a:defRPr/>
              </a:pPr>
              <a:t>61</a:t>
            </a:fld>
            <a:endParaRPr lang="en-US">
              <a:cs typeface="Arial" charset="0"/>
            </a:endParaRPr>
          </a:p>
        </p:txBody>
      </p:sp>
      <p:sp>
        <p:nvSpPr>
          <p:cNvPr id="6" name="Oval 5"/>
          <p:cNvSpPr/>
          <p:nvPr/>
        </p:nvSpPr>
        <p:spPr>
          <a:xfrm>
            <a:off x="41148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p>
        </p:txBody>
      </p:sp>
      <p:cxnSp>
        <p:nvCxnSpPr>
          <p:cNvPr id="14" name="Straight Connector 13"/>
          <p:cNvCxnSpPr>
            <a:stCxn id="12" idx="7"/>
            <a:endCxn id="13" idx="3"/>
          </p:cNvCxnSpPr>
          <p:nvPr/>
        </p:nvCxnSpPr>
        <p:spPr>
          <a:xfrm rot="5400000" flipH="1" flipV="1">
            <a:off x="3138487" y="1450976"/>
            <a:ext cx="962025" cy="12128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4"/>
            <a:endCxn id="6" idx="0"/>
          </p:cNvCxnSpPr>
          <p:nvPr/>
        </p:nvCxnSpPr>
        <p:spPr>
          <a:xfrm rot="5400000">
            <a:off x="4114801" y="2057400"/>
            <a:ext cx="7620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a:endCxn id="12" idx="6"/>
          </p:cNvCxnSpPr>
          <p:nvPr/>
        </p:nvCxnSpPr>
        <p:spPr>
          <a:xfrm rot="10800000">
            <a:off x="3124200" y="27813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6"/>
            <a:endCxn id="8" idx="2"/>
          </p:cNvCxnSpPr>
          <p:nvPr/>
        </p:nvCxnSpPr>
        <p:spPr>
          <a:xfrm>
            <a:off x="4876800" y="27813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4"/>
            <a:endCxn id="7" idx="0"/>
          </p:cNvCxnSpPr>
          <p:nvPr/>
        </p:nvCxnSpPr>
        <p:spPr>
          <a:xfrm rot="5400000">
            <a:off x="3962401" y="3657600"/>
            <a:ext cx="10668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6"/>
            <a:endCxn id="9" idx="2"/>
          </p:cNvCxnSpPr>
          <p:nvPr/>
        </p:nvCxnSpPr>
        <p:spPr>
          <a:xfrm>
            <a:off x="4876800" y="45339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4"/>
            <a:endCxn id="9" idx="0"/>
          </p:cNvCxnSpPr>
          <p:nvPr/>
        </p:nvCxnSpPr>
        <p:spPr>
          <a:xfrm rot="5400000">
            <a:off x="5715001" y="3657600"/>
            <a:ext cx="10668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457200" y="3962400"/>
            <a:ext cx="2855913" cy="646113"/>
          </a:xfrm>
          <a:prstGeom prst="rect">
            <a:avLst/>
          </a:prstGeom>
          <a:noFill/>
          <a:ln w="9525">
            <a:noFill/>
            <a:miter lim="800000"/>
            <a:headEnd/>
            <a:tailEnd/>
          </a:ln>
        </p:spPr>
        <p:txBody>
          <a:bodyPr wrap="none">
            <a:spAutoFit/>
          </a:bodyPr>
          <a:lstStyle/>
          <a:p>
            <a:r>
              <a:rPr lang="en-US">
                <a:latin typeface="Verdana" pitchFamily="34" charset="0"/>
              </a:rPr>
              <a:t>Note: other choices for</a:t>
            </a:r>
          </a:p>
          <a:p>
            <a:r>
              <a:rPr lang="en-US">
                <a:latin typeface="Verdana" pitchFamily="34" charset="0"/>
              </a:rPr>
              <a:t>c are possible</a:t>
            </a:r>
          </a:p>
        </p:txBody>
      </p:sp>
      <p:sp>
        <p:nvSpPr>
          <p:cNvPr id="25" name="TextBox 24"/>
          <p:cNvSpPr txBox="1">
            <a:spLocks noChangeArrowheads="1"/>
          </p:cNvSpPr>
          <p:nvPr/>
        </p:nvSpPr>
        <p:spPr bwMode="auto">
          <a:xfrm>
            <a:off x="533400" y="5192713"/>
            <a:ext cx="2035175" cy="369887"/>
          </a:xfrm>
          <a:prstGeom prst="rect">
            <a:avLst/>
          </a:prstGeom>
          <a:noFill/>
          <a:ln w="9525">
            <a:noFill/>
            <a:miter lim="800000"/>
            <a:headEnd/>
            <a:tailEnd/>
          </a:ln>
        </p:spPr>
        <p:txBody>
          <a:bodyPr wrap="none">
            <a:spAutoFit/>
          </a:bodyPr>
          <a:lstStyle/>
          <a:p>
            <a:r>
              <a:rPr lang="en-US" b="1">
                <a:latin typeface="Verdana" pitchFamily="34" charset="0"/>
              </a:rPr>
              <a:t>c: A, B, D, C,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1"/>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8"/>
                                        </p:tgtEl>
                                        <p:attrNameLst>
                                          <p:attrName>stroke.color</p:attrName>
                                        </p:attrNameLst>
                                      </p:cBhvr>
                                      <p:to>
                                        <a:schemeClr val="accent1"/>
                                      </p:to>
                                    </p:animClr>
                                    <p:set>
                                      <p:cBhvr>
                                        <p:cTn id="17" dur="2000" fill="hold"/>
                                        <p:tgtEl>
                                          <p:spTgt spid="18"/>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9"/>
                                        </p:tgtEl>
                                        <p:attrNameLst>
                                          <p:attrName>stroke.color</p:attrName>
                                        </p:attrNameLst>
                                      </p:cBhvr>
                                      <p:to>
                                        <a:schemeClr val="accent1"/>
                                      </p:to>
                                    </p:animClr>
                                    <p:set>
                                      <p:cBhvr>
                                        <p:cTn id="22" dur="2000" fill="hold"/>
                                        <p:tgtEl>
                                          <p:spTgt spid="19"/>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20"/>
                                        </p:tgtEl>
                                        <p:attrNameLst>
                                          <p:attrName>stroke.color</p:attrName>
                                        </p:attrNameLst>
                                      </p:cBhvr>
                                      <p:to>
                                        <a:schemeClr val="accent1"/>
                                      </p:to>
                                    </p:animClr>
                                    <p:set>
                                      <p:cBhvr>
                                        <p:cTn id="27" dur="2000" fill="hold"/>
                                        <p:tgtEl>
                                          <p:spTgt spid="20"/>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7"/>
                                        </p:tgtEl>
                                        <p:attrNameLst>
                                          <p:attrName>stroke.color</p:attrName>
                                        </p:attrNameLst>
                                      </p:cBhvr>
                                      <p:to>
                                        <a:schemeClr val="accent1"/>
                                      </p:to>
                                    </p:animClr>
                                    <p:set>
                                      <p:cBhvr>
                                        <p:cTn id="32" dur="2000" fill="hold"/>
                                        <p:tgtEl>
                                          <p:spTgt spid="17"/>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Content Placeholder 2"/>
          <p:cNvSpPr>
            <a:spLocks noGrp="1"/>
          </p:cNvSpPr>
          <p:nvPr>
            <p:ph idx="1"/>
          </p:nvPr>
        </p:nvSpPr>
        <p:spPr>
          <a:xfrm>
            <a:off x="503238" y="530225"/>
            <a:ext cx="8183562" cy="536575"/>
          </a:xfrm>
        </p:spPr>
        <p:txBody>
          <a:bodyPr/>
          <a:lstStyle/>
          <a:p>
            <a:pPr marL="514350" indent="-514350" eaLnBrk="1" hangingPunct="1">
              <a:buFont typeface="Verdana" pitchFamily="34" charset="0"/>
              <a:buAutoNum type="arabicPeriod" startAt="2"/>
            </a:pPr>
            <a:r>
              <a:rPr lang="en-US" sz="2400" smtClean="0">
                <a:ea typeface="ＭＳ Ｐゴシック" pitchFamily="34" charset="-128"/>
              </a:rPr>
              <a:t>Remove all the edges of c from G</a:t>
            </a:r>
          </a:p>
        </p:txBody>
      </p:sp>
      <p:sp>
        <p:nvSpPr>
          <p:cNvPr id="76802"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D4C53644-76FF-40C8-90A3-A74320ED73DA}" type="slidenum">
              <a:rPr lang="en-US">
                <a:cs typeface="Arial" charset="0"/>
              </a:rPr>
              <a:pPr fontAlgn="base">
                <a:spcBef>
                  <a:spcPct val="0"/>
                </a:spcBef>
                <a:spcAft>
                  <a:spcPct val="0"/>
                </a:spcAft>
                <a:defRPr/>
              </a:pPr>
              <a:t>62</a:t>
            </a:fld>
            <a:endParaRPr lang="en-US">
              <a:cs typeface="Arial" charset="0"/>
            </a:endParaRPr>
          </a:p>
        </p:txBody>
      </p:sp>
      <p:sp>
        <p:nvSpPr>
          <p:cNvPr id="6" name="Oval 5"/>
          <p:cNvSpPr/>
          <p:nvPr/>
        </p:nvSpPr>
        <p:spPr>
          <a:xfrm>
            <a:off x="4114800" y="2438400"/>
            <a:ext cx="762000" cy="685800"/>
          </a:xfrm>
          <a:prstGeom prst="ellipse">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p>
        </p:txBody>
      </p:sp>
      <p:cxnSp>
        <p:nvCxnSpPr>
          <p:cNvPr id="14" name="Straight Connector 13"/>
          <p:cNvCxnSpPr>
            <a:stCxn id="12" idx="7"/>
            <a:endCxn id="13" idx="3"/>
          </p:cNvCxnSpPr>
          <p:nvPr/>
        </p:nvCxnSpPr>
        <p:spPr>
          <a:xfrm rot="5400000" flipH="1" flipV="1">
            <a:off x="3138487" y="1450976"/>
            <a:ext cx="962025" cy="12128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4"/>
            <a:endCxn id="6" idx="0"/>
          </p:cNvCxnSpPr>
          <p:nvPr/>
        </p:nvCxnSpPr>
        <p:spPr>
          <a:xfrm rot="5400000">
            <a:off x="4114801" y="2057400"/>
            <a:ext cx="7620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a:endCxn id="12" idx="6"/>
          </p:cNvCxnSpPr>
          <p:nvPr/>
        </p:nvCxnSpPr>
        <p:spPr>
          <a:xfrm rot="10800000">
            <a:off x="3124200" y="27813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6"/>
            <a:endCxn id="8" idx="2"/>
          </p:cNvCxnSpPr>
          <p:nvPr/>
        </p:nvCxnSpPr>
        <p:spPr>
          <a:xfrm>
            <a:off x="4876800" y="2781300"/>
            <a:ext cx="9906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4"/>
            <a:endCxn id="7" idx="0"/>
          </p:cNvCxnSpPr>
          <p:nvPr/>
        </p:nvCxnSpPr>
        <p:spPr>
          <a:xfrm rot="5400000">
            <a:off x="3962401" y="3657600"/>
            <a:ext cx="1066800" cy="31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6"/>
            <a:endCxn id="9" idx="2"/>
          </p:cNvCxnSpPr>
          <p:nvPr/>
        </p:nvCxnSpPr>
        <p:spPr>
          <a:xfrm>
            <a:off x="4876800" y="4533900"/>
            <a:ext cx="9906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4"/>
            <a:endCxn id="9" idx="0"/>
          </p:cNvCxnSpPr>
          <p:nvPr/>
        </p:nvCxnSpPr>
        <p:spPr>
          <a:xfrm rot="5400000">
            <a:off x="5715001" y="3657600"/>
            <a:ext cx="1066800" cy="31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1157" name="TextBox 24"/>
          <p:cNvSpPr txBox="1">
            <a:spLocks noChangeArrowheads="1"/>
          </p:cNvSpPr>
          <p:nvPr/>
        </p:nvSpPr>
        <p:spPr bwMode="auto">
          <a:xfrm>
            <a:off x="533400" y="5192713"/>
            <a:ext cx="2035175" cy="369887"/>
          </a:xfrm>
          <a:prstGeom prst="rect">
            <a:avLst/>
          </a:prstGeom>
          <a:noFill/>
          <a:ln w="9525">
            <a:noFill/>
            <a:miter lim="800000"/>
            <a:headEnd/>
            <a:tailEnd/>
          </a:ln>
        </p:spPr>
        <p:txBody>
          <a:bodyPr wrap="none">
            <a:spAutoFit/>
          </a:bodyPr>
          <a:lstStyle/>
          <a:p>
            <a:r>
              <a:rPr lang="en-US" b="1">
                <a:latin typeface="Verdana" pitchFamily="34" charset="0"/>
              </a:rPr>
              <a:t>c: A, B, D, C,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1+ppt_h/2"/>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9"/>
                                        </p:tgtEl>
                                        <p:attrNameLst>
                                          <p:attrName>ppt_x</p:attrName>
                                        </p:attrNameLst>
                                      </p:cBhvr>
                                      <p:tavLst>
                                        <p:tav tm="0">
                                          <p:val>
                                            <p:strVal val="ppt_x"/>
                                          </p:val>
                                        </p:tav>
                                        <p:tav tm="100000">
                                          <p:val>
                                            <p:strVal val="ppt_x"/>
                                          </p:val>
                                        </p:tav>
                                      </p:tavLst>
                                    </p:anim>
                                    <p:anim calcmode="lin" valueType="num">
                                      <p:cBhvr additive="base">
                                        <p:cTn id="13" dur="500"/>
                                        <p:tgtEl>
                                          <p:spTgt spid="19"/>
                                        </p:tgtEl>
                                        <p:attrNameLst>
                                          <p:attrName>ppt_y</p:attrName>
                                        </p:attrNameLst>
                                      </p:cBhvr>
                                      <p:tavLst>
                                        <p:tav tm="0">
                                          <p:val>
                                            <p:strVal val="ppt_y"/>
                                          </p:val>
                                        </p:tav>
                                        <p:tav tm="100000">
                                          <p:val>
                                            <p:strVal val="1+ppt_h/2"/>
                                          </p:val>
                                        </p:tav>
                                      </p:tavLst>
                                    </p:anim>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0"/>
                                        </p:tgtEl>
                                        <p:attrNameLst>
                                          <p:attrName>ppt_x</p:attrName>
                                        </p:attrNameLst>
                                      </p:cBhvr>
                                      <p:tavLst>
                                        <p:tav tm="0">
                                          <p:val>
                                            <p:strVal val="ppt_x"/>
                                          </p:val>
                                        </p:tav>
                                        <p:tav tm="100000">
                                          <p:val>
                                            <p:strVal val="ppt_x"/>
                                          </p:val>
                                        </p:tav>
                                      </p:tavLst>
                                    </p:anim>
                                    <p:anim calcmode="lin" valueType="num">
                                      <p:cBhvr additive="base">
                                        <p:cTn id="19" dur="500"/>
                                        <p:tgtEl>
                                          <p:spTgt spid="20"/>
                                        </p:tgtEl>
                                        <p:attrNameLst>
                                          <p:attrName>ppt_y</p:attrName>
                                        </p:attrNameLst>
                                      </p:cBhvr>
                                      <p:tavLst>
                                        <p:tav tm="0">
                                          <p:val>
                                            <p:strVal val="ppt_y"/>
                                          </p:val>
                                        </p:tav>
                                        <p:tav tm="100000">
                                          <p:val>
                                            <p:strVal val="1+ppt_h/2"/>
                                          </p:val>
                                        </p:tav>
                                      </p:tavLst>
                                    </p:anim>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7"/>
                                        </p:tgtEl>
                                        <p:attrNameLst>
                                          <p:attrName>ppt_x</p:attrName>
                                        </p:attrNameLst>
                                      </p:cBhvr>
                                      <p:tavLst>
                                        <p:tav tm="0">
                                          <p:val>
                                            <p:strVal val="ppt_x"/>
                                          </p:val>
                                        </p:tav>
                                        <p:tav tm="100000">
                                          <p:val>
                                            <p:strVal val="ppt_x"/>
                                          </p:val>
                                        </p:tav>
                                      </p:tavLst>
                                    </p:anim>
                                    <p:anim calcmode="lin" valueType="num">
                                      <p:cBhvr additive="base">
                                        <p:cTn id="25" dur="500"/>
                                        <p:tgtEl>
                                          <p:spTgt spid="17"/>
                                        </p:tgtEl>
                                        <p:attrNameLst>
                                          <p:attrName>ppt_y</p:attrName>
                                        </p:attrNameLst>
                                      </p:cBhvr>
                                      <p:tavLst>
                                        <p:tav tm="0">
                                          <p:val>
                                            <p:strVal val="ppt_y"/>
                                          </p:val>
                                        </p:tav>
                                        <p:tav tm="100000">
                                          <p:val>
                                            <p:strVal val="1+ppt_h/2"/>
                                          </p:val>
                                        </p:tav>
                                      </p:tavLst>
                                    </p:anim>
                                    <p:set>
                                      <p:cBhvr>
                                        <p:cTn id="2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idx="1"/>
          </p:nvPr>
        </p:nvSpPr>
        <p:spPr>
          <a:xfrm>
            <a:off x="503238" y="530225"/>
            <a:ext cx="8183562" cy="536575"/>
          </a:xfrm>
        </p:spPr>
        <p:txBody>
          <a:bodyPr/>
          <a:lstStyle/>
          <a:p>
            <a:pPr marL="514350" indent="-514350" eaLnBrk="1" hangingPunct="1">
              <a:buFont typeface="Verdana" pitchFamily="34" charset="0"/>
              <a:buAutoNum type="arabicPeriod" startAt="3"/>
            </a:pPr>
            <a:r>
              <a:rPr lang="en-US" smtClean="0">
                <a:ea typeface="ＭＳ Ｐゴシック" pitchFamily="34" charset="-128"/>
              </a:rPr>
              <a:t>Repeat until G has no edges:</a:t>
            </a:r>
          </a:p>
        </p:txBody>
      </p:sp>
      <p:sp>
        <p:nvSpPr>
          <p:cNvPr id="77826"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2467A5DB-4DE9-4796-8691-1BD97D53A7B7}" type="slidenum">
              <a:rPr lang="en-US">
                <a:cs typeface="Arial" charset="0"/>
              </a:rPr>
              <a:pPr fontAlgn="base">
                <a:spcBef>
                  <a:spcPct val="0"/>
                </a:spcBef>
                <a:spcAft>
                  <a:spcPct val="0"/>
                </a:spcAft>
                <a:defRPr/>
              </a:pPr>
              <a:t>63</a:t>
            </a:fld>
            <a:endParaRPr lang="en-US">
              <a:cs typeface="Arial" charset="0"/>
            </a:endParaRPr>
          </a:p>
        </p:txBody>
      </p:sp>
      <p:sp>
        <p:nvSpPr>
          <p:cNvPr id="6" name="Oval 5"/>
          <p:cNvSpPr/>
          <p:nvPr/>
        </p:nvSpPr>
        <p:spPr>
          <a:xfrm>
            <a:off x="41148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p>
        </p:txBody>
      </p:sp>
      <p:cxnSp>
        <p:nvCxnSpPr>
          <p:cNvPr id="14" name="Straight Connector 13"/>
          <p:cNvCxnSpPr>
            <a:stCxn id="12" idx="7"/>
            <a:endCxn id="13" idx="3"/>
          </p:cNvCxnSpPr>
          <p:nvPr/>
        </p:nvCxnSpPr>
        <p:spPr>
          <a:xfrm rot="5400000" flipH="1" flipV="1">
            <a:off x="3138487" y="1450976"/>
            <a:ext cx="962025" cy="12128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4"/>
            <a:endCxn id="6" idx="0"/>
          </p:cNvCxnSpPr>
          <p:nvPr/>
        </p:nvCxnSpPr>
        <p:spPr>
          <a:xfrm rot="5400000">
            <a:off x="4114801" y="2057400"/>
            <a:ext cx="7620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a:endCxn id="12" idx="6"/>
          </p:cNvCxnSpPr>
          <p:nvPr/>
        </p:nvCxnSpPr>
        <p:spPr>
          <a:xfrm rot="10800000">
            <a:off x="3124200" y="27813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2177" name="TextBox 23"/>
          <p:cNvSpPr txBox="1">
            <a:spLocks noChangeArrowheads="1"/>
          </p:cNvSpPr>
          <p:nvPr/>
        </p:nvSpPr>
        <p:spPr bwMode="auto">
          <a:xfrm>
            <a:off x="533400" y="5192713"/>
            <a:ext cx="2035175" cy="369887"/>
          </a:xfrm>
          <a:prstGeom prst="rect">
            <a:avLst/>
          </a:prstGeom>
          <a:noFill/>
          <a:ln w="9525">
            <a:noFill/>
            <a:miter lim="800000"/>
            <a:headEnd/>
            <a:tailEnd/>
          </a:ln>
        </p:spPr>
        <p:txBody>
          <a:bodyPr wrap="none">
            <a:spAutoFit/>
          </a:bodyPr>
          <a:lstStyle/>
          <a:p>
            <a:r>
              <a:rPr lang="en-US" b="1">
                <a:latin typeface="Verdana" pitchFamily="34" charset="0"/>
              </a:rPr>
              <a:t>c: A, B, D, C, 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2"/>
          <p:cNvSpPr>
            <a:spLocks noGrp="1"/>
          </p:cNvSpPr>
          <p:nvPr>
            <p:ph idx="1"/>
          </p:nvPr>
        </p:nvSpPr>
        <p:spPr>
          <a:xfrm>
            <a:off x="503238" y="530225"/>
            <a:ext cx="8183562" cy="536575"/>
          </a:xfrm>
        </p:spPr>
        <p:txBody>
          <a:bodyPr/>
          <a:lstStyle/>
          <a:p>
            <a:pPr marL="796925" lvl="1" indent="-514350" eaLnBrk="1" hangingPunct="1">
              <a:buFont typeface="Verdana" pitchFamily="34" charset="0"/>
              <a:buAutoNum type="alphaLcParenR"/>
            </a:pPr>
            <a:r>
              <a:rPr lang="en-US" sz="2000" smtClean="0">
                <a:ea typeface="ＭＳ Ｐゴシック" pitchFamily="34" charset="-128"/>
              </a:rPr>
              <a:t>Construct a circuit c’ in G that starts (ends) in a vertex v that is in c</a:t>
            </a:r>
          </a:p>
        </p:txBody>
      </p:sp>
      <p:sp>
        <p:nvSpPr>
          <p:cNvPr id="78850"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6E90DB01-084E-4CC2-A5FB-CC9EBAF3D4E4}" type="slidenum">
              <a:rPr lang="en-US">
                <a:cs typeface="Arial" charset="0"/>
              </a:rPr>
              <a:pPr fontAlgn="base">
                <a:spcBef>
                  <a:spcPct val="0"/>
                </a:spcBef>
                <a:spcAft>
                  <a:spcPct val="0"/>
                </a:spcAft>
                <a:defRPr/>
              </a:pPr>
              <a:t>64</a:t>
            </a:fld>
            <a:endParaRPr lang="en-US">
              <a:cs typeface="Arial" charset="0"/>
            </a:endParaRPr>
          </a:p>
        </p:txBody>
      </p:sp>
      <p:sp>
        <p:nvSpPr>
          <p:cNvPr id="6" name="Oval 5"/>
          <p:cNvSpPr/>
          <p:nvPr/>
        </p:nvSpPr>
        <p:spPr>
          <a:xfrm>
            <a:off x="41148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p>
        </p:txBody>
      </p:sp>
      <p:cxnSp>
        <p:nvCxnSpPr>
          <p:cNvPr id="14" name="Straight Connector 13"/>
          <p:cNvCxnSpPr>
            <a:stCxn id="12" idx="7"/>
            <a:endCxn id="13" idx="3"/>
          </p:cNvCxnSpPr>
          <p:nvPr/>
        </p:nvCxnSpPr>
        <p:spPr>
          <a:xfrm rot="5400000" flipH="1" flipV="1">
            <a:off x="3138487" y="1450976"/>
            <a:ext cx="962025" cy="12128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4"/>
            <a:endCxn id="6" idx="0"/>
          </p:cNvCxnSpPr>
          <p:nvPr/>
        </p:nvCxnSpPr>
        <p:spPr>
          <a:xfrm rot="5400000">
            <a:off x="4114801" y="2057400"/>
            <a:ext cx="7620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a:endCxn id="12" idx="6"/>
          </p:cNvCxnSpPr>
          <p:nvPr/>
        </p:nvCxnSpPr>
        <p:spPr>
          <a:xfrm rot="10800000">
            <a:off x="3124200" y="2781300"/>
            <a:ext cx="99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3201" name="TextBox 17"/>
          <p:cNvSpPr txBox="1">
            <a:spLocks noChangeArrowheads="1"/>
          </p:cNvSpPr>
          <p:nvPr/>
        </p:nvSpPr>
        <p:spPr bwMode="auto">
          <a:xfrm>
            <a:off x="533400" y="5192713"/>
            <a:ext cx="2035175" cy="369887"/>
          </a:xfrm>
          <a:prstGeom prst="rect">
            <a:avLst/>
          </a:prstGeom>
          <a:noFill/>
          <a:ln w="9525">
            <a:noFill/>
            <a:miter lim="800000"/>
            <a:headEnd/>
            <a:tailEnd/>
          </a:ln>
        </p:spPr>
        <p:txBody>
          <a:bodyPr wrap="none">
            <a:spAutoFit/>
          </a:bodyPr>
          <a:lstStyle/>
          <a:p>
            <a:r>
              <a:rPr lang="en-US" b="1">
                <a:latin typeface="Verdana" pitchFamily="34" charset="0"/>
              </a:rPr>
              <a:t>c: A, B, D, C, A</a:t>
            </a:r>
          </a:p>
        </p:txBody>
      </p:sp>
      <p:sp>
        <p:nvSpPr>
          <p:cNvPr id="19" name="TextBox 18"/>
          <p:cNvSpPr txBox="1">
            <a:spLocks noChangeArrowheads="1"/>
          </p:cNvSpPr>
          <p:nvPr/>
        </p:nvSpPr>
        <p:spPr bwMode="auto">
          <a:xfrm>
            <a:off x="5410200" y="1600200"/>
            <a:ext cx="1668463" cy="369888"/>
          </a:xfrm>
          <a:prstGeom prst="rect">
            <a:avLst/>
          </a:prstGeom>
          <a:noFill/>
          <a:ln w="9525">
            <a:noFill/>
            <a:miter lim="800000"/>
            <a:headEnd/>
            <a:tailEnd/>
          </a:ln>
        </p:spPr>
        <p:txBody>
          <a:bodyPr wrap="none">
            <a:spAutoFit/>
          </a:bodyPr>
          <a:lstStyle/>
          <a:p>
            <a:r>
              <a:rPr lang="en-US" b="1">
                <a:latin typeface="Verdana" pitchFamily="34" charset="0"/>
              </a:rPr>
              <a:t>c’: A, J, I,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1"/>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7" presetClass="emph" presetSubtype="2" fill="hold" nodeType="clickEffect">
                                  <p:stCondLst>
                                    <p:cond delay="0"/>
                                  </p:stCondLst>
                                  <p:childTnLst>
                                    <p:animClr clrSpc="rgb" dir="cw">
                                      <p:cBhvr>
                                        <p:cTn id="12" dur="2000" fill="hold"/>
                                        <p:tgtEl>
                                          <p:spTgt spid="15"/>
                                        </p:tgtEl>
                                        <p:attrNameLst>
                                          <p:attrName>stroke.color</p:attrName>
                                        </p:attrNameLst>
                                      </p:cBhvr>
                                      <p:to>
                                        <a:schemeClr val="accent1"/>
                                      </p:to>
                                    </p:animClr>
                                    <p:set>
                                      <p:cBhvr>
                                        <p:cTn id="13" dur="2000" fill="hold"/>
                                        <p:tgtEl>
                                          <p:spTgt spid="15"/>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7" presetClass="emph" presetSubtype="2" fill="hold" nodeType="clickEffect">
                                  <p:stCondLst>
                                    <p:cond delay="0"/>
                                  </p:stCondLst>
                                  <p:childTnLst>
                                    <p:animClr clrSpc="rgb" dir="cw">
                                      <p:cBhvr>
                                        <p:cTn id="17" dur="2000" fill="hold"/>
                                        <p:tgtEl>
                                          <p:spTgt spid="14"/>
                                        </p:tgtEl>
                                        <p:attrNameLst>
                                          <p:attrName>stroke.color</p:attrName>
                                        </p:attrNameLst>
                                      </p:cBhvr>
                                      <p:to>
                                        <a:schemeClr val="accent1"/>
                                      </p:to>
                                    </p:animClr>
                                    <p:set>
                                      <p:cBhvr>
                                        <p:cTn id="18" dur="2000" fill="hold"/>
                                        <p:tgtEl>
                                          <p:spTgt spid="14"/>
                                        </p:tgtEl>
                                        <p:attrNameLst>
                                          <p:attrName>stroke.on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7" presetClass="emph" presetSubtype="2" fill="hold" nodeType="clickEffect">
                                  <p:stCondLst>
                                    <p:cond delay="0"/>
                                  </p:stCondLst>
                                  <p:childTnLst>
                                    <p:animClr clrSpc="rgb" dir="cw">
                                      <p:cBhvr>
                                        <p:cTn id="22" dur="2000" fill="hold"/>
                                        <p:tgtEl>
                                          <p:spTgt spid="16"/>
                                        </p:tgtEl>
                                        <p:attrNameLst>
                                          <p:attrName>stroke.color</p:attrName>
                                        </p:attrNameLst>
                                      </p:cBhvr>
                                      <p:to>
                                        <a:schemeClr val="accent1"/>
                                      </p:to>
                                    </p:animClr>
                                    <p:set>
                                      <p:cBhvr>
                                        <p:cTn id="23" dur="2000" fill="hold"/>
                                        <p:tgtEl>
                                          <p:spTgt spid="16"/>
                                        </p:tgtEl>
                                        <p:attrNameLst>
                                          <p:attrName>stroke.on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Content Placeholder 2"/>
          <p:cNvSpPr>
            <a:spLocks noGrp="1"/>
          </p:cNvSpPr>
          <p:nvPr>
            <p:ph idx="1"/>
          </p:nvPr>
        </p:nvSpPr>
        <p:spPr>
          <a:xfrm>
            <a:off x="503238" y="530225"/>
            <a:ext cx="8183562" cy="536575"/>
          </a:xfrm>
        </p:spPr>
        <p:txBody>
          <a:bodyPr/>
          <a:lstStyle/>
          <a:p>
            <a:pPr marL="796925" lvl="1" indent="-514350" eaLnBrk="1" hangingPunct="1">
              <a:buFont typeface="Verdana" pitchFamily="34" charset="0"/>
              <a:buAutoNum type="alphaLcParenR"/>
            </a:pPr>
            <a:r>
              <a:rPr lang="en-US" sz="2000" smtClean="0">
                <a:ea typeface="ＭＳ Ｐゴシック" pitchFamily="34" charset="-128"/>
              </a:rPr>
              <a:t>Construct a circuit c’ in G that starts (ends) in a vertex v that is in c</a:t>
            </a:r>
          </a:p>
        </p:txBody>
      </p:sp>
      <p:sp>
        <p:nvSpPr>
          <p:cNvPr id="79874"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972D7F5B-5B85-4A70-9B82-3013CDD02EC7}" type="slidenum">
              <a:rPr lang="en-US">
                <a:cs typeface="Arial" charset="0"/>
              </a:rPr>
              <a:pPr fontAlgn="base">
                <a:spcBef>
                  <a:spcPct val="0"/>
                </a:spcBef>
                <a:spcAft>
                  <a:spcPct val="0"/>
                </a:spcAft>
                <a:defRPr/>
              </a:pPr>
              <a:t>65</a:t>
            </a:fld>
            <a:endParaRPr lang="en-US">
              <a:cs typeface="Arial" charset="0"/>
            </a:endParaRPr>
          </a:p>
        </p:txBody>
      </p:sp>
      <p:sp>
        <p:nvSpPr>
          <p:cNvPr id="6" name="Oval 5"/>
          <p:cNvSpPr/>
          <p:nvPr/>
        </p:nvSpPr>
        <p:spPr>
          <a:xfrm>
            <a:off x="4114800" y="2438400"/>
            <a:ext cx="762000" cy="685800"/>
          </a:xfrm>
          <a:prstGeom prst="ellipse">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p>
        </p:txBody>
      </p:sp>
      <p:cxnSp>
        <p:nvCxnSpPr>
          <p:cNvPr id="14" name="Straight Connector 13"/>
          <p:cNvCxnSpPr>
            <a:stCxn id="12" idx="7"/>
            <a:endCxn id="13" idx="3"/>
          </p:cNvCxnSpPr>
          <p:nvPr/>
        </p:nvCxnSpPr>
        <p:spPr>
          <a:xfrm rot="5400000" flipH="1" flipV="1">
            <a:off x="3138487" y="1450976"/>
            <a:ext cx="962025" cy="12128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4"/>
            <a:endCxn id="6" idx="0"/>
          </p:cNvCxnSpPr>
          <p:nvPr/>
        </p:nvCxnSpPr>
        <p:spPr>
          <a:xfrm rot="5400000">
            <a:off x="4114801" y="2057400"/>
            <a:ext cx="762000" cy="31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a:endCxn id="12" idx="6"/>
          </p:cNvCxnSpPr>
          <p:nvPr/>
        </p:nvCxnSpPr>
        <p:spPr>
          <a:xfrm rot="10800000">
            <a:off x="3124200" y="2781300"/>
            <a:ext cx="9906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4225" name="TextBox 17"/>
          <p:cNvSpPr txBox="1">
            <a:spLocks noChangeArrowheads="1"/>
          </p:cNvSpPr>
          <p:nvPr/>
        </p:nvSpPr>
        <p:spPr bwMode="auto">
          <a:xfrm>
            <a:off x="533400" y="5192713"/>
            <a:ext cx="2035175" cy="369887"/>
          </a:xfrm>
          <a:prstGeom prst="rect">
            <a:avLst/>
          </a:prstGeom>
          <a:noFill/>
          <a:ln w="9525">
            <a:noFill/>
            <a:miter lim="800000"/>
            <a:headEnd/>
            <a:tailEnd/>
          </a:ln>
        </p:spPr>
        <p:txBody>
          <a:bodyPr wrap="none">
            <a:spAutoFit/>
          </a:bodyPr>
          <a:lstStyle/>
          <a:p>
            <a:r>
              <a:rPr lang="en-US" b="1">
                <a:latin typeface="Verdana" pitchFamily="34" charset="0"/>
              </a:rPr>
              <a:t>c: A, B, D, C, A</a:t>
            </a:r>
          </a:p>
        </p:txBody>
      </p:sp>
      <p:sp>
        <p:nvSpPr>
          <p:cNvPr id="94226" name="TextBox 18"/>
          <p:cNvSpPr txBox="1">
            <a:spLocks noChangeArrowheads="1"/>
          </p:cNvSpPr>
          <p:nvPr/>
        </p:nvSpPr>
        <p:spPr bwMode="auto">
          <a:xfrm>
            <a:off x="5410200" y="1600200"/>
            <a:ext cx="1668463" cy="369888"/>
          </a:xfrm>
          <a:prstGeom prst="rect">
            <a:avLst/>
          </a:prstGeom>
          <a:noFill/>
          <a:ln w="9525">
            <a:noFill/>
            <a:miter lim="800000"/>
            <a:headEnd/>
            <a:tailEnd/>
          </a:ln>
        </p:spPr>
        <p:txBody>
          <a:bodyPr wrap="none">
            <a:spAutoFit/>
          </a:bodyPr>
          <a:lstStyle/>
          <a:p>
            <a:r>
              <a:rPr lang="en-US" b="1">
                <a:latin typeface="Verdana" pitchFamily="34" charset="0"/>
              </a:rPr>
              <a:t>c’: A, J, I, A</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Content Placeholder 2"/>
          <p:cNvSpPr>
            <a:spLocks noGrp="1"/>
          </p:cNvSpPr>
          <p:nvPr>
            <p:ph idx="1"/>
          </p:nvPr>
        </p:nvSpPr>
        <p:spPr>
          <a:xfrm>
            <a:off x="503238" y="228600"/>
            <a:ext cx="8183562" cy="536575"/>
          </a:xfrm>
        </p:spPr>
        <p:txBody>
          <a:bodyPr/>
          <a:lstStyle/>
          <a:p>
            <a:pPr marL="796925" lvl="1" indent="-514350" eaLnBrk="1" hangingPunct="1">
              <a:buFont typeface="Verdana" pitchFamily="34" charset="0"/>
              <a:buAutoNum type="alphaLcParenR"/>
            </a:pPr>
            <a:r>
              <a:rPr lang="en-US" sz="2000" smtClean="0">
                <a:ea typeface="ＭＳ Ｐゴシック" pitchFamily="34" charset="-128"/>
              </a:rPr>
              <a:t>Add c’ to c at v</a:t>
            </a:r>
          </a:p>
          <a:p>
            <a:pPr marL="796925" lvl="1" indent="-514350" eaLnBrk="1" hangingPunct="1">
              <a:buFont typeface="Verdana" pitchFamily="34" charset="0"/>
              <a:buAutoNum type="alphaLcParenR"/>
            </a:pPr>
            <a:r>
              <a:rPr lang="en-US" sz="2000" smtClean="0">
                <a:ea typeface="ＭＳ Ｐゴシック" pitchFamily="34" charset="-128"/>
              </a:rPr>
              <a:t>Remove all the edges of c’ from G</a:t>
            </a:r>
          </a:p>
        </p:txBody>
      </p:sp>
      <p:sp>
        <p:nvSpPr>
          <p:cNvPr id="80898"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6A9144F2-0AEA-4080-AD0A-3A96EEE9D9B3}" type="slidenum">
              <a:rPr lang="en-US">
                <a:cs typeface="Arial" charset="0"/>
              </a:rPr>
              <a:pPr fontAlgn="base">
                <a:spcBef>
                  <a:spcPct val="0"/>
                </a:spcBef>
                <a:spcAft>
                  <a:spcPct val="0"/>
                </a:spcAft>
                <a:defRPr/>
              </a:pPr>
              <a:t>66</a:t>
            </a:fld>
            <a:endParaRPr lang="en-US">
              <a:cs typeface="Arial" charset="0"/>
            </a:endParaRPr>
          </a:p>
        </p:txBody>
      </p:sp>
      <p:sp>
        <p:nvSpPr>
          <p:cNvPr id="6" name="Oval 5"/>
          <p:cNvSpPr/>
          <p:nvPr/>
        </p:nvSpPr>
        <p:spPr>
          <a:xfrm>
            <a:off x="4114800" y="2438400"/>
            <a:ext cx="762000" cy="685800"/>
          </a:xfrm>
          <a:prstGeom prst="ellipse">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p>
        </p:txBody>
      </p:sp>
      <p:cxnSp>
        <p:nvCxnSpPr>
          <p:cNvPr id="14" name="Straight Connector 13"/>
          <p:cNvCxnSpPr>
            <a:stCxn id="12" idx="7"/>
            <a:endCxn id="13" idx="3"/>
          </p:cNvCxnSpPr>
          <p:nvPr/>
        </p:nvCxnSpPr>
        <p:spPr>
          <a:xfrm rot="5400000" flipH="1" flipV="1">
            <a:off x="3138487" y="1450976"/>
            <a:ext cx="962025" cy="12128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4"/>
            <a:endCxn id="6" idx="0"/>
          </p:cNvCxnSpPr>
          <p:nvPr/>
        </p:nvCxnSpPr>
        <p:spPr>
          <a:xfrm rot="5400000">
            <a:off x="4114801" y="2057400"/>
            <a:ext cx="762000" cy="31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a:endCxn id="12" idx="6"/>
          </p:cNvCxnSpPr>
          <p:nvPr/>
        </p:nvCxnSpPr>
        <p:spPr>
          <a:xfrm rot="10800000">
            <a:off x="3124200" y="2781300"/>
            <a:ext cx="9906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5249" name="TextBox 17"/>
          <p:cNvSpPr txBox="1">
            <a:spLocks noChangeArrowheads="1"/>
          </p:cNvSpPr>
          <p:nvPr/>
        </p:nvSpPr>
        <p:spPr bwMode="auto">
          <a:xfrm>
            <a:off x="533400" y="5192713"/>
            <a:ext cx="2035175" cy="369887"/>
          </a:xfrm>
          <a:prstGeom prst="rect">
            <a:avLst/>
          </a:prstGeom>
          <a:noFill/>
          <a:ln w="9525">
            <a:noFill/>
            <a:miter lim="800000"/>
            <a:headEnd/>
            <a:tailEnd/>
          </a:ln>
        </p:spPr>
        <p:txBody>
          <a:bodyPr wrap="none">
            <a:spAutoFit/>
          </a:bodyPr>
          <a:lstStyle/>
          <a:p>
            <a:r>
              <a:rPr lang="en-US" b="1">
                <a:latin typeface="Verdana" pitchFamily="34" charset="0"/>
              </a:rPr>
              <a:t>c: A, B, D, C, A</a:t>
            </a:r>
          </a:p>
        </p:txBody>
      </p:sp>
      <p:sp>
        <p:nvSpPr>
          <p:cNvPr id="95250" name="TextBox 18"/>
          <p:cNvSpPr txBox="1">
            <a:spLocks noChangeArrowheads="1"/>
          </p:cNvSpPr>
          <p:nvPr/>
        </p:nvSpPr>
        <p:spPr bwMode="auto">
          <a:xfrm>
            <a:off x="5410200" y="1600200"/>
            <a:ext cx="1668463" cy="369888"/>
          </a:xfrm>
          <a:prstGeom prst="rect">
            <a:avLst/>
          </a:prstGeom>
          <a:noFill/>
          <a:ln w="9525">
            <a:noFill/>
            <a:miter lim="800000"/>
            <a:headEnd/>
            <a:tailEnd/>
          </a:ln>
        </p:spPr>
        <p:txBody>
          <a:bodyPr wrap="none">
            <a:spAutoFit/>
          </a:bodyPr>
          <a:lstStyle/>
          <a:p>
            <a:r>
              <a:rPr lang="en-US" b="1">
                <a:latin typeface="Verdana" pitchFamily="34" charset="0"/>
              </a:rPr>
              <a:t>c’: A, J, I, A</a:t>
            </a:r>
          </a:p>
        </p:txBody>
      </p:sp>
      <p:sp>
        <p:nvSpPr>
          <p:cNvPr id="20" name="TextBox 19"/>
          <p:cNvSpPr txBox="1">
            <a:spLocks noChangeArrowheads="1"/>
          </p:cNvSpPr>
          <p:nvPr/>
        </p:nvSpPr>
        <p:spPr bwMode="auto">
          <a:xfrm>
            <a:off x="838200" y="5638800"/>
            <a:ext cx="2954338" cy="369888"/>
          </a:xfrm>
          <a:prstGeom prst="rect">
            <a:avLst/>
          </a:prstGeom>
          <a:noFill/>
          <a:ln w="9525">
            <a:noFill/>
            <a:miter lim="800000"/>
            <a:headEnd/>
            <a:tailEnd/>
          </a:ln>
        </p:spPr>
        <p:txBody>
          <a:bodyPr wrap="none">
            <a:spAutoFit/>
          </a:bodyPr>
          <a:lstStyle/>
          <a:p>
            <a:r>
              <a:rPr lang="en-US" b="1">
                <a:latin typeface="Verdana" pitchFamily="34" charset="0"/>
              </a:rPr>
              <a:t>c: </a:t>
            </a:r>
            <a:r>
              <a:rPr lang="en-US" b="1">
                <a:solidFill>
                  <a:srgbClr val="FF0000"/>
                </a:solidFill>
                <a:latin typeface="Verdana" pitchFamily="34" charset="0"/>
              </a:rPr>
              <a:t>A, J, I, A</a:t>
            </a:r>
            <a:r>
              <a:rPr lang="en-US" b="1">
                <a:latin typeface="Verdana" pitchFamily="34" charset="0"/>
              </a:rPr>
              <a:t>, B, D, C,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2"/>
          <p:cNvSpPr>
            <a:spLocks noGrp="1"/>
          </p:cNvSpPr>
          <p:nvPr>
            <p:ph idx="1"/>
          </p:nvPr>
        </p:nvSpPr>
        <p:spPr>
          <a:xfrm>
            <a:off x="503238" y="228600"/>
            <a:ext cx="8183562" cy="536575"/>
          </a:xfrm>
        </p:spPr>
        <p:txBody>
          <a:bodyPr/>
          <a:lstStyle/>
          <a:p>
            <a:pPr marL="796925" lvl="1" indent="-514350" eaLnBrk="1" hangingPunct="1">
              <a:buFont typeface="Verdana" pitchFamily="34" charset="0"/>
              <a:buAutoNum type="alphaLcParenR"/>
            </a:pPr>
            <a:r>
              <a:rPr lang="en-US" sz="2000" smtClean="0">
                <a:ea typeface="ＭＳ Ｐゴシック" pitchFamily="34" charset="-128"/>
              </a:rPr>
              <a:t>Add c’ to c at v</a:t>
            </a:r>
          </a:p>
          <a:p>
            <a:pPr marL="796925" lvl="1" indent="-514350" eaLnBrk="1" hangingPunct="1">
              <a:buFont typeface="Verdana" pitchFamily="34" charset="0"/>
              <a:buAutoNum type="alphaLcParenR"/>
            </a:pPr>
            <a:r>
              <a:rPr lang="en-US" sz="2000" smtClean="0">
                <a:ea typeface="ＭＳ Ｐゴシック" pitchFamily="34" charset="-128"/>
              </a:rPr>
              <a:t>Remove all the edges of c’ from G</a:t>
            </a:r>
          </a:p>
        </p:txBody>
      </p:sp>
      <p:sp>
        <p:nvSpPr>
          <p:cNvPr id="81922"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3B5835ED-C43A-4C3F-8AC4-4BBC66EEFFD2}" type="slidenum">
              <a:rPr lang="en-US">
                <a:cs typeface="Arial" charset="0"/>
              </a:rPr>
              <a:pPr fontAlgn="base">
                <a:spcBef>
                  <a:spcPct val="0"/>
                </a:spcBef>
                <a:spcAft>
                  <a:spcPct val="0"/>
                </a:spcAft>
                <a:defRPr/>
              </a:pPr>
              <a:t>67</a:t>
            </a:fld>
            <a:endParaRPr lang="en-US">
              <a:cs typeface="Arial" charset="0"/>
            </a:endParaRPr>
          </a:p>
        </p:txBody>
      </p:sp>
      <p:sp>
        <p:nvSpPr>
          <p:cNvPr id="6" name="Oval 5"/>
          <p:cNvSpPr/>
          <p:nvPr/>
        </p:nvSpPr>
        <p:spPr>
          <a:xfrm>
            <a:off x="41148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p>
        </p:txBody>
      </p: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6270" name="TextBox 19"/>
          <p:cNvSpPr txBox="1">
            <a:spLocks noChangeArrowheads="1"/>
          </p:cNvSpPr>
          <p:nvPr/>
        </p:nvSpPr>
        <p:spPr bwMode="auto">
          <a:xfrm>
            <a:off x="609600" y="5181600"/>
            <a:ext cx="2954338" cy="369888"/>
          </a:xfrm>
          <a:prstGeom prst="rect">
            <a:avLst/>
          </a:prstGeom>
          <a:noFill/>
          <a:ln w="9525">
            <a:noFill/>
            <a:miter lim="800000"/>
            <a:headEnd/>
            <a:tailEnd/>
          </a:ln>
        </p:spPr>
        <p:txBody>
          <a:bodyPr wrap="none">
            <a:spAutoFit/>
          </a:bodyPr>
          <a:lstStyle/>
          <a:p>
            <a:r>
              <a:rPr lang="en-US" b="1">
                <a:latin typeface="Verdana" pitchFamily="34" charset="0"/>
              </a:rPr>
              <a:t>c: </a:t>
            </a:r>
            <a:r>
              <a:rPr lang="en-US" b="1">
                <a:solidFill>
                  <a:srgbClr val="FF0000"/>
                </a:solidFill>
                <a:latin typeface="Verdana" pitchFamily="34" charset="0"/>
              </a:rPr>
              <a:t>A, J, I, A</a:t>
            </a:r>
            <a:r>
              <a:rPr lang="en-US" b="1">
                <a:latin typeface="Verdana" pitchFamily="34" charset="0"/>
              </a:rPr>
              <a:t>, B, D, C, 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ontent Placeholder 2"/>
          <p:cNvSpPr>
            <a:spLocks noGrp="1"/>
          </p:cNvSpPr>
          <p:nvPr>
            <p:ph idx="1"/>
          </p:nvPr>
        </p:nvSpPr>
        <p:spPr>
          <a:xfrm>
            <a:off x="503238" y="228600"/>
            <a:ext cx="8183562" cy="536575"/>
          </a:xfrm>
        </p:spPr>
        <p:txBody>
          <a:bodyPr/>
          <a:lstStyle/>
          <a:p>
            <a:pPr marL="796925" lvl="1" indent="-514350" eaLnBrk="1" hangingPunct="1">
              <a:buFont typeface="Verdana" pitchFamily="34" charset="0"/>
              <a:buNone/>
            </a:pPr>
            <a:r>
              <a:rPr lang="en-US" sz="2800" smtClean="0">
                <a:ea typeface="ＭＳ Ｐゴシック" pitchFamily="34" charset="-128"/>
              </a:rPr>
              <a:t>Repeat a), b), and c)</a:t>
            </a:r>
          </a:p>
        </p:txBody>
      </p:sp>
      <p:sp>
        <p:nvSpPr>
          <p:cNvPr id="82946"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A7E40B64-8654-4F7A-8663-86671547DF48}" type="slidenum">
              <a:rPr lang="en-US">
                <a:cs typeface="Arial" charset="0"/>
              </a:rPr>
              <a:pPr fontAlgn="base">
                <a:spcBef>
                  <a:spcPct val="0"/>
                </a:spcBef>
                <a:spcAft>
                  <a:spcPct val="0"/>
                </a:spcAft>
                <a:defRPr/>
              </a:pPr>
              <a:t>68</a:t>
            </a:fld>
            <a:endParaRPr lang="en-US">
              <a:cs typeface="Arial" charset="0"/>
            </a:endParaRPr>
          </a:p>
        </p:txBody>
      </p:sp>
      <p:sp>
        <p:nvSpPr>
          <p:cNvPr id="6" name="Oval 5"/>
          <p:cNvSpPr/>
          <p:nvPr/>
        </p:nvSpPr>
        <p:spPr>
          <a:xfrm>
            <a:off x="41148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p>
        </p:txBody>
      </p:sp>
      <p:cxnSp>
        <p:nvCxnSpPr>
          <p:cNvPr id="21" name="Straight Connector 20"/>
          <p:cNvCxnSpPr>
            <a:stCxn id="9" idx="4"/>
            <a:endCxn id="11" idx="0"/>
          </p:cNvCxnSpPr>
          <p:nvPr/>
        </p:nvCxnSpPr>
        <p:spPr>
          <a:xfrm rot="5400000">
            <a:off x="5791201" y="5334000"/>
            <a:ext cx="914400"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6"/>
            <a:endCxn id="10" idx="2"/>
          </p:cNvCxnSpPr>
          <p:nvPr/>
        </p:nvCxnSpPr>
        <p:spPr>
          <a:xfrm>
            <a:off x="6629400" y="4533900"/>
            <a:ext cx="914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6"/>
            <a:endCxn id="10" idx="4"/>
          </p:cNvCxnSpPr>
          <p:nvPr/>
        </p:nvCxnSpPr>
        <p:spPr>
          <a:xfrm flipV="1">
            <a:off x="6629400" y="4876800"/>
            <a:ext cx="1295400"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609600" y="5181600"/>
            <a:ext cx="2954338" cy="369888"/>
          </a:xfrm>
          <a:prstGeom prst="rect">
            <a:avLst/>
          </a:prstGeom>
          <a:noFill/>
          <a:ln w="9525">
            <a:noFill/>
            <a:miter lim="800000"/>
            <a:headEnd/>
            <a:tailEnd/>
          </a:ln>
        </p:spPr>
        <p:txBody>
          <a:bodyPr wrap="none">
            <a:spAutoFit/>
          </a:bodyPr>
          <a:lstStyle/>
          <a:p>
            <a:r>
              <a:rPr lang="en-US" b="1">
                <a:latin typeface="Verdana" pitchFamily="34" charset="0"/>
              </a:rPr>
              <a:t>c: A, J, I, A, B, D, C, A</a:t>
            </a:r>
          </a:p>
        </p:txBody>
      </p:sp>
      <p:sp>
        <p:nvSpPr>
          <p:cNvPr id="97295" name="TextBox 15"/>
          <p:cNvSpPr txBox="1">
            <a:spLocks noChangeArrowheads="1"/>
          </p:cNvSpPr>
          <p:nvPr/>
        </p:nvSpPr>
        <p:spPr bwMode="auto">
          <a:xfrm>
            <a:off x="5562600" y="1600200"/>
            <a:ext cx="1747838" cy="369888"/>
          </a:xfrm>
          <a:prstGeom prst="rect">
            <a:avLst/>
          </a:prstGeom>
          <a:noFill/>
          <a:ln w="9525">
            <a:noFill/>
            <a:miter lim="800000"/>
            <a:headEnd/>
            <a:tailEnd/>
          </a:ln>
        </p:spPr>
        <p:txBody>
          <a:bodyPr wrap="none">
            <a:spAutoFit/>
          </a:bodyPr>
          <a:lstStyle/>
          <a:p>
            <a:r>
              <a:rPr lang="en-US" b="1">
                <a:latin typeface="Verdana" pitchFamily="34" charset="0"/>
              </a:rPr>
              <a:t>c’: D, F, E, D</a:t>
            </a:r>
          </a:p>
        </p:txBody>
      </p:sp>
      <p:sp>
        <p:nvSpPr>
          <p:cNvPr id="17" name="TextBox 16"/>
          <p:cNvSpPr txBox="1">
            <a:spLocks noChangeArrowheads="1"/>
          </p:cNvSpPr>
          <p:nvPr/>
        </p:nvSpPr>
        <p:spPr bwMode="auto">
          <a:xfrm>
            <a:off x="990600" y="5638800"/>
            <a:ext cx="2954338" cy="369888"/>
          </a:xfrm>
          <a:prstGeom prst="rect">
            <a:avLst/>
          </a:prstGeom>
          <a:noFill/>
          <a:ln w="9525">
            <a:noFill/>
            <a:miter lim="800000"/>
            <a:headEnd/>
            <a:tailEnd/>
          </a:ln>
        </p:spPr>
        <p:txBody>
          <a:bodyPr wrap="none">
            <a:spAutoFit/>
          </a:bodyPr>
          <a:lstStyle/>
          <a:p>
            <a:r>
              <a:rPr lang="en-US" b="1">
                <a:latin typeface="Verdana" pitchFamily="34" charset="0"/>
              </a:rPr>
              <a:t>c: A, J, I, A, B, </a:t>
            </a:r>
            <a:r>
              <a:rPr lang="en-US" b="1">
                <a:solidFill>
                  <a:srgbClr val="FF0000"/>
                </a:solidFill>
                <a:latin typeface="Verdana" pitchFamily="34" charset="0"/>
              </a:rPr>
              <a:t>D</a:t>
            </a:r>
            <a:r>
              <a:rPr lang="en-US" b="1">
                <a:latin typeface="Verdana" pitchFamily="34" charset="0"/>
              </a:rPr>
              <a:t>, C, A</a:t>
            </a:r>
            <a:endParaRPr lang="en-US" b="1">
              <a:solidFill>
                <a:srgbClr val="FF0000"/>
              </a:solidFill>
              <a:latin typeface="Verdana" pitchFamily="34" charset="0"/>
            </a:endParaRPr>
          </a:p>
        </p:txBody>
      </p:sp>
      <p:sp>
        <p:nvSpPr>
          <p:cNvPr id="18" name="TextBox 17"/>
          <p:cNvSpPr txBox="1">
            <a:spLocks noChangeArrowheads="1"/>
          </p:cNvSpPr>
          <p:nvPr/>
        </p:nvSpPr>
        <p:spPr bwMode="auto">
          <a:xfrm>
            <a:off x="228600" y="3581400"/>
            <a:ext cx="4419600" cy="646113"/>
          </a:xfrm>
          <a:prstGeom prst="rect">
            <a:avLst/>
          </a:prstGeom>
          <a:noFill/>
          <a:ln w="9525">
            <a:noFill/>
            <a:miter lim="800000"/>
            <a:headEnd/>
            <a:tailEnd/>
          </a:ln>
        </p:spPr>
        <p:txBody>
          <a:bodyPr>
            <a:spAutoFit/>
          </a:bodyPr>
          <a:lstStyle/>
          <a:p>
            <a:r>
              <a:rPr lang="en-US" b="1">
                <a:latin typeface="Verdana" pitchFamily="34" charset="0"/>
              </a:rPr>
              <a:t>An Euler circuit</a:t>
            </a:r>
          </a:p>
          <a:p>
            <a:r>
              <a:rPr lang="en-US" b="1">
                <a:latin typeface="Verdana" pitchFamily="34" charset="0"/>
              </a:rPr>
              <a:t>c: A, J, I, A, B, </a:t>
            </a:r>
            <a:r>
              <a:rPr lang="en-US" b="1">
                <a:solidFill>
                  <a:srgbClr val="FF0000"/>
                </a:solidFill>
                <a:latin typeface="Verdana" pitchFamily="34" charset="0"/>
              </a:rPr>
              <a:t>D, F, E, D</a:t>
            </a:r>
            <a:r>
              <a:rPr lang="en-US" b="1">
                <a:latin typeface="Verdana" pitchFamily="34" charset="0"/>
              </a:rPr>
              <a:t>, C, A</a:t>
            </a:r>
            <a:endParaRPr lang="en-US" b="1">
              <a:solidFill>
                <a:srgbClr val="FF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1"/>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7" presetClass="emph" presetSubtype="2" fill="hold" nodeType="clickEffect">
                                  <p:stCondLst>
                                    <p:cond delay="0"/>
                                  </p:stCondLst>
                                  <p:childTnLst>
                                    <p:animClr clrSpc="rgb" dir="cw">
                                      <p:cBhvr>
                                        <p:cTn id="12" dur="2000" fill="hold"/>
                                        <p:tgtEl>
                                          <p:spTgt spid="21"/>
                                        </p:tgtEl>
                                        <p:attrNameLst>
                                          <p:attrName>stroke.color</p:attrName>
                                        </p:attrNameLst>
                                      </p:cBhvr>
                                      <p:to>
                                        <a:schemeClr val="accent1"/>
                                      </p:to>
                                    </p:animClr>
                                    <p:set>
                                      <p:cBhvr>
                                        <p:cTn id="13" dur="2000" fill="hold"/>
                                        <p:tgtEl>
                                          <p:spTgt spid="21"/>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7" presetClass="emph" presetSubtype="2" fill="hold" nodeType="clickEffect">
                                  <p:stCondLst>
                                    <p:cond delay="0"/>
                                  </p:stCondLst>
                                  <p:childTnLst>
                                    <p:animClr clrSpc="rgb" dir="cw">
                                      <p:cBhvr>
                                        <p:cTn id="17" dur="2000" fill="hold"/>
                                        <p:tgtEl>
                                          <p:spTgt spid="23"/>
                                        </p:tgtEl>
                                        <p:attrNameLst>
                                          <p:attrName>stroke.color</p:attrName>
                                        </p:attrNameLst>
                                      </p:cBhvr>
                                      <p:to>
                                        <a:schemeClr val="accent1"/>
                                      </p:to>
                                    </p:animClr>
                                    <p:set>
                                      <p:cBhvr>
                                        <p:cTn id="18" dur="2000" fill="hold"/>
                                        <p:tgtEl>
                                          <p:spTgt spid="23"/>
                                        </p:tgtEl>
                                        <p:attrNameLst>
                                          <p:attrName>stroke.on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7" presetClass="emph" presetSubtype="2" fill="hold" nodeType="clickEffect">
                                  <p:stCondLst>
                                    <p:cond delay="0"/>
                                  </p:stCondLst>
                                  <p:childTnLst>
                                    <p:animClr clrSpc="rgb" dir="cw">
                                      <p:cBhvr>
                                        <p:cTn id="22" dur="2000" fill="hold"/>
                                        <p:tgtEl>
                                          <p:spTgt spid="22"/>
                                        </p:tgtEl>
                                        <p:attrNameLst>
                                          <p:attrName>stroke.color</p:attrName>
                                        </p:attrNameLst>
                                      </p:cBhvr>
                                      <p:to>
                                        <a:schemeClr val="accent1"/>
                                      </p:to>
                                    </p:animClr>
                                    <p:set>
                                      <p:cBhvr>
                                        <p:cTn id="23" dur="2000" fill="hold"/>
                                        <p:tgtEl>
                                          <p:spTgt spid="22"/>
                                        </p:tgtEl>
                                        <p:attrNameLst>
                                          <p:attrName>stroke.on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grpId="1" nodeType="clickEffect">
                                  <p:stCondLst>
                                    <p:cond delay="0"/>
                                  </p:stCondLst>
                                  <p:childTnLst>
                                    <p:animEffect transition="out" filter="checkerboard(across)">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p:bldP spid="17" grpId="1"/>
      <p:bldP spid="1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2"/>
          <p:cNvSpPr>
            <a:spLocks noGrp="1"/>
          </p:cNvSpPr>
          <p:nvPr>
            <p:ph idx="1"/>
          </p:nvPr>
        </p:nvSpPr>
        <p:spPr>
          <a:xfrm>
            <a:off x="503238" y="228600"/>
            <a:ext cx="8183562" cy="536575"/>
          </a:xfrm>
        </p:spPr>
        <p:txBody>
          <a:bodyPr/>
          <a:lstStyle/>
          <a:p>
            <a:pPr marL="796925" lvl="1" indent="-514350" eaLnBrk="1" hangingPunct="1">
              <a:buFont typeface="Verdana" pitchFamily="34" charset="0"/>
              <a:buNone/>
            </a:pPr>
            <a:r>
              <a:rPr lang="en-US" sz="2800" smtClean="0">
                <a:ea typeface="ＭＳ Ｐゴシック" pitchFamily="34" charset="-128"/>
              </a:rPr>
              <a:t>The graph has no more edges, stop</a:t>
            </a:r>
          </a:p>
        </p:txBody>
      </p:sp>
      <p:sp>
        <p:nvSpPr>
          <p:cNvPr id="83970"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5543D48B-E6AC-4EFB-BE2B-986BABCBF4C6}" type="slidenum">
              <a:rPr lang="en-US">
                <a:cs typeface="Arial" charset="0"/>
              </a:rPr>
              <a:pPr fontAlgn="base">
                <a:spcBef>
                  <a:spcPct val="0"/>
                </a:spcBef>
                <a:spcAft>
                  <a:spcPct val="0"/>
                </a:spcAft>
                <a:defRPr/>
              </a:pPr>
              <a:t>69</a:t>
            </a:fld>
            <a:endParaRPr lang="en-US">
              <a:cs typeface="Arial" charset="0"/>
            </a:endParaRPr>
          </a:p>
        </p:txBody>
      </p:sp>
      <p:sp>
        <p:nvSpPr>
          <p:cNvPr id="6" name="Oval 5"/>
          <p:cNvSpPr/>
          <p:nvPr/>
        </p:nvSpPr>
        <p:spPr>
          <a:xfrm>
            <a:off x="41148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7" name="Oval 6"/>
          <p:cNvSpPr/>
          <p:nvPr/>
        </p:nvSpPr>
        <p:spPr>
          <a:xfrm>
            <a:off x="4114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8" name="Oval 7"/>
          <p:cNvSpPr/>
          <p:nvPr/>
        </p:nvSpPr>
        <p:spPr>
          <a:xfrm>
            <a:off x="58674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t>
            </a:r>
          </a:p>
        </p:txBody>
      </p:sp>
      <p:sp>
        <p:nvSpPr>
          <p:cNvPr id="9" name="Oval 8"/>
          <p:cNvSpPr/>
          <p:nvPr/>
        </p:nvSpPr>
        <p:spPr>
          <a:xfrm>
            <a:off x="58674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a:t>
            </a:r>
          </a:p>
        </p:txBody>
      </p:sp>
      <p:sp>
        <p:nvSpPr>
          <p:cNvPr id="10" name="Oval 9"/>
          <p:cNvSpPr/>
          <p:nvPr/>
        </p:nvSpPr>
        <p:spPr>
          <a:xfrm>
            <a:off x="7543800" y="41910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t>
            </a:r>
          </a:p>
        </p:txBody>
      </p:sp>
      <p:sp>
        <p:nvSpPr>
          <p:cNvPr id="11" name="Oval 10"/>
          <p:cNvSpPr/>
          <p:nvPr/>
        </p:nvSpPr>
        <p:spPr>
          <a:xfrm>
            <a:off x="5867400" y="57912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a:t>
            </a:r>
          </a:p>
        </p:txBody>
      </p:sp>
      <p:sp>
        <p:nvSpPr>
          <p:cNvPr id="12" name="Oval 11"/>
          <p:cNvSpPr/>
          <p:nvPr/>
        </p:nvSpPr>
        <p:spPr>
          <a:xfrm>
            <a:off x="2362200" y="24384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a:t>
            </a:r>
          </a:p>
        </p:txBody>
      </p:sp>
      <p:sp>
        <p:nvSpPr>
          <p:cNvPr id="13" name="Oval 12"/>
          <p:cNvSpPr/>
          <p:nvPr/>
        </p:nvSpPr>
        <p:spPr>
          <a:xfrm>
            <a:off x="4114800" y="990600"/>
            <a:ext cx="762000" cy="68580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p>
        </p:txBody>
      </p:sp>
      <p:sp>
        <p:nvSpPr>
          <p:cNvPr id="19" name="TextBox 18"/>
          <p:cNvSpPr txBox="1">
            <a:spLocks noChangeArrowheads="1"/>
          </p:cNvSpPr>
          <p:nvPr/>
        </p:nvSpPr>
        <p:spPr bwMode="auto">
          <a:xfrm>
            <a:off x="228600" y="3581400"/>
            <a:ext cx="4419600" cy="646113"/>
          </a:xfrm>
          <a:prstGeom prst="rect">
            <a:avLst/>
          </a:prstGeom>
          <a:noFill/>
          <a:ln w="9525">
            <a:noFill/>
            <a:miter lim="800000"/>
            <a:headEnd/>
            <a:tailEnd/>
          </a:ln>
        </p:spPr>
        <p:txBody>
          <a:bodyPr>
            <a:spAutoFit/>
          </a:bodyPr>
          <a:lstStyle/>
          <a:p>
            <a:r>
              <a:rPr lang="en-US" b="1">
                <a:latin typeface="Verdana" pitchFamily="34" charset="0"/>
              </a:rPr>
              <a:t>An Euler circuit</a:t>
            </a:r>
          </a:p>
          <a:p>
            <a:r>
              <a:rPr lang="en-US" b="1">
                <a:latin typeface="Verdana" pitchFamily="34" charset="0"/>
              </a:rPr>
              <a:t>c: A, J, I, A, B, </a:t>
            </a:r>
            <a:r>
              <a:rPr lang="en-US" b="1">
                <a:solidFill>
                  <a:srgbClr val="FF0000"/>
                </a:solidFill>
                <a:latin typeface="Verdana" pitchFamily="34" charset="0"/>
              </a:rPr>
              <a:t>D, F, E, D</a:t>
            </a:r>
            <a:r>
              <a:rPr lang="en-US" b="1">
                <a:latin typeface="Verdana" pitchFamily="34" charset="0"/>
              </a:rPr>
              <a:t>, C, A</a:t>
            </a:r>
            <a:endParaRPr lang="en-US" b="1">
              <a:solidFill>
                <a:srgbClr val="FF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eaLnBrk="1" hangingPunct="1">
              <a:defRPr/>
            </a:pPr>
            <a:r>
              <a:rPr lang="en-US" dirty="0" smtClean="0"/>
              <a:t>JT’s Extra: Practical Applications (Graphs)</a:t>
            </a:r>
            <a:endParaRPr lang="en-US" dirty="0"/>
          </a:p>
        </p:txBody>
      </p:sp>
      <p:sp>
        <p:nvSpPr>
          <p:cNvPr id="23554" name="Content Placeholder 2"/>
          <p:cNvSpPr>
            <a:spLocks noGrp="1"/>
          </p:cNvSpPr>
          <p:nvPr>
            <p:ph idx="1"/>
          </p:nvPr>
        </p:nvSpPr>
        <p:spPr>
          <a:xfrm>
            <a:off x="503238" y="530225"/>
            <a:ext cx="8183562" cy="4187825"/>
          </a:xfrm>
        </p:spPr>
        <p:txBody>
          <a:bodyPr/>
          <a:lstStyle/>
          <a:p>
            <a:pPr eaLnBrk="1" hangingPunct="1"/>
            <a:r>
              <a:rPr lang="en-US" smtClean="0">
                <a:ea typeface="ＭＳ Ｐゴシック" pitchFamily="34" charset="-128"/>
              </a:rPr>
              <a:t>They can be used anytime that the relationships between some entities must be visualized.</a:t>
            </a:r>
          </a:p>
          <a:p>
            <a:pPr eaLnBrk="1" hangingPunct="1"/>
            <a:r>
              <a:rPr lang="en-US" smtClean="0">
                <a:ea typeface="ＭＳ Ｐゴシック" pitchFamily="34" charset="-128"/>
              </a:rPr>
              <a:t>Examples:</a:t>
            </a:r>
          </a:p>
          <a:p>
            <a:pPr lvl="1" eaLnBrk="1" hangingPunct="1"/>
            <a:r>
              <a:rPr lang="en-US" smtClean="0">
                <a:ea typeface="ＭＳ Ｐゴシック" pitchFamily="34" charset="-128"/>
              </a:rPr>
              <a:t>A few from will be used in the following slides: </a:t>
            </a:r>
          </a:p>
          <a:p>
            <a:pPr lvl="2" eaLnBrk="1" hangingPunct="1"/>
            <a:r>
              <a:rPr lang="en-US" smtClean="0">
                <a:ea typeface="ＭＳ Ｐゴシック" pitchFamily="34" charset="-128"/>
                <a:hlinkClick r:id="rId2"/>
              </a:rPr>
              <a:t>http://www.graph-magics.com/practic_use.php</a:t>
            </a:r>
            <a:endParaRPr lang="en-US" smtClean="0">
              <a:ea typeface="ＭＳ Ｐゴシック" pitchFamily="34" charset="-128"/>
            </a:endParaRPr>
          </a:p>
          <a:p>
            <a:pPr lvl="1" eaLnBrk="1" hangingPunct="1"/>
            <a:endParaRPr lang="en-US" smtClean="0">
              <a:ea typeface="ＭＳ Ｐゴシック" pitchFamily="34" charset="-128"/>
            </a:endParaRPr>
          </a:p>
        </p:txBody>
      </p:sp>
      <p:sp>
        <p:nvSpPr>
          <p:cNvPr id="22531"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96B762AE-7BB0-42D3-A55D-D18279F6BD44}"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983163"/>
            <a:ext cx="8183562" cy="1052512"/>
          </a:xfrm>
        </p:spPr>
        <p:txBody>
          <a:bodyPr/>
          <a:lstStyle/>
          <a:p>
            <a:pPr eaLnBrk="1" hangingPunct="1">
              <a:defRPr/>
            </a:pPr>
            <a:r>
              <a:rPr lang="en-US" sz="3200" smtClean="0">
                <a:effectLst>
                  <a:outerShdw blurRad="38100" dist="38100" dir="2700000" algn="tl">
                    <a:srgbClr val="000000"/>
                  </a:outerShdw>
                </a:effectLst>
                <a:ea typeface="ＭＳ Ｐゴシック" pitchFamily="34" charset="-128"/>
              </a:rPr>
              <a:t>JT’s Extra: Euler Cycle Or Path?</a:t>
            </a:r>
          </a:p>
        </p:txBody>
      </p:sp>
      <p:sp>
        <p:nvSpPr>
          <p:cNvPr id="78850" name="Slide Number Placeholder 3"/>
          <p:cNvSpPr txBox="1">
            <a:spLocks noGrp="1"/>
          </p:cNvSpPr>
          <p:nvPr/>
        </p:nvSpPr>
        <p:spPr bwMode="auto">
          <a:xfrm>
            <a:off x="8348663" y="6111875"/>
            <a:ext cx="457200" cy="365125"/>
          </a:xfrm>
          <a:prstGeom prst="rect">
            <a:avLst/>
          </a:prstGeom>
          <a:noFill/>
          <a:ln>
            <a:miter lim="800000"/>
            <a:headEnd/>
            <a:tailEnd/>
          </a:ln>
        </p:spPr>
        <p:txBody>
          <a:bodyPr anchor="b"/>
          <a:lstStyle/>
          <a:p>
            <a:pPr algn="r">
              <a:defRPr/>
            </a:pPr>
            <a:fld id="{011A765F-F535-4F19-AE73-CB353B5CF8FF}" type="slidenum">
              <a:rPr lang="en-US" sz="1600">
                <a:solidFill>
                  <a:srgbClr val="A7A399"/>
                </a:solidFill>
                <a:latin typeface="+mn-lt"/>
                <a:cs typeface="+mn-cs"/>
              </a:rPr>
              <a:pPr algn="r">
                <a:defRPr/>
              </a:pPr>
              <a:t>70</a:t>
            </a:fld>
            <a:endParaRPr lang="en-US" sz="1600">
              <a:solidFill>
                <a:srgbClr val="A7A399"/>
              </a:solidFill>
              <a:latin typeface="+mn-lt"/>
              <a:cs typeface="+mn-cs"/>
            </a:endParaRPr>
          </a:p>
        </p:txBody>
      </p:sp>
      <p:sp>
        <p:nvSpPr>
          <p:cNvPr id="5" name="Oval 4"/>
          <p:cNvSpPr/>
          <p:nvPr/>
        </p:nvSpPr>
        <p:spPr>
          <a:xfrm>
            <a:off x="492125" y="2743200"/>
            <a:ext cx="762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1165225" y="1600200"/>
            <a:ext cx="762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1406525" y="3657600"/>
            <a:ext cx="762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3810000" y="990600"/>
            <a:ext cx="762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6248400" y="2330450"/>
            <a:ext cx="762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4648200" y="2738438"/>
            <a:ext cx="762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3367088" y="2967038"/>
            <a:ext cx="762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a:stCxn id="5" idx="0"/>
            <a:endCxn id="6" idx="3"/>
          </p:cNvCxnSpPr>
          <p:nvPr/>
        </p:nvCxnSpPr>
        <p:spPr>
          <a:xfrm flipV="1">
            <a:off x="873125" y="2120900"/>
            <a:ext cx="403225" cy="622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7"/>
            <a:endCxn id="8" idx="2"/>
          </p:cNvCxnSpPr>
          <p:nvPr/>
        </p:nvCxnSpPr>
        <p:spPr>
          <a:xfrm flipV="1">
            <a:off x="1816100" y="1295400"/>
            <a:ext cx="1993900" cy="393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4"/>
            <a:endCxn id="7" idx="1"/>
          </p:cNvCxnSpPr>
          <p:nvPr/>
        </p:nvCxnSpPr>
        <p:spPr>
          <a:xfrm>
            <a:off x="873125" y="3352800"/>
            <a:ext cx="644525" cy="393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0"/>
            <a:endCxn id="6" idx="4"/>
          </p:cNvCxnSpPr>
          <p:nvPr/>
        </p:nvCxnSpPr>
        <p:spPr>
          <a:xfrm flipH="1" flipV="1">
            <a:off x="1546225" y="2209800"/>
            <a:ext cx="241300"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1"/>
            <a:endCxn id="8" idx="5"/>
          </p:cNvCxnSpPr>
          <p:nvPr/>
        </p:nvCxnSpPr>
        <p:spPr>
          <a:xfrm flipH="1" flipV="1">
            <a:off x="4460875" y="1511300"/>
            <a:ext cx="1898650" cy="9096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5"/>
          </p:cNvCxnSpPr>
          <p:nvPr/>
        </p:nvCxnSpPr>
        <p:spPr>
          <a:xfrm flipH="1" flipV="1">
            <a:off x="6899275" y="2851150"/>
            <a:ext cx="374650" cy="1047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7" idx="6"/>
          </p:cNvCxnSpPr>
          <p:nvPr/>
        </p:nvCxnSpPr>
        <p:spPr>
          <a:xfrm>
            <a:off x="2168525" y="3962400"/>
            <a:ext cx="4994275"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6"/>
            <a:endCxn id="9" idx="3"/>
          </p:cNvCxnSpPr>
          <p:nvPr/>
        </p:nvCxnSpPr>
        <p:spPr>
          <a:xfrm flipV="1">
            <a:off x="5410200" y="2851150"/>
            <a:ext cx="949325" cy="1920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1" idx="6"/>
            <a:endCxn id="10" idx="2"/>
          </p:cNvCxnSpPr>
          <p:nvPr/>
        </p:nvCxnSpPr>
        <p:spPr>
          <a:xfrm flipV="1">
            <a:off x="4129088" y="3043238"/>
            <a:ext cx="519112"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7"/>
            <a:endCxn id="11" idx="2"/>
          </p:cNvCxnSpPr>
          <p:nvPr/>
        </p:nvCxnSpPr>
        <p:spPr>
          <a:xfrm flipV="1">
            <a:off x="2055813" y="3271838"/>
            <a:ext cx="1311275" cy="4746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5"/>
          </p:cNvCxnSpPr>
          <p:nvPr/>
        </p:nvCxnSpPr>
        <p:spPr>
          <a:xfrm>
            <a:off x="4017963" y="3487738"/>
            <a:ext cx="3144837" cy="627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5"/>
            <a:endCxn id="11" idx="1"/>
          </p:cNvCxnSpPr>
          <p:nvPr/>
        </p:nvCxnSpPr>
        <p:spPr>
          <a:xfrm>
            <a:off x="1816100" y="2120900"/>
            <a:ext cx="1662113" cy="9350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6"/>
          </p:cNvCxnSpPr>
          <p:nvPr/>
        </p:nvCxnSpPr>
        <p:spPr>
          <a:xfrm flipV="1">
            <a:off x="1254125" y="2432050"/>
            <a:ext cx="5105400" cy="615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162800" y="3810000"/>
            <a:ext cx="762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sz="3200" smtClean="0">
                <a:effectLst>
                  <a:outerShdw blurRad="38100" dist="38100" dir="2700000" algn="tl">
                    <a:srgbClr val="000000"/>
                  </a:outerShdw>
                </a:effectLst>
                <a:ea typeface="ＭＳ Ｐゴシック" pitchFamily="34" charset="-128"/>
              </a:rPr>
              <a:t>JT’s Extra Example: JT’s Vacation</a:t>
            </a:r>
            <a:endParaRPr lang="en-US" sz="3200" baseline="30000" smtClean="0">
              <a:effectLst>
                <a:outerShdw blurRad="38100" dist="38100" dir="2700000" algn="tl">
                  <a:srgbClr val="000000"/>
                </a:outerShdw>
              </a:effectLst>
              <a:ea typeface="ＭＳ Ｐゴシック" pitchFamily="34" charset="-128"/>
            </a:endParaRPr>
          </a:p>
        </p:txBody>
      </p:sp>
      <p:sp>
        <p:nvSpPr>
          <p:cNvPr id="23554"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4BBC691D-0911-4CF1-B086-65848A0E4278}" type="slidenum">
              <a:rPr lang="en-US">
                <a:cs typeface="Arial" charset="0"/>
              </a:rPr>
              <a:pPr fontAlgn="base">
                <a:spcBef>
                  <a:spcPct val="0"/>
                </a:spcBef>
                <a:spcAft>
                  <a:spcPct val="0"/>
                </a:spcAft>
                <a:defRPr/>
              </a:pPr>
              <a:t>8</a:t>
            </a:fld>
            <a:endParaRPr lang="en-US">
              <a:cs typeface="Arial" charset="0"/>
            </a:endParaRPr>
          </a:p>
        </p:txBody>
      </p:sp>
      <p:sp>
        <p:nvSpPr>
          <p:cNvPr id="5" name="Oval 4"/>
          <p:cNvSpPr/>
          <p:nvPr/>
        </p:nvSpPr>
        <p:spPr>
          <a:xfrm>
            <a:off x="5287963" y="2606675"/>
            <a:ext cx="1981200" cy="838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Hotel :</a:t>
            </a:r>
            <a:r>
              <a:rPr lang="en-US" b="1" dirty="0" err="1">
                <a:solidFill>
                  <a:schemeClr val="tx1"/>
                </a:solidFill>
              </a:rPr>
              <a:t>Amman</a:t>
            </a:r>
            <a:r>
              <a:rPr lang="en-US" b="1" dirty="0" err="1"/>
              <a:t>l</a:t>
            </a:r>
            <a:endParaRPr lang="en-US" b="1" dirty="0"/>
          </a:p>
        </p:txBody>
      </p:sp>
      <p:sp>
        <p:nvSpPr>
          <p:cNvPr id="7" name="Oval 6"/>
          <p:cNvSpPr/>
          <p:nvPr/>
        </p:nvSpPr>
        <p:spPr>
          <a:xfrm>
            <a:off x="609600" y="1143000"/>
            <a:ext cx="19812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Jerusalem</a:t>
            </a:r>
            <a:endParaRPr lang="en-US" dirty="0"/>
          </a:p>
        </p:txBody>
      </p:sp>
      <p:sp>
        <p:nvSpPr>
          <p:cNvPr id="8" name="Oval 7"/>
          <p:cNvSpPr/>
          <p:nvPr/>
        </p:nvSpPr>
        <p:spPr>
          <a:xfrm>
            <a:off x="3581400" y="457200"/>
            <a:ext cx="19812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Jerash</a:t>
            </a:r>
            <a:endParaRPr lang="en-US" dirty="0"/>
          </a:p>
        </p:txBody>
      </p:sp>
      <p:sp>
        <p:nvSpPr>
          <p:cNvPr id="9" name="Oval 8"/>
          <p:cNvSpPr/>
          <p:nvPr/>
        </p:nvSpPr>
        <p:spPr>
          <a:xfrm>
            <a:off x="762000" y="3200400"/>
            <a:ext cx="19812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Mount Nebo</a:t>
            </a:r>
            <a:endParaRPr lang="en-US" dirty="0"/>
          </a:p>
        </p:txBody>
      </p:sp>
      <p:sp>
        <p:nvSpPr>
          <p:cNvPr id="10" name="Oval 9"/>
          <p:cNvSpPr/>
          <p:nvPr/>
        </p:nvSpPr>
        <p:spPr>
          <a:xfrm>
            <a:off x="1066800" y="4724400"/>
            <a:ext cx="19812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Wadi</a:t>
            </a:r>
            <a:r>
              <a:rPr lang="en-US" dirty="0">
                <a:solidFill>
                  <a:schemeClr val="tx1"/>
                </a:solidFill>
              </a:rPr>
              <a:t> Rum</a:t>
            </a:r>
            <a:endParaRPr lang="en-US" dirty="0"/>
          </a:p>
        </p:txBody>
      </p:sp>
      <p:cxnSp>
        <p:nvCxnSpPr>
          <p:cNvPr id="15" name="Straight Connector 14"/>
          <p:cNvCxnSpPr>
            <a:stCxn id="5" idx="0"/>
            <a:endCxn id="8" idx="4"/>
          </p:cNvCxnSpPr>
          <p:nvPr/>
        </p:nvCxnSpPr>
        <p:spPr>
          <a:xfrm flipH="1" flipV="1">
            <a:off x="4572000" y="1295400"/>
            <a:ext cx="1706563" cy="1311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2"/>
            <a:endCxn id="7" idx="4"/>
          </p:cNvCxnSpPr>
          <p:nvPr/>
        </p:nvCxnSpPr>
        <p:spPr>
          <a:xfrm flipH="1" flipV="1">
            <a:off x="1600200" y="1981200"/>
            <a:ext cx="3687763" cy="1044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9" idx="6"/>
          </p:cNvCxnSpPr>
          <p:nvPr/>
        </p:nvCxnSpPr>
        <p:spPr>
          <a:xfrm flipH="1">
            <a:off x="2743200" y="3025775"/>
            <a:ext cx="2544763" cy="59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4"/>
            <a:endCxn id="10" idx="6"/>
          </p:cNvCxnSpPr>
          <p:nvPr/>
        </p:nvCxnSpPr>
        <p:spPr>
          <a:xfrm flipH="1">
            <a:off x="3048000" y="3444875"/>
            <a:ext cx="3230563" cy="169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88" name="TextBox 27"/>
          <p:cNvSpPr txBox="1">
            <a:spLocks noChangeArrowheads="1"/>
          </p:cNvSpPr>
          <p:nvPr/>
        </p:nvSpPr>
        <p:spPr bwMode="auto">
          <a:xfrm>
            <a:off x="5630863" y="1627188"/>
            <a:ext cx="1295400" cy="646112"/>
          </a:xfrm>
          <a:prstGeom prst="rect">
            <a:avLst/>
          </a:prstGeom>
          <a:noFill/>
          <a:ln w="9525">
            <a:noFill/>
            <a:miter lim="800000"/>
            <a:headEnd/>
            <a:tailEnd/>
          </a:ln>
        </p:spPr>
        <p:txBody>
          <a:bodyPr>
            <a:spAutoFit/>
          </a:bodyPr>
          <a:lstStyle/>
          <a:p>
            <a:r>
              <a:rPr lang="en-US">
                <a:latin typeface="Verdana" pitchFamily="34" charset="0"/>
              </a:rPr>
              <a:t>$100/8 hours</a:t>
            </a:r>
          </a:p>
        </p:txBody>
      </p:sp>
      <p:sp>
        <p:nvSpPr>
          <p:cNvPr id="24589" name="TextBox 28"/>
          <p:cNvSpPr txBox="1">
            <a:spLocks noChangeArrowheads="1"/>
          </p:cNvSpPr>
          <p:nvPr/>
        </p:nvSpPr>
        <p:spPr bwMode="auto">
          <a:xfrm>
            <a:off x="2286000" y="2700338"/>
            <a:ext cx="1295400" cy="646112"/>
          </a:xfrm>
          <a:prstGeom prst="rect">
            <a:avLst/>
          </a:prstGeom>
          <a:noFill/>
          <a:ln w="9525">
            <a:noFill/>
            <a:miter lim="800000"/>
            <a:headEnd/>
            <a:tailEnd/>
          </a:ln>
        </p:spPr>
        <p:txBody>
          <a:bodyPr>
            <a:spAutoFit/>
          </a:bodyPr>
          <a:lstStyle/>
          <a:p>
            <a:r>
              <a:rPr lang="en-US">
                <a:latin typeface="Verdana" pitchFamily="34" charset="0"/>
              </a:rPr>
              <a:t>$75/6 hours</a:t>
            </a:r>
          </a:p>
        </p:txBody>
      </p:sp>
      <p:sp>
        <p:nvSpPr>
          <p:cNvPr id="24590" name="TextBox 29"/>
          <p:cNvSpPr txBox="1">
            <a:spLocks noChangeArrowheads="1"/>
          </p:cNvSpPr>
          <p:nvPr/>
        </p:nvSpPr>
        <p:spPr bwMode="auto">
          <a:xfrm>
            <a:off x="3216275" y="1868488"/>
            <a:ext cx="1295400" cy="646112"/>
          </a:xfrm>
          <a:prstGeom prst="rect">
            <a:avLst/>
          </a:prstGeom>
          <a:noFill/>
          <a:ln w="9525">
            <a:noFill/>
            <a:miter lim="800000"/>
            <a:headEnd/>
            <a:tailEnd/>
          </a:ln>
        </p:spPr>
        <p:txBody>
          <a:bodyPr>
            <a:spAutoFit/>
          </a:bodyPr>
          <a:lstStyle/>
          <a:p>
            <a:r>
              <a:rPr lang="en-US">
                <a:latin typeface="Verdana" pitchFamily="34" charset="0"/>
              </a:rPr>
              <a:t>$400/12 hours</a:t>
            </a:r>
          </a:p>
        </p:txBody>
      </p:sp>
      <p:sp>
        <p:nvSpPr>
          <p:cNvPr id="24591" name="TextBox 30"/>
          <p:cNvSpPr txBox="1">
            <a:spLocks noChangeArrowheads="1"/>
          </p:cNvSpPr>
          <p:nvPr/>
        </p:nvSpPr>
        <p:spPr bwMode="auto">
          <a:xfrm>
            <a:off x="3627438" y="3810000"/>
            <a:ext cx="1295400" cy="646113"/>
          </a:xfrm>
          <a:prstGeom prst="rect">
            <a:avLst/>
          </a:prstGeom>
          <a:noFill/>
          <a:ln w="9525">
            <a:noFill/>
            <a:miter lim="800000"/>
            <a:headEnd/>
            <a:tailEnd/>
          </a:ln>
        </p:spPr>
        <p:txBody>
          <a:bodyPr>
            <a:spAutoFit/>
          </a:bodyPr>
          <a:lstStyle/>
          <a:p>
            <a:r>
              <a:rPr lang="en-US">
                <a:latin typeface="Verdana" pitchFamily="34" charset="0"/>
              </a:rPr>
              <a:t>$225/10 hours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JT’s Extra: Other Examples</a:t>
            </a:r>
            <a:r>
              <a:rPr lang="en-US" baseline="30000" dirty="0" smtClean="0"/>
              <a:t>1</a:t>
            </a:r>
            <a:endParaRPr lang="en-US" baseline="30000" dirty="0"/>
          </a:p>
        </p:txBody>
      </p:sp>
      <p:sp>
        <p:nvSpPr>
          <p:cNvPr id="26626" name="Content Placeholder 2"/>
          <p:cNvSpPr>
            <a:spLocks noGrp="1"/>
          </p:cNvSpPr>
          <p:nvPr>
            <p:ph idx="1"/>
          </p:nvPr>
        </p:nvSpPr>
        <p:spPr>
          <a:xfrm>
            <a:off x="533400" y="533400"/>
            <a:ext cx="8183563" cy="4187825"/>
          </a:xfrm>
        </p:spPr>
        <p:txBody>
          <a:bodyPr/>
          <a:lstStyle/>
          <a:p>
            <a:pPr eaLnBrk="1" hangingPunct="1"/>
            <a:r>
              <a:rPr lang="en-US" smtClean="0">
                <a:ea typeface="ＭＳ Ｐゴシック" pitchFamily="34" charset="-128"/>
              </a:rPr>
              <a:t>Logistics: </a:t>
            </a:r>
          </a:p>
          <a:p>
            <a:pPr lvl="1" eaLnBrk="1" hangingPunct="1"/>
            <a:r>
              <a:rPr lang="en-US" smtClean="0">
                <a:ea typeface="ＭＳ Ｐゴシック" pitchFamily="34" charset="-128"/>
              </a:rPr>
              <a:t>Making sure that you deliver your items to every street within a part of the city. You want to cover every street but at the same time minimize travel time.</a:t>
            </a:r>
          </a:p>
          <a:p>
            <a:pPr lvl="1" eaLnBrk="1" hangingPunct="1"/>
            <a:r>
              <a:rPr lang="en-US" smtClean="0">
                <a:ea typeface="ＭＳ Ｐゴシック" pitchFamily="34" charset="-128"/>
              </a:rPr>
              <a:t>Telecommuincations: Find the cheapest way to connect communication stations (TV, telephone, computer network) so that a station is connected to any other (directly, or through intermediate stations).</a:t>
            </a:r>
          </a:p>
        </p:txBody>
      </p:sp>
      <p:sp>
        <p:nvSpPr>
          <p:cNvPr id="25603"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08789587-410B-4EB7-9014-068DFA12D6A1}" type="slidenum">
              <a:rPr lang="en-US">
                <a:cs typeface="Arial" charset="0"/>
              </a:rPr>
              <a:pPr fontAlgn="base">
                <a:spcBef>
                  <a:spcPct val="0"/>
                </a:spcBef>
                <a:spcAft>
                  <a:spcPct val="0"/>
                </a:spcAft>
                <a:defRPr/>
              </a:pPr>
              <a:t>9</a:t>
            </a:fld>
            <a:endParaRPr lang="en-US">
              <a:cs typeface="Arial" charset="0"/>
            </a:endParaRPr>
          </a:p>
        </p:txBody>
      </p:sp>
      <p:sp>
        <p:nvSpPr>
          <p:cNvPr id="26628" name="TextBox 4"/>
          <p:cNvSpPr txBox="1">
            <a:spLocks noChangeArrowheads="1"/>
          </p:cNvSpPr>
          <p:nvPr/>
        </p:nvSpPr>
        <p:spPr bwMode="auto">
          <a:xfrm>
            <a:off x="533400" y="6019800"/>
            <a:ext cx="7239000" cy="338138"/>
          </a:xfrm>
          <a:prstGeom prst="rect">
            <a:avLst/>
          </a:prstGeom>
          <a:noFill/>
          <a:ln w="9525">
            <a:noFill/>
            <a:miter lim="800000"/>
            <a:headEnd/>
            <a:tailEnd/>
          </a:ln>
        </p:spPr>
        <p:txBody>
          <a:bodyPr>
            <a:spAutoFit/>
          </a:bodyPr>
          <a:lstStyle/>
          <a:p>
            <a:pPr marL="122238" lvl="2"/>
            <a:r>
              <a:rPr lang="en-US" sz="1600">
                <a:latin typeface="Verdana" pitchFamily="34" charset="0"/>
              </a:rPr>
              <a:t>1 </a:t>
            </a:r>
            <a:r>
              <a:rPr lang="en-US" sz="1600">
                <a:latin typeface="Verdana" pitchFamily="34" charset="0"/>
                <a:hlinkClick r:id="rId2"/>
              </a:rPr>
              <a:t>http://www.graph-magics.com/practic_use.php</a:t>
            </a:r>
            <a:endParaRPr lang="en-US" sz="1600">
              <a:latin typeface="Verdan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peeking</Template>
  <TotalTime>1120</TotalTime>
  <Words>2143</Words>
  <Application>Microsoft Office PowerPoint</Application>
  <PresentationFormat>On-screen Show (4:3)</PresentationFormat>
  <Paragraphs>711</Paragraphs>
  <Slides>70</Slides>
  <Notes>12</Notes>
  <HiddenSlides>1</HiddenSlides>
  <MMClips>0</MMClips>
  <ScaleCrop>false</ScaleCrop>
  <HeadingPairs>
    <vt:vector size="6" baseType="variant">
      <vt:variant>
        <vt:lpstr>Fonts Used</vt:lpstr>
      </vt:variant>
      <vt:variant>
        <vt:i4>6</vt:i4>
      </vt:variant>
      <vt:variant>
        <vt:lpstr>Design Template</vt:lpstr>
      </vt:variant>
      <vt:variant>
        <vt:i4>6</vt:i4>
      </vt:variant>
      <vt:variant>
        <vt:lpstr>Slide Titles</vt:lpstr>
      </vt:variant>
      <vt:variant>
        <vt:i4>70</vt:i4>
      </vt:variant>
    </vt:vector>
  </HeadingPairs>
  <TitlesOfParts>
    <vt:vector size="82" baseType="lpstr">
      <vt:lpstr>Arial</vt:lpstr>
      <vt:lpstr>Verdana</vt:lpstr>
      <vt:lpstr>ＭＳ Ｐゴシック</vt:lpstr>
      <vt:lpstr>Wingdings 2</vt:lpstr>
      <vt:lpstr>Calibri</vt:lpstr>
      <vt:lpstr>Times New Roman</vt:lpstr>
      <vt:lpstr>Aspect</vt:lpstr>
      <vt:lpstr>Aspect</vt:lpstr>
      <vt:lpstr>Aspect</vt:lpstr>
      <vt:lpstr>Aspect</vt:lpstr>
      <vt:lpstr>Aspect</vt:lpstr>
      <vt:lpstr>Aspect</vt:lpstr>
      <vt:lpstr>Graphs And Algorithms</vt:lpstr>
      <vt:lpstr>Reading Assignment</vt:lpstr>
      <vt:lpstr>Graphs</vt:lpstr>
      <vt:lpstr>Objectives</vt:lpstr>
      <vt:lpstr>JT’s Extra: What Is  A Graph Used For?</vt:lpstr>
      <vt:lpstr>JT’s Extra: What Is  A Graph Used For?</vt:lpstr>
      <vt:lpstr>JT’s Extra: Practical Applications (Graphs)</vt:lpstr>
      <vt:lpstr>JT’s Extra Example: JT’s Vacation</vt:lpstr>
      <vt:lpstr>JT’s Extra: Other Examples1</vt:lpstr>
      <vt:lpstr>JT’s Extra: Other Examples1 (2)</vt:lpstr>
      <vt:lpstr>JT’s Extra: Why Learn Graph Theory?</vt:lpstr>
      <vt:lpstr>Graphs</vt:lpstr>
      <vt:lpstr>JT's Extra: How Will Graphs Be Used In This Section</vt:lpstr>
      <vt:lpstr>Definition</vt:lpstr>
      <vt:lpstr>An undirected graph</vt:lpstr>
      <vt:lpstr>JT’ Extra: Undirected Graphs</vt:lpstr>
      <vt:lpstr>A directed graph</vt:lpstr>
      <vt:lpstr>JT’s Extra: Directed Graph</vt:lpstr>
      <vt:lpstr>A labeled undirected graph</vt:lpstr>
      <vt:lpstr>Graph Terminology</vt:lpstr>
      <vt:lpstr>Graph Terminology</vt:lpstr>
      <vt:lpstr>JT’s Extra: Path Example</vt:lpstr>
      <vt:lpstr>Graph Terminology</vt:lpstr>
      <vt:lpstr>Graph Terminology</vt:lpstr>
      <vt:lpstr>The Web as a Directed Graph</vt:lpstr>
      <vt:lpstr>The WWW Is A Graph</vt:lpstr>
      <vt:lpstr>The WWW Is A Graph (2)</vt:lpstr>
      <vt:lpstr>JT’s Extra: Applying Graphs To Web Design</vt:lpstr>
      <vt:lpstr>Graph Representation</vt:lpstr>
      <vt:lpstr>Graph Representation</vt:lpstr>
      <vt:lpstr>JT’s Extra: Repeated Connections</vt:lpstr>
      <vt:lpstr>Multi-graphs</vt:lpstr>
      <vt:lpstr>JT’s Extra: Application Multi-graphs</vt:lpstr>
      <vt:lpstr>Euler Paths</vt:lpstr>
      <vt:lpstr>Objectives</vt:lpstr>
      <vt:lpstr>Konigsberg</vt:lpstr>
      <vt:lpstr>Konigsberg Layout</vt:lpstr>
      <vt:lpstr>Seven Bridges</vt:lpstr>
      <vt:lpstr>Konigsberg’s Walk</vt:lpstr>
      <vt:lpstr>Leonhard Euler</vt:lpstr>
      <vt:lpstr>Konigsberg Multigraph</vt:lpstr>
      <vt:lpstr>Konigsberg multigraph</vt:lpstr>
      <vt:lpstr>Konigsberg multigraph</vt:lpstr>
      <vt:lpstr>Konigsberg multigraph</vt:lpstr>
      <vt:lpstr>Euler’s Response</vt:lpstr>
      <vt:lpstr>Euler’s Response</vt:lpstr>
      <vt:lpstr>Even-Degree Vertex (JT: Not Start/End)</vt:lpstr>
      <vt:lpstr>Odd-Degree Vertex (JT: Not Start/End)</vt:lpstr>
      <vt:lpstr>The Starting/Ending Vertex</vt:lpstr>
      <vt:lpstr>An Easier Problem</vt:lpstr>
      <vt:lpstr>Euler Path – Start Vertex</vt:lpstr>
      <vt:lpstr>Euler Path – End Vertex</vt:lpstr>
      <vt:lpstr>Other Vertices</vt:lpstr>
      <vt:lpstr>Euler (non-cycle) Path Requirements</vt:lpstr>
      <vt:lpstr>No Euler Path for this Graph</vt:lpstr>
      <vt:lpstr>A Similar Problem</vt:lpstr>
      <vt:lpstr>Graph Representation</vt:lpstr>
      <vt:lpstr>Graph Representation</vt:lpstr>
      <vt:lpstr>Euler Circuit Algorithm</vt:lpstr>
      <vt:lpstr>Slide 60</vt:lpstr>
      <vt:lpstr>Slide 61</vt:lpstr>
      <vt:lpstr>Slide 62</vt:lpstr>
      <vt:lpstr>Slide 63</vt:lpstr>
      <vt:lpstr>Slide 64</vt:lpstr>
      <vt:lpstr>Slide 65</vt:lpstr>
      <vt:lpstr>Slide 66</vt:lpstr>
      <vt:lpstr>Slide 67</vt:lpstr>
      <vt:lpstr>Slide 68</vt:lpstr>
      <vt:lpstr>Slide 69</vt:lpstr>
      <vt:lpstr>JT’s Extra: Euler Cycle Or Path?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Logic</dc:title>
  <dc:creator>kawash</dc:creator>
  <cp:lastModifiedBy>James Tam</cp:lastModifiedBy>
  <cp:revision>153</cp:revision>
  <dcterms:created xsi:type="dcterms:W3CDTF">2006-08-16T00:00:00Z</dcterms:created>
  <dcterms:modified xsi:type="dcterms:W3CDTF">2014-01-27T02:12:09Z</dcterms:modified>
</cp:coreProperties>
</file>