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1" r:id="rId2"/>
    <p:sldMasterId id="2147483652" r:id="rId3"/>
  </p:sldMasterIdLst>
  <p:notesMasterIdLst>
    <p:notesMasterId r:id="rId77"/>
  </p:notesMasterIdLst>
  <p:handoutMasterIdLst>
    <p:handoutMasterId r:id="rId78"/>
  </p:handoutMasterIdLst>
  <p:sldIdLst>
    <p:sldId id="603" r:id="rId4"/>
    <p:sldId id="604" r:id="rId5"/>
    <p:sldId id="605" r:id="rId6"/>
    <p:sldId id="606" r:id="rId7"/>
    <p:sldId id="607" r:id="rId8"/>
    <p:sldId id="562" r:id="rId9"/>
    <p:sldId id="564" r:id="rId10"/>
    <p:sldId id="565" r:id="rId11"/>
    <p:sldId id="566" r:id="rId12"/>
    <p:sldId id="612" r:id="rId13"/>
    <p:sldId id="608" r:id="rId14"/>
    <p:sldId id="609" r:id="rId15"/>
    <p:sldId id="514" r:id="rId16"/>
    <p:sldId id="515" r:id="rId17"/>
    <p:sldId id="516" r:id="rId18"/>
    <p:sldId id="518" r:id="rId19"/>
    <p:sldId id="519" r:id="rId20"/>
    <p:sldId id="517" r:id="rId21"/>
    <p:sldId id="552" r:id="rId22"/>
    <p:sldId id="610" r:id="rId23"/>
    <p:sldId id="611" r:id="rId24"/>
    <p:sldId id="520" r:id="rId25"/>
    <p:sldId id="521" r:id="rId26"/>
    <p:sldId id="535" r:id="rId27"/>
    <p:sldId id="531" r:id="rId28"/>
    <p:sldId id="522" r:id="rId29"/>
    <p:sldId id="523" r:id="rId30"/>
    <p:sldId id="524" r:id="rId31"/>
    <p:sldId id="525" r:id="rId32"/>
    <p:sldId id="537" r:id="rId33"/>
    <p:sldId id="593" r:id="rId34"/>
    <p:sldId id="594" r:id="rId35"/>
    <p:sldId id="595" r:id="rId36"/>
    <p:sldId id="596" r:id="rId37"/>
    <p:sldId id="597" r:id="rId38"/>
    <p:sldId id="527" r:id="rId39"/>
    <p:sldId id="526" r:id="rId40"/>
    <p:sldId id="529" r:id="rId41"/>
    <p:sldId id="528" r:id="rId42"/>
    <p:sldId id="598" r:id="rId43"/>
    <p:sldId id="532" r:id="rId44"/>
    <p:sldId id="530" r:id="rId45"/>
    <p:sldId id="573" r:id="rId46"/>
    <p:sldId id="569" r:id="rId47"/>
    <p:sldId id="571" r:id="rId48"/>
    <p:sldId id="567" r:id="rId49"/>
    <p:sldId id="570" r:id="rId50"/>
    <p:sldId id="572" r:id="rId51"/>
    <p:sldId id="568" r:id="rId52"/>
    <p:sldId id="574" r:id="rId53"/>
    <p:sldId id="576" r:id="rId54"/>
    <p:sldId id="577" r:id="rId55"/>
    <p:sldId id="578" r:id="rId56"/>
    <p:sldId id="579" r:id="rId57"/>
    <p:sldId id="580" r:id="rId58"/>
    <p:sldId id="581" r:id="rId59"/>
    <p:sldId id="582" r:id="rId60"/>
    <p:sldId id="583" r:id="rId61"/>
    <p:sldId id="585" r:id="rId62"/>
    <p:sldId id="586" r:id="rId63"/>
    <p:sldId id="587" r:id="rId64"/>
    <p:sldId id="584" r:id="rId65"/>
    <p:sldId id="600" r:id="rId66"/>
    <p:sldId id="602" r:id="rId67"/>
    <p:sldId id="592" r:id="rId68"/>
    <p:sldId id="588" r:id="rId69"/>
    <p:sldId id="589" r:id="rId70"/>
    <p:sldId id="536" r:id="rId71"/>
    <p:sldId id="465" r:id="rId72"/>
    <p:sldId id="591" r:id="rId73"/>
    <p:sldId id="466" r:id="rId74"/>
    <p:sldId id="533" r:id="rId75"/>
    <p:sldId id="534" r:id="rId76"/>
  </p:sldIdLst>
  <p:sldSz cx="9144000" cy="6858000" type="screen4x3"/>
  <p:notesSz cx="7315200" cy="9601200"/>
  <p:defaultTextStyle>
    <a:defPPr>
      <a:defRPr lang="en-US"/>
    </a:defPPr>
    <a:lvl1pPr algn="l" rtl="0" fontAlgn="base">
      <a:spcBef>
        <a:spcPct val="0"/>
      </a:spcBef>
      <a:spcAft>
        <a:spcPct val="0"/>
      </a:spcAft>
      <a:defRPr sz="1600" b="1" kern="1200">
        <a:solidFill>
          <a:schemeClr val="tx1"/>
        </a:solidFill>
        <a:latin typeface="Verdana" pitchFamily="34" charset="0"/>
        <a:ea typeface="+mn-ea"/>
        <a:cs typeface="+mn-cs"/>
      </a:defRPr>
    </a:lvl1pPr>
    <a:lvl2pPr marL="457200" algn="l" rtl="0" fontAlgn="base">
      <a:spcBef>
        <a:spcPct val="0"/>
      </a:spcBef>
      <a:spcAft>
        <a:spcPct val="0"/>
      </a:spcAft>
      <a:defRPr sz="1600" b="1" kern="1200">
        <a:solidFill>
          <a:schemeClr val="tx1"/>
        </a:solidFill>
        <a:latin typeface="Verdana" pitchFamily="34" charset="0"/>
        <a:ea typeface="+mn-ea"/>
        <a:cs typeface="+mn-cs"/>
      </a:defRPr>
    </a:lvl2pPr>
    <a:lvl3pPr marL="914400" algn="l" rtl="0" fontAlgn="base">
      <a:spcBef>
        <a:spcPct val="0"/>
      </a:spcBef>
      <a:spcAft>
        <a:spcPct val="0"/>
      </a:spcAft>
      <a:defRPr sz="1600" b="1" kern="1200">
        <a:solidFill>
          <a:schemeClr val="tx1"/>
        </a:solidFill>
        <a:latin typeface="Verdana" pitchFamily="34" charset="0"/>
        <a:ea typeface="+mn-ea"/>
        <a:cs typeface="+mn-cs"/>
      </a:defRPr>
    </a:lvl3pPr>
    <a:lvl4pPr marL="1371600" algn="l" rtl="0" fontAlgn="base">
      <a:spcBef>
        <a:spcPct val="0"/>
      </a:spcBef>
      <a:spcAft>
        <a:spcPct val="0"/>
      </a:spcAft>
      <a:defRPr sz="1600" b="1" kern="1200">
        <a:solidFill>
          <a:schemeClr val="tx1"/>
        </a:solidFill>
        <a:latin typeface="Verdana" pitchFamily="34" charset="0"/>
        <a:ea typeface="+mn-ea"/>
        <a:cs typeface="+mn-cs"/>
      </a:defRPr>
    </a:lvl4pPr>
    <a:lvl5pPr marL="1828800" algn="l" rtl="0" fontAlgn="base">
      <a:spcBef>
        <a:spcPct val="0"/>
      </a:spcBef>
      <a:spcAft>
        <a:spcPct val="0"/>
      </a:spcAft>
      <a:defRPr sz="1600" b="1" kern="1200">
        <a:solidFill>
          <a:schemeClr val="tx1"/>
        </a:solidFill>
        <a:latin typeface="Verdana" pitchFamily="34" charset="0"/>
        <a:ea typeface="+mn-ea"/>
        <a:cs typeface="+mn-cs"/>
      </a:defRPr>
    </a:lvl5pPr>
    <a:lvl6pPr marL="2286000" algn="l" defTabSz="914400" rtl="0" eaLnBrk="1" latinLnBrk="0" hangingPunct="1">
      <a:defRPr sz="1600" b="1" kern="1200">
        <a:solidFill>
          <a:schemeClr val="tx1"/>
        </a:solidFill>
        <a:latin typeface="Verdana" pitchFamily="34" charset="0"/>
        <a:ea typeface="+mn-ea"/>
        <a:cs typeface="+mn-cs"/>
      </a:defRPr>
    </a:lvl6pPr>
    <a:lvl7pPr marL="2743200" algn="l" defTabSz="914400" rtl="0" eaLnBrk="1" latinLnBrk="0" hangingPunct="1">
      <a:defRPr sz="1600" b="1" kern="1200">
        <a:solidFill>
          <a:schemeClr val="tx1"/>
        </a:solidFill>
        <a:latin typeface="Verdana" pitchFamily="34" charset="0"/>
        <a:ea typeface="+mn-ea"/>
        <a:cs typeface="+mn-cs"/>
      </a:defRPr>
    </a:lvl7pPr>
    <a:lvl8pPr marL="3200400" algn="l" defTabSz="914400" rtl="0" eaLnBrk="1" latinLnBrk="0" hangingPunct="1">
      <a:defRPr sz="1600" b="1" kern="1200">
        <a:solidFill>
          <a:schemeClr val="tx1"/>
        </a:solidFill>
        <a:latin typeface="Verdana" pitchFamily="34" charset="0"/>
        <a:ea typeface="+mn-ea"/>
        <a:cs typeface="+mn-cs"/>
      </a:defRPr>
    </a:lvl8pPr>
    <a:lvl9pPr marL="3657600" algn="l" defTabSz="914400" rtl="0" eaLnBrk="1" latinLnBrk="0" hangingPunct="1">
      <a:defRPr sz="1600"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00FFFF"/>
    <a:srgbClr val="5F5F5F"/>
    <a:srgbClr val="FFCC00"/>
    <a:srgbClr val="FF9900"/>
    <a:srgbClr val="FFFFCC"/>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14" autoAdjust="0"/>
    <p:restoredTop sz="94476" autoAdjust="0"/>
  </p:normalViewPr>
  <p:slideViewPr>
    <p:cSldViewPr snapToGrid="0">
      <p:cViewPr varScale="1">
        <p:scale>
          <a:sx n="63" d="100"/>
          <a:sy n="63" d="100"/>
        </p:scale>
        <p:origin x="-336" y="-108"/>
      </p:cViewPr>
      <p:guideLst>
        <p:guide orient="horz" pos="2064"/>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26"/>
    </p:cViewPr>
  </p:sorterViewPr>
  <p:notesViewPr>
    <p:cSldViewPr snapToGrid="0">
      <p:cViewPr varScale="1">
        <p:scale>
          <a:sx n="86" d="100"/>
          <a:sy n="86" d="100"/>
        </p:scale>
        <p:origin x="-1902" y="-72"/>
      </p:cViewPr>
      <p:guideLst>
        <p:guide orient="horz" pos="2261"/>
        <p:guide pos="305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577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2700" y="-6350"/>
            <a:ext cx="3190875" cy="473075"/>
          </a:xfrm>
          <a:prstGeom prst="rect">
            <a:avLst/>
          </a:prstGeom>
          <a:noFill/>
          <a:ln w="9525">
            <a:noFill/>
            <a:miter lim="800000"/>
            <a:headEnd/>
            <a:tailEnd/>
          </a:ln>
          <a:effectLst/>
        </p:spPr>
        <p:txBody>
          <a:bodyPr vert="horz" wrap="square" lIns="20068" tIns="0" rIns="20068" bIns="0" numCol="1" anchor="t" anchorCtr="0" compatLnSpc="1">
            <a:prstTxWarp prst="textNoShape">
              <a:avLst/>
            </a:prstTxWarp>
          </a:bodyPr>
          <a:lstStyle>
            <a:lvl1pPr defTabSz="928688" eaLnBrk="0" hangingPunct="0">
              <a:defRPr sz="1000" b="0" i="1">
                <a:latin typeface="Book Antiqua" pitchFamily="18" charset="0"/>
              </a:defRPr>
            </a:lvl1pPr>
          </a:lstStyle>
          <a:p>
            <a:pPr>
              <a:defRPr/>
            </a:pPr>
            <a:endParaRPr lang="en-US"/>
          </a:p>
        </p:txBody>
      </p:sp>
      <p:sp>
        <p:nvSpPr>
          <p:cNvPr id="2051" name="Rectangle 3"/>
          <p:cNvSpPr>
            <a:spLocks noGrp="1" noChangeArrowheads="1"/>
          </p:cNvSpPr>
          <p:nvPr>
            <p:ph type="dt" idx="1"/>
          </p:nvPr>
        </p:nvSpPr>
        <p:spPr bwMode="auto">
          <a:xfrm>
            <a:off x="4137025" y="-6350"/>
            <a:ext cx="3190875" cy="473075"/>
          </a:xfrm>
          <a:prstGeom prst="rect">
            <a:avLst/>
          </a:prstGeom>
          <a:noFill/>
          <a:ln w="9525">
            <a:noFill/>
            <a:miter lim="800000"/>
            <a:headEnd/>
            <a:tailEnd/>
          </a:ln>
          <a:effectLst/>
        </p:spPr>
        <p:txBody>
          <a:bodyPr vert="horz" wrap="square" lIns="20068" tIns="0" rIns="20068" bIns="0" numCol="1" anchor="t" anchorCtr="0" compatLnSpc="1">
            <a:prstTxWarp prst="textNoShape">
              <a:avLst/>
            </a:prstTxWarp>
          </a:bodyPr>
          <a:lstStyle>
            <a:lvl1pPr algn="r" defTabSz="928688" eaLnBrk="0" hangingPunct="0">
              <a:defRPr sz="1000" b="0" i="1">
                <a:latin typeface="Book Antiqua" pitchFamily="18" charset="0"/>
              </a:defRPr>
            </a:lvl1pPr>
          </a:lstStyle>
          <a:p>
            <a:pPr>
              <a:defRPr/>
            </a:pPr>
            <a:endParaRPr lang="en-US"/>
          </a:p>
        </p:txBody>
      </p:sp>
      <p:sp>
        <p:nvSpPr>
          <p:cNvPr id="70660" name="Rectangle 4"/>
          <p:cNvSpPr>
            <a:spLocks noGrp="1" noRot="1" noChangeAspect="1" noChangeArrowheads="1" noTextEdit="1"/>
          </p:cNvSpPr>
          <p:nvPr>
            <p:ph type="sldImg" idx="2"/>
          </p:nvPr>
        </p:nvSpPr>
        <p:spPr bwMode="auto">
          <a:xfrm>
            <a:off x="1250950" y="711200"/>
            <a:ext cx="4811713" cy="36083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44563" y="4564063"/>
            <a:ext cx="5426075" cy="4330700"/>
          </a:xfrm>
          <a:prstGeom prst="rect">
            <a:avLst/>
          </a:prstGeom>
          <a:noFill/>
          <a:ln w="9525">
            <a:noFill/>
            <a:miter lim="800000"/>
            <a:headEnd/>
            <a:tailEnd/>
          </a:ln>
          <a:effectLst/>
        </p:spPr>
        <p:txBody>
          <a:bodyPr vert="horz" wrap="square" lIns="95321" tIns="46825" rIns="95321" bIns="46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12700" y="9132888"/>
            <a:ext cx="3190875" cy="473075"/>
          </a:xfrm>
          <a:prstGeom prst="rect">
            <a:avLst/>
          </a:prstGeom>
          <a:noFill/>
          <a:ln w="9525">
            <a:noFill/>
            <a:miter lim="800000"/>
            <a:headEnd/>
            <a:tailEnd/>
          </a:ln>
          <a:effectLst/>
        </p:spPr>
        <p:txBody>
          <a:bodyPr vert="horz" wrap="square" lIns="20068" tIns="0" rIns="20068" bIns="0" numCol="1" anchor="b" anchorCtr="0" compatLnSpc="1">
            <a:prstTxWarp prst="textNoShape">
              <a:avLst/>
            </a:prstTxWarp>
          </a:bodyPr>
          <a:lstStyle>
            <a:lvl1pPr defTabSz="928688" eaLnBrk="0" hangingPunct="0">
              <a:defRPr sz="1000" b="0" i="1">
                <a:latin typeface="Book Antiqua" pitchFamily="18" charset="0"/>
              </a:defRPr>
            </a:lvl1pPr>
          </a:lstStyle>
          <a:p>
            <a:pPr>
              <a:defRPr/>
            </a:pPr>
            <a:endParaRPr lang="en-US"/>
          </a:p>
        </p:txBody>
      </p:sp>
      <p:sp>
        <p:nvSpPr>
          <p:cNvPr id="2055" name="Rectangle 7"/>
          <p:cNvSpPr>
            <a:spLocks noGrp="1" noChangeArrowheads="1"/>
          </p:cNvSpPr>
          <p:nvPr>
            <p:ph type="sldNum" sz="quarter" idx="5"/>
          </p:nvPr>
        </p:nvSpPr>
        <p:spPr bwMode="auto">
          <a:xfrm>
            <a:off x="4137025" y="9132888"/>
            <a:ext cx="3190875" cy="473075"/>
          </a:xfrm>
          <a:prstGeom prst="rect">
            <a:avLst/>
          </a:prstGeom>
          <a:noFill/>
          <a:ln w="9525">
            <a:noFill/>
            <a:miter lim="800000"/>
            <a:headEnd/>
            <a:tailEnd/>
          </a:ln>
          <a:effectLst/>
        </p:spPr>
        <p:txBody>
          <a:bodyPr vert="horz" wrap="square" lIns="20068" tIns="0" rIns="20068" bIns="0" numCol="1" anchor="b" anchorCtr="0" compatLnSpc="1">
            <a:prstTxWarp prst="textNoShape">
              <a:avLst/>
            </a:prstTxWarp>
          </a:bodyPr>
          <a:lstStyle>
            <a:lvl1pPr algn="r" defTabSz="928688" eaLnBrk="0" hangingPunct="0">
              <a:defRPr sz="1000" b="0" i="1">
                <a:latin typeface="Book Antiqua" pitchFamily="18" charset="0"/>
              </a:defRPr>
            </a:lvl1pPr>
          </a:lstStyle>
          <a:p>
            <a:pPr>
              <a:defRPr/>
            </a:pPr>
            <a:fld id="{452C6FEB-4E14-4D8C-BEF1-F6421A6E34A9}" type="slidenum">
              <a:rPr lang="en-US"/>
              <a:pPr>
                <a:defRPr/>
              </a:pPr>
              <a:t>‹#›</a:t>
            </a:fld>
            <a:endParaRPr lang="en-US"/>
          </a:p>
        </p:txBody>
      </p:sp>
    </p:spTree>
    <p:extLst>
      <p:ext uri="{BB962C8B-B14F-4D97-AF65-F5344CB8AC3E}">
        <p14:creationId xmlns:p14="http://schemas.microsoft.com/office/powerpoint/2010/main" val="216478627"/>
      </p:ext>
    </p:extLst>
  </p:cSld>
  <p:clrMap bg1="lt1" tx1="dk1" bg2="lt2" tx2="dk2" accent1="accent1" accent2="accent2" accent3="accent3" accent4="accent4" accent5="accent5" accent6="accent6" hlink="hlink" folHlink="folHlink"/>
  <p:notesStyle>
    <a:lvl1pPr algn="l" defTabSz="882650"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49263" algn="l" defTabSz="882650"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898525" algn="l" defTabSz="882650"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46200" algn="l" defTabSz="882650"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795463" algn="l" defTabSz="882650"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1600" b="1">
                <a:solidFill>
                  <a:schemeClr val="tx1"/>
                </a:solidFill>
                <a:latin typeface="Verdana" pitchFamily="34" charset="0"/>
              </a:defRPr>
            </a:lvl1pPr>
            <a:lvl2pPr marL="742950" indent="-285750" defTabSz="928688" eaLnBrk="0" hangingPunct="0">
              <a:defRPr sz="1600" b="1">
                <a:solidFill>
                  <a:schemeClr val="tx1"/>
                </a:solidFill>
                <a:latin typeface="Verdana" pitchFamily="34" charset="0"/>
              </a:defRPr>
            </a:lvl2pPr>
            <a:lvl3pPr marL="1143000" indent="-228600" defTabSz="928688" eaLnBrk="0" hangingPunct="0">
              <a:defRPr sz="1600" b="1">
                <a:solidFill>
                  <a:schemeClr val="tx1"/>
                </a:solidFill>
                <a:latin typeface="Verdana" pitchFamily="34" charset="0"/>
              </a:defRPr>
            </a:lvl3pPr>
            <a:lvl4pPr marL="1600200" indent="-228600" defTabSz="928688" eaLnBrk="0" hangingPunct="0">
              <a:defRPr sz="1600" b="1">
                <a:solidFill>
                  <a:schemeClr val="tx1"/>
                </a:solidFill>
                <a:latin typeface="Verdana" pitchFamily="34" charset="0"/>
              </a:defRPr>
            </a:lvl4pPr>
            <a:lvl5pPr marL="2057400" indent="-228600" defTabSz="928688" eaLnBrk="0" hangingPunct="0">
              <a:defRPr sz="1600" b="1">
                <a:solidFill>
                  <a:schemeClr val="tx1"/>
                </a:solidFill>
                <a:latin typeface="Verdana" pitchFamily="34" charset="0"/>
              </a:defRPr>
            </a:lvl5pPr>
            <a:lvl6pPr marL="2514600" indent="-228600" defTabSz="928688" eaLnBrk="0" fontAlgn="base" hangingPunct="0">
              <a:spcBef>
                <a:spcPct val="0"/>
              </a:spcBef>
              <a:spcAft>
                <a:spcPct val="0"/>
              </a:spcAft>
              <a:defRPr sz="1600" b="1">
                <a:solidFill>
                  <a:schemeClr val="tx1"/>
                </a:solidFill>
                <a:latin typeface="Verdana" pitchFamily="34" charset="0"/>
              </a:defRPr>
            </a:lvl6pPr>
            <a:lvl7pPr marL="2971800" indent="-228600" defTabSz="928688" eaLnBrk="0" fontAlgn="base" hangingPunct="0">
              <a:spcBef>
                <a:spcPct val="0"/>
              </a:spcBef>
              <a:spcAft>
                <a:spcPct val="0"/>
              </a:spcAft>
              <a:defRPr sz="1600" b="1">
                <a:solidFill>
                  <a:schemeClr val="tx1"/>
                </a:solidFill>
                <a:latin typeface="Verdana" pitchFamily="34" charset="0"/>
              </a:defRPr>
            </a:lvl7pPr>
            <a:lvl8pPr marL="3429000" indent="-228600" defTabSz="928688" eaLnBrk="0" fontAlgn="base" hangingPunct="0">
              <a:spcBef>
                <a:spcPct val="0"/>
              </a:spcBef>
              <a:spcAft>
                <a:spcPct val="0"/>
              </a:spcAft>
              <a:defRPr sz="1600" b="1">
                <a:solidFill>
                  <a:schemeClr val="tx1"/>
                </a:solidFill>
                <a:latin typeface="Verdana" pitchFamily="34" charset="0"/>
              </a:defRPr>
            </a:lvl8pPr>
            <a:lvl9pPr marL="3886200" indent="-228600" defTabSz="928688" eaLnBrk="0" fontAlgn="base" hangingPunct="0">
              <a:spcBef>
                <a:spcPct val="0"/>
              </a:spcBef>
              <a:spcAft>
                <a:spcPct val="0"/>
              </a:spcAft>
              <a:defRPr sz="1600" b="1">
                <a:solidFill>
                  <a:schemeClr val="tx1"/>
                </a:solidFill>
                <a:latin typeface="Verdana" pitchFamily="34" charset="0"/>
              </a:defRPr>
            </a:lvl9pPr>
          </a:lstStyle>
          <a:p>
            <a:fld id="{C07D78A2-F36C-4725-A445-CE8E86BF55C4}" type="slidenum">
              <a:rPr lang="en-US" sz="1000" b="0" smtClean="0">
                <a:latin typeface="Book Antiqua" pitchFamily="18" charset="0"/>
              </a:rPr>
              <a:pPr/>
              <a:t>1</a:t>
            </a:fld>
            <a:endParaRPr lang="en-US" sz="1000" b="0" smtClean="0">
              <a:latin typeface="Book Antiqua" pitchFamily="18" charset="0"/>
            </a:endParaRPr>
          </a:p>
        </p:txBody>
      </p:sp>
      <p:sp>
        <p:nvSpPr>
          <p:cNvPr id="27651" name="Rectangle 2"/>
          <p:cNvSpPr>
            <a:spLocks noGrp="1" noRot="1" noChangeAspect="1" noChangeArrowheads="1" noTextEdit="1"/>
          </p:cNvSpPr>
          <p:nvPr>
            <p:ph type="sldImg"/>
          </p:nvPr>
        </p:nvSpPr>
        <p:spPr>
          <a:ln cap="flat"/>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9325" eaLnBrk="1" hangingPunct="1">
              <a:spcBef>
                <a:spcPct val="0"/>
              </a:spcBef>
            </a:pPr>
            <a:endParaRPr lang="en-CA" sz="250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Danger alarms</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1600" b="1">
                <a:solidFill>
                  <a:schemeClr val="tx1"/>
                </a:solidFill>
                <a:latin typeface="Verdana" pitchFamily="34" charset="0"/>
              </a:defRPr>
            </a:lvl1pPr>
            <a:lvl2pPr marL="742950" indent="-285750" defTabSz="928688" eaLnBrk="0" hangingPunct="0">
              <a:defRPr sz="1600" b="1">
                <a:solidFill>
                  <a:schemeClr val="tx1"/>
                </a:solidFill>
                <a:latin typeface="Verdana" pitchFamily="34" charset="0"/>
              </a:defRPr>
            </a:lvl2pPr>
            <a:lvl3pPr marL="1143000" indent="-228600" defTabSz="928688" eaLnBrk="0" hangingPunct="0">
              <a:defRPr sz="1600" b="1">
                <a:solidFill>
                  <a:schemeClr val="tx1"/>
                </a:solidFill>
                <a:latin typeface="Verdana" pitchFamily="34" charset="0"/>
              </a:defRPr>
            </a:lvl3pPr>
            <a:lvl4pPr marL="1600200" indent="-228600" defTabSz="928688" eaLnBrk="0" hangingPunct="0">
              <a:defRPr sz="1600" b="1">
                <a:solidFill>
                  <a:schemeClr val="tx1"/>
                </a:solidFill>
                <a:latin typeface="Verdana" pitchFamily="34" charset="0"/>
              </a:defRPr>
            </a:lvl4pPr>
            <a:lvl5pPr marL="2057400" indent="-228600" defTabSz="928688" eaLnBrk="0" hangingPunct="0">
              <a:defRPr sz="1600" b="1">
                <a:solidFill>
                  <a:schemeClr val="tx1"/>
                </a:solidFill>
                <a:latin typeface="Verdana" pitchFamily="34" charset="0"/>
              </a:defRPr>
            </a:lvl5pPr>
            <a:lvl6pPr marL="2514600" indent="-228600" defTabSz="928688" eaLnBrk="0" fontAlgn="base" hangingPunct="0">
              <a:spcBef>
                <a:spcPct val="0"/>
              </a:spcBef>
              <a:spcAft>
                <a:spcPct val="0"/>
              </a:spcAft>
              <a:defRPr sz="1600" b="1">
                <a:solidFill>
                  <a:schemeClr val="tx1"/>
                </a:solidFill>
                <a:latin typeface="Verdana" pitchFamily="34" charset="0"/>
              </a:defRPr>
            </a:lvl6pPr>
            <a:lvl7pPr marL="2971800" indent="-228600" defTabSz="928688" eaLnBrk="0" fontAlgn="base" hangingPunct="0">
              <a:spcBef>
                <a:spcPct val="0"/>
              </a:spcBef>
              <a:spcAft>
                <a:spcPct val="0"/>
              </a:spcAft>
              <a:defRPr sz="1600" b="1">
                <a:solidFill>
                  <a:schemeClr val="tx1"/>
                </a:solidFill>
                <a:latin typeface="Verdana" pitchFamily="34" charset="0"/>
              </a:defRPr>
            </a:lvl7pPr>
            <a:lvl8pPr marL="3429000" indent="-228600" defTabSz="928688" eaLnBrk="0" fontAlgn="base" hangingPunct="0">
              <a:spcBef>
                <a:spcPct val="0"/>
              </a:spcBef>
              <a:spcAft>
                <a:spcPct val="0"/>
              </a:spcAft>
              <a:defRPr sz="1600" b="1">
                <a:solidFill>
                  <a:schemeClr val="tx1"/>
                </a:solidFill>
                <a:latin typeface="Verdana" pitchFamily="34" charset="0"/>
              </a:defRPr>
            </a:lvl8pPr>
            <a:lvl9pPr marL="3886200" indent="-228600" defTabSz="928688" eaLnBrk="0" fontAlgn="base" hangingPunct="0">
              <a:spcBef>
                <a:spcPct val="0"/>
              </a:spcBef>
              <a:spcAft>
                <a:spcPct val="0"/>
              </a:spcAft>
              <a:defRPr sz="1600" b="1">
                <a:solidFill>
                  <a:schemeClr val="tx1"/>
                </a:solidFill>
                <a:latin typeface="Verdana" pitchFamily="34" charset="0"/>
              </a:defRPr>
            </a:lvl9pPr>
          </a:lstStyle>
          <a:p>
            <a:fld id="{F4B83BBF-89A7-4D70-9F8A-AFFDED3173C0}" type="slidenum">
              <a:rPr lang="en-US" sz="1000" b="0" smtClean="0">
                <a:latin typeface="Book Antiqua" pitchFamily="18" charset="0"/>
              </a:rPr>
              <a:pPr/>
              <a:t>47</a:t>
            </a:fld>
            <a:endParaRPr lang="en-US" sz="1000" b="0" smtClean="0">
              <a:latin typeface="Book Antiqua"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Home security </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1600" b="1">
                <a:solidFill>
                  <a:schemeClr val="tx1"/>
                </a:solidFill>
                <a:latin typeface="Verdana" pitchFamily="34" charset="0"/>
              </a:defRPr>
            </a:lvl1pPr>
            <a:lvl2pPr marL="742950" indent="-285750" defTabSz="928688" eaLnBrk="0" hangingPunct="0">
              <a:defRPr sz="1600" b="1">
                <a:solidFill>
                  <a:schemeClr val="tx1"/>
                </a:solidFill>
                <a:latin typeface="Verdana" pitchFamily="34" charset="0"/>
              </a:defRPr>
            </a:lvl2pPr>
            <a:lvl3pPr marL="1143000" indent="-228600" defTabSz="928688" eaLnBrk="0" hangingPunct="0">
              <a:defRPr sz="1600" b="1">
                <a:solidFill>
                  <a:schemeClr val="tx1"/>
                </a:solidFill>
                <a:latin typeface="Verdana" pitchFamily="34" charset="0"/>
              </a:defRPr>
            </a:lvl3pPr>
            <a:lvl4pPr marL="1600200" indent="-228600" defTabSz="928688" eaLnBrk="0" hangingPunct="0">
              <a:defRPr sz="1600" b="1">
                <a:solidFill>
                  <a:schemeClr val="tx1"/>
                </a:solidFill>
                <a:latin typeface="Verdana" pitchFamily="34" charset="0"/>
              </a:defRPr>
            </a:lvl4pPr>
            <a:lvl5pPr marL="2057400" indent="-228600" defTabSz="928688" eaLnBrk="0" hangingPunct="0">
              <a:defRPr sz="1600" b="1">
                <a:solidFill>
                  <a:schemeClr val="tx1"/>
                </a:solidFill>
                <a:latin typeface="Verdana" pitchFamily="34" charset="0"/>
              </a:defRPr>
            </a:lvl5pPr>
            <a:lvl6pPr marL="2514600" indent="-228600" defTabSz="928688" eaLnBrk="0" fontAlgn="base" hangingPunct="0">
              <a:spcBef>
                <a:spcPct val="0"/>
              </a:spcBef>
              <a:spcAft>
                <a:spcPct val="0"/>
              </a:spcAft>
              <a:defRPr sz="1600" b="1">
                <a:solidFill>
                  <a:schemeClr val="tx1"/>
                </a:solidFill>
                <a:latin typeface="Verdana" pitchFamily="34" charset="0"/>
              </a:defRPr>
            </a:lvl6pPr>
            <a:lvl7pPr marL="2971800" indent="-228600" defTabSz="928688" eaLnBrk="0" fontAlgn="base" hangingPunct="0">
              <a:spcBef>
                <a:spcPct val="0"/>
              </a:spcBef>
              <a:spcAft>
                <a:spcPct val="0"/>
              </a:spcAft>
              <a:defRPr sz="1600" b="1">
                <a:solidFill>
                  <a:schemeClr val="tx1"/>
                </a:solidFill>
                <a:latin typeface="Verdana" pitchFamily="34" charset="0"/>
              </a:defRPr>
            </a:lvl7pPr>
            <a:lvl8pPr marL="3429000" indent="-228600" defTabSz="928688" eaLnBrk="0" fontAlgn="base" hangingPunct="0">
              <a:spcBef>
                <a:spcPct val="0"/>
              </a:spcBef>
              <a:spcAft>
                <a:spcPct val="0"/>
              </a:spcAft>
              <a:defRPr sz="1600" b="1">
                <a:solidFill>
                  <a:schemeClr val="tx1"/>
                </a:solidFill>
                <a:latin typeface="Verdana" pitchFamily="34" charset="0"/>
              </a:defRPr>
            </a:lvl8pPr>
            <a:lvl9pPr marL="3886200" indent="-228600" defTabSz="928688" eaLnBrk="0" fontAlgn="base" hangingPunct="0">
              <a:spcBef>
                <a:spcPct val="0"/>
              </a:spcBef>
              <a:spcAft>
                <a:spcPct val="0"/>
              </a:spcAft>
              <a:defRPr sz="1600" b="1">
                <a:solidFill>
                  <a:schemeClr val="tx1"/>
                </a:solidFill>
                <a:latin typeface="Verdana" pitchFamily="34" charset="0"/>
              </a:defRPr>
            </a:lvl9pPr>
          </a:lstStyle>
          <a:p>
            <a:fld id="{91018E8F-FFD3-4684-9AE8-106976B1255B}" type="slidenum">
              <a:rPr lang="en-US" sz="1000" b="0" smtClean="0">
                <a:latin typeface="Book Antiqua" pitchFamily="18" charset="0"/>
              </a:rPr>
              <a:pPr/>
              <a:t>48</a:t>
            </a:fld>
            <a:endParaRPr lang="en-US" sz="1000" b="0" smtClean="0">
              <a:latin typeface="Book Antiqua"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Integrated security systems</a:t>
            </a:r>
          </a:p>
          <a:p>
            <a:pPr eaLnBrk="1" hangingPunct="1"/>
            <a:endParaRPr 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1600" b="1">
                <a:solidFill>
                  <a:schemeClr val="tx1"/>
                </a:solidFill>
                <a:latin typeface="Verdana" pitchFamily="34" charset="0"/>
              </a:defRPr>
            </a:lvl1pPr>
            <a:lvl2pPr marL="742950" indent="-285750" defTabSz="928688" eaLnBrk="0" hangingPunct="0">
              <a:defRPr sz="1600" b="1">
                <a:solidFill>
                  <a:schemeClr val="tx1"/>
                </a:solidFill>
                <a:latin typeface="Verdana" pitchFamily="34" charset="0"/>
              </a:defRPr>
            </a:lvl2pPr>
            <a:lvl3pPr marL="1143000" indent="-228600" defTabSz="928688" eaLnBrk="0" hangingPunct="0">
              <a:defRPr sz="1600" b="1">
                <a:solidFill>
                  <a:schemeClr val="tx1"/>
                </a:solidFill>
                <a:latin typeface="Verdana" pitchFamily="34" charset="0"/>
              </a:defRPr>
            </a:lvl3pPr>
            <a:lvl4pPr marL="1600200" indent="-228600" defTabSz="928688" eaLnBrk="0" hangingPunct="0">
              <a:defRPr sz="1600" b="1">
                <a:solidFill>
                  <a:schemeClr val="tx1"/>
                </a:solidFill>
                <a:latin typeface="Verdana" pitchFamily="34" charset="0"/>
              </a:defRPr>
            </a:lvl4pPr>
            <a:lvl5pPr marL="2057400" indent="-228600" defTabSz="928688" eaLnBrk="0" hangingPunct="0">
              <a:defRPr sz="1600" b="1">
                <a:solidFill>
                  <a:schemeClr val="tx1"/>
                </a:solidFill>
                <a:latin typeface="Verdana" pitchFamily="34" charset="0"/>
              </a:defRPr>
            </a:lvl5pPr>
            <a:lvl6pPr marL="2514600" indent="-228600" defTabSz="928688" eaLnBrk="0" fontAlgn="base" hangingPunct="0">
              <a:spcBef>
                <a:spcPct val="0"/>
              </a:spcBef>
              <a:spcAft>
                <a:spcPct val="0"/>
              </a:spcAft>
              <a:defRPr sz="1600" b="1">
                <a:solidFill>
                  <a:schemeClr val="tx1"/>
                </a:solidFill>
                <a:latin typeface="Verdana" pitchFamily="34" charset="0"/>
              </a:defRPr>
            </a:lvl6pPr>
            <a:lvl7pPr marL="2971800" indent="-228600" defTabSz="928688" eaLnBrk="0" fontAlgn="base" hangingPunct="0">
              <a:spcBef>
                <a:spcPct val="0"/>
              </a:spcBef>
              <a:spcAft>
                <a:spcPct val="0"/>
              </a:spcAft>
              <a:defRPr sz="1600" b="1">
                <a:solidFill>
                  <a:schemeClr val="tx1"/>
                </a:solidFill>
                <a:latin typeface="Verdana" pitchFamily="34" charset="0"/>
              </a:defRPr>
            </a:lvl7pPr>
            <a:lvl8pPr marL="3429000" indent="-228600" defTabSz="928688" eaLnBrk="0" fontAlgn="base" hangingPunct="0">
              <a:spcBef>
                <a:spcPct val="0"/>
              </a:spcBef>
              <a:spcAft>
                <a:spcPct val="0"/>
              </a:spcAft>
              <a:defRPr sz="1600" b="1">
                <a:solidFill>
                  <a:schemeClr val="tx1"/>
                </a:solidFill>
                <a:latin typeface="Verdana" pitchFamily="34" charset="0"/>
              </a:defRPr>
            </a:lvl8pPr>
            <a:lvl9pPr marL="3886200" indent="-228600" defTabSz="928688" eaLnBrk="0" fontAlgn="base" hangingPunct="0">
              <a:spcBef>
                <a:spcPct val="0"/>
              </a:spcBef>
              <a:spcAft>
                <a:spcPct val="0"/>
              </a:spcAft>
              <a:defRPr sz="1600" b="1">
                <a:solidFill>
                  <a:schemeClr val="tx1"/>
                </a:solidFill>
                <a:latin typeface="Verdana" pitchFamily="34" charset="0"/>
              </a:defRPr>
            </a:lvl9pPr>
          </a:lstStyle>
          <a:p>
            <a:fld id="{472C441F-C51A-44E0-AB11-28EACF5BC859}" type="slidenum">
              <a:rPr lang="en-US" sz="1000" b="0" smtClean="0">
                <a:latin typeface="Book Antiqua" pitchFamily="18" charset="0"/>
              </a:rPr>
              <a:pPr/>
              <a:t>49</a:t>
            </a:fld>
            <a:endParaRPr lang="en-US" sz="1000" b="0" smtClean="0">
              <a:latin typeface="Book Antiqua"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Home networking, security, wireless, neighborhood access, </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1600" b="1">
                <a:solidFill>
                  <a:schemeClr val="tx1"/>
                </a:solidFill>
                <a:latin typeface="Verdana" pitchFamily="34" charset="0"/>
              </a:defRPr>
            </a:lvl1pPr>
            <a:lvl2pPr marL="742950" indent="-285750" defTabSz="928688" eaLnBrk="0" hangingPunct="0">
              <a:defRPr sz="1600" b="1">
                <a:solidFill>
                  <a:schemeClr val="tx1"/>
                </a:solidFill>
                <a:latin typeface="Verdana" pitchFamily="34" charset="0"/>
              </a:defRPr>
            </a:lvl2pPr>
            <a:lvl3pPr marL="1143000" indent="-228600" defTabSz="928688" eaLnBrk="0" hangingPunct="0">
              <a:defRPr sz="1600" b="1">
                <a:solidFill>
                  <a:schemeClr val="tx1"/>
                </a:solidFill>
                <a:latin typeface="Verdana" pitchFamily="34" charset="0"/>
              </a:defRPr>
            </a:lvl3pPr>
            <a:lvl4pPr marL="1600200" indent="-228600" defTabSz="928688" eaLnBrk="0" hangingPunct="0">
              <a:defRPr sz="1600" b="1">
                <a:solidFill>
                  <a:schemeClr val="tx1"/>
                </a:solidFill>
                <a:latin typeface="Verdana" pitchFamily="34" charset="0"/>
              </a:defRPr>
            </a:lvl4pPr>
            <a:lvl5pPr marL="2057400" indent="-228600" defTabSz="928688" eaLnBrk="0" hangingPunct="0">
              <a:defRPr sz="1600" b="1">
                <a:solidFill>
                  <a:schemeClr val="tx1"/>
                </a:solidFill>
                <a:latin typeface="Verdana" pitchFamily="34" charset="0"/>
              </a:defRPr>
            </a:lvl5pPr>
            <a:lvl6pPr marL="2514600" indent="-228600" defTabSz="928688" eaLnBrk="0" fontAlgn="base" hangingPunct="0">
              <a:spcBef>
                <a:spcPct val="0"/>
              </a:spcBef>
              <a:spcAft>
                <a:spcPct val="0"/>
              </a:spcAft>
              <a:defRPr sz="1600" b="1">
                <a:solidFill>
                  <a:schemeClr val="tx1"/>
                </a:solidFill>
                <a:latin typeface="Verdana" pitchFamily="34" charset="0"/>
              </a:defRPr>
            </a:lvl6pPr>
            <a:lvl7pPr marL="2971800" indent="-228600" defTabSz="928688" eaLnBrk="0" fontAlgn="base" hangingPunct="0">
              <a:spcBef>
                <a:spcPct val="0"/>
              </a:spcBef>
              <a:spcAft>
                <a:spcPct val="0"/>
              </a:spcAft>
              <a:defRPr sz="1600" b="1">
                <a:solidFill>
                  <a:schemeClr val="tx1"/>
                </a:solidFill>
                <a:latin typeface="Verdana" pitchFamily="34" charset="0"/>
              </a:defRPr>
            </a:lvl7pPr>
            <a:lvl8pPr marL="3429000" indent="-228600" defTabSz="928688" eaLnBrk="0" fontAlgn="base" hangingPunct="0">
              <a:spcBef>
                <a:spcPct val="0"/>
              </a:spcBef>
              <a:spcAft>
                <a:spcPct val="0"/>
              </a:spcAft>
              <a:defRPr sz="1600" b="1">
                <a:solidFill>
                  <a:schemeClr val="tx1"/>
                </a:solidFill>
                <a:latin typeface="Verdana" pitchFamily="34" charset="0"/>
              </a:defRPr>
            </a:lvl8pPr>
            <a:lvl9pPr marL="3886200" indent="-228600" defTabSz="928688" eaLnBrk="0" fontAlgn="base" hangingPunct="0">
              <a:spcBef>
                <a:spcPct val="0"/>
              </a:spcBef>
              <a:spcAft>
                <a:spcPct val="0"/>
              </a:spcAft>
              <a:defRPr sz="1600" b="1">
                <a:solidFill>
                  <a:schemeClr val="tx1"/>
                </a:solidFill>
                <a:latin typeface="Verdana" pitchFamily="34" charset="0"/>
              </a:defRPr>
            </a:lvl9pPr>
          </a:lstStyle>
          <a:p>
            <a:fld id="{8D64B242-9285-4929-A6BB-F092DD81C832}" type="slidenum">
              <a:rPr lang="en-US" sz="1000" b="0" smtClean="0">
                <a:latin typeface="Book Antiqua" pitchFamily="18" charset="0"/>
              </a:rPr>
              <a:pPr/>
              <a:t>59</a:t>
            </a:fld>
            <a:endParaRPr lang="en-US" sz="1000" b="0" smtClean="0">
              <a:latin typeface="Book Antiqua"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1600" b="1">
                <a:solidFill>
                  <a:schemeClr val="tx1"/>
                </a:solidFill>
                <a:latin typeface="Verdana" pitchFamily="34" charset="0"/>
              </a:defRPr>
            </a:lvl1pPr>
            <a:lvl2pPr marL="742950" indent="-285750" defTabSz="928688" eaLnBrk="0" hangingPunct="0">
              <a:defRPr sz="1600" b="1">
                <a:solidFill>
                  <a:schemeClr val="tx1"/>
                </a:solidFill>
                <a:latin typeface="Verdana" pitchFamily="34" charset="0"/>
              </a:defRPr>
            </a:lvl2pPr>
            <a:lvl3pPr marL="1143000" indent="-228600" defTabSz="928688" eaLnBrk="0" hangingPunct="0">
              <a:defRPr sz="1600" b="1">
                <a:solidFill>
                  <a:schemeClr val="tx1"/>
                </a:solidFill>
                <a:latin typeface="Verdana" pitchFamily="34" charset="0"/>
              </a:defRPr>
            </a:lvl3pPr>
            <a:lvl4pPr marL="1600200" indent="-228600" defTabSz="928688" eaLnBrk="0" hangingPunct="0">
              <a:defRPr sz="1600" b="1">
                <a:solidFill>
                  <a:schemeClr val="tx1"/>
                </a:solidFill>
                <a:latin typeface="Verdana" pitchFamily="34" charset="0"/>
              </a:defRPr>
            </a:lvl4pPr>
            <a:lvl5pPr marL="2057400" indent="-228600" defTabSz="928688" eaLnBrk="0" hangingPunct="0">
              <a:defRPr sz="1600" b="1">
                <a:solidFill>
                  <a:schemeClr val="tx1"/>
                </a:solidFill>
                <a:latin typeface="Verdana" pitchFamily="34" charset="0"/>
              </a:defRPr>
            </a:lvl5pPr>
            <a:lvl6pPr marL="2514600" indent="-228600" defTabSz="928688" eaLnBrk="0" fontAlgn="base" hangingPunct="0">
              <a:spcBef>
                <a:spcPct val="0"/>
              </a:spcBef>
              <a:spcAft>
                <a:spcPct val="0"/>
              </a:spcAft>
              <a:defRPr sz="1600" b="1">
                <a:solidFill>
                  <a:schemeClr val="tx1"/>
                </a:solidFill>
                <a:latin typeface="Verdana" pitchFamily="34" charset="0"/>
              </a:defRPr>
            </a:lvl6pPr>
            <a:lvl7pPr marL="2971800" indent="-228600" defTabSz="928688" eaLnBrk="0" fontAlgn="base" hangingPunct="0">
              <a:spcBef>
                <a:spcPct val="0"/>
              </a:spcBef>
              <a:spcAft>
                <a:spcPct val="0"/>
              </a:spcAft>
              <a:defRPr sz="1600" b="1">
                <a:solidFill>
                  <a:schemeClr val="tx1"/>
                </a:solidFill>
                <a:latin typeface="Verdana" pitchFamily="34" charset="0"/>
              </a:defRPr>
            </a:lvl7pPr>
            <a:lvl8pPr marL="3429000" indent="-228600" defTabSz="928688" eaLnBrk="0" fontAlgn="base" hangingPunct="0">
              <a:spcBef>
                <a:spcPct val="0"/>
              </a:spcBef>
              <a:spcAft>
                <a:spcPct val="0"/>
              </a:spcAft>
              <a:defRPr sz="1600" b="1">
                <a:solidFill>
                  <a:schemeClr val="tx1"/>
                </a:solidFill>
                <a:latin typeface="Verdana" pitchFamily="34" charset="0"/>
              </a:defRPr>
            </a:lvl8pPr>
            <a:lvl9pPr marL="3886200" indent="-228600" defTabSz="928688" eaLnBrk="0" fontAlgn="base" hangingPunct="0">
              <a:spcBef>
                <a:spcPct val="0"/>
              </a:spcBef>
              <a:spcAft>
                <a:spcPct val="0"/>
              </a:spcAft>
              <a:defRPr sz="1600" b="1">
                <a:solidFill>
                  <a:schemeClr val="tx1"/>
                </a:solidFill>
                <a:latin typeface="Verdana" pitchFamily="34" charset="0"/>
              </a:defRPr>
            </a:lvl9pPr>
          </a:lstStyle>
          <a:p>
            <a:fld id="{CDBE9949-2034-4EAC-9A2B-28139EFD83DA}" type="slidenum">
              <a:rPr lang="en-US" sz="1000" b="0" smtClean="0">
                <a:latin typeface="Book Antiqua" pitchFamily="18" charset="0"/>
              </a:rPr>
              <a:pPr/>
              <a:t>65</a:t>
            </a:fld>
            <a:endParaRPr lang="en-US" sz="1000" b="0" smtClean="0">
              <a:latin typeface="Book Antiqua"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1600" b="1">
                <a:solidFill>
                  <a:schemeClr val="tx1"/>
                </a:solidFill>
                <a:latin typeface="Verdana" pitchFamily="34" charset="0"/>
              </a:defRPr>
            </a:lvl1pPr>
            <a:lvl2pPr marL="742950" indent="-285750" defTabSz="928688" eaLnBrk="0" hangingPunct="0">
              <a:defRPr sz="1600" b="1">
                <a:solidFill>
                  <a:schemeClr val="tx1"/>
                </a:solidFill>
                <a:latin typeface="Verdana" pitchFamily="34" charset="0"/>
              </a:defRPr>
            </a:lvl2pPr>
            <a:lvl3pPr marL="1143000" indent="-228600" defTabSz="928688" eaLnBrk="0" hangingPunct="0">
              <a:defRPr sz="1600" b="1">
                <a:solidFill>
                  <a:schemeClr val="tx1"/>
                </a:solidFill>
                <a:latin typeface="Verdana" pitchFamily="34" charset="0"/>
              </a:defRPr>
            </a:lvl3pPr>
            <a:lvl4pPr marL="1600200" indent="-228600" defTabSz="928688" eaLnBrk="0" hangingPunct="0">
              <a:defRPr sz="1600" b="1">
                <a:solidFill>
                  <a:schemeClr val="tx1"/>
                </a:solidFill>
                <a:latin typeface="Verdana" pitchFamily="34" charset="0"/>
              </a:defRPr>
            </a:lvl4pPr>
            <a:lvl5pPr marL="2057400" indent="-228600" defTabSz="928688" eaLnBrk="0" hangingPunct="0">
              <a:defRPr sz="1600" b="1">
                <a:solidFill>
                  <a:schemeClr val="tx1"/>
                </a:solidFill>
                <a:latin typeface="Verdana" pitchFamily="34" charset="0"/>
              </a:defRPr>
            </a:lvl5pPr>
            <a:lvl6pPr marL="2514600" indent="-228600" defTabSz="928688" eaLnBrk="0" fontAlgn="base" hangingPunct="0">
              <a:spcBef>
                <a:spcPct val="0"/>
              </a:spcBef>
              <a:spcAft>
                <a:spcPct val="0"/>
              </a:spcAft>
              <a:defRPr sz="1600" b="1">
                <a:solidFill>
                  <a:schemeClr val="tx1"/>
                </a:solidFill>
                <a:latin typeface="Verdana" pitchFamily="34" charset="0"/>
              </a:defRPr>
            </a:lvl6pPr>
            <a:lvl7pPr marL="2971800" indent="-228600" defTabSz="928688" eaLnBrk="0" fontAlgn="base" hangingPunct="0">
              <a:spcBef>
                <a:spcPct val="0"/>
              </a:spcBef>
              <a:spcAft>
                <a:spcPct val="0"/>
              </a:spcAft>
              <a:defRPr sz="1600" b="1">
                <a:solidFill>
                  <a:schemeClr val="tx1"/>
                </a:solidFill>
                <a:latin typeface="Verdana" pitchFamily="34" charset="0"/>
              </a:defRPr>
            </a:lvl7pPr>
            <a:lvl8pPr marL="3429000" indent="-228600" defTabSz="928688" eaLnBrk="0" fontAlgn="base" hangingPunct="0">
              <a:spcBef>
                <a:spcPct val="0"/>
              </a:spcBef>
              <a:spcAft>
                <a:spcPct val="0"/>
              </a:spcAft>
              <a:defRPr sz="1600" b="1">
                <a:solidFill>
                  <a:schemeClr val="tx1"/>
                </a:solidFill>
                <a:latin typeface="Verdana" pitchFamily="34" charset="0"/>
              </a:defRPr>
            </a:lvl8pPr>
            <a:lvl9pPr marL="3886200" indent="-228600" defTabSz="928688" eaLnBrk="0" fontAlgn="base" hangingPunct="0">
              <a:spcBef>
                <a:spcPct val="0"/>
              </a:spcBef>
              <a:spcAft>
                <a:spcPct val="0"/>
              </a:spcAft>
              <a:defRPr sz="1600" b="1">
                <a:solidFill>
                  <a:schemeClr val="tx1"/>
                </a:solidFill>
                <a:latin typeface="Verdana" pitchFamily="34" charset="0"/>
              </a:defRPr>
            </a:lvl9pPr>
          </a:lstStyle>
          <a:p>
            <a:fld id="{2EBA45B7-BA55-48A5-8E79-54C193636D17}" type="slidenum">
              <a:rPr lang="en-US" sz="1000" b="0" smtClean="0">
                <a:latin typeface="Book Antiqua" pitchFamily="18" charset="0"/>
              </a:rPr>
              <a:pPr/>
              <a:t>66</a:t>
            </a:fld>
            <a:endParaRPr lang="en-US" sz="1000" b="0" smtClean="0">
              <a:latin typeface="Book Antiqua"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1600" b="1">
                <a:solidFill>
                  <a:schemeClr val="tx1"/>
                </a:solidFill>
                <a:latin typeface="Verdana" pitchFamily="34" charset="0"/>
              </a:defRPr>
            </a:lvl1pPr>
            <a:lvl2pPr marL="742950" indent="-285750" defTabSz="928688" eaLnBrk="0" hangingPunct="0">
              <a:defRPr sz="1600" b="1">
                <a:solidFill>
                  <a:schemeClr val="tx1"/>
                </a:solidFill>
                <a:latin typeface="Verdana" pitchFamily="34" charset="0"/>
              </a:defRPr>
            </a:lvl2pPr>
            <a:lvl3pPr marL="1143000" indent="-228600" defTabSz="928688" eaLnBrk="0" hangingPunct="0">
              <a:defRPr sz="1600" b="1">
                <a:solidFill>
                  <a:schemeClr val="tx1"/>
                </a:solidFill>
                <a:latin typeface="Verdana" pitchFamily="34" charset="0"/>
              </a:defRPr>
            </a:lvl3pPr>
            <a:lvl4pPr marL="1600200" indent="-228600" defTabSz="928688" eaLnBrk="0" hangingPunct="0">
              <a:defRPr sz="1600" b="1">
                <a:solidFill>
                  <a:schemeClr val="tx1"/>
                </a:solidFill>
                <a:latin typeface="Verdana" pitchFamily="34" charset="0"/>
              </a:defRPr>
            </a:lvl4pPr>
            <a:lvl5pPr marL="2057400" indent="-228600" defTabSz="928688" eaLnBrk="0" hangingPunct="0">
              <a:defRPr sz="1600" b="1">
                <a:solidFill>
                  <a:schemeClr val="tx1"/>
                </a:solidFill>
                <a:latin typeface="Verdana" pitchFamily="34" charset="0"/>
              </a:defRPr>
            </a:lvl5pPr>
            <a:lvl6pPr marL="2514600" indent="-228600" defTabSz="928688" eaLnBrk="0" fontAlgn="base" hangingPunct="0">
              <a:spcBef>
                <a:spcPct val="0"/>
              </a:spcBef>
              <a:spcAft>
                <a:spcPct val="0"/>
              </a:spcAft>
              <a:defRPr sz="1600" b="1">
                <a:solidFill>
                  <a:schemeClr val="tx1"/>
                </a:solidFill>
                <a:latin typeface="Verdana" pitchFamily="34" charset="0"/>
              </a:defRPr>
            </a:lvl6pPr>
            <a:lvl7pPr marL="2971800" indent="-228600" defTabSz="928688" eaLnBrk="0" fontAlgn="base" hangingPunct="0">
              <a:spcBef>
                <a:spcPct val="0"/>
              </a:spcBef>
              <a:spcAft>
                <a:spcPct val="0"/>
              </a:spcAft>
              <a:defRPr sz="1600" b="1">
                <a:solidFill>
                  <a:schemeClr val="tx1"/>
                </a:solidFill>
                <a:latin typeface="Verdana" pitchFamily="34" charset="0"/>
              </a:defRPr>
            </a:lvl7pPr>
            <a:lvl8pPr marL="3429000" indent="-228600" defTabSz="928688" eaLnBrk="0" fontAlgn="base" hangingPunct="0">
              <a:spcBef>
                <a:spcPct val="0"/>
              </a:spcBef>
              <a:spcAft>
                <a:spcPct val="0"/>
              </a:spcAft>
              <a:defRPr sz="1600" b="1">
                <a:solidFill>
                  <a:schemeClr val="tx1"/>
                </a:solidFill>
                <a:latin typeface="Verdana" pitchFamily="34" charset="0"/>
              </a:defRPr>
            </a:lvl8pPr>
            <a:lvl9pPr marL="3886200" indent="-228600" defTabSz="928688" eaLnBrk="0" fontAlgn="base" hangingPunct="0">
              <a:spcBef>
                <a:spcPct val="0"/>
              </a:spcBef>
              <a:spcAft>
                <a:spcPct val="0"/>
              </a:spcAft>
              <a:defRPr sz="1600" b="1">
                <a:solidFill>
                  <a:schemeClr val="tx1"/>
                </a:solidFill>
                <a:latin typeface="Verdana" pitchFamily="34" charset="0"/>
              </a:defRPr>
            </a:lvl9pPr>
          </a:lstStyle>
          <a:p>
            <a:fld id="{BAB371DF-97E1-4DE2-8E35-23346DCF79C5}" type="slidenum">
              <a:rPr lang="en-US" sz="1000" b="0" smtClean="0">
                <a:latin typeface="Book Antiqua" pitchFamily="18" charset="0"/>
              </a:rPr>
              <a:pPr/>
              <a:t>67</a:t>
            </a:fld>
            <a:endParaRPr lang="en-US" sz="1000" b="0" smtClean="0">
              <a:latin typeface="Book Antiqua"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1600" b="1">
                <a:solidFill>
                  <a:schemeClr val="tx1"/>
                </a:solidFill>
                <a:latin typeface="Verdana" pitchFamily="34" charset="0"/>
              </a:defRPr>
            </a:lvl1pPr>
            <a:lvl2pPr marL="742950" indent="-285750" defTabSz="928688" eaLnBrk="0" hangingPunct="0">
              <a:defRPr sz="1600" b="1">
                <a:solidFill>
                  <a:schemeClr val="tx1"/>
                </a:solidFill>
                <a:latin typeface="Verdana" pitchFamily="34" charset="0"/>
              </a:defRPr>
            </a:lvl2pPr>
            <a:lvl3pPr marL="1143000" indent="-228600" defTabSz="928688" eaLnBrk="0" hangingPunct="0">
              <a:defRPr sz="1600" b="1">
                <a:solidFill>
                  <a:schemeClr val="tx1"/>
                </a:solidFill>
                <a:latin typeface="Verdana" pitchFamily="34" charset="0"/>
              </a:defRPr>
            </a:lvl3pPr>
            <a:lvl4pPr marL="1600200" indent="-228600" defTabSz="928688" eaLnBrk="0" hangingPunct="0">
              <a:defRPr sz="1600" b="1">
                <a:solidFill>
                  <a:schemeClr val="tx1"/>
                </a:solidFill>
                <a:latin typeface="Verdana" pitchFamily="34" charset="0"/>
              </a:defRPr>
            </a:lvl4pPr>
            <a:lvl5pPr marL="2057400" indent="-228600" defTabSz="928688" eaLnBrk="0" hangingPunct="0">
              <a:defRPr sz="1600" b="1">
                <a:solidFill>
                  <a:schemeClr val="tx1"/>
                </a:solidFill>
                <a:latin typeface="Verdana" pitchFamily="34" charset="0"/>
              </a:defRPr>
            </a:lvl5pPr>
            <a:lvl6pPr marL="2514600" indent="-228600" defTabSz="928688" eaLnBrk="0" fontAlgn="base" hangingPunct="0">
              <a:spcBef>
                <a:spcPct val="0"/>
              </a:spcBef>
              <a:spcAft>
                <a:spcPct val="0"/>
              </a:spcAft>
              <a:defRPr sz="1600" b="1">
                <a:solidFill>
                  <a:schemeClr val="tx1"/>
                </a:solidFill>
                <a:latin typeface="Verdana" pitchFamily="34" charset="0"/>
              </a:defRPr>
            </a:lvl6pPr>
            <a:lvl7pPr marL="2971800" indent="-228600" defTabSz="928688" eaLnBrk="0" fontAlgn="base" hangingPunct="0">
              <a:spcBef>
                <a:spcPct val="0"/>
              </a:spcBef>
              <a:spcAft>
                <a:spcPct val="0"/>
              </a:spcAft>
              <a:defRPr sz="1600" b="1">
                <a:solidFill>
                  <a:schemeClr val="tx1"/>
                </a:solidFill>
                <a:latin typeface="Verdana" pitchFamily="34" charset="0"/>
              </a:defRPr>
            </a:lvl7pPr>
            <a:lvl8pPr marL="3429000" indent="-228600" defTabSz="928688" eaLnBrk="0" fontAlgn="base" hangingPunct="0">
              <a:spcBef>
                <a:spcPct val="0"/>
              </a:spcBef>
              <a:spcAft>
                <a:spcPct val="0"/>
              </a:spcAft>
              <a:defRPr sz="1600" b="1">
                <a:solidFill>
                  <a:schemeClr val="tx1"/>
                </a:solidFill>
                <a:latin typeface="Verdana" pitchFamily="34" charset="0"/>
              </a:defRPr>
            </a:lvl8pPr>
            <a:lvl9pPr marL="3886200" indent="-228600" defTabSz="928688" eaLnBrk="0" fontAlgn="base" hangingPunct="0">
              <a:spcBef>
                <a:spcPct val="0"/>
              </a:spcBef>
              <a:spcAft>
                <a:spcPct val="0"/>
              </a:spcAft>
              <a:defRPr sz="1600" b="1">
                <a:solidFill>
                  <a:schemeClr val="tx1"/>
                </a:solidFill>
                <a:latin typeface="Verdana" pitchFamily="34" charset="0"/>
              </a:defRPr>
            </a:lvl9pPr>
          </a:lstStyle>
          <a:p>
            <a:fld id="{6C5BC066-A3C6-4287-BE94-E055E9C3CEB9}" type="slidenum">
              <a:rPr lang="en-US" sz="1000" b="0" smtClean="0">
                <a:latin typeface="Book Antiqua" pitchFamily="18" charset="0"/>
              </a:rPr>
              <a:pPr/>
              <a:t>68</a:t>
            </a:fld>
            <a:endParaRPr lang="en-US" sz="1000" b="0" smtClean="0">
              <a:latin typeface="Book Antiqua"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1600" b="1">
                <a:solidFill>
                  <a:schemeClr val="tx1"/>
                </a:solidFill>
                <a:latin typeface="Verdana" pitchFamily="34" charset="0"/>
              </a:defRPr>
            </a:lvl1pPr>
            <a:lvl2pPr marL="742950" indent="-285750" defTabSz="928688" eaLnBrk="0" hangingPunct="0">
              <a:defRPr sz="1600" b="1">
                <a:solidFill>
                  <a:schemeClr val="tx1"/>
                </a:solidFill>
                <a:latin typeface="Verdana" pitchFamily="34" charset="0"/>
              </a:defRPr>
            </a:lvl2pPr>
            <a:lvl3pPr marL="1143000" indent="-228600" defTabSz="928688" eaLnBrk="0" hangingPunct="0">
              <a:defRPr sz="1600" b="1">
                <a:solidFill>
                  <a:schemeClr val="tx1"/>
                </a:solidFill>
                <a:latin typeface="Verdana" pitchFamily="34" charset="0"/>
              </a:defRPr>
            </a:lvl3pPr>
            <a:lvl4pPr marL="1600200" indent="-228600" defTabSz="928688" eaLnBrk="0" hangingPunct="0">
              <a:defRPr sz="1600" b="1">
                <a:solidFill>
                  <a:schemeClr val="tx1"/>
                </a:solidFill>
                <a:latin typeface="Verdana" pitchFamily="34" charset="0"/>
              </a:defRPr>
            </a:lvl4pPr>
            <a:lvl5pPr marL="2057400" indent="-228600" defTabSz="928688" eaLnBrk="0" hangingPunct="0">
              <a:defRPr sz="1600" b="1">
                <a:solidFill>
                  <a:schemeClr val="tx1"/>
                </a:solidFill>
                <a:latin typeface="Verdana" pitchFamily="34" charset="0"/>
              </a:defRPr>
            </a:lvl5pPr>
            <a:lvl6pPr marL="2514600" indent="-228600" defTabSz="928688" eaLnBrk="0" fontAlgn="base" hangingPunct="0">
              <a:spcBef>
                <a:spcPct val="0"/>
              </a:spcBef>
              <a:spcAft>
                <a:spcPct val="0"/>
              </a:spcAft>
              <a:defRPr sz="1600" b="1">
                <a:solidFill>
                  <a:schemeClr val="tx1"/>
                </a:solidFill>
                <a:latin typeface="Verdana" pitchFamily="34" charset="0"/>
              </a:defRPr>
            </a:lvl6pPr>
            <a:lvl7pPr marL="2971800" indent="-228600" defTabSz="928688" eaLnBrk="0" fontAlgn="base" hangingPunct="0">
              <a:spcBef>
                <a:spcPct val="0"/>
              </a:spcBef>
              <a:spcAft>
                <a:spcPct val="0"/>
              </a:spcAft>
              <a:defRPr sz="1600" b="1">
                <a:solidFill>
                  <a:schemeClr val="tx1"/>
                </a:solidFill>
                <a:latin typeface="Verdana" pitchFamily="34" charset="0"/>
              </a:defRPr>
            </a:lvl7pPr>
            <a:lvl8pPr marL="3429000" indent="-228600" defTabSz="928688" eaLnBrk="0" fontAlgn="base" hangingPunct="0">
              <a:spcBef>
                <a:spcPct val="0"/>
              </a:spcBef>
              <a:spcAft>
                <a:spcPct val="0"/>
              </a:spcAft>
              <a:defRPr sz="1600" b="1">
                <a:solidFill>
                  <a:schemeClr val="tx1"/>
                </a:solidFill>
                <a:latin typeface="Verdana" pitchFamily="34" charset="0"/>
              </a:defRPr>
            </a:lvl8pPr>
            <a:lvl9pPr marL="3886200" indent="-228600" defTabSz="928688" eaLnBrk="0" fontAlgn="base" hangingPunct="0">
              <a:spcBef>
                <a:spcPct val="0"/>
              </a:spcBef>
              <a:spcAft>
                <a:spcPct val="0"/>
              </a:spcAft>
              <a:defRPr sz="1600" b="1">
                <a:solidFill>
                  <a:schemeClr val="tx1"/>
                </a:solidFill>
                <a:latin typeface="Verdana" pitchFamily="34" charset="0"/>
              </a:defRPr>
            </a:lvl9pPr>
          </a:lstStyle>
          <a:p>
            <a:fld id="{082EF8E6-A019-4E71-8A0E-E9F8D62AC502}" type="slidenum">
              <a:rPr lang="en-US" sz="1000" b="0" smtClean="0">
                <a:latin typeface="Book Antiqua" pitchFamily="18" charset="0"/>
              </a:rPr>
              <a:pPr/>
              <a:t>69</a:t>
            </a:fld>
            <a:endParaRPr lang="en-US" sz="1000" b="0" smtClean="0">
              <a:latin typeface="Book Antiqua"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1600" b="1">
                <a:solidFill>
                  <a:schemeClr val="tx1"/>
                </a:solidFill>
                <a:latin typeface="Verdana" pitchFamily="34" charset="0"/>
              </a:defRPr>
            </a:lvl1pPr>
            <a:lvl2pPr marL="742950" indent="-285750" defTabSz="928688" eaLnBrk="0" hangingPunct="0">
              <a:defRPr sz="1600" b="1">
                <a:solidFill>
                  <a:schemeClr val="tx1"/>
                </a:solidFill>
                <a:latin typeface="Verdana" pitchFamily="34" charset="0"/>
              </a:defRPr>
            </a:lvl2pPr>
            <a:lvl3pPr marL="1143000" indent="-228600" defTabSz="928688" eaLnBrk="0" hangingPunct="0">
              <a:defRPr sz="1600" b="1">
                <a:solidFill>
                  <a:schemeClr val="tx1"/>
                </a:solidFill>
                <a:latin typeface="Verdana" pitchFamily="34" charset="0"/>
              </a:defRPr>
            </a:lvl3pPr>
            <a:lvl4pPr marL="1600200" indent="-228600" defTabSz="928688" eaLnBrk="0" hangingPunct="0">
              <a:defRPr sz="1600" b="1">
                <a:solidFill>
                  <a:schemeClr val="tx1"/>
                </a:solidFill>
                <a:latin typeface="Verdana" pitchFamily="34" charset="0"/>
              </a:defRPr>
            </a:lvl4pPr>
            <a:lvl5pPr marL="2057400" indent="-228600" defTabSz="928688" eaLnBrk="0" hangingPunct="0">
              <a:defRPr sz="1600" b="1">
                <a:solidFill>
                  <a:schemeClr val="tx1"/>
                </a:solidFill>
                <a:latin typeface="Verdana" pitchFamily="34" charset="0"/>
              </a:defRPr>
            </a:lvl5pPr>
            <a:lvl6pPr marL="2514600" indent="-228600" defTabSz="928688" eaLnBrk="0" fontAlgn="base" hangingPunct="0">
              <a:spcBef>
                <a:spcPct val="0"/>
              </a:spcBef>
              <a:spcAft>
                <a:spcPct val="0"/>
              </a:spcAft>
              <a:defRPr sz="1600" b="1">
                <a:solidFill>
                  <a:schemeClr val="tx1"/>
                </a:solidFill>
                <a:latin typeface="Verdana" pitchFamily="34" charset="0"/>
              </a:defRPr>
            </a:lvl6pPr>
            <a:lvl7pPr marL="2971800" indent="-228600" defTabSz="928688" eaLnBrk="0" fontAlgn="base" hangingPunct="0">
              <a:spcBef>
                <a:spcPct val="0"/>
              </a:spcBef>
              <a:spcAft>
                <a:spcPct val="0"/>
              </a:spcAft>
              <a:defRPr sz="1600" b="1">
                <a:solidFill>
                  <a:schemeClr val="tx1"/>
                </a:solidFill>
                <a:latin typeface="Verdana" pitchFamily="34" charset="0"/>
              </a:defRPr>
            </a:lvl7pPr>
            <a:lvl8pPr marL="3429000" indent="-228600" defTabSz="928688" eaLnBrk="0" fontAlgn="base" hangingPunct="0">
              <a:spcBef>
                <a:spcPct val="0"/>
              </a:spcBef>
              <a:spcAft>
                <a:spcPct val="0"/>
              </a:spcAft>
              <a:defRPr sz="1600" b="1">
                <a:solidFill>
                  <a:schemeClr val="tx1"/>
                </a:solidFill>
                <a:latin typeface="Verdana" pitchFamily="34" charset="0"/>
              </a:defRPr>
            </a:lvl8pPr>
            <a:lvl9pPr marL="3886200" indent="-228600" defTabSz="928688" eaLnBrk="0" fontAlgn="base" hangingPunct="0">
              <a:spcBef>
                <a:spcPct val="0"/>
              </a:spcBef>
              <a:spcAft>
                <a:spcPct val="0"/>
              </a:spcAft>
              <a:defRPr sz="1600" b="1">
                <a:solidFill>
                  <a:schemeClr val="tx1"/>
                </a:solidFill>
                <a:latin typeface="Verdana" pitchFamily="34" charset="0"/>
              </a:defRPr>
            </a:lvl9pPr>
          </a:lstStyle>
          <a:p>
            <a:fld id="{694EFD3B-5EA1-42A7-9A5C-E8436EF38E6F}" type="slidenum">
              <a:rPr lang="en-US" sz="1000" b="0" smtClean="0">
                <a:latin typeface="Book Antiqua" pitchFamily="18" charset="0"/>
              </a:rPr>
              <a:pPr/>
              <a:t>70</a:t>
            </a:fld>
            <a:endParaRPr lang="en-US" sz="1000" b="0" smtClean="0">
              <a:latin typeface="Book Antiqua"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1600" b="1">
                <a:solidFill>
                  <a:schemeClr val="tx1"/>
                </a:solidFill>
                <a:latin typeface="Verdana" pitchFamily="34" charset="0"/>
              </a:defRPr>
            </a:lvl1pPr>
            <a:lvl2pPr marL="742950" indent="-285750" defTabSz="928688" eaLnBrk="0" hangingPunct="0">
              <a:defRPr sz="1600" b="1">
                <a:solidFill>
                  <a:schemeClr val="tx1"/>
                </a:solidFill>
                <a:latin typeface="Verdana" pitchFamily="34" charset="0"/>
              </a:defRPr>
            </a:lvl2pPr>
            <a:lvl3pPr marL="1143000" indent="-228600" defTabSz="928688" eaLnBrk="0" hangingPunct="0">
              <a:defRPr sz="1600" b="1">
                <a:solidFill>
                  <a:schemeClr val="tx1"/>
                </a:solidFill>
                <a:latin typeface="Verdana" pitchFamily="34" charset="0"/>
              </a:defRPr>
            </a:lvl3pPr>
            <a:lvl4pPr marL="1600200" indent="-228600" defTabSz="928688" eaLnBrk="0" hangingPunct="0">
              <a:defRPr sz="1600" b="1">
                <a:solidFill>
                  <a:schemeClr val="tx1"/>
                </a:solidFill>
                <a:latin typeface="Verdana" pitchFamily="34" charset="0"/>
              </a:defRPr>
            </a:lvl4pPr>
            <a:lvl5pPr marL="2057400" indent="-228600" defTabSz="928688" eaLnBrk="0" hangingPunct="0">
              <a:defRPr sz="1600" b="1">
                <a:solidFill>
                  <a:schemeClr val="tx1"/>
                </a:solidFill>
                <a:latin typeface="Verdana" pitchFamily="34" charset="0"/>
              </a:defRPr>
            </a:lvl5pPr>
            <a:lvl6pPr marL="2514600" indent="-228600" defTabSz="928688" eaLnBrk="0" fontAlgn="base" hangingPunct="0">
              <a:spcBef>
                <a:spcPct val="0"/>
              </a:spcBef>
              <a:spcAft>
                <a:spcPct val="0"/>
              </a:spcAft>
              <a:defRPr sz="1600" b="1">
                <a:solidFill>
                  <a:schemeClr val="tx1"/>
                </a:solidFill>
                <a:latin typeface="Verdana" pitchFamily="34" charset="0"/>
              </a:defRPr>
            </a:lvl6pPr>
            <a:lvl7pPr marL="2971800" indent="-228600" defTabSz="928688" eaLnBrk="0" fontAlgn="base" hangingPunct="0">
              <a:spcBef>
                <a:spcPct val="0"/>
              </a:spcBef>
              <a:spcAft>
                <a:spcPct val="0"/>
              </a:spcAft>
              <a:defRPr sz="1600" b="1">
                <a:solidFill>
                  <a:schemeClr val="tx1"/>
                </a:solidFill>
                <a:latin typeface="Verdana" pitchFamily="34" charset="0"/>
              </a:defRPr>
            </a:lvl7pPr>
            <a:lvl8pPr marL="3429000" indent="-228600" defTabSz="928688" eaLnBrk="0" fontAlgn="base" hangingPunct="0">
              <a:spcBef>
                <a:spcPct val="0"/>
              </a:spcBef>
              <a:spcAft>
                <a:spcPct val="0"/>
              </a:spcAft>
              <a:defRPr sz="1600" b="1">
                <a:solidFill>
                  <a:schemeClr val="tx1"/>
                </a:solidFill>
                <a:latin typeface="Verdana" pitchFamily="34" charset="0"/>
              </a:defRPr>
            </a:lvl8pPr>
            <a:lvl9pPr marL="3886200" indent="-228600" defTabSz="928688" eaLnBrk="0" fontAlgn="base" hangingPunct="0">
              <a:spcBef>
                <a:spcPct val="0"/>
              </a:spcBef>
              <a:spcAft>
                <a:spcPct val="0"/>
              </a:spcAft>
              <a:defRPr sz="1600" b="1">
                <a:solidFill>
                  <a:schemeClr val="tx1"/>
                </a:solidFill>
                <a:latin typeface="Verdana" pitchFamily="34" charset="0"/>
              </a:defRPr>
            </a:lvl9pPr>
          </a:lstStyle>
          <a:p>
            <a:fld id="{44DBA792-D0B2-46C0-9A2E-CFA82DACF4A7}" type="slidenum">
              <a:rPr lang="en-US" sz="1000" b="0" smtClean="0">
                <a:latin typeface="Book Antiqua" pitchFamily="18" charset="0"/>
              </a:rPr>
              <a:pPr/>
              <a:t>2</a:t>
            </a:fld>
            <a:endParaRPr lang="en-US" sz="1000" b="0" smtClean="0">
              <a:latin typeface="Book Antiqua" pitchFamily="18" charset="0"/>
            </a:endParaRPr>
          </a:p>
        </p:txBody>
      </p:sp>
      <p:sp>
        <p:nvSpPr>
          <p:cNvPr id="28675" name="Rectangle 2"/>
          <p:cNvSpPr>
            <a:spLocks noGrp="1" noRot="1" noChangeAspect="1" noChangeArrowheads="1" noTextEdit="1"/>
          </p:cNvSpPr>
          <p:nvPr>
            <p:ph type="sldImg"/>
          </p:nvPr>
        </p:nvSpPr>
        <p:spPr>
          <a:ln cap="flat"/>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9325">
              <a:spcBef>
                <a:spcPct val="0"/>
              </a:spcBef>
            </a:pPr>
            <a:endParaRPr lang="en-CA" sz="250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1600" b="1">
                <a:solidFill>
                  <a:schemeClr val="tx1"/>
                </a:solidFill>
                <a:latin typeface="Verdana" pitchFamily="34" charset="0"/>
              </a:defRPr>
            </a:lvl1pPr>
            <a:lvl2pPr marL="742950" indent="-285750" defTabSz="928688" eaLnBrk="0" hangingPunct="0">
              <a:defRPr sz="1600" b="1">
                <a:solidFill>
                  <a:schemeClr val="tx1"/>
                </a:solidFill>
                <a:latin typeface="Verdana" pitchFamily="34" charset="0"/>
              </a:defRPr>
            </a:lvl2pPr>
            <a:lvl3pPr marL="1143000" indent="-228600" defTabSz="928688" eaLnBrk="0" hangingPunct="0">
              <a:defRPr sz="1600" b="1">
                <a:solidFill>
                  <a:schemeClr val="tx1"/>
                </a:solidFill>
                <a:latin typeface="Verdana" pitchFamily="34" charset="0"/>
              </a:defRPr>
            </a:lvl3pPr>
            <a:lvl4pPr marL="1600200" indent="-228600" defTabSz="928688" eaLnBrk="0" hangingPunct="0">
              <a:defRPr sz="1600" b="1">
                <a:solidFill>
                  <a:schemeClr val="tx1"/>
                </a:solidFill>
                <a:latin typeface="Verdana" pitchFamily="34" charset="0"/>
              </a:defRPr>
            </a:lvl4pPr>
            <a:lvl5pPr marL="2057400" indent="-228600" defTabSz="928688" eaLnBrk="0" hangingPunct="0">
              <a:defRPr sz="1600" b="1">
                <a:solidFill>
                  <a:schemeClr val="tx1"/>
                </a:solidFill>
                <a:latin typeface="Verdana" pitchFamily="34" charset="0"/>
              </a:defRPr>
            </a:lvl5pPr>
            <a:lvl6pPr marL="2514600" indent="-228600" defTabSz="928688" eaLnBrk="0" fontAlgn="base" hangingPunct="0">
              <a:spcBef>
                <a:spcPct val="0"/>
              </a:spcBef>
              <a:spcAft>
                <a:spcPct val="0"/>
              </a:spcAft>
              <a:defRPr sz="1600" b="1">
                <a:solidFill>
                  <a:schemeClr val="tx1"/>
                </a:solidFill>
                <a:latin typeface="Verdana" pitchFamily="34" charset="0"/>
              </a:defRPr>
            </a:lvl6pPr>
            <a:lvl7pPr marL="2971800" indent="-228600" defTabSz="928688" eaLnBrk="0" fontAlgn="base" hangingPunct="0">
              <a:spcBef>
                <a:spcPct val="0"/>
              </a:spcBef>
              <a:spcAft>
                <a:spcPct val="0"/>
              </a:spcAft>
              <a:defRPr sz="1600" b="1">
                <a:solidFill>
                  <a:schemeClr val="tx1"/>
                </a:solidFill>
                <a:latin typeface="Verdana" pitchFamily="34" charset="0"/>
              </a:defRPr>
            </a:lvl7pPr>
            <a:lvl8pPr marL="3429000" indent="-228600" defTabSz="928688" eaLnBrk="0" fontAlgn="base" hangingPunct="0">
              <a:spcBef>
                <a:spcPct val="0"/>
              </a:spcBef>
              <a:spcAft>
                <a:spcPct val="0"/>
              </a:spcAft>
              <a:defRPr sz="1600" b="1">
                <a:solidFill>
                  <a:schemeClr val="tx1"/>
                </a:solidFill>
                <a:latin typeface="Verdana" pitchFamily="34" charset="0"/>
              </a:defRPr>
            </a:lvl8pPr>
            <a:lvl9pPr marL="3886200" indent="-228600" defTabSz="928688" eaLnBrk="0" fontAlgn="base" hangingPunct="0">
              <a:spcBef>
                <a:spcPct val="0"/>
              </a:spcBef>
              <a:spcAft>
                <a:spcPct val="0"/>
              </a:spcAft>
              <a:defRPr sz="1600" b="1">
                <a:solidFill>
                  <a:schemeClr val="tx1"/>
                </a:solidFill>
                <a:latin typeface="Verdana" pitchFamily="34" charset="0"/>
              </a:defRPr>
            </a:lvl9pPr>
          </a:lstStyle>
          <a:p>
            <a:fld id="{89A34B8F-82E8-402B-8CB7-A064D4152542}" type="slidenum">
              <a:rPr lang="en-US" sz="1000" b="0" smtClean="0">
                <a:latin typeface="Book Antiqua" pitchFamily="18" charset="0"/>
              </a:rPr>
              <a:pPr/>
              <a:t>71</a:t>
            </a:fld>
            <a:endParaRPr lang="en-US" sz="1000" b="0" smtClean="0">
              <a:latin typeface="Book Antiqua"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1600" b="1">
                <a:solidFill>
                  <a:schemeClr val="tx1"/>
                </a:solidFill>
                <a:latin typeface="Verdana" pitchFamily="34" charset="0"/>
              </a:defRPr>
            </a:lvl1pPr>
            <a:lvl2pPr marL="742950" indent="-285750" defTabSz="928688" eaLnBrk="0" hangingPunct="0">
              <a:defRPr sz="1600" b="1">
                <a:solidFill>
                  <a:schemeClr val="tx1"/>
                </a:solidFill>
                <a:latin typeface="Verdana" pitchFamily="34" charset="0"/>
              </a:defRPr>
            </a:lvl2pPr>
            <a:lvl3pPr marL="1143000" indent="-228600" defTabSz="928688" eaLnBrk="0" hangingPunct="0">
              <a:defRPr sz="1600" b="1">
                <a:solidFill>
                  <a:schemeClr val="tx1"/>
                </a:solidFill>
                <a:latin typeface="Verdana" pitchFamily="34" charset="0"/>
              </a:defRPr>
            </a:lvl3pPr>
            <a:lvl4pPr marL="1600200" indent="-228600" defTabSz="928688" eaLnBrk="0" hangingPunct="0">
              <a:defRPr sz="1600" b="1">
                <a:solidFill>
                  <a:schemeClr val="tx1"/>
                </a:solidFill>
                <a:latin typeface="Verdana" pitchFamily="34" charset="0"/>
              </a:defRPr>
            </a:lvl4pPr>
            <a:lvl5pPr marL="2057400" indent="-228600" defTabSz="928688" eaLnBrk="0" hangingPunct="0">
              <a:defRPr sz="1600" b="1">
                <a:solidFill>
                  <a:schemeClr val="tx1"/>
                </a:solidFill>
                <a:latin typeface="Verdana" pitchFamily="34" charset="0"/>
              </a:defRPr>
            </a:lvl5pPr>
            <a:lvl6pPr marL="2514600" indent="-228600" defTabSz="928688" eaLnBrk="0" fontAlgn="base" hangingPunct="0">
              <a:spcBef>
                <a:spcPct val="0"/>
              </a:spcBef>
              <a:spcAft>
                <a:spcPct val="0"/>
              </a:spcAft>
              <a:defRPr sz="1600" b="1">
                <a:solidFill>
                  <a:schemeClr val="tx1"/>
                </a:solidFill>
                <a:latin typeface="Verdana" pitchFamily="34" charset="0"/>
              </a:defRPr>
            </a:lvl6pPr>
            <a:lvl7pPr marL="2971800" indent="-228600" defTabSz="928688" eaLnBrk="0" fontAlgn="base" hangingPunct="0">
              <a:spcBef>
                <a:spcPct val="0"/>
              </a:spcBef>
              <a:spcAft>
                <a:spcPct val="0"/>
              </a:spcAft>
              <a:defRPr sz="1600" b="1">
                <a:solidFill>
                  <a:schemeClr val="tx1"/>
                </a:solidFill>
                <a:latin typeface="Verdana" pitchFamily="34" charset="0"/>
              </a:defRPr>
            </a:lvl7pPr>
            <a:lvl8pPr marL="3429000" indent="-228600" defTabSz="928688" eaLnBrk="0" fontAlgn="base" hangingPunct="0">
              <a:spcBef>
                <a:spcPct val="0"/>
              </a:spcBef>
              <a:spcAft>
                <a:spcPct val="0"/>
              </a:spcAft>
              <a:defRPr sz="1600" b="1">
                <a:solidFill>
                  <a:schemeClr val="tx1"/>
                </a:solidFill>
                <a:latin typeface="Verdana" pitchFamily="34" charset="0"/>
              </a:defRPr>
            </a:lvl8pPr>
            <a:lvl9pPr marL="3886200" indent="-228600" defTabSz="928688" eaLnBrk="0" fontAlgn="base" hangingPunct="0">
              <a:spcBef>
                <a:spcPct val="0"/>
              </a:spcBef>
              <a:spcAft>
                <a:spcPct val="0"/>
              </a:spcAft>
              <a:defRPr sz="1600" b="1">
                <a:solidFill>
                  <a:schemeClr val="tx1"/>
                </a:solidFill>
                <a:latin typeface="Verdana" pitchFamily="34" charset="0"/>
              </a:defRPr>
            </a:lvl9pPr>
          </a:lstStyle>
          <a:p>
            <a:fld id="{7FE426F7-A11B-4D27-9681-E34381A8F5B6}" type="slidenum">
              <a:rPr lang="en-US" sz="1000" b="0" smtClean="0">
                <a:latin typeface="Book Antiqua" pitchFamily="18" charset="0"/>
              </a:rPr>
              <a:pPr/>
              <a:t>3</a:t>
            </a:fld>
            <a:endParaRPr lang="en-US" sz="1000" b="0" smtClean="0">
              <a:latin typeface="Book Antiqua" pitchFamily="18" charset="0"/>
            </a:endParaRPr>
          </a:p>
        </p:txBody>
      </p:sp>
      <p:sp>
        <p:nvSpPr>
          <p:cNvPr id="29699" name="Rectangle 2"/>
          <p:cNvSpPr>
            <a:spLocks noGrp="1" noRot="1" noChangeAspect="1" noChangeArrowheads="1" noTextEdit="1"/>
          </p:cNvSpPr>
          <p:nvPr>
            <p:ph type="sldImg"/>
          </p:nvPr>
        </p:nvSpPr>
        <p:spPr>
          <a:ln cap="flat"/>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CA" sz="260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1600" b="1">
                <a:solidFill>
                  <a:schemeClr val="tx1"/>
                </a:solidFill>
                <a:latin typeface="Verdana" pitchFamily="34" charset="0"/>
              </a:defRPr>
            </a:lvl1pPr>
            <a:lvl2pPr marL="742950" indent="-285750" defTabSz="928688" eaLnBrk="0" hangingPunct="0">
              <a:defRPr sz="1600" b="1">
                <a:solidFill>
                  <a:schemeClr val="tx1"/>
                </a:solidFill>
                <a:latin typeface="Verdana" pitchFamily="34" charset="0"/>
              </a:defRPr>
            </a:lvl2pPr>
            <a:lvl3pPr marL="1143000" indent="-228600" defTabSz="928688" eaLnBrk="0" hangingPunct="0">
              <a:defRPr sz="1600" b="1">
                <a:solidFill>
                  <a:schemeClr val="tx1"/>
                </a:solidFill>
                <a:latin typeface="Verdana" pitchFamily="34" charset="0"/>
              </a:defRPr>
            </a:lvl3pPr>
            <a:lvl4pPr marL="1600200" indent="-228600" defTabSz="928688" eaLnBrk="0" hangingPunct="0">
              <a:defRPr sz="1600" b="1">
                <a:solidFill>
                  <a:schemeClr val="tx1"/>
                </a:solidFill>
                <a:latin typeface="Verdana" pitchFamily="34" charset="0"/>
              </a:defRPr>
            </a:lvl4pPr>
            <a:lvl5pPr marL="2057400" indent="-228600" defTabSz="928688" eaLnBrk="0" hangingPunct="0">
              <a:defRPr sz="1600" b="1">
                <a:solidFill>
                  <a:schemeClr val="tx1"/>
                </a:solidFill>
                <a:latin typeface="Verdana" pitchFamily="34" charset="0"/>
              </a:defRPr>
            </a:lvl5pPr>
            <a:lvl6pPr marL="2514600" indent="-228600" defTabSz="928688" eaLnBrk="0" fontAlgn="base" hangingPunct="0">
              <a:spcBef>
                <a:spcPct val="0"/>
              </a:spcBef>
              <a:spcAft>
                <a:spcPct val="0"/>
              </a:spcAft>
              <a:defRPr sz="1600" b="1">
                <a:solidFill>
                  <a:schemeClr val="tx1"/>
                </a:solidFill>
                <a:latin typeface="Verdana" pitchFamily="34" charset="0"/>
              </a:defRPr>
            </a:lvl6pPr>
            <a:lvl7pPr marL="2971800" indent="-228600" defTabSz="928688" eaLnBrk="0" fontAlgn="base" hangingPunct="0">
              <a:spcBef>
                <a:spcPct val="0"/>
              </a:spcBef>
              <a:spcAft>
                <a:spcPct val="0"/>
              </a:spcAft>
              <a:defRPr sz="1600" b="1">
                <a:solidFill>
                  <a:schemeClr val="tx1"/>
                </a:solidFill>
                <a:latin typeface="Verdana" pitchFamily="34" charset="0"/>
              </a:defRPr>
            </a:lvl7pPr>
            <a:lvl8pPr marL="3429000" indent="-228600" defTabSz="928688" eaLnBrk="0" fontAlgn="base" hangingPunct="0">
              <a:spcBef>
                <a:spcPct val="0"/>
              </a:spcBef>
              <a:spcAft>
                <a:spcPct val="0"/>
              </a:spcAft>
              <a:defRPr sz="1600" b="1">
                <a:solidFill>
                  <a:schemeClr val="tx1"/>
                </a:solidFill>
                <a:latin typeface="Verdana" pitchFamily="34" charset="0"/>
              </a:defRPr>
            </a:lvl8pPr>
            <a:lvl9pPr marL="3886200" indent="-228600" defTabSz="928688" eaLnBrk="0" fontAlgn="base" hangingPunct="0">
              <a:spcBef>
                <a:spcPct val="0"/>
              </a:spcBef>
              <a:spcAft>
                <a:spcPct val="0"/>
              </a:spcAft>
              <a:defRPr sz="1600" b="1">
                <a:solidFill>
                  <a:schemeClr val="tx1"/>
                </a:solidFill>
                <a:latin typeface="Verdana" pitchFamily="34" charset="0"/>
              </a:defRPr>
            </a:lvl9pPr>
          </a:lstStyle>
          <a:p>
            <a:fld id="{736CB3AC-44F1-4602-BD11-32C9C6684A79}" type="slidenum">
              <a:rPr lang="en-US" sz="1000" b="0" smtClean="0">
                <a:latin typeface="Book Antiqua" pitchFamily="18" charset="0"/>
              </a:rPr>
              <a:pPr/>
              <a:t>6</a:t>
            </a:fld>
            <a:endParaRPr lang="en-US" sz="1000" b="0" smtClean="0">
              <a:latin typeface="Book Antiqua"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1600" b="1">
                <a:solidFill>
                  <a:schemeClr val="tx1"/>
                </a:solidFill>
                <a:latin typeface="Verdana" pitchFamily="34" charset="0"/>
              </a:defRPr>
            </a:lvl1pPr>
            <a:lvl2pPr marL="742950" indent="-285750" defTabSz="928688" eaLnBrk="0" hangingPunct="0">
              <a:defRPr sz="1600" b="1">
                <a:solidFill>
                  <a:schemeClr val="tx1"/>
                </a:solidFill>
                <a:latin typeface="Verdana" pitchFamily="34" charset="0"/>
              </a:defRPr>
            </a:lvl2pPr>
            <a:lvl3pPr marL="1143000" indent="-228600" defTabSz="928688" eaLnBrk="0" hangingPunct="0">
              <a:defRPr sz="1600" b="1">
                <a:solidFill>
                  <a:schemeClr val="tx1"/>
                </a:solidFill>
                <a:latin typeface="Verdana" pitchFamily="34" charset="0"/>
              </a:defRPr>
            </a:lvl3pPr>
            <a:lvl4pPr marL="1600200" indent="-228600" defTabSz="928688" eaLnBrk="0" hangingPunct="0">
              <a:defRPr sz="1600" b="1">
                <a:solidFill>
                  <a:schemeClr val="tx1"/>
                </a:solidFill>
                <a:latin typeface="Verdana" pitchFamily="34" charset="0"/>
              </a:defRPr>
            </a:lvl4pPr>
            <a:lvl5pPr marL="2057400" indent="-228600" defTabSz="928688" eaLnBrk="0" hangingPunct="0">
              <a:defRPr sz="1600" b="1">
                <a:solidFill>
                  <a:schemeClr val="tx1"/>
                </a:solidFill>
                <a:latin typeface="Verdana" pitchFamily="34" charset="0"/>
              </a:defRPr>
            </a:lvl5pPr>
            <a:lvl6pPr marL="2514600" indent="-228600" defTabSz="928688" eaLnBrk="0" fontAlgn="base" hangingPunct="0">
              <a:spcBef>
                <a:spcPct val="0"/>
              </a:spcBef>
              <a:spcAft>
                <a:spcPct val="0"/>
              </a:spcAft>
              <a:defRPr sz="1600" b="1">
                <a:solidFill>
                  <a:schemeClr val="tx1"/>
                </a:solidFill>
                <a:latin typeface="Verdana" pitchFamily="34" charset="0"/>
              </a:defRPr>
            </a:lvl6pPr>
            <a:lvl7pPr marL="2971800" indent="-228600" defTabSz="928688" eaLnBrk="0" fontAlgn="base" hangingPunct="0">
              <a:spcBef>
                <a:spcPct val="0"/>
              </a:spcBef>
              <a:spcAft>
                <a:spcPct val="0"/>
              </a:spcAft>
              <a:defRPr sz="1600" b="1">
                <a:solidFill>
                  <a:schemeClr val="tx1"/>
                </a:solidFill>
                <a:latin typeface="Verdana" pitchFamily="34" charset="0"/>
              </a:defRPr>
            </a:lvl7pPr>
            <a:lvl8pPr marL="3429000" indent="-228600" defTabSz="928688" eaLnBrk="0" fontAlgn="base" hangingPunct="0">
              <a:spcBef>
                <a:spcPct val="0"/>
              </a:spcBef>
              <a:spcAft>
                <a:spcPct val="0"/>
              </a:spcAft>
              <a:defRPr sz="1600" b="1">
                <a:solidFill>
                  <a:schemeClr val="tx1"/>
                </a:solidFill>
                <a:latin typeface="Verdana" pitchFamily="34" charset="0"/>
              </a:defRPr>
            </a:lvl8pPr>
            <a:lvl9pPr marL="3886200" indent="-228600" defTabSz="928688" eaLnBrk="0" fontAlgn="base" hangingPunct="0">
              <a:spcBef>
                <a:spcPct val="0"/>
              </a:spcBef>
              <a:spcAft>
                <a:spcPct val="0"/>
              </a:spcAft>
              <a:defRPr sz="1600" b="1">
                <a:solidFill>
                  <a:schemeClr val="tx1"/>
                </a:solidFill>
                <a:latin typeface="Verdana" pitchFamily="34" charset="0"/>
              </a:defRPr>
            </a:lvl9pPr>
          </a:lstStyle>
          <a:p>
            <a:fld id="{77E6472C-93D1-446A-907D-0AA18BC68BCC}" type="slidenum">
              <a:rPr lang="en-US" sz="1000" b="0" smtClean="0">
                <a:latin typeface="Book Antiqua" pitchFamily="18" charset="0"/>
              </a:rPr>
              <a:pPr/>
              <a:t>13</a:t>
            </a:fld>
            <a:endParaRPr lang="en-US" sz="1000" b="0" smtClean="0">
              <a:latin typeface="Book Antiqua"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Nanny cams</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1600" b="1">
                <a:solidFill>
                  <a:schemeClr val="tx1"/>
                </a:solidFill>
                <a:latin typeface="Verdana" pitchFamily="34" charset="0"/>
              </a:defRPr>
            </a:lvl1pPr>
            <a:lvl2pPr marL="742950" indent="-285750" defTabSz="928688" eaLnBrk="0" hangingPunct="0">
              <a:defRPr sz="1600" b="1">
                <a:solidFill>
                  <a:schemeClr val="tx1"/>
                </a:solidFill>
                <a:latin typeface="Verdana" pitchFamily="34" charset="0"/>
              </a:defRPr>
            </a:lvl2pPr>
            <a:lvl3pPr marL="1143000" indent="-228600" defTabSz="928688" eaLnBrk="0" hangingPunct="0">
              <a:defRPr sz="1600" b="1">
                <a:solidFill>
                  <a:schemeClr val="tx1"/>
                </a:solidFill>
                <a:latin typeface="Verdana" pitchFamily="34" charset="0"/>
              </a:defRPr>
            </a:lvl3pPr>
            <a:lvl4pPr marL="1600200" indent="-228600" defTabSz="928688" eaLnBrk="0" hangingPunct="0">
              <a:defRPr sz="1600" b="1">
                <a:solidFill>
                  <a:schemeClr val="tx1"/>
                </a:solidFill>
                <a:latin typeface="Verdana" pitchFamily="34" charset="0"/>
              </a:defRPr>
            </a:lvl4pPr>
            <a:lvl5pPr marL="2057400" indent="-228600" defTabSz="928688" eaLnBrk="0" hangingPunct="0">
              <a:defRPr sz="1600" b="1">
                <a:solidFill>
                  <a:schemeClr val="tx1"/>
                </a:solidFill>
                <a:latin typeface="Verdana" pitchFamily="34" charset="0"/>
              </a:defRPr>
            </a:lvl5pPr>
            <a:lvl6pPr marL="2514600" indent="-228600" defTabSz="928688" eaLnBrk="0" fontAlgn="base" hangingPunct="0">
              <a:spcBef>
                <a:spcPct val="0"/>
              </a:spcBef>
              <a:spcAft>
                <a:spcPct val="0"/>
              </a:spcAft>
              <a:defRPr sz="1600" b="1">
                <a:solidFill>
                  <a:schemeClr val="tx1"/>
                </a:solidFill>
                <a:latin typeface="Verdana" pitchFamily="34" charset="0"/>
              </a:defRPr>
            </a:lvl6pPr>
            <a:lvl7pPr marL="2971800" indent="-228600" defTabSz="928688" eaLnBrk="0" fontAlgn="base" hangingPunct="0">
              <a:spcBef>
                <a:spcPct val="0"/>
              </a:spcBef>
              <a:spcAft>
                <a:spcPct val="0"/>
              </a:spcAft>
              <a:defRPr sz="1600" b="1">
                <a:solidFill>
                  <a:schemeClr val="tx1"/>
                </a:solidFill>
                <a:latin typeface="Verdana" pitchFamily="34" charset="0"/>
              </a:defRPr>
            </a:lvl7pPr>
            <a:lvl8pPr marL="3429000" indent="-228600" defTabSz="928688" eaLnBrk="0" fontAlgn="base" hangingPunct="0">
              <a:spcBef>
                <a:spcPct val="0"/>
              </a:spcBef>
              <a:spcAft>
                <a:spcPct val="0"/>
              </a:spcAft>
              <a:defRPr sz="1600" b="1">
                <a:solidFill>
                  <a:schemeClr val="tx1"/>
                </a:solidFill>
                <a:latin typeface="Verdana" pitchFamily="34" charset="0"/>
              </a:defRPr>
            </a:lvl8pPr>
            <a:lvl9pPr marL="3886200" indent="-228600" defTabSz="928688" eaLnBrk="0" fontAlgn="base" hangingPunct="0">
              <a:spcBef>
                <a:spcPct val="0"/>
              </a:spcBef>
              <a:spcAft>
                <a:spcPct val="0"/>
              </a:spcAft>
              <a:defRPr sz="1600" b="1">
                <a:solidFill>
                  <a:schemeClr val="tx1"/>
                </a:solidFill>
                <a:latin typeface="Verdana" pitchFamily="34" charset="0"/>
              </a:defRPr>
            </a:lvl9pPr>
          </a:lstStyle>
          <a:p>
            <a:fld id="{3C48E142-C0DA-47AE-9059-AB596180806B}" type="slidenum">
              <a:rPr lang="en-US" sz="1000" b="0" smtClean="0">
                <a:latin typeface="Book Antiqua" pitchFamily="18" charset="0"/>
              </a:rPr>
              <a:pPr/>
              <a:t>40</a:t>
            </a:fld>
            <a:endParaRPr lang="en-US" sz="1000" b="0" smtClean="0">
              <a:latin typeface="Book Antiqua"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Nanny cams</a:t>
            </a: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1600" b="1">
                <a:solidFill>
                  <a:schemeClr val="tx1"/>
                </a:solidFill>
                <a:latin typeface="Verdana" pitchFamily="34" charset="0"/>
              </a:defRPr>
            </a:lvl1pPr>
            <a:lvl2pPr marL="742950" indent="-285750" defTabSz="928688" eaLnBrk="0" hangingPunct="0">
              <a:defRPr sz="1600" b="1">
                <a:solidFill>
                  <a:schemeClr val="tx1"/>
                </a:solidFill>
                <a:latin typeface="Verdana" pitchFamily="34" charset="0"/>
              </a:defRPr>
            </a:lvl2pPr>
            <a:lvl3pPr marL="1143000" indent="-228600" defTabSz="928688" eaLnBrk="0" hangingPunct="0">
              <a:defRPr sz="1600" b="1">
                <a:solidFill>
                  <a:schemeClr val="tx1"/>
                </a:solidFill>
                <a:latin typeface="Verdana" pitchFamily="34" charset="0"/>
              </a:defRPr>
            </a:lvl3pPr>
            <a:lvl4pPr marL="1600200" indent="-228600" defTabSz="928688" eaLnBrk="0" hangingPunct="0">
              <a:defRPr sz="1600" b="1">
                <a:solidFill>
                  <a:schemeClr val="tx1"/>
                </a:solidFill>
                <a:latin typeface="Verdana" pitchFamily="34" charset="0"/>
              </a:defRPr>
            </a:lvl4pPr>
            <a:lvl5pPr marL="2057400" indent="-228600" defTabSz="928688" eaLnBrk="0" hangingPunct="0">
              <a:defRPr sz="1600" b="1">
                <a:solidFill>
                  <a:schemeClr val="tx1"/>
                </a:solidFill>
                <a:latin typeface="Verdana" pitchFamily="34" charset="0"/>
              </a:defRPr>
            </a:lvl5pPr>
            <a:lvl6pPr marL="2514600" indent="-228600" defTabSz="928688" eaLnBrk="0" fontAlgn="base" hangingPunct="0">
              <a:spcBef>
                <a:spcPct val="0"/>
              </a:spcBef>
              <a:spcAft>
                <a:spcPct val="0"/>
              </a:spcAft>
              <a:defRPr sz="1600" b="1">
                <a:solidFill>
                  <a:schemeClr val="tx1"/>
                </a:solidFill>
                <a:latin typeface="Verdana" pitchFamily="34" charset="0"/>
              </a:defRPr>
            </a:lvl6pPr>
            <a:lvl7pPr marL="2971800" indent="-228600" defTabSz="928688" eaLnBrk="0" fontAlgn="base" hangingPunct="0">
              <a:spcBef>
                <a:spcPct val="0"/>
              </a:spcBef>
              <a:spcAft>
                <a:spcPct val="0"/>
              </a:spcAft>
              <a:defRPr sz="1600" b="1">
                <a:solidFill>
                  <a:schemeClr val="tx1"/>
                </a:solidFill>
                <a:latin typeface="Verdana" pitchFamily="34" charset="0"/>
              </a:defRPr>
            </a:lvl7pPr>
            <a:lvl8pPr marL="3429000" indent="-228600" defTabSz="928688" eaLnBrk="0" fontAlgn="base" hangingPunct="0">
              <a:spcBef>
                <a:spcPct val="0"/>
              </a:spcBef>
              <a:spcAft>
                <a:spcPct val="0"/>
              </a:spcAft>
              <a:defRPr sz="1600" b="1">
                <a:solidFill>
                  <a:schemeClr val="tx1"/>
                </a:solidFill>
                <a:latin typeface="Verdana" pitchFamily="34" charset="0"/>
              </a:defRPr>
            </a:lvl8pPr>
            <a:lvl9pPr marL="3886200" indent="-228600" defTabSz="928688" eaLnBrk="0" fontAlgn="base" hangingPunct="0">
              <a:spcBef>
                <a:spcPct val="0"/>
              </a:spcBef>
              <a:spcAft>
                <a:spcPct val="0"/>
              </a:spcAft>
              <a:defRPr sz="1600" b="1">
                <a:solidFill>
                  <a:schemeClr val="tx1"/>
                </a:solidFill>
                <a:latin typeface="Verdana" pitchFamily="34" charset="0"/>
              </a:defRPr>
            </a:lvl9pPr>
          </a:lstStyle>
          <a:p>
            <a:fld id="{7F7E4FFD-E0E5-41B5-9295-3895F85CA5EC}" type="slidenum">
              <a:rPr lang="en-US" sz="1000" b="0" smtClean="0">
                <a:latin typeface="Book Antiqua" pitchFamily="18" charset="0"/>
              </a:rPr>
              <a:pPr/>
              <a:t>43</a:t>
            </a:fld>
            <a:endParaRPr lang="en-US" sz="1000" b="0" smtClean="0">
              <a:latin typeface="Book Antiqua"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Motion sensor light switch</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1600" b="1">
                <a:solidFill>
                  <a:schemeClr val="tx1"/>
                </a:solidFill>
                <a:latin typeface="Verdana" pitchFamily="34" charset="0"/>
              </a:defRPr>
            </a:lvl1pPr>
            <a:lvl2pPr marL="742950" indent="-285750" defTabSz="928688" eaLnBrk="0" hangingPunct="0">
              <a:defRPr sz="1600" b="1">
                <a:solidFill>
                  <a:schemeClr val="tx1"/>
                </a:solidFill>
                <a:latin typeface="Verdana" pitchFamily="34" charset="0"/>
              </a:defRPr>
            </a:lvl2pPr>
            <a:lvl3pPr marL="1143000" indent="-228600" defTabSz="928688" eaLnBrk="0" hangingPunct="0">
              <a:defRPr sz="1600" b="1">
                <a:solidFill>
                  <a:schemeClr val="tx1"/>
                </a:solidFill>
                <a:latin typeface="Verdana" pitchFamily="34" charset="0"/>
              </a:defRPr>
            </a:lvl3pPr>
            <a:lvl4pPr marL="1600200" indent="-228600" defTabSz="928688" eaLnBrk="0" hangingPunct="0">
              <a:defRPr sz="1600" b="1">
                <a:solidFill>
                  <a:schemeClr val="tx1"/>
                </a:solidFill>
                <a:latin typeface="Verdana" pitchFamily="34" charset="0"/>
              </a:defRPr>
            </a:lvl4pPr>
            <a:lvl5pPr marL="2057400" indent="-228600" defTabSz="928688" eaLnBrk="0" hangingPunct="0">
              <a:defRPr sz="1600" b="1">
                <a:solidFill>
                  <a:schemeClr val="tx1"/>
                </a:solidFill>
                <a:latin typeface="Verdana" pitchFamily="34" charset="0"/>
              </a:defRPr>
            </a:lvl5pPr>
            <a:lvl6pPr marL="2514600" indent="-228600" defTabSz="928688" eaLnBrk="0" fontAlgn="base" hangingPunct="0">
              <a:spcBef>
                <a:spcPct val="0"/>
              </a:spcBef>
              <a:spcAft>
                <a:spcPct val="0"/>
              </a:spcAft>
              <a:defRPr sz="1600" b="1">
                <a:solidFill>
                  <a:schemeClr val="tx1"/>
                </a:solidFill>
                <a:latin typeface="Verdana" pitchFamily="34" charset="0"/>
              </a:defRPr>
            </a:lvl6pPr>
            <a:lvl7pPr marL="2971800" indent="-228600" defTabSz="928688" eaLnBrk="0" fontAlgn="base" hangingPunct="0">
              <a:spcBef>
                <a:spcPct val="0"/>
              </a:spcBef>
              <a:spcAft>
                <a:spcPct val="0"/>
              </a:spcAft>
              <a:defRPr sz="1600" b="1">
                <a:solidFill>
                  <a:schemeClr val="tx1"/>
                </a:solidFill>
                <a:latin typeface="Verdana" pitchFamily="34" charset="0"/>
              </a:defRPr>
            </a:lvl7pPr>
            <a:lvl8pPr marL="3429000" indent="-228600" defTabSz="928688" eaLnBrk="0" fontAlgn="base" hangingPunct="0">
              <a:spcBef>
                <a:spcPct val="0"/>
              </a:spcBef>
              <a:spcAft>
                <a:spcPct val="0"/>
              </a:spcAft>
              <a:defRPr sz="1600" b="1">
                <a:solidFill>
                  <a:schemeClr val="tx1"/>
                </a:solidFill>
                <a:latin typeface="Verdana" pitchFamily="34" charset="0"/>
              </a:defRPr>
            </a:lvl8pPr>
            <a:lvl9pPr marL="3886200" indent="-228600" defTabSz="928688" eaLnBrk="0" fontAlgn="base" hangingPunct="0">
              <a:spcBef>
                <a:spcPct val="0"/>
              </a:spcBef>
              <a:spcAft>
                <a:spcPct val="0"/>
              </a:spcAft>
              <a:defRPr sz="1600" b="1">
                <a:solidFill>
                  <a:schemeClr val="tx1"/>
                </a:solidFill>
                <a:latin typeface="Verdana" pitchFamily="34" charset="0"/>
              </a:defRPr>
            </a:lvl9pPr>
          </a:lstStyle>
          <a:p>
            <a:fld id="{F666F607-3E85-435E-A783-3BCAAEA4E0B7}" type="slidenum">
              <a:rPr lang="en-US" sz="1000" b="0" smtClean="0">
                <a:latin typeface="Book Antiqua" pitchFamily="18" charset="0"/>
              </a:rPr>
              <a:pPr/>
              <a:t>45</a:t>
            </a:fld>
            <a:endParaRPr lang="en-US" sz="1000" b="0" smtClean="0">
              <a:latin typeface="Book Antiqua"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Various utility meters</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1600" b="1">
                <a:solidFill>
                  <a:schemeClr val="tx1"/>
                </a:solidFill>
                <a:latin typeface="Verdana" pitchFamily="34" charset="0"/>
              </a:defRPr>
            </a:lvl1pPr>
            <a:lvl2pPr marL="742950" indent="-285750" defTabSz="928688" eaLnBrk="0" hangingPunct="0">
              <a:defRPr sz="1600" b="1">
                <a:solidFill>
                  <a:schemeClr val="tx1"/>
                </a:solidFill>
                <a:latin typeface="Verdana" pitchFamily="34" charset="0"/>
              </a:defRPr>
            </a:lvl2pPr>
            <a:lvl3pPr marL="1143000" indent="-228600" defTabSz="928688" eaLnBrk="0" hangingPunct="0">
              <a:defRPr sz="1600" b="1">
                <a:solidFill>
                  <a:schemeClr val="tx1"/>
                </a:solidFill>
                <a:latin typeface="Verdana" pitchFamily="34" charset="0"/>
              </a:defRPr>
            </a:lvl3pPr>
            <a:lvl4pPr marL="1600200" indent="-228600" defTabSz="928688" eaLnBrk="0" hangingPunct="0">
              <a:defRPr sz="1600" b="1">
                <a:solidFill>
                  <a:schemeClr val="tx1"/>
                </a:solidFill>
                <a:latin typeface="Verdana" pitchFamily="34" charset="0"/>
              </a:defRPr>
            </a:lvl4pPr>
            <a:lvl5pPr marL="2057400" indent="-228600" defTabSz="928688" eaLnBrk="0" hangingPunct="0">
              <a:defRPr sz="1600" b="1">
                <a:solidFill>
                  <a:schemeClr val="tx1"/>
                </a:solidFill>
                <a:latin typeface="Verdana" pitchFamily="34" charset="0"/>
              </a:defRPr>
            </a:lvl5pPr>
            <a:lvl6pPr marL="2514600" indent="-228600" defTabSz="928688" eaLnBrk="0" fontAlgn="base" hangingPunct="0">
              <a:spcBef>
                <a:spcPct val="0"/>
              </a:spcBef>
              <a:spcAft>
                <a:spcPct val="0"/>
              </a:spcAft>
              <a:defRPr sz="1600" b="1">
                <a:solidFill>
                  <a:schemeClr val="tx1"/>
                </a:solidFill>
                <a:latin typeface="Verdana" pitchFamily="34" charset="0"/>
              </a:defRPr>
            </a:lvl6pPr>
            <a:lvl7pPr marL="2971800" indent="-228600" defTabSz="928688" eaLnBrk="0" fontAlgn="base" hangingPunct="0">
              <a:spcBef>
                <a:spcPct val="0"/>
              </a:spcBef>
              <a:spcAft>
                <a:spcPct val="0"/>
              </a:spcAft>
              <a:defRPr sz="1600" b="1">
                <a:solidFill>
                  <a:schemeClr val="tx1"/>
                </a:solidFill>
                <a:latin typeface="Verdana" pitchFamily="34" charset="0"/>
              </a:defRPr>
            </a:lvl7pPr>
            <a:lvl8pPr marL="3429000" indent="-228600" defTabSz="928688" eaLnBrk="0" fontAlgn="base" hangingPunct="0">
              <a:spcBef>
                <a:spcPct val="0"/>
              </a:spcBef>
              <a:spcAft>
                <a:spcPct val="0"/>
              </a:spcAft>
              <a:defRPr sz="1600" b="1">
                <a:solidFill>
                  <a:schemeClr val="tx1"/>
                </a:solidFill>
                <a:latin typeface="Verdana" pitchFamily="34" charset="0"/>
              </a:defRPr>
            </a:lvl8pPr>
            <a:lvl9pPr marL="3886200" indent="-228600" defTabSz="928688" eaLnBrk="0" fontAlgn="base" hangingPunct="0">
              <a:spcBef>
                <a:spcPct val="0"/>
              </a:spcBef>
              <a:spcAft>
                <a:spcPct val="0"/>
              </a:spcAft>
              <a:defRPr sz="1600" b="1">
                <a:solidFill>
                  <a:schemeClr val="tx1"/>
                </a:solidFill>
                <a:latin typeface="Verdana" pitchFamily="34" charset="0"/>
              </a:defRPr>
            </a:lvl9pPr>
          </a:lstStyle>
          <a:p>
            <a:fld id="{41E2DD72-C1F1-479F-BD2F-90CBAEE95E06}" type="slidenum">
              <a:rPr lang="en-US" sz="1000" b="0" smtClean="0">
                <a:latin typeface="Book Antiqua" pitchFamily="18" charset="0"/>
              </a:rPr>
              <a:pPr/>
              <a:t>46</a:t>
            </a:fld>
            <a:endParaRPr lang="en-US" sz="1000" b="0" smtClean="0">
              <a:latin typeface="Book Antiqua"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2834" name="Rectangle 2"/>
          <p:cNvSpPr>
            <a:spLocks noGrp="1" noChangeArrowheads="1"/>
          </p:cNvSpPr>
          <p:nvPr>
            <p:ph type="ctrTitle"/>
          </p:nvPr>
        </p:nvSpPr>
        <p:spPr>
          <a:xfrm>
            <a:off x="685800" y="2286000"/>
            <a:ext cx="7772400" cy="1143000"/>
          </a:xfrm>
        </p:spPr>
        <p:txBody>
          <a:bodyPr/>
          <a:lstStyle>
            <a:lvl1pPr algn="ctr">
              <a:defRPr sz="3600"/>
            </a:lvl1pPr>
          </a:lstStyle>
          <a:p>
            <a:r>
              <a:rPr lang="en-CA"/>
              <a:t>Click to edit Master title style</a:t>
            </a:r>
          </a:p>
        </p:txBody>
      </p:sp>
      <p:sp>
        <p:nvSpPr>
          <p:cNvPr id="632835" name="Rectangle 3"/>
          <p:cNvSpPr>
            <a:spLocks noGrp="1" noChangeArrowheads="1"/>
          </p:cNvSpPr>
          <p:nvPr>
            <p:ph type="subTitle" idx="1"/>
          </p:nvPr>
        </p:nvSpPr>
        <p:spPr>
          <a:xfrm>
            <a:off x="1371600" y="3886200"/>
            <a:ext cx="6400800" cy="1752600"/>
          </a:xfrm>
        </p:spPr>
        <p:txBody>
          <a:bodyPr/>
          <a:lstStyle>
            <a:lvl1pPr algn="ctr">
              <a:defRPr/>
            </a:lvl1pPr>
          </a:lstStyle>
          <a:p>
            <a:r>
              <a:rPr lang="en-CA"/>
              <a:t>Click to edit Master subtitle style</a:t>
            </a:r>
          </a:p>
        </p:txBody>
      </p:sp>
    </p:spTree>
    <p:extLst>
      <p:ext uri="{BB962C8B-B14F-4D97-AF65-F5344CB8AC3E}">
        <p14:creationId xmlns:p14="http://schemas.microsoft.com/office/powerpoint/2010/main" val="3446036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745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685800"/>
            <a:ext cx="2071688" cy="5767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85800"/>
            <a:ext cx="6067425" cy="5767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8221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02629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4141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00678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7490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5694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34597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9582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21221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6751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241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4730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8325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953462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947" y="6629400"/>
            <a:ext cx="8229600" cy="228600"/>
          </a:xfrm>
          <a:prstGeom prst="rect">
            <a:avLst/>
          </a:prstGeom>
        </p:spPr>
        <p:txBody>
          <a:bodyPr/>
          <a:lstStyle>
            <a:lvl1pPr>
              <a:defRPr sz="1000">
                <a:solidFill>
                  <a:schemeClr val="bg2">
                    <a:lumMod val="60000"/>
                    <a:lumOff val="40000"/>
                  </a:schemeClr>
                </a:solidFill>
              </a:defRPr>
            </a:lvl1pPr>
            <a:lvl2pPr>
              <a:defRPr sz="1000">
                <a:solidFill>
                  <a:schemeClr val="bg2">
                    <a:lumMod val="60000"/>
                    <a:lumOff val="40000"/>
                  </a:schemeClr>
                </a:solidFill>
              </a:defRPr>
            </a:lvl2pPr>
            <a:lvl3pPr>
              <a:defRPr sz="1000">
                <a:solidFill>
                  <a:schemeClr val="bg2">
                    <a:lumMod val="60000"/>
                    <a:lumOff val="40000"/>
                  </a:schemeClr>
                </a:solidFill>
              </a:defRPr>
            </a:lvl3pPr>
            <a:lvl4pPr>
              <a:defRPr sz="1000">
                <a:solidFill>
                  <a:schemeClr val="bg2">
                    <a:lumMod val="60000"/>
                    <a:lumOff val="40000"/>
                  </a:schemeClr>
                </a:solidFill>
              </a:defRPr>
            </a:lvl4pPr>
            <a:lvl5pPr>
              <a:defRPr sz="1000">
                <a:solidFill>
                  <a:schemeClr val="bg2">
                    <a:lumMod val="60000"/>
                    <a:lumOff val="4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1546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57016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0046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39689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93542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624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48040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9536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97558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6513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9560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6725" y="1700213"/>
            <a:ext cx="40640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700213"/>
            <a:ext cx="406558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114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1826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757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144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645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9347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858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466725" y="1700213"/>
            <a:ext cx="8281988"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631812" name="Line 4"/>
          <p:cNvSpPr>
            <a:spLocks noChangeShapeType="1"/>
          </p:cNvSpPr>
          <p:nvPr/>
        </p:nvSpPr>
        <p:spPr bwMode="auto">
          <a:xfrm>
            <a:off x="457200" y="1219200"/>
            <a:ext cx="8305800" cy="0"/>
          </a:xfrm>
          <a:prstGeom prst="line">
            <a:avLst/>
          </a:prstGeom>
          <a:noFill/>
          <a:ln w="57150">
            <a:solidFill>
              <a:srgbClr val="CC0000"/>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88"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rtl="0" eaLnBrk="0" fontAlgn="base" hangingPunct="0">
        <a:spcBef>
          <a:spcPct val="0"/>
        </a:spcBef>
        <a:spcAft>
          <a:spcPct val="0"/>
        </a:spcAft>
        <a:defRPr sz="2800" b="1">
          <a:solidFill>
            <a:srgbClr val="000066"/>
          </a:solidFill>
          <a:latin typeface="+mj-lt"/>
          <a:ea typeface="+mj-ea"/>
          <a:cs typeface="+mj-cs"/>
        </a:defRPr>
      </a:lvl1pPr>
      <a:lvl2pPr algn="l" rtl="0" eaLnBrk="0" fontAlgn="base" hangingPunct="0">
        <a:spcBef>
          <a:spcPct val="0"/>
        </a:spcBef>
        <a:spcAft>
          <a:spcPct val="0"/>
        </a:spcAft>
        <a:defRPr sz="2800" b="1">
          <a:solidFill>
            <a:srgbClr val="000066"/>
          </a:solidFill>
          <a:latin typeface="Verdana" pitchFamily="34" charset="0"/>
        </a:defRPr>
      </a:lvl2pPr>
      <a:lvl3pPr algn="l" rtl="0" eaLnBrk="0" fontAlgn="base" hangingPunct="0">
        <a:spcBef>
          <a:spcPct val="0"/>
        </a:spcBef>
        <a:spcAft>
          <a:spcPct val="0"/>
        </a:spcAft>
        <a:defRPr sz="2800" b="1">
          <a:solidFill>
            <a:srgbClr val="000066"/>
          </a:solidFill>
          <a:latin typeface="Verdana" pitchFamily="34" charset="0"/>
        </a:defRPr>
      </a:lvl3pPr>
      <a:lvl4pPr algn="l" rtl="0" eaLnBrk="0" fontAlgn="base" hangingPunct="0">
        <a:spcBef>
          <a:spcPct val="0"/>
        </a:spcBef>
        <a:spcAft>
          <a:spcPct val="0"/>
        </a:spcAft>
        <a:defRPr sz="2800" b="1">
          <a:solidFill>
            <a:srgbClr val="000066"/>
          </a:solidFill>
          <a:latin typeface="Verdana" pitchFamily="34" charset="0"/>
        </a:defRPr>
      </a:lvl4pPr>
      <a:lvl5pPr algn="l" rtl="0" eaLnBrk="0" fontAlgn="base" hangingPunct="0">
        <a:spcBef>
          <a:spcPct val="0"/>
        </a:spcBef>
        <a:spcAft>
          <a:spcPct val="0"/>
        </a:spcAft>
        <a:defRPr sz="2800" b="1">
          <a:solidFill>
            <a:srgbClr val="000066"/>
          </a:solidFill>
          <a:latin typeface="Verdana" pitchFamily="34" charset="0"/>
        </a:defRPr>
      </a:lvl5pPr>
      <a:lvl6pPr marL="457200" algn="l" rtl="0" fontAlgn="base">
        <a:spcBef>
          <a:spcPct val="0"/>
        </a:spcBef>
        <a:spcAft>
          <a:spcPct val="0"/>
        </a:spcAft>
        <a:defRPr sz="2800" b="1">
          <a:solidFill>
            <a:srgbClr val="000066"/>
          </a:solidFill>
          <a:latin typeface="Verdana" pitchFamily="34" charset="0"/>
        </a:defRPr>
      </a:lvl6pPr>
      <a:lvl7pPr marL="914400" algn="l" rtl="0" fontAlgn="base">
        <a:spcBef>
          <a:spcPct val="0"/>
        </a:spcBef>
        <a:spcAft>
          <a:spcPct val="0"/>
        </a:spcAft>
        <a:defRPr sz="2800" b="1">
          <a:solidFill>
            <a:srgbClr val="000066"/>
          </a:solidFill>
          <a:latin typeface="Verdana" pitchFamily="34" charset="0"/>
        </a:defRPr>
      </a:lvl7pPr>
      <a:lvl8pPr marL="1371600" algn="l" rtl="0" fontAlgn="base">
        <a:spcBef>
          <a:spcPct val="0"/>
        </a:spcBef>
        <a:spcAft>
          <a:spcPct val="0"/>
        </a:spcAft>
        <a:defRPr sz="2800" b="1">
          <a:solidFill>
            <a:srgbClr val="000066"/>
          </a:solidFill>
          <a:latin typeface="Verdana" pitchFamily="34" charset="0"/>
        </a:defRPr>
      </a:lvl8pPr>
      <a:lvl9pPr marL="1828800" algn="l" rtl="0" fontAlgn="base">
        <a:spcBef>
          <a:spcPct val="0"/>
        </a:spcBef>
        <a:spcAft>
          <a:spcPct val="0"/>
        </a:spcAft>
        <a:defRPr sz="2800" b="1">
          <a:solidFill>
            <a:srgbClr val="000066"/>
          </a:solidFill>
          <a:latin typeface="Verdana" pitchFamily="34" charset="0"/>
        </a:defRPr>
      </a:lvl9pPr>
    </p:titleStyle>
    <p:bodyStyle>
      <a:lvl1pPr marL="342900" indent="-342900" algn="l" rtl="0" eaLnBrk="0" fontAlgn="base" hangingPunct="0">
        <a:spcBef>
          <a:spcPct val="20000"/>
        </a:spcBef>
        <a:spcAft>
          <a:spcPct val="0"/>
        </a:spcAft>
        <a:defRPr sz="2400">
          <a:solidFill>
            <a:srgbClr val="000066"/>
          </a:solidFill>
          <a:latin typeface="+mn-lt"/>
          <a:ea typeface="+mn-ea"/>
          <a:cs typeface="+mn-cs"/>
        </a:defRPr>
      </a:lvl1pPr>
      <a:lvl2pPr marL="536575" indent="-268288" algn="l" rtl="0" eaLnBrk="0" fontAlgn="base" hangingPunct="0">
        <a:spcBef>
          <a:spcPct val="20000"/>
        </a:spcBef>
        <a:spcAft>
          <a:spcPct val="0"/>
        </a:spcAft>
        <a:buClr>
          <a:srgbClr val="CC3300"/>
        </a:buClr>
        <a:buChar char="•"/>
        <a:defRPr>
          <a:solidFill>
            <a:srgbClr val="000066"/>
          </a:solidFill>
          <a:latin typeface="+mn-lt"/>
        </a:defRPr>
      </a:lvl2pPr>
      <a:lvl3pPr marL="1073150" indent="-268288" algn="l" rtl="0" eaLnBrk="0" fontAlgn="base" hangingPunct="0">
        <a:spcBef>
          <a:spcPct val="20000"/>
        </a:spcBef>
        <a:spcAft>
          <a:spcPct val="0"/>
        </a:spcAft>
        <a:buClr>
          <a:srgbClr val="CC3300"/>
        </a:buClr>
        <a:buChar char="o"/>
        <a:defRPr sz="1600">
          <a:solidFill>
            <a:srgbClr val="000066"/>
          </a:solidFill>
          <a:latin typeface="+mn-lt"/>
        </a:defRPr>
      </a:lvl3pPr>
      <a:lvl4pPr marL="1611313" indent="-358775" algn="l" rtl="0" eaLnBrk="0" fontAlgn="base" hangingPunct="0">
        <a:spcBef>
          <a:spcPct val="20000"/>
        </a:spcBef>
        <a:spcAft>
          <a:spcPct val="0"/>
        </a:spcAft>
        <a:buClr>
          <a:srgbClr val="CC3300"/>
        </a:buClr>
        <a:buFont typeface="Times New Roman" pitchFamily="18" charset="0"/>
        <a:buChar char="–"/>
        <a:defRPr sz="1600">
          <a:solidFill>
            <a:srgbClr val="000066"/>
          </a:solidFill>
          <a:latin typeface="+mn-lt"/>
        </a:defRPr>
      </a:lvl4pPr>
      <a:lvl5pPr marL="2063750" indent="-273050" algn="l" rtl="0" eaLnBrk="0" fontAlgn="base" hangingPunct="0">
        <a:spcBef>
          <a:spcPct val="20000"/>
        </a:spcBef>
        <a:spcAft>
          <a:spcPct val="0"/>
        </a:spcAft>
        <a:buChar char="»"/>
        <a:defRPr sz="1600">
          <a:solidFill>
            <a:srgbClr val="000066"/>
          </a:solidFill>
          <a:latin typeface="+mn-lt"/>
        </a:defRPr>
      </a:lvl5pPr>
      <a:lvl6pPr marL="2520950" indent="-273050" algn="l" rtl="0" fontAlgn="base">
        <a:spcBef>
          <a:spcPct val="20000"/>
        </a:spcBef>
        <a:spcAft>
          <a:spcPct val="0"/>
        </a:spcAft>
        <a:buChar char="»"/>
        <a:defRPr sz="1600">
          <a:solidFill>
            <a:srgbClr val="000066"/>
          </a:solidFill>
          <a:latin typeface="+mn-lt"/>
        </a:defRPr>
      </a:lvl6pPr>
      <a:lvl7pPr marL="2978150" indent="-273050" algn="l" rtl="0" fontAlgn="base">
        <a:spcBef>
          <a:spcPct val="20000"/>
        </a:spcBef>
        <a:spcAft>
          <a:spcPct val="0"/>
        </a:spcAft>
        <a:buChar char="»"/>
        <a:defRPr sz="1600">
          <a:solidFill>
            <a:srgbClr val="000066"/>
          </a:solidFill>
          <a:latin typeface="+mn-lt"/>
        </a:defRPr>
      </a:lvl7pPr>
      <a:lvl8pPr marL="3435350" indent="-273050" algn="l" rtl="0" fontAlgn="base">
        <a:spcBef>
          <a:spcPct val="20000"/>
        </a:spcBef>
        <a:spcAft>
          <a:spcPct val="0"/>
        </a:spcAft>
        <a:buChar char="»"/>
        <a:defRPr sz="1600">
          <a:solidFill>
            <a:srgbClr val="000066"/>
          </a:solidFill>
          <a:latin typeface="+mn-lt"/>
        </a:defRPr>
      </a:lvl8pPr>
      <a:lvl9pPr marL="3892550" indent="-273050" algn="l" rtl="0" fontAlgn="base">
        <a:spcBef>
          <a:spcPct val="20000"/>
        </a:spcBef>
        <a:spcAft>
          <a:spcPct val="0"/>
        </a:spcAft>
        <a:buChar char="»"/>
        <a:defRPr sz="16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CC"/>
        </a:solidFill>
        <a:effectLst/>
      </p:bgPr>
    </p:bg>
    <p:spTree>
      <p:nvGrpSpPr>
        <p:cNvPr id="1" name=""/>
        <p:cNvGrpSpPr/>
        <p:nvPr/>
      </p:nvGrpSpPr>
      <p:grpSpPr>
        <a:xfrm>
          <a:off x="0" y="0"/>
          <a:ext cx="0" cy="0"/>
          <a:chOff x="0" y="0"/>
          <a:chExt cx="0" cy="0"/>
        </a:xfrm>
      </p:grpSpPr>
      <p:sp>
        <p:nvSpPr>
          <p:cNvPr id="1392647" name="Rectangle 7"/>
          <p:cNvSpPr>
            <a:spLocks noChangeArrowheads="1"/>
          </p:cNvSpPr>
          <p:nvPr/>
        </p:nvSpPr>
        <p:spPr bwMode="auto">
          <a:xfrm>
            <a:off x="622300" y="4546600"/>
            <a:ext cx="7772400" cy="1143000"/>
          </a:xfrm>
          <a:prstGeom prst="rect">
            <a:avLst/>
          </a:prstGeom>
          <a:noFill/>
          <a:ln w="9525">
            <a:noFill/>
            <a:miter lim="800000"/>
            <a:headEnd/>
            <a:tailEnd/>
          </a:ln>
          <a:effectLst/>
        </p:spPr>
        <p:txBody>
          <a:bodyPr anchor="ctr"/>
          <a:lstStyle/>
          <a:p>
            <a:pPr algn="ctr">
              <a:defRPr/>
            </a:pPr>
            <a:r>
              <a:rPr lang="en-CA" sz="4400" b="0">
                <a:solidFill>
                  <a:schemeClr val="tx2"/>
                </a:solidFill>
                <a:latin typeface="Arial" charset="0"/>
              </a:rPr>
              <a:t>Click to edit Master title style</a:t>
            </a:r>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jpeg"/></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29.xml"/><Relationship Id="rId4" Type="http://schemas.openxmlformats.org/officeDocument/2006/relationships/image" Target="../media/image62.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916613" y="908050"/>
            <a:ext cx="2466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r" eaLnBrk="0" hangingPunct="0"/>
            <a:r>
              <a:rPr lang="en-US" sz="3600" b="0">
                <a:solidFill>
                  <a:srgbClr val="000000"/>
                </a:solidFill>
              </a:rPr>
              <a:t>CPSC 781</a:t>
            </a:r>
          </a:p>
        </p:txBody>
      </p:sp>
      <p:sp>
        <p:nvSpPr>
          <p:cNvPr id="3075" name="Rectangle 3"/>
          <p:cNvSpPr>
            <a:spLocks noChangeArrowheads="1"/>
          </p:cNvSpPr>
          <p:nvPr/>
        </p:nvSpPr>
        <p:spPr bwMode="auto">
          <a:xfrm>
            <a:off x="4765675" y="1370013"/>
            <a:ext cx="184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3600" b="0">
              <a:solidFill>
                <a:srgbClr val="000000"/>
              </a:solidFill>
              <a:latin typeface="Times New Roman" pitchFamily="18" charset="0"/>
            </a:endParaRPr>
          </a:p>
          <a:p>
            <a:pPr eaLnBrk="0" hangingPunct="0"/>
            <a:endParaRPr lang="en-US" sz="3600" b="0">
              <a:solidFill>
                <a:srgbClr val="000000"/>
              </a:solidFill>
              <a:latin typeface="Times New Roman" pitchFamily="18" charset="0"/>
            </a:endParaRPr>
          </a:p>
        </p:txBody>
      </p:sp>
      <p:sp>
        <p:nvSpPr>
          <p:cNvPr id="3076" name="Rectangle 4"/>
          <p:cNvSpPr>
            <a:spLocks noChangeArrowheads="1"/>
          </p:cNvSpPr>
          <p:nvPr/>
        </p:nvSpPr>
        <p:spPr bwMode="auto">
          <a:xfrm>
            <a:off x="3813175" y="1916113"/>
            <a:ext cx="184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3600" b="0">
              <a:solidFill>
                <a:srgbClr val="000000"/>
              </a:solidFill>
              <a:latin typeface="Times New Roman" pitchFamily="18" charset="0"/>
            </a:endParaRPr>
          </a:p>
          <a:p>
            <a:pPr eaLnBrk="0" hangingPunct="0"/>
            <a:endParaRPr lang="en-US" sz="3600" b="0">
              <a:solidFill>
                <a:srgbClr val="000000"/>
              </a:solidFill>
              <a:latin typeface="Times New Roman" pitchFamily="18" charset="0"/>
            </a:endParaRPr>
          </a:p>
        </p:txBody>
      </p:sp>
      <p:sp>
        <p:nvSpPr>
          <p:cNvPr id="3077" name="Rectangle 6"/>
          <p:cNvSpPr>
            <a:spLocks noChangeArrowheads="1"/>
          </p:cNvSpPr>
          <p:nvPr/>
        </p:nvSpPr>
        <p:spPr bwMode="auto">
          <a:xfrm>
            <a:off x="6302375" y="2462213"/>
            <a:ext cx="2984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3600" b="0">
                <a:solidFill>
                  <a:srgbClr val="000000"/>
                </a:solidFill>
                <a:latin typeface="Times New Roman" pitchFamily="18" charset="0"/>
              </a:rPr>
              <a:t> </a:t>
            </a:r>
          </a:p>
          <a:p>
            <a:pPr eaLnBrk="0" hangingPunct="0"/>
            <a:endParaRPr lang="en-US" sz="3600" b="0">
              <a:solidFill>
                <a:srgbClr val="000000"/>
              </a:solidFill>
              <a:latin typeface="Times New Roman" pitchFamily="18" charset="0"/>
            </a:endParaRPr>
          </a:p>
        </p:txBody>
      </p:sp>
      <p:sp>
        <p:nvSpPr>
          <p:cNvPr id="3078" name="Rectangle 8"/>
          <p:cNvSpPr>
            <a:spLocks noChangeArrowheads="1"/>
          </p:cNvSpPr>
          <p:nvPr/>
        </p:nvSpPr>
        <p:spPr bwMode="auto">
          <a:xfrm>
            <a:off x="3048980" y="1484313"/>
            <a:ext cx="5315558" cy="646973"/>
          </a:xfrm>
          <a:prstGeom prst="rect">
            <a:avLst/>
          </a:prstGeom>
          <a:noFill/>
          <a:ln w="9525">
            <a:noFill/>
            <a:miter lim="800000"/>
            <a:headEnd/>
            <a:tailEnd/>
          </a:ln>
        </p:spPr>
        <p:txBody>
          <a:bodyPr wrap="none" lIns="92075" tIns="46038" rIns="92075" bIns="46038">
            <a:spAutoFit/>
          </a:bodyPr>
          <a:lstStyle/>
          <a:p>
            <a:pPr algn="r" eaLnBrk="0" hangingPunct="0">
              <a:defRPr/>
            </a:pPr>
            <a:r>
              <a:rPr lang="en-US" sz="3600" b="0" dirty="0">
                <a:solidFill>
                  <a:srgbClr val="000000"/>
                </a:solidFill>
              </a:rPr>
              <a:t>Ubiquitous </a:t>
            </a:r>
            <a:r>
              <a:rPr lang="en-US" sz="3600" b="0" dirty="0" smtClean="0">
                <a:solidFill>
                  <a:srgbClr val="000000"/>
                </a:solidFill>
              </a:rPr>
              <a:t>Computing</a:t>
            </a:r>
            <a:endParaRPr lang="en-US" sz="3600" b="0" dirty="0">
              <a:solidFill>
                <a:srgbClr val="000000"/>
              </a:solidFill>
            </a:endParaRPr>
          </a:p>
        </p:txBody>
      </p:sp>
      <p:sp>
        <p:nvSpPr>
          <p:cNvPr id="3079" name="Rectangle 9"/>
          <p:cNvSpPr>
            <a:spLocks noChangeArrowheads="1"/>
          </p:cNvSpPr>
          <p:nvPr/>
        </p:nvSpPr>
        <p:spPr bwMode="auto">
          <a:xfrm>
            <a:off x="6505575" y="3554413"/>
            <a:ext cx="184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3600" b="0">
              <a:solidFill>
                <a:srgbClr val="000000"/>
              </a:solidFill>
              <a:latin typeface="Times New Roman" pitchFamily="18" charset="0"/>
            </a:endParaRPr>
          </a:p>
          <a:p>
            <a:pPr eaLnBrk="0" hangingPunct="0"/>
            <a:endParaRPr lang="en-US" sz="3600" b="0">
              <a:solidFill>
                <a:srgbClr val="000000"/>
              </a:solidFill>
              <a:latin typeface="Times New Roman" pitchFamily="18" charset="0"/>
            </a:endParaRPr>
          </a:p>
        </p:txBody>
      </p:sp>
      <p:sp>
        <p:nvSpPr>
          <p:cNvPr id="3080" name="Rectangle 10"/>
          <p:cNvSpPr>
            <a:spLocks noChangeArrowheads="1"/>
          </p:cNvSpPr>
          <p:nvPr/>
        </p:nvSpPr>
        <p:spPr bwMode="auto">
          <a:xfrm>
            <a:off x="3813175" y="4100513"/>
            <a:ext cx="184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3600" b="0">
              <a:solidFill>
                <a:srgbClr val="000000"/>
              </a:solidFill>
              <a:latin typeface="Times New Roman" pitchFamily="18" charset="0"/>
            </a:endParaRPr>
          </a:p>
          <a:p>
            <a:pPr eaLnBrk="0" hangingPunct="0"/>
            <a:endParaRPr lang="en-US" sz="3600" b="0">
              <a:solidFill>
                <a:srgbClr val="000000"/>
              </a:solidFill>
              <a:latin typeface="Times New Roman" pitchFamily="18" charset="0"/>
            </a:endParaRPr>
          </a:p>
        </p:txBody>
      </p:sp>
      <p:sp>
        <p:nvSpPr>
          <p:cNvPr id="3081" name="Rectangle 11"/>
          <p:cNvSpPr>
            <a:spLocks noChangeArrowheads="1"/>
          </p:cNvSpPr>
          <p:nvPr/>
        </p:nvSpPr>
        <p:spPr bwMode="auto">
          <a:xfrm>
            <a:off x="3813175" y="4646613"/>
            <a:ext cx="1841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3600" b="0">
              <a:solidFill>
                <a:srgbClr val="000000"/>
              </a:solidFill>
              <a:latin typeface="Times New Roman" pitchFamily="18" charset="0"/>
            </a:endParaRPr>
          </a:p>
          <a:p>
            <a:pPr eaLnBrk="0" hangingPunct="0"/>
            <a:endParaRPr lang="en-US" sz="3600" b="0">
              <a:solidFill>
                <a:srgbClr val="000000"/>
              </a:solidFill>
              <a:latin typeface="Times New Roman" pitchFamily="18" charset="0"/>
            </a:endParaRPr>
          </a:p>
        </p:txBody>
      </p:sp>
      <p:sp>
        <p:nvSpPr>
          <p:cNvPr id="3082" name="Rectangle 8"/>
          <p:cNvSpPr>
            <a:spLocks noChangeArrowheads="1"/>
          </p:cNvSpPr>
          <p:nvPr/>
        </p:nvSpPr>
        <p:spPr bwMode="auto">
          <a:xfrm>
            <a:off x="2609850" y="3624263"/>
            <a:ext cx="2354263"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79475"/>
            <a:r>
              <a:rPr lang="en-US" sz="500">
                <a:latin typeface="Courier New" pitchFamily="49" charset="0"/>
              </a:rPr>
              <a:t>#include &lt;stdio.h&gt;</a:t>
            </a:r>
          </a:p>
          <a:p>
            <a:pPr defTabSz="879475"/>
            <a:r>
              <a:rPr lang="en-US" sz="500">
                <a:latin typeface="Courier New" pitchFamily="49" charset="0"/>
              </a:rPr>
              <a:t>#include &lt;sys/types.h&gt;</a:t>
            </a:r>
          </a:p>
          <a:p>
            <a:pPr defTabSz="879475"/>
            <a:r>
              <a:rPr lang="en-US" sz="500">
                <a:latin typeface="Courier New" pitchFamily="49" charset="0"/>
              </a:rPr>
              <a:t>#include &lt;sys/socket.h&gt;</a:t>
            </a:r>
          </a:p>
          <a:p>
            <a:pPr defTabSz="879475"/>
            <a:r>
              <a:rPr lang="en-US" sz="500">
                <a:latin typeface="Courier New" pitchFamily="49" charset="0"/>
              </a:rPr>
              <a:t>#include &lt;netinet/in.h&gt;</a:t>
            </a:r>
          </a:p>
          <a:p>
            <a:pPr defTabSz="879475"/>
            <a:r>
              <a:rPr lang="en-US" sz="500">
                <a:latin typeface="Courier New" pitchFamily="49" charset="0"/>
              </a:rPr>
              <a:t>#define PORT 12997   /* The port number of the server */</a:t>
            </a:r>
          </a:p>
          <a:p>
            <a:pPr defTabSz="879475"/>
            <a:endParaRPr lang="en-US" sz="500">
              <a:latin typeface="Courier New" pitchFamily="49" charset="0"/>
            </a:endParaRPr>
          </a:p>
          <a:p>
            <a:pPr defTabSz="879475"/>
            <a:r>
              <a:rPr lang="en-US" sz="500">
                <a:latin typeface="Courier New" pitchFamily="49" charset="0"/>
              </a:rPr>
              <a:t>main()</a:t>
            </a:r>
          </a:p>
          <a:p>
            <a:pPr defTabSz="879475"/>
            <a:r>
              <a:rPr lang="en-US" sz="500">
                <a:latin typeface="Courier New" pitchFamily="49" charset="0"/>
              </a:rPr>
              <a:t>{</a:t>
            </a:r>
          </a:p>
          <a:p>
            <a:pPr defTabSz="879475"/>
            <a:r>
              <a:rPr lang="en-US" sz="500">
                <a:latin typeface="Courier New" pitchFamily="49" charset="0"/>
              </a:rPr>
              <a:t>      int	main_sock, new_sock, count;</a:t>
            </a:r>
          </a:p>
          <a:p>
            <a:pPr defTabSz="879475"/>
            <a:r>
              <a:rPr lang="en-US" sz="500">
                <a:latin typeface="Courier New" pitchFamily="49" charset="0"/>
              </a:rPr>
              <a:t>      struct	sockaddr_in server;</a:t>
            </a:r>
          </a:p>
          <a:p>
            <a:pPr defTabSz="879475"/>
            <a:endParaRPr lang="en-US" sz="500">
              <a:latin typeface="Courier New" pitchFamily="49" charset="0"/>
            </a:endParaRPr>
          </a:p>
          <a:p>
            <a:pPr defTabSz="879475"/>
            <a:r>
              <a:rPr lang="en-US" sz="500">
                <a:latin typeface="Courier New" pitchFamily="49" charset="0"/>
              </a:rPr>
              <a:t>      /* Create a socket */</a:t>
            </a:r>
          </a:p>
          <a:p>
            <a:pPr defTabSz="879475"/>
            <a:r>
              <a:rPr lang="en-US" sz="500">
                <a:latin typeface="Courier New" pitchFamily="49" charset="0"/>
              </a:rPr>
              <a:t>      if (( main_sock = socket(AF_INET, SOCK_STREAM, 0)) &lt; 0</a:t>
            </a:r>
          </a:p>
          <a:p>
            <a:pPr defTabSz="879475"/>
            <a:r>
              <a:rPr lang="en-US" sz="500">
                <a:latin typeface="Courier New" pitchFamily="49" charset="0"/>
              </a:rPr>
              <a:t>           problem("Socket problem");</a:t>
            </a:r>
          </a:p>
          <a:p>
            <a:pPr defTabSz="879475"/>
            <a:endParaRPr lang="en-US" sz="500">
              <a:latin typeface="Courier New" pitchFamily="49" charset="0"/>
            </a:endParaRPr>
          </a:p>
          <a:p>
            <a:pPr defTabSz="879475"/>
            <a:r>
              <a:rPr lang="en-US" sz="500">
                <a:latin typeface="Courier New" pitchFamily="49" charset="0"/>
              </a:rPr>
              <a:t>      /* Name the socket using wildcards */</a:t>
            </a:r>
          </a:p>
          <a:p>
            <a:pPr defTabSz="879475"/>
            <a:r>
              <a:rPr lang="en-US" sz="500">
                <a:latin typeface="Courier New" pitchFamily="49" charset="0"/>
              </a:rPr>
              <a:t>      bzero (&amp;server, sizeof (server));</a:t>
            </a:r>
          </a:p>
          <a:p>
            <a:pPr defTabSz="879475"/>
            <a:r>
              <a:rPr lang="en-US" sz="500">
                <a:latin typeface="Courier New" pitchFamily="49" charset="0"/>
              </a:rPr>
              <a:t>      server.sin_family = AF_INET;</a:t>
            </a:r>
          </a:p>
          <a:p>
            <a:pPr defTabSz="879475"/>
            <a:r>
              <a:rPr lang="en-US" sz="500">
                <a:latin typeface="Courier New" pitchFamily="49" charset="0"/>
              </a:rPr>
              <a:t>      server.sin_addr.s_addr = INADDR_ANY;</a:t>
            </a:r>
          </a:p>
          <a:p>
            <a:pPr defTabSz="879475"/>
            <a:r>
              <a:rPr lang="en-US" sz="500">
                <a:latin typeface="Courier New" pitchFamily="49" charset="0"/>
              </a:rPr>
              <a:t>      server.sin_port = htons(PORT);</a:t>
            </a:r>
          </a:p>
          <a:p>
            <a:pPr defTabSz="879475"/>
            <a:endParaRPr lang="en-US" sz="500">
              <a:latin typeface="Courier New" pitchFamily="49" charset="0"/>
            </a:endParaRPr>
          </a:p>
          <a:p>
            <a:pPr defTabSz="879475"/>
            <a:r>
              <a:rPr lang="en-US" sz="500">
                <a:latin typeface="Courier New" pitchFamily="49" charset="0"/>
              </a:rPr>
              <a:t>      /* Set the options of the socket */</a:t>
            </a:r>
          </a:p>
          <a:p>
            <a:pPr defTabSz="879475"/>
            <a:r>
              <a:rPr lang="en-US" sz="500">
                <a:latin typeface="Courier New" pitchFamily="49" charset="0"/>
              </a:rPr>
              <a:t>      count = 1;</a:t>
            </a:r>
          </a:p>
          <a:p>
            <a:pPr defTabSz="879475"/>
            <a:r>
              <a:rPr lang="en-US" sz="500">
                <a:latin typeface="Courier New" pitchFamily="49" charset="0"/>
              </a:rPr>
              <a:t>      if ((setsockopt(main_sock, SOL_SOCKET)</a:t>
            </a:r>
            <a:br>
              <a:rPr lang="en-US" sz="500">
                <a:latin typeface="Courier New" pitchFamily="49" charset="0"/>
              </a:rPr>
            </a:br>
            <a:r>
              <a:rPr lang="en-US" sz="500">
                <a:latin typeface="Courier New" pitchFamily="49" charset="0"/>
              </a:rPr>
              <a:t>           SO_REUSEADDR, </a:t>
            </a:r>
          </a:p>
          <a:p>
            <a:pPr defTabSz="879475"/>
            <a:r>
              <a:rPr lang="en-US" sz="500">
                <a:latin typeface="Courier New" pitchFamily="49" charset="0"/>
              </a:rPr>
              <a:t>            problem ("Bind problem.")</a:t>
            </a:r>
          </a:p>
          <a:p>
            <a:pPr defTabSz="879475"/>
            <a:r>
              <a:rPr lang="en-US" sz="500">
                <a:latin typeface="Courier New" pitchFamily="49" charset="0"/>
              </a:rPr>
              <a:t>      }</a:t>
            </a:r>
          </a:p>
          <a:p>
            <a:pPr defTabSz="879475"/>
            <a:r>
              <a:rPr lang="en-US" sz="500">
                <a:latin typeface="Courier New" pitchFamily="49" charset="0"/>
              </a:rPr>
              <a:t>		</a:t>
            </a:r>
          </a:p>
          <a:p>
            <a:pPr defTabSz="879475"/>
            <a:r>
              <a:rPr lang="en-US" sz="500">
                <a:latin typeface="Courier New" pitchFamily="49" charset="0"/>
              </a:rPr>
              <a:t>      /* Bind the socket to the address */</a:t>
            </a:r>
          </a:p>
          <a:p>
            <a:pPr defTabSz="879475"/>
            <a:r>
              <a:rPr lang="en-US" sz="500">
                <a:latin typeface="Courier New" pitchFamily="49" charset="0"/>
              </a:rPr>
              <a:t>      if (bind(main_sock, &amp;server, sizeof server) &lt; 0)</a:t>
            </a:r>
          </a:p>
          <a:p>
            <a:pPr defTabSz="879475"/>
            <a:r>
              <a:rPr lang="en-US" sz="500">
                <a:latin typeface="Courier New" pitchFamily="49" charset="0"/>
              </a:rPr>
              <a:t>           </a:t>
            </a:r>
          </a:p>
        </p:txBody>
      </p:sp>
      <p:pic>
        <p:nvPicPr>
          <p:cNvPr id="3083" name="Picture 3" descr="C:\Users\Saul\Documents\2010-July-Proximity\The Conversation.jpg"/>
          <p:cNvPicPr>
            <a:picLocks noChangeAspect="1" noChangeArrowheads="1"/>
          </p:cNvPicPr>
          <p:nvPr/>
        </p:nvPicPr>
        <p:blipFill>
          <a:blip r:embed="rId3">
            <a:extLst>
              <a:ext uri="{28A0092B-C50C-407E-A947-70E740481C1C}">
                <a14:useLocalDpi xmlns:a14="http://schemas.microsoft.com/office/drawing/2010/main" val="0"/>
              </a:ext>
            </a:extLst>
          </a:blip>
          <a:srcRect l="32632" t="39516" r="7864" b="6949"/>
          <a:stretch>
            <a:fillRect/>
          </a:stretch>
        </p:blipFill>
        <p:spPr bwMode="auto">
          <a:xfrm>
            <a:off x="560388" y="3678238"/>
            <a:ext cx="205105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3" descr="1_merge_scene_0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60963" y="3673475"/>
            <a:ext cx="372110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37475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bwMode="auto">
          <a:xfrm>
            <a:off x="654050" y="217646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FFC000"/>
                </a:solidFill>
              </a:rPr>
              <a:t>Computers in our lives</a:t>
            </a:r>
            <a:endParaRPr lang="en-US" dirty="0" smtClean="0">
              <a:solidFill>
                <a:srgbClr val="FFC000"/>
              </a:solidFill>
            </a:endParaRPr>
          </a:p>
        </p:txBody>
      </p:sp>
    </p:spTree>
    <p:extLst>
      <p:ext uri="{BB962C8B-B14F-4D97-AF65-F5344CB8AC3E}">
        <p14:creationId xmlns:p14="http://schemas.microsoft.com/office/powerpoint/2010/main" val="33117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879600" y="2182178"/>
            <a:ext cx="5723467" cy="77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lIns="92075" tIns="46038" rIns="92075" bIns="46038">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eaLnBrk="1" hangingPunct="1">
              <a:spcBef>
                <a:spcPct val="50000"/>
              </a:spcBef>
            </a:pPr>
            <a:r>
              <a:rPr lang="en-US" sz="4400" b="0" dirty="0">
                <a:solidFill>
                  <a:srgbClr val="FFCC00"/>
                </a:solidFill>
              </a:rPr>
              <a:t>We can do better</a:t>
            </a:r>
          </a:p>
        </p:txBody>
      </p:sp>
    </p:spTree>
    <p:extLst>
      <p:ext uri="{BB962C8B-B14F-4D97-AF65-F5344CB8AC3E}">
        <p14:creationId xmlns:p14="http://schemas.microsoft.com/office/powerpoint/2010/main" val="10938324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097280" y="2075498"/>
            <a:ext cx="7117080" cy="21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lIns="92075" tIns="46038" rIns="92075" bIns="46038">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eaLnBrk="1" hangingPunct="1">
              <a:spcBef>
                <a:spcPct val="50000"/>
              </a:spcBef>
            </a:pPr>
            <a:r>
              <a:rPr lang="en-US" sz="4400" b="0" dirty="0">
                <a:solidFill>
                  <a:srgbClr val="FFCC00"/>
                </a:solidFill>
              </a:rPr>
              <a:t>But we need to revisit how we think about computers</a:t>
            </a:r>
          </a:p>
        </p:txBody>
      </p:sp>
    </p:spTree>
    <p:extLst>
      <p:ext uri="{BB962C8B-B14F-4D97-AF65-F5344CB8AC3E}">
        <p14:creationId xmlns:p14="http://schemas.microsoft.com/office/powerpoint/2010/main" val="1061292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525463" y="2319338"/>
            <a:ext cx="7912100" cy="1143000"/>
          </a:xfrm>
        </p:spPr>
        <p:txBody>
          <a:bodyPr/>
          <a:lstStyle/>
          <a:p>
            <a:pPr algn="l" eaLnBrk="1" hangingPunct="1"/>
            <a:r>
              <a:rPr lang="en-US" sz="4400" smtClean="0"/>
              <a:t>Reconsidering HCI</a:t>
            </a:r>
            <a:br>
              <a:rPr lang="en-US" sz="4400" smtClean="0"/>
            </a:br>
            <a:r>
              <a:rPr lang="en-US" sz="1600" smtClean="0"/>
              <a:t>in the age of ubiquity</a:t>
            </a:r>
            <a:br>
              <a:rPr lang="en-US" sz="1600" smtClean="0"/>
            </a:br>
            <a:r>
              <a:rPr lang="en-US" sz="6000" smtClean="0"/>
              <a:t/>
            </a:r>
            <a:br>
              <a:rPr lang="en-US" sz="6000" smtClean="0"/>
            </a:br>
            <a:r>
              <a:rPr lang="en-US" sz="6000" smtClean="0"/>
              <a:t/>
            </a:r>
            <a:br>
              <a:rPr lang="en-US" sz="6000" smtClean="0"/>
            </a:br>
            <a:r>
              <a:rPr lang="en-US" sz="1600" smtClean="0"/>
              <a:t/>
            </a:r>
            <a:br>
              <a:rPr lang="en-US" sz="1600" smtClean="0"/>
            </a:br>
            <a:endParaRPr lang="en-US" sz="1600" smtClean="0"/>
          </a:p>
        </p:txBody>
      </p:sp>
      <p:pic>
        <p:nvPicPr>
          <p:cNvPr id="9219" name="Picture 3" descr="MPj0308974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9688" y="3856038"/>
            <a:ext cx="36576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242" name="Rectangle 25"/>
          <p:cNvSpPr>
            <a:spLocks noGrp="1" noChangeArrowheads="1"/>
          </p:cNvSpPr>
          <p:nvPr>
            <p:ph type="ctrTitle"/>
          </p:nvPr>
        </p:nvSpPr>
        <p:spPr/>
        <p:txBody>
          <a:bodyPr/>
          <a:lstStyle/>
          <a:p>
            <a:pPr eaLnBrk="1" hangingPunct="1"/>
            <a:r>
              <a:rPr lang="en-US" smtClean="0">
                <a:solidFill>
                  <a:srgbClr val="FFC000"/>
                </a:solidFill>
              </a:rPr>
              <a:t>things you carry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266" name="Picture 2" descr="Apple-iPod-15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1062038"/>
            <a:ext cx="428625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290" name="Picture 2" descr="B0007TJ5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313" y="922338"/>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3314" name="Picture 2" descr="Suunto%20Vector%20-%20mf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5240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4338" name="Picture 2" descr="razr_ph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675" y="1582738"/>
            <a:ext cx="4295775" cy="403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362" name="Picture 4" descr="colour%20blackberry%20abo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 y="1405467"/>
            <a:ext cx="2701911" cy="4135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http://www-bgr-com.vimg.net/wp-content/uploads/2011/04/white-iphone-4-official1104271251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192" y="1154112"/>
            <a:ext cx="4762500" cy="44862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5"/>
          <p:cNvSpPr>
            <a:spLocks noGrp="1" noChangeArrowheads="1"/>
          </p:cNvSpPr>
          <p:nvPr>
            <p:ph type="title"/>
          </p:nvPr>
        </p:nvSpPr>
        <p:spPr/>
        <p:txBody>
          <a:bodyPr/>
          <a:lstStyle/>
          <a:p>
            <a:pPr eaLnBrk="1" hangingPunct="1"/>
            <a:r>
              <a:rPr lang="en-US" dirty="0" smtClean="0"/>
              <a:t>Your Host</a:t>
            </a:r>
          </a:p>
        </p:txBody>
      </p:sp>
      <p:sp>
        <p:nvSpPr>
          <p:cNvPr id="4099" name="Rectangle 16"/>
          <p:cNvSpPr>
            <a:spLocks noGrp="1" noChangeArrowheads="1"/>
          </p:cNvSpPr>
          <p:nvPr>
            <p:ph type="body" idx="1"/>
          </p:nvPr>
        </p:nvSpPr>
        <p:spPr/>
        <p:txBody>
          <a:bodyPr/>
          <a:lstStyle/>
          <a:p>
            <a:pPr eaLnBrk="1" hangingPunct="1"/>
            <a:r>
              <a:rPr lang="en-US" dirty="0" smtClean="0"/>
              <a:t>Saul Greenberg</a:t>
            </a:r>
          </a:p>
        </p:txBody>
      </p:sp>
      <p:sp>
        <p:nvSpPr>
          <p:cNvPr id="4100" name="Content Placeholder 8"/>
          <p:cNvSpPr>
            <a:spLocks noGrp="1"/>
          </p:cNvSpPr>
          <p:nvPr>
            <p:ph sz="half" idx="2"/>
          </p:nvPr>
        </p:nvSpPr>
        <p:spPr/>
        <p:txBody>
          <a:bodyPr/>
          <a:lstStyle/>
          <a:p>
            <a:pPr lvl="1" eaLnBrk="1" hangingPunct="1"/>
            <a:r>
              <a:rPr lang="en-US" sz="1600" dirty="0" smtClean="0"/>
              <a:t>human computer interaction </a:t>
            </a:r>
          </a:p>
          <a:p>
            <a:pPr lvl="1" eaLnBrk="1" hangingPunct="1"/>
            <a:r>
              <a:rPr lang="en-US" sz="1600" dirty="0" smtClean="0"/>
              <a:t>computer supported cooperative work</a:t>
            </a:r>
          </a:p>
          <a:p>
            <a:pPr lvl="1" eaLnBrk="1" hangingPunct="1"/>
            <a:r>
              <a:rPr lang="en-US" sz="1600" dirty="0" err="1" smtClean="0"/>
              <a:t>ubicomp</a:t>
            </a:r>
            <a:endParaRPr lang="en-US" sz="1600" dirty="0" smtClean="0"/>
          </a:p>
          <a:p>
            <a:pPr lvl="1" eaLnBrk="1" hangingPunct="1">
              <a:buFontTx/>
              <a:buNone/>
            </a:pPr>
            <a:endParaRPr lang="en-US" sz="1600" dirty="0" smtClean="0"/>
          </a:p>
        </p:txBody>
      </p:sp>
      <p:sp>
        <p:nvSpPr>
          <p:cNvPr id="4101" name="Text Placeholder 9"/>
          <p:cNvSpPr>
            <a:spLocks noGrp="1"/>
          </p:cNvSpPr>
          <p:nvPr>
            <p:ph type="body" sz="quarter" idx="3"/>
          </p:nvPr>
        </p:nvSpPr>
        <p:spPr/>
        <p:txBody>
          <a:bodyPr/>
          <a:lstStyle/>
          <a:p>
            <a:pPr eaLnBrk="1" hangingPunct="1"/>
            <a:r>
              <a:rPr lang="en-US" sz="1000" dirty="0" smtClean="0"/>
              <a:t>With </a:t>
            </a:r>
            <a:r>
              <a:rPr lang="en-US" sz="1000" dirty="0" err="1" smtClean="0"/>
              <a:t>occassional</a:t>
            </a:r>
            <a:r>
              <a:rPr lang="en-US" sz="1000" dirty="0" smtClean="0"/>
              <a:t> help from</a:t>
            </a:r>
            <a:r>
              <a:rPr lang="en-US" dirty="0" smtClean="0"/>
              <a:t/>
            </a:r>
            <a:br>
              <a:rPr lang="en-US" dirty="0" smtClean="0"/>
            </a:br>
            <a:r>
              <a:rPr lang="en-US" dirty="0" err="1" smtClean="0"/>
              <a:t>Nic</a:t>
            </a:r>
            <a:r>
              <a:rPr lang="en-US" dirty="0" smtClean="0"/>
              <a:t> Marquardt</a:t>
            </a:r>
          </a:p>
        </p:txBody>
      </p:sp>
      <p:sp>
        <p:nvSpPr>
          <p:cNvPr id="4102" name="Content Placeholder 10"/>
          <p:cNvSpPr>
            <a:spLocks noGrp="1"/>
          </p:cNvSpPr>
          <p:nvPr>
            <p:ph sz="quarter" idx="4"/>
          </p:nvPr>
        </p:nvSpPr>
        <p:spPr/>
        <p:txBody>
          <a:bodyPr/>
          <a:lstStyle/>
          <a:p>
            <a:pPr lvl="1" eaLnBrk="1" hangingPunct="1"/>
            <a:r>
              <a:rPr lang="en-US" sz="1600" dirty="0" smtClean="0"/>
              <a:t>PhD student</a:t>
            </a:r>
          </a:p>
          <a:p>
            <a:pPr lvl="1" eaLnBrk="1" hangingPunct="1"/>
            <a:r>
              <a:rPr lang="en-US" sz="1600" dirty="0" err="1" smtClean="0"/>
              <a:t>proxemic</a:t>
            </a:r>
            <a:r>
              <a:rPr lang="en-US" sz="1600" dirty="0" smtClean="0"/>
              <a:t> interactions</a:t>
            </a:r>
          </a:p>
          <a:p>
            <a:pPr marL="0" indent="0" eaLnBrk="1" hangingPunct="1"/>
            <a:endParaRPr lang="en-US" b="1" dirty="0" smtClean="0"/>
          </a:p>
          <a:p>
            <a:pPr marL="0" indent="0" eaLnBrk="1" hangingPunct="1"/>
            <a:endParaRPr lang="en-US" b="1" dirty="0" smtClean="0"/>
          </a:p>
          <a:p>
            <a:pPr marL="0" indent="0" eaLnBrk="1" hangingPunct="1"/>
            <a:endParaRPr lang="en-US" b="1" dirty="0" smtClean="0"/>
          </a:p>
        </p:txBody>
      </p:sp>
      <p:pic>
        <p:nvPicPr>
          <p:cNvPr id="4103" name="Picture 14" descr="saul.greenber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25" y="3541713"/>
            <a:ext cx="1657350"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2" descr="C:\Users\Saul\Documents\Snagit\P1010620-0000.jpg"/>
          <p:cNvPicPr>
            <a:picLocks noChangeAspect="1" noChangeArrowheads="1"/>
          </p:cNvPicPr>
          <p:nvPr/>
        </p:nvPicPr>
        <p:blipFill>
          <a:blip r:embed="rId4" cstate="print">
            <a:extLst>
              <a:ext uri="{28A0092B-C50C-407E-A947-70E740481C1C}">
                <a14:useLocalDpi xmlns:a14="http://schemas.microsoft.com/office/drawing/2010/main" val="0"/>
              </a:ext>
            </a:extLst>
          </a:blip>
          <a:srcRect l="53316" t="5074" b="11121"/>
          <a:stretch>
            <a:fillRect/>
          </a:stretch>
        </p:blipFill>
        <p:spPr bwMode="auto">
          <a:xfrm>
            <a:off x="5365750" y="3432175"/>
            <a:ext cx="1966913"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233955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6978" name="Picture 2" descr="http://assets.inhabitat.com/wp-content/blogs.dir/1/files/2011/03/ipa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 y="3155421"/>
            <a:ext cx="5114925" cy="3238501"/>
          </a:xfrm>
          <a:prstGeom prst="rect">
            <a:avLst/>
          </a:prstGeom>
          <a:noFill/>
          <a:extLst>
            <a:ext uri="{909E8E84-426E-40DD-AFC4-6F175D3DCCD1}">
              <a14:hiddenFill xmlns:a14="http://schemas.microsoft.com/office/drawing/2010/main">
                <a:solidFill>
                  <a:srgbClr val="FFFFFF"/>
                </a:solidFill>
              </a14:hiddenFill>
            </a:ext>
          </a:extLst>
        </p:spPr>
      </p:pic>
      <p:pic>
        <p:nvPicPr>
          <p:cNvPr id="126980" name="Picture 4" descr="http://www.novo-supplier.com/images/tablet-pc/F36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059" y="626534"/>
            <a:ext cx="4762500"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40781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8002" name="Picture 2" descr="http://www.teleread.com/wp-content/uploads/2009/03/image7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58" y="1949979"/>
            <a:ext cx="4391025"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28004" name="Picture 4" descr="http://www.pankajspeaks.com/wp-content/uploads/2010/04/612libr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9258" y="711730"/>
            <a:ext cx="41148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61145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4381500"/>
            <a:ext cx="79375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p>
            <a:pPr algn="ctr"/>
            <a:r>
              <a:rPr lang="en-US" sz="4400">
                <a:solidFill>
                  <a:srgbClr val="000066"/>
                </a:solidFill>
              </a:rPr>
              <a:t/>
            </a:r>
            <a:br>
              <a:rPr lang="en-US" sz="4400">
                <a:solidFill>
                  <a:srgbClr val="000066"/>
                </a:solidFill>
              </a:rPr>
            </a:br>
            <a:endParaRPr lang="en-US" sz="4400">
              <a:solidFill>
                <a:srgbClr val="000066"/>
              </a:solidFill>
            </a:endParaRPr>
          </a:p>
        </p:txBody>
      </p:sp>
      <p:sp>
        <p:nvSpPr>
          <p:cNvPr id="16387" name="Rectangle 25"/>
          <p:cNvSpPr>
            <a:spLocks noGrp="1" noChangeArrowheads="1"/>
          </p:cNvSpPr>
          <p:nvPr>
            <p:ph type="ctrTitle"/>
          </p:nvPr>
        </p:nvSpPr>
        <p:spPr/>
        <p:txBody>
          <a:bodyPr/>
          <a:lstStyle/>
          <a:p>
            <a:pPr eaLnBrk="1" hangingPunct="1"/>
            <a:r>
              <a:rPr lang="en-US" smtClean="0">
                <a:solidFill>
                  <a:srgbClr val="FFC000"/>
                </a:solidFill>
              </a:rPr>
              <a:t>things scattered around you</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410" name="Picture 2" descr="0037%20C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219200"/>
            <a:ext cx="3810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434" name="Picture 4" descr="act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563" y="2020888"/>
            <a:ext cx="64960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4381500"/>
            <a:ext cx="79375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p>
            <a:pPr algn="ctr"/>
            <a:r>
              <a:rPr lang="en-US" sz="4400">
                <a:solidFill>
                  <a:srgbClr val="000066"/>
                </a:solidFill>
              </a:rPr>
              <a:t/>
            </a:r>
            <a:br>
              <a:rPr lang="en-US" sz="4400">
                <a:solidFill>
                  <a:srgbClr val="000066"/>
                </a:solidFill>
              </a:rPr>
            </a:br>
            <a:endParaRPr lang="en-US" sz="4400">
              <a:solidFill>
                <a:srgbClr val="000066"/>
              </a:solidFill>
            </a:endParaRPr>
          </a:p>
        </p:txBody>
      </p:sp>
      <p:sp>
        <p:nvSpPr>
          <p:cNvPr id="19459" name="Rectangle 3"/>
          <p:cNvSpPr>
            <a:spLocks noGrp="1" noChangeArrowheads="1"/>
          </p:cNvSpPr>
          <p:nvPr>
            <p:ph type="ctrTitle"/>
          </p:nvPr>
        </p:nvSpPr>
        <p:spPr/>
        <p:txBody>
          <a:bodyPr/>
          <a:lstStyle/>
          <a:p>
            <a:pPr eaLnBrk="1" hangingPunct="1"/>
            <a:r>
              <a:rPr lang="en-US" smtClean="0">
                <a:solidFill>
                  <a:srgbClr val="FFC000"/>
                </a:solidFill>
              </a:rPr>
              <a:t>things you visit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482" name="Picture 2" descr="at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213" y="563563"/>
            <a:ext cx="4424362" cy="590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1506" name="Picture 2" descr="mcdonalds-internet-ca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31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2530" name="Rectangle 25"/>
          <p:cNvSpPr>
            <a:spLocks noGrp="1" noChangeArrowheads="1"/>
          </p:cNvSpPr>
          <p:nvPr>
            <p:ph type="ctrTitle"/>
          </p:nvPr>
        </p:nvSpPr>
        <p:spPr/>
        <p:txBody>
          <a:bodyPr/>
          <a:lstStyle/>
          <a:p>
            <a:pPr eaLnBrk="1" hangingPunct="1"/>
            <a:r>
              <a:rPr lang="en-US" smtClean="0">
                <a:solidFill>
                  <a:srgbClr val="FFC000"/>
                </a:solidFill>
              </a:rPr>
              <a:t>things in your things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3554" name="Picture 2" descr="GarminGPSMAP17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3088" y="1325563"/>
            <a:ext cx="5414962" cy="43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6" descr="1028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0"/>
            <a:ext cx="25717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8" descr="61173,114909734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401888"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Your Host</a:t>
            </a:r>
          </a:p>
        </p:txBody>
      </p:sp>
      <p:sp>
        <p:nvSpPr>
          <p:cNvPr id="5123" name="Rectangle 3"/>
          <p:cNvSpPr>
            <a:spLocks noGrp="1" noChangeArrowheads="1"/>
          </p:cNvSpPr>
          <p:nvPr>
            <p:ph type="body" idx="1"/>
          </p:nvPr>
        </p:nvSpPr>
        <p:spPr/>
        <p:txBody>
          <a:bodyPr/>
          <a:lstStyle/>
          <a:p>
            <a:pPr marL="0" indent="0" eaLnBrk="1" hangingPunct="1"/>
            <a:r>
              <a:rPr lang="en-US" dirty="0" smtClean="0"/>
              <a:t>Contact information</a:t>
            </a:r>
          </a:p>
          <a:p>
            <a:pPr lvl="1" eaLnBrk="1" hangingPunct="1"/>
            <a:r>
              <a:rPr lang="en-US" dirty="0" smtClean="0"/>
              <a:t>saul@ucalgary.ca </a:t>
            </a:r>
          </a:p>
          <a:p>
            <a:pPr marL="0" indent="0" eaLnBrk="1" hangingPunct="1"/>
            <a:r>
              <a:rPr lang="en-US" dirty="0" smtClean="0"/>
              <a:t/>
            </a:r>
            <a:br>
              <a:rPr lang="en-US" dirty="0" smtClean="0"/>
            </a:br>
            <a:r>
              <a:rPr lang="en-US" dirty="0" smtClean="0"/>
              <a:t>Office hours</a:t>
            </a:r>
          </a:p>
          <a:p>
            <a:pPr lvl="1" eaLnBrk="1" hangingPunct="1"/>
            <a:r>
              <a:rPr lang="en-US" dirty="0" smtClean="0"/>
              <a:t>MS 680 – Interactions Laboratory </a:t>
            </a:r>
            <a:r>
              <a:rPr lang="en-US" i="1" dirty="0" smtClean="0"/>
              <a:t>or </a:t>
            </a:r>
            <a:r>
              <a:rPr lang="en-US" dirty="0" smtClean="0"/>
              <a:t>ME-</a:t>
            </a:r>
            <a:r>
              <a:rPr lang="en-US" dirty="0" err="1" smtClean="0"/>
              <a:t>dia</a:t>
            </a:r>
            <a:r>
              <a:rPr lang="en-US" dirty="0" smtClean="0"/>
              <a:t> Space</a:t>
            </a:r>
            <a:endParaRPr lang="en-US" i="1" dirty="0" smtClean="0"/>
          </a:p>
          <a:p>
            <a:pPr lvl="1" eaLnBrk="1" hangingPunct="1"/>
            <a:r>
              <a:rPr lang="en-US" dirty="0" smtClean="0"/>
              <a:t>by appointment: </a:t>
            </a:r>
          </a:p>
          <a:p>
            <a:pPr lvl="2" eaLnBrk="1" hangingPunct="1"/>
            <a:r>
              <a:rPr lang="en-US" dirty="0" smtClean="0"/>
              <a:t>email to arrange one</a:t>
            </a:r>
          </a:p>
          <a:p>
            <a:pPr lvl="1" eaLnBrk="1" hangingPunct="1"/>
            <a:r>
              <a:rPr lang="en-US" dirty="0" smtClean="0"/>
              <a:t>by email any time</a:t>
            </a:r>
          </a:p>
          <a:p>
            <a:pPr lvl="1" eaLnBrk="1" hangingPunct="1"/>
            <a:r>
              <a:rPr lang="en-US" dirty="0" smtClean="0"/>
              <a:t>before class for brief meetings</a:t>
            </a:r>
          </a:p>
          <a:p>
            <a:pPr lvl="1" eaLnBrk="1" hangingPunct="1"/>
            <a:r>
              <a:rPr lang="en-US" dirty="0" smtClean="0"/>
              <a:t>drop in for urgent requests </a:t>
            </a:r>
          </a:p>
          <a:p>
            <a:pPr lvl="2" eaLnBrk="1" hangingPunct="1"/>
            <a:r>
              <a:rPr lang="en-US" dirty="0" smtClean="0"/>
              <a:t>but no guarantees!</a:t>
            </a:r>
          </a:p>
        </p:txBody>
      </p:sp>
    </p:spTree>
    <p:extLst>
      <p:ext uri="{BB962C8B-B14F-4D97-AF65-F5344CB8AC3E}">
        <p14:creationId xmlns:p14="http://schemas.microsoft.com/office/powerpoint/2010/main" val="228899241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4578" name="Picture 6" descr="sensors_expo_toil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93700"/>
            <a:ext cx="457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8" descr="2522w_xyz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8025" y="342900"/>
            <a:ext cx="234315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447800" y="4425950"/>
            <a:ext cx="59753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p>
            <a:pPr algn="ctr"/>
            <a:r>
              <a:rPr lang="en-US" sz="4400">
                <a:solidFill>
                  <a:srgbClr val="FFC000"/>
                </a:solidFill>
              </a:rPr>
              <a:t>things to be social</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662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75" y="2466975"/>
            <a:ext cx="20383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 y="430213"/>
            <a:ext cx="19621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pic>
        <p:nvPicPr>
          <p:cNvPr id="2662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9925" y="3344863"/>
            <a:ext cx="20383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pic>
        <p:nvPicPr>
          <p:cNvPr id="2662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3350" y="260350"/>
            <a:ext cx="3463925"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9" name="Rectangle 8"/>
          <p:cNvSpPr/>
          <p:nvPr/>
        </p:nvSpPr>
        <p:spPr>
          <a:xfrm>
            <a:off x="7575550" y="1857375"/>
            <a:ext cx="1057275" cy="830263"/>
          </a:xfrm>
          <a:prstGeom prst="rect">
            <a:avLst/>
          </a:prstGeom>
        </p:spPr>
        <p:txBody>
          <a:bodyPr>
            <a:spAutoFit/>
          </a:bodyPr>
          <a:lstStyle/>
          <a:p>
            <a:pPr>
              <a:defRPr/>
            </a:pPr>
            <a:r>
              <a:rPr lang="en-US" sz="800" dirty="0">
                <a:solidFill>
                  <a:schemeClr val="bg1">
                    <a:lumMod val="50000"/>
                  </a:schemeClr>
                </a:solidFill>
              </a:rPr>
              <a:t>http://swissmiss.typepad.com/photos/uncategorized/2007/10/15/picture_15.png</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654050"/>
            <a:ext cx="4665662"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25" y="1103313"/>
            <a:ext cx="304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28675" name="Rectangle 4"/>
          <p:cNvSpPr>
            <a:spLocks noChangeArrowheads="1"/>
          </p:cNvSpPr>
          <p:nvPr/>
        </p:nvSpPr>
        <p:spPr bwMode="auto">
          <a:xfrm>
            <a:off x="3819525" y="1104900"/>
            <a:ext cx="45720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i="1"/>
              <a:t>www.bing.com</a:t>
            </a:r>
          </a:p>
          <a:p>
            <a:r>
              <a:rPr lang="en-US" b="0" i="1"/>
              <a:t/>
            </a:r>
            <a:br>
              <a:rPr lang="en-US" b="0" i="1"/>
            </a:br>
            <a:r>
              <a:rPr lang="en-US" b="0"/>
              <a:t>Bing11</a:t>
            </a:r>
            <a:r>
              <a:rPr lang="en-US" b="0" baseline="30000"/>
              <a:t>TM</a:t>
            </a:r>
            <a:r>
              <a:rPr lang="en-US" b="0"/>
              <a:t> is an exciting new mobile social networking service for planning events and hooking up with friends. </a:t>
            </a:r>
            <a:r>
              <a:rPr lang="en-US"/>
              <a:t> </a:t>
            </a:r>
          </a:p>
          <a:p>
            <a:endParaRPr lang="en-US" b="0"/>
          </a:p>
          <a:p>
            <a:r>
              <a:rPr lang="en-US" b="0"/>
              <a:t>With it you can search for places to meet on your cell phone and send them to friends then track what everyone is doing. With just a few clicks on your mobile phone you can save time consuming phone calls and text messages. </a:t>
            </a:r>
            <a:br>
              <a:rPr lang="en-US" b="0"/>
            </a:br>
            <a:endParaRPr lang="en-US"/>
          </a:p>
        </p:txBody>
      </p:sp>
      <p:pic>
        <p:nvPicPr>
          <p:cNvPr id="28676" name="Picture 2" descr="razr_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4475" y="4464050"/>
            <a:ext cx="198913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543050"/>
            <a:ext cx="4572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6" name="Rectangle 5"/>
          <p:cNvSpPr/>
          <p:nvPr/>
        </p:nvSpPr>
        <p:spPr>
          <a:xfrm>
            <a:off x="2259013" y="4154488"/>
            <a:ext cx="4572000" cy="338137"/>
          </a:xfrm>
          <a:prstGeom prst="rect">
            <a:avLst/>
          </a:prstGeom>
        </p:spPr>
        <p:txBody>
          <a:bodyPr>
            <a:spAutoFit/>
          </a:bodyPr>
          <a:lstStyle/>
          <a:p>
            <a:pPr>
              <a:defRPr/>
            </a:pPr>
            <a:r>
              <a:rPr lang="en-US" sz="800" dirty="0">
                <a:solidFill>
                  <a:schemeClr val="bg1">
                    <a:lumMod val="50000"/>
                  </a:schemeClr>
                </a:solidFill>
              </a:rPr>
              <a:t>http://ps3media.ign.com/ps3/image/article/799/799444/ign-aus-top-5-playstation-network-games-20070626001523789.jpg</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447800" y="4425950"/>
            <a:ext cx="6540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p>
            <a:pPr algn="ctr"/>
            <a:r>
              <a:rPr lang="en-US" sz="4400">
                <a:solidFill>
                  <a:srgbClr val="FFC000"/>
                </a:solidFill>
              </a:rPr>
              <a:t>things in your home</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1746" name="Picture 2" descr="Cisco_7970_phone"/>
          <p:cNvPicPr>
            <a:picLocks noChangeAspect="1" noChangeArrowheads="1"/>
          </p:cNvPicPr>
          <p:nvPr/>
        </p:nvPicPr>
        <p:blipFill>
          <a:blip r:embed="rId2">
            <a:extLst>
              <a:ext uri="{28A0092B-C50C-407E-A947-70E740481C1C}">
                <a14:useLocalDpi xmlns:a14="http://schemas.microsoft.com/office/drawing/2010/main" val="0"/>
              </a:ext>
            </a:extLst>
          </a:blip>
          <a:srcRect l="8780" t="17381" r="26445" b="11133"/>
          <a:stretch>
            <a:fillRect/>
          </a:stretch>
        </p:blipFill>
        <p:spPr bwMode="auto">
          <a:xfrm>
            <a:off x="1619250" y="941388"/>
            <a:ext cx="57626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2770" name="Picture 2" descr="9720ctr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1857375"/>
            <a:ext cx="3376613"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3794" name="Picture 2" descr="thermosta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688" y="606425"/>
            <a:ext cx="3073400"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17838" y="1862138"/>
            <a:ext cx="3498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eaLnBrk="1" hangingPunct="1">
              <a:spcBef>
                <a:spcPct val="50000"/>
              </a:spcBef>
            </a:pPr>
            <a:r>
              <a:rPr lang="en-US" sz="2000">
                <a:solidFill>
                  <a:srgbClr val="FFCC00"/>
                </a:solidFill>
              </a:rPr>
              <a:t>Draw a computer</a:t>
            </a:r>
          </a:p>
        </p:txBody>
      </p:sp>
    </p:spTree>
    <p:extLst>
      <p:ext uri="{BB962C8B-B14F-4D97-AF65-F5344CB8AC3E}">
        <p14:creationId xmlns:p14="http://schemas.microsoft.com/office/powerpoint/2010/main" val="25939758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100" y="2220913"/>
            <a:ext cx="48196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32771" name="Rectangle 3"/>
          <p:cNvSpPr>
            <a:spLocks noChangeArrowheads="1"/>
          </p:cNvSpPr>
          <p:nvPr/>
        </p:nvSpPr>
        <p:spPr bwMode="auto">
          <a:xfrm>
            <a:off x="0" y="6581775"/>
            <a:ext cx="8956675" cy="338138"/>
          </a:xfrm>
          <a:prstGeom prst="rect">
            <a:avLst/>
          </a:prstGeom>
          <a:noFill/>
          <a:ln w="9525">
            <a:noFill/>
            <a:miter lim="800000"/>
            <a:headEnd/>
            <a:tailEnd/>
          </a:ln>
        </p:spPr>
        <p:txBody>
          <a:bodyPr>
            <a:spAutoFit/>
          </a:bodyPr>
          <a:lstStyle/>
          <a:p>
            <a:pPr>
              <a:defRPr/>
            </a:pPr>
            <a:r>
              <a:rPr lang="en-US" sz="800" dirty="0">
                <a:solidFill>
                  <a:schemeClr val="bg1">
                    <a:lumMod val="50000"/>
                  </a:schemeClr>
                </a:solidFill>
              </a:rPr>
              <a:t>http://cache.kotaku.com/assets/resources/2007/04/wii_old_folks.jpg, http://shiftcontrolmedia.com/blog/wp-content/uploads/2007/11/playing-wii.png, http://www.betadaily.com/wp-content/uploads/2008/04/wii-controller.jpg</a:t>
            </a:r>
          </a:p>
        </p:txBody>
      </p:sp>
      <p:pic>
        <p:nvPicPr>
          <p:cNvPr id="348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431800"/>
            <a:ext cx="40386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pic>
        <p:nvPicPr>
          <p:cNvPr id="3482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2817813"/>
            <a:ext cx="3219450"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5842" name="Picture 5" descr="007%20-%20Touch%20Media%20Center%20PC%202004%20(Silver)%20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25"/>
            <a:ext cx="9115425" cy="553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6866" name="Picture 2" descr="R2%20Plasma%206-19-05%20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25" y="673100"/>
            <a:ext cx="739457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7890" name="Picture 2" descr="http://z.hubpages.com/u/126710_f5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1363" y="4065588"/>
            <a:ext cx="37719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ChangeArrowheads="1"/>
          </p:cNvSpPr>
          <p:nvPr/>
        </p:nvSpPr>
        <p:spPr bwMode="auto">
          <a:xfrm>
            <a:off x="0" y="6581775"/>
            <a:ext cx="89566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solidFill>
                  <a:schemeClr val="bg2"/>
                </a:solidFill>
              </a:rPr>
              <a:t>hubpages.com/hub/NannySpy-Cameras , http://nannycameras.blogspot.com/2008/02/south-koreas-military-grade-nanny.html</a:t>
            </a:r>
          </a:p>
        </p:txBody>
      </p:sp>
      <p:pic>
        <p:nvPicPr>
          <p:cNvPr id="37892" name="Picture 4" descr="http://bp0.blogger.com/_RTimBkL5NcI/R8g38xt_VQI/AAAAAAAAACI/KyHNWy83MfQ/s320/nanny+cam+war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5" y="374650"/>
            <a:ext cx="4527550" cy="345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447800" y="4425950"/>
            <a:ext cx="61102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p>
            <a:r>
              <a:rPr lang="en-US" sz="4400">
                <a:solidFill>
                  <a:srgbClr val="FFC000"/>
                </a:solidFill>
              </a:rPr>
              <a:t>things taking care </a:t>
            </a:r>
            <a:br>
              <a:rPr lang="en-US" sz="4400">
                <a:solidFill>
                  <a:srgbClr val="FFC000"/>
                </a:solidFill>
              </a:rPr>
            </a:br>
            <a:r>
              <a:rPr lang="en-US" sz="4400">
                <a:solidFill>
                  <a:srgbClr val="FFC000"/>
                </a:solidFill>
              </a:rPr>
              <a:t>of your home</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9938" name="Picture 4" descr="http://farm1.static.flickr.com/88/243112860_025cb6afc1.jpg?v=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8188" y="971550"/>
            <a:ext cx="47625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4"/>
          <p:cNvSpPr>
            <a:spLocks noChangeArrowheads="1"/>
          </p:cNvSpPr>
          <p:nvPr/>
        </p:nvSpPr>
        <p:spPr bwMode="auto">
          <a:xfrm>
            <a:off x="0" y="6581775"/>
            <a:ext cx="8956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solidFill>
                  <a:schemeClr val="bg2"/>
                </a:solidFill>
              </a:rPr>
              <a:t>http://farm1.static.flickr.com/88/243112860_025cb6afc1.jpg?v=0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62" name="Picture 2" descr="http://www.echelon.com/company/press/2007/images/ansi_meter_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675063"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ChangeArrowheads="1"/>
          </p:cNvSpPr>
          <p:nvPr/>
        </p:nvSpPr>
        <p:spPr bwMode="auto">
          <a:xfrm>
            <a:off x="0" y="6581775"/>
            <a:ext cx="89566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solidFill>
                  <a:schemeClr val="bg2"/>
                </a:solidFill>
              </a:rPr>
              <a:t>http://www.echelon.com/company/press/2007/meter_canada.htm , </a:t>
            </a:r>
            <a:br>
              <a:rPr lang="en-US" sz="800">
                <a:solidFill>
                  <a:schemeClr val="bg2"/>
                </a:solidFill>
              </a:rPr>
            </a:br>
            <a:r>
              <a:rPr lang="en-US" sz="800">
                <a:solidFill>
                  <a:schemeClr val="bg2"/>
                </a:solidFill>
              </a:rPr>
              <a:t>www.cambridgema.gov/CWD/ad_watermeter.cfm , http://www.badgermeter.com/Gas/Alliances---Multiutility-Solutions/PLC-Technology.aspx</a:t>
            </a:r>
            <a:r>
              <a:rPr lang="en-US" sz="1000">
                <a:solidFill>
                  <a:schemeClr val="bg2"/>
                </a:solidFill>
              </a:rPr>
              <a:t/>
            </a:r>
            <a:br>
              <a:rPr lang="en-US" sz="1000">
                <a:solidFill>
                  <a:schemeClr val="bg2"/>
                </a:solidFill>
              </a:rPr>
            </a:br>
            <a:r>
              <a:rPr lang="en-US" sz="1000">
                <a:solidFill>
                  <a:schemeClr val="bg2"/>
                </a:solidFill>
              </a:rPr>
              <a:t> </a:t>
            </a:r>
          </a:p>
        </p:txBody>
      </p:sp>
      <p:sp>
        <p:nvSpPr>
          <p:cNvPr id="40964" name="TextBox 4"/>
          <p:cNvSpPr txBox="1">
            <a:spLocks noChangeArrowheads="1"/>
          </p:cNvSpPr>
          <p:nvPr/>
        </p:nvSpPr>
        <p:spPr bwMode="auto">
          <a:xfrm>
            <a:off x="903288" y="3657600"/>
            <a:ext cx="2390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eaLnBrk="1" hangingPunct="1"/>
            <a:r>
              <a:rPr lang="en-US"/>
              <a:t>Electricity</a:t>
            </a:r>
          </a:p>
        </p:txBody>
      </p:sp>
      <p:pic>
        <p:nvPicPr>
          <p:cNvPr id="40965" name="Picture 4" descr="Water Me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6213" y="3868738"/>
            <a:ext cx="2289175"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Box 7"/>
          <p:cNvSpPr txBox="1">
            <a:spLocks noChangeArrowheads="1"/>
          </p:cNvSpPr>
          <p:nvPr/>
        </p:nvSpPr>
        <p:spPr bwMode="auto">
          <a:xfrm>
            <a:off x="2660650" y="6230938"/>
            <a:ext cx="23891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eaLnBrk="1" hangingPunct="1"/>
            <a:r>
              <a:rPr lang="en-US"/>
              <a:t>Water</a:t>
            </a:r>
          </a:p>
        </p:txBody>
      </p:sp>
      <p:pic>
        <p:nvPicPr>
          <p:cNvPr id="40967" name="Picture 6" descr="http://www.badgermeter.com/getfile/531ec4ee-cbaf-4193-b749-188cecfda324/PLC-working.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138" y="496888"/>
            <a:ext cx="3979862"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Box 9"/>
          <p:cNvSpPr txBox="1">
            <a:spLocks noChangeArrowheads="1"/>
          </p:cNvSpPr>
          <p:nvPr/>
        </p:nvSpPr>
        <p:spPr bwMode="auto">
          <a:xfrm>
            <a:off x="6781800" y="5056188"/>
            <a:ext cx="9794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eaLnBrk="1" hangingPunct="1"/>
            <a:r>
              <a:rPr lang="en-US"/>
              <a:t>Gas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1986" name="Rectangle 3"/>
          <p:cNvSpPr>
            <a:spLocks noChangeArrowheads="1"/>
          </p:cNvSpPr>
          <p:nvPr/>
        </p:nvSpPr>
        <p:spPr bwMode="auto">
          <a:xfrm>
            <a:off x="0" y="6519863"/>
            <a:ext cx="87074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solidFill>
                  <a:schemeClr val="bg2"/>
                </a:solidFill>
              </a:rPr>
              <a:t>http://www.bobvila.com/images/ArticleImages/CarbonMonoxideDetector_01.jpg , http://news.thomasnet.com/images/large/029/29555.jpg , http://www.anaheim.net/depts_servc/fire/com_svc/sm_det.html</a:t>
            </a:r>
          </a:p>
        </p:txBody>
      </p:sp>
      <p:pic>
        <p:nvPicPr>
          <p:cNvPr id="41987" name="Picture 2" descr="http://www.bobvila.com/images/ArticleImages/CarbonMonoxideDetector_01.jpg"/>
          <p:cNvPicPr>
            <a:picLocks noChangeAspect="1" noChangeArrowheads="1"/>
          </p:cNvPicPr>
          <p:nvPr/>
        </p:nvPicPr>
        <p:blipFill>
          <a:blip r:embed="rId3">
            <a:extLst>
              <a:ext uri="{28A0092B-C50C-407E-A947-70E740481C1C}">
                <a14:useLocalDpi xmlns:a14="http://schemas.microsoft.com/office/drawing/2010/main" val="0"/>
              </a:ext>
            </a:extLst>
          </a:blip>
          <a:srcRect l="2344" t="1958" r="2074" b="2107"/>
          <a:stretch>
            <a:fillRect/>
          </a:stretch>
        </p:blipFill>
        <p:spPr bwMode="auto">
          <a:xfrm>
            <a:off x="768350" y="217488"/>
            <a:ext cx="2827338"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4" descr="http://www.anaheim.net/depts_servc/fire/com_svc/smoked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9313" y="420688"/>
            <a:ext cx="302895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5"/>
          <p:cNvSpPr txBox="1">
            <a:spLocks noChangeArrowheads="1"/>
          </p:cNvSpPr>
          <p:nvPr/>
        </p:nvSpPr>
        <p:spPr bwMode="auto">
          <a:xfrm>
            <a:off x="1111250" y="3054350"/>
            <a:ext cx="2390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eaLnBrk="1" hangingPunct="1"/>
            <a:r>
              <a:rPr lang="en-US"/>
              <a:t>Carbon Monoxide</a:t>
            </a:r>
          </a:p>
        </p:txBody>
      </p:sp>
      <p:sp>
        <p:nvSpPr>
          <p:cNvPr id="41990" name="TextBox 6"/>
          <p:cNvSpPr txBox="1">
            <a:spLocks noChangeArrowheads="1"/>
          </p:cNvSpPr>
          <p:nvPr/>
        </p:nvSpPr>
        <p:spPr bwMode="auto">
          <a:xfrm>
            <a:off x="5472113" y="3092450"/>
            <a:ext cx="23907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eaLnBrk="1" hangingPunct="1"/>
            <a:r>
              <a:rPr lang="en-US"/>
              <a:t>Smoke</a:t>
            </a:r>
          </a:p>
        </p:txBody>
      </p:sp>
      <p:pic>
        <p:nvPicPr>
          <p:cNvPr id="41991" name="Picture 6" descr="http://news.thomasnet.com/images/large/029/2955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1913" y="3730625"/>
            <a:ext cx="370522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TextBox 8"/>
          <p:cNvSpPr txBox="1">
            <a:spLocks noChangeArrowheads="1"/>
          </p:cNvSpPr>
          <p:nvPr/>
        </p:nvSpPr>
        <p:spPr bwMode="auto">
          <a:xfrm>
            <a:off x="5551488" y="5957888"/>
            <a:ext cx="2390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eaLnBrk="1" hangingPunct="1"/>
            <a:r>
              <a:rPr lang="en-US"/>
              <a:t>Fire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0" y="6581775"/>
            <a:ext cx="89566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solidFill>
                  <a:schemeClr val="bg2"/>
                </a:solidFill>
              </a:rPr>
              <a:t>http://ushomesecuritysystem.com/uploads/images/camera.jpg, http://www.windowstoday.co.uk/images/alarms.gif</a:t>
            </a:r>
          </a:p>
        </p:txBody>
      </p:sp>
      <p:pic>
        <p:nvPicPr>
          <p:cNvPr id="43011" name="Picture 2" descr="http://ushomesecuritysystem.com/uploads/images/came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613" y="3148013"/>
            <a:ext cx="4370387"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descr="http://www.windowstoday.co.uk/images/alarm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633913"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4034" name="Picture 2" descr="http://www.ehomeprotection.com/home-security-package-deta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88" y="388938"/>
            <a:ext cx="8685212" cy="562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3"/>
          <p:cNvSpPr>
            <a:spLocks noChangeArrowheads="1"/>
          </p:cNvSpPr>
          <p:nvPr/>
        </p:nvSpPr>
        <p:spPr bwMode="auto">
          <a:xfrm>
            <a:off x="0" y="6602413"/>
            <a:ext cx="8707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a:solidFill>
                  <a:schemeClr val="bg2"/>
                </a:solidFill>
              </a:rPr>
              <a:t>http://www.ehomeprotection.com/home-security-package-detai.jpg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Freeform 4"/>
          <p:cNvSpPr>
            <a:spLocks/>
          </p:cNvSpPr>
          <p:nvPr/>
        </p:nvSpPr>
        <p:spPr bwMode="auto">
          <a:xfrm>
            <a:off x="3222625" y="1308100"/>
            <a:ext cx="2609850" cy="1909763"/>
          </a:xfrm>
          <a:custGeom>
            <a:avLst/>
            <a:gdLst>
              <a:gd name="T0" fmla="*/ 2147483647 w 1644"/>
              <a:gd name="T1" fmla="*/ 2147483647 h 1203"/>
              <a:gd name="T2" fmla="*/ 2147483647 w 1644"/>
              <a:gd name="T3" fmla="*/ 2147483647 h 1203"/>
              <a:gd name="T4" fmla="*/ 2147483647 w 1644"/>
              <a:gd name="T5" fmla="*/ 2147483647 h 1203"/>
              <a:gd name="T6" fmla="*/ 2147483647 w 1644"/>
              <a:gd name="T7" fmla="*/ 2147483647 h 1203"/>
              <a:gd name="T8" fmla="*/ 2147483647 w 1644"/>
              <a:gd name="T9" fmla="*/ 2147483647 h 1203"/>
              <a:gd name="T10" fmla="*/ 2147483647 w 1644"/>
              <a:gd name="T11" fmla="*/ 2147483647 h 1203"/>
              <a:gd name="T12" fmla="*/ 2147483647 w 1644"/>
              <a:gd name="T13" fmla="*/ 2147483647 h 1203"/>
              <a:gd name="T14" fmla="*/ 0 w 1644"/>
              <a:gd name="T15" fmla="*/ 2147483647 h 1203"/>
              <a:gd name="T16" fmla="*/ 2147483647 w 1644"/>
              <a:gd name="T17" fmla="*/ 2147483647 h 1203"/>
              <a:gd name="T18" fmla="*/ 2147483647 w 1644"/>
              <a:gd name="T19" fmla="*/ 2147483647 h 1203"/>
              <a:gd name="T20" fmla="*/ 2147483647 w 1644"/>
              <a:gd name="T21" fmla="*/ 2147483647 h 1203"/>
              <a:gd name="T22" fmla="*/ 2147483647 w 1644"/>
              <a:gd name="T23" fmla="*/ 2147483647 h 1203"/>
              <a:gd name="T24" fmla="*/ 2147483647 w 1644"/>
              <a:gd name="T25" fmla="*/ 2147483647 h 1203"/>
              <a:gd name="T26" fmla="*/ 2147483647 w 1644"/>
              <a:gd name="T27" fmla="*/ 2147483647 h 1203"/>
              <a:gd name="T28" fmla="*/ 2147483647 w 1644"/>
              <a:gd name="T29" fmla="*/ 2147483647 h 1203"/>
              <a:gd name="T30" fmla="*/ 2147483647 w 1644"/>
              <a:gd name="T31" fmla="*/ 2147483647 h 1203"/>
              <a:gd name="T32" fmla="*/ 2147483647 w 1644"/>
              <a:gd name="T33" fmla="*/ 2147483647 h 1203"/>
              <a:gd name="T34" fmla="*/ 2147483647 w 1644"/>
              <a:gd name="T35" fmla="*/ 2147483647 h 1203"/>
              <a:gd name="T36" fmla="*/ 2147483647 w 1644"/>
              <a:gd name="T37" fmla="*/ 2147483647 h 1203"/>
              <a:gd name="T38" fmla="*/ 2147483647 w 1644"/>
              <a:gd name="T39" fmla="*/ 2147483647 h 1203"/>
              <a:gd name="T40" fmla="*/ 2147483647 w 1644"/>
              <a:gd name="T41" fmla="*/ 2147483647 h 120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44"/>
              <a:gd name="T64" fmla="*/ 0 h 1203"/>
              <a:gd name="T65" fmla="*/ 1644 w 1644"/>
              <a:gd name="T66" fmla="*/ 1203 h 120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44" h="1203">
                <a:moveTo>
                  <a:pt x="188" y="206"/>
                </a:moveTo>
                <a:cubicBezTo>
                  <a:pt x="177" y="236"/>
                  <a:pt x="166" y="299"/>
                  <a:pt x="166" y="299"/>
                </a:cubicBezTo>
                <a:cubicBezTo>
                  <a:pt x="153" y="441"/>
                  <a:pt x="120" y="572"/>
                  <a:pt x="87" y="710"/>
                </a:cubicBezTo>
                <a:cubicBezTo>
                  <a:pt x="73" y="768"/>
                  <a:pt x="73" y="826"/>
                  <a:pt x="51" y="882"/>
                </a:cubicBezTo>
                <a:cubicBezTo>
                  <a:pt x="46" y="920"/>
                  <a:pt x="38" y="953"/>
                  <a:pt x="29" y="990"/>
                </a:cubicBezTo>
                <a:cubicBezTo>
                  <a:pt x="27" y="1012"/>
                  <a:pt x="26" y="1034"/>
                  <a:pt x="22" y="1055"/>
                </a:cubicBezTo>
                <a:cubicBezTo>
                  <a:pt x="19" y="1070"/>
                  <a:pt x="13" y="1084"/>
                  <a:pt x="8" y="1098"/>
                </a:cubicBezTo>
                <a:cubicBezTo>
                  <a:pt x="5" y="1105"/>
                  <a:pt x="0" y="1120"/>
                  <a:pt x="0" y="1120"/>
                </a:cubicBezTo>
                <a:cubicBezTo>
                  <a:pt x="70" y="1164"/>
                  <a:pt x="167" y="1161"/>
                  <a:pt x="245" y="1170"/>
                </a:cubicBezTo>
                <a:cubicBezTo>
                  <a:pt x="336" y="1180"/>
                  <a:pt x="427" y="1187"/>
                  <a:pt x="519" y="1192"/>
                </a:cubicBezTo>
                <a:cubicBezTo>
                  <a:pt x="795" y="1190"/>
                  <a:pt x="1071" y="1189"/>
                  <a:pt x="1347" y="1185"/>
                </a:cubicBezTo>
                <a:cubicBezTo>
                  <a:pt x="1559" y="1182"/>
                  <a:pt x="1497" y="1203"/>
                  <a:pt x="1584" y="1170"/>
                </a:cubicBezTo>
                <a:cubicBezTo>
                  <a:pt x="1644" y="1114"/>
                  <a:pt x="1625" y="1140"/>
                  <a:pt x="1577" y="962"/>
                </a:cubicBezTo>
                <a:cubicBezTo>
                  <a:pt x="1541" y="829"/>
                  <a:pt x="1512" y="696"/>
                  <a:pt x="1469" y="566"/>
                </a:cubicBezTo>
                <a:cubicBezTo>
                  <a:pt x="1451" y="512"/>
                  <a:pt x="1446" y="461"/>
                  <a:pt x="1426" y="407"/>
                </a:cubicBezTo>
                <a:cubicBezTo>
                  <a:pt x="1409" y="302"/>
                  <a:pt x="1416" y="350"/>
                  <a:pt x="1404" y="263"/>
                </a:cubicBezTo>
                <a:cubicBezTo>
                  <a:pt x="1394" y="0"/>
                  <a:pt x="1453" y="35"/>
                  <a:pt x="1188" y="47"/>
                </a:cubicBezTo>
                <a:cubicBezTo>
                  <a:pt x="1150" y="49"/>
                  <a:pt x="1111" y="52"/>
                  <a:pt x="1073" y="54"/>
                </a:cubicBezTo>
                <a:cubicBezTo>
                  <a:pt x="943" y="73"/>
                  <a:pt x="814" y="95"/>
                  <a:pt x="684" y="112"/>
                </a:cubicBezTo>
                <a:cubicBezTo>
                  <a:pt x="641" y="118"/>
                  <a:pt x="599" y="133"/>
                  <a:pt x="555" y="134"/>
                </a:cubicBezTo>
                <a:cubicBezTo>
                  <a:pt x="409" y="138"/>
                  <a:pt x="262" y="134"/>
                  <a:pt x="116" y="134"/>
                </a:cubicBezTo>
              </a:path>
            </a:pathLst>
          </a:cu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sp>
        <p:nvSpPr>
          <p:cNvPr id="7171" name="Freeform 5"/>
          <p:cNvSpPr>
            <a:spLocks/>
          </p:cNvSpPr>
          <p:nvPr/>
        </p:nvSpPr>
        <p:spPr bwMode="auto">
          <a:xfrm>
            <a:off x="3609975" y="1708150"/>
            <a:ext cx="1789113" cy="1243013"/>
          </a:xfrm>
          <a:custGeom>
            <a:avLst/>
            <a:gdLst>
              <a:gd name="T0" fmla="*/ 2147483647 w 1127"/>
              <a:gd name="T1" fmla="*/ 2147483647 h 783"/>
              <a:gd name="T2" fmla="*/ 2147483647 w 1127"/>
              <a:gd name="T3" fmla="*/ 2147483647 h 783"/>
              <a:gd name="T4" fmla="*/ 2147483647 w 1127"/>
              <a:gd name="T5" fmla="*/ 2147483647 h 783"/>
              <a:gd name="T6" fmla="*/ 2147483647 w 1127"/>
              <a:gd name="T7" fmla="*/ 2147483647 h 783"/>
              <a:gd name="T8" fmla="*/ 2147483647 w 1127"/>
              <a:gd name="T9" fmla="*/ 2147483647 h 783"/>
              <a:gd name="T10" fmla="*/ 2147483647 w 1127"/>
              <a:gd name="T11" fmla="*/ 2147483647 h 783"/>
              <a:gd name="T12" fmla="*/ 2147483647 w 1127"/>
              <a:gd name="T13" fmla="*/ 2147483647 h 783"/>
              <a:gd name="T14" fmla="*/ 2147483647 w 1127"/>
              <a:gd name="T15" fmla="*/ 2147483647 h 783"/>
              <a:gd name="T16" fmla="*/ 2147483647 w 1127"/>
              <a:gd name="T17" fmla="*/ 2147483647 h 783"/>
              <a:gd name="T18" fmla="*/ 2147483647 w 1127"/>
              <a:gd name="T19" fmla="*/ 2147483647 h 783"/>
              <a:gd name="T20" fmla="*/ 2147483647 w 1127"/>
              <a:gd name="T21" fmla="*/ 2147483647 h 783"/>
              <a:gd name="T22" fmla="*/ 2147483647 w 1127"/>
              <a:gd name="T23" fmla="*/ 2147483647 h 783"/>
              <a:gd name="T24" fmla="*/ 2147483647 w 1127"/>
              <a:gd name="T25" fmla="*/ 2147483647 h 783"/>
              <a:gd name="T26" fmla="*/ 2147483647 w 1127"/>
              <a:gd name="T27" fmla="*/ 2147483647 h 783"/>
              <a:gd name="T28" fmla="*/ 2147483647 w 1127"/>
              <a:gd name="T29" fmla="*/ 2147483647 h 783"/>
              <a:gd name="T30" fmla="*/ 2147483647 w 1127"/>
              <a:gd name="T31" fmla="*/ 2147483647 h 783"/>
              <a:gd name="T32" fmla="*/ 2147483647 w 1127"/>
              <a:gd name="T33" fmla="*/ 2147483647 h 7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27"/>
              <a:gd name="T52" fmla="*/ 0 h 783"/>
              <a:gd name="T53" fmla="*/ 1127 w 1127"/>
              <a:gd name="T54" fmla="*/ 783 h 7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27" h="783">
                <a:moveTo>
                  <a:pt x="59" y="90"/>
                </a:moveTo>
                <a:cubicBezTo>
                  <a:pt x="67" y="130"/>
                  <a:pt x="75" y="164"/>
                  <a:pt x="80" y="206"/>
                </a:cubicBezTo>
                <a:cubicBezTo>
                  <a:pt x="80" y="208"/>
                  <a:pt x="0" y="595"/>
                  <a:pt x="145" y="630"/>
                </a:cubicBezTo>
                <a:cubicBezTo>
                  <a:pt x="194" y="663"/>
                  <a:pt x="172" y="654"/>
                  <a:pt x="210" y="666"/>
                </a:cubicBezTo>
                <a:cubicBezTo>
                  <a:pt x="271" y="707"/>
                  <a:pt x="331" y="724"/>
                  <a:pt x="404" y="731"/>
                </a:cubicBezTo>
                <a:cubicBezTo>
                  <a:pt x="465" y="750"/>
                  <a:pt x="368" y="721"/>
                  <a:pt x="498" y="746"/>
                </a:cubicBezTo>
                <a:cubicBezTo>
                  <a:pt x="550" y="756"/>
                  <a:pt x="595" y="768"/>
                  <a:pt x="649" y="774"/>
                </a:cubicBezTo>
                <a:cubicBezTo>
                  <a:pt x="752" y="769"/>
                  <a:pt x="860" y="783"/>
                  <a:pt x="959" y="753"/>
                </a:cubicBezTo>
                <a:cubicBezTo>
                  <a:pt x="992" y="743"/>
                  <a:pt x="1027" y="728"/>
                  <a:pt x="1060" y="717"/>
                </a:cubicBezTo>
                <a:cubicBezTo>
                  <a:pt x="1074" y="712"/>
                  <a:pt x="1103" y="702"/>
                  <a:pt x="1103" y="702"/>
                </a:cubicBezTo>
                <a:cubicBezTo>
                  <a:pt x="1127" y="666"/>
                  <a:pt x="1114" y="561"/>
                  <a:pt x="1081" y="530"/>
                </a:cubicBezTo>
                <a:cubicBezTo>
                  <a:pt x="1073" y="498"/>
                  <a:pt x="1071" y="471"/>
                  <a:pt x="1052" y="443"/>
                </a:cubicBezTo>
                <a:cubicBezTo>
                  <a:pt x="1036" y="329"/>
                  <a:pt x="1089" y="133"/>
                  <a:pt x="973" y="54"/>
                </a:cubicBezTo>
                <a:cubicBezTo>
                  <a:pt x="962" y="10"/>
                  <a:pt x="958" y="14"/>
                  <a:pt x="916" y="26"/>
                </a:cubicBezTo>
                <a:cubicBezTo>
                  <a:pt x="856" y="82"/>
                  <a:pt x="729" y="52"/>
                  <a:pt x="671" y="54"/>
                </a:cubicBezTo>
                <a:cubicBezTo>
                  <a:pt x="482" y="75"/>
                  <a:pt x="274" y="0"/>
                  <a:pt x="102" y="83"/>
                </a:cubicBezTo>
                <a:cubicBezTo>
                  <a:pt x="81" y="105"/>
                  <a:pt x="95" y="100"/>
                  <a:pt x="59" y="90"/>
                </a:cubicBezTo>
                <a:close/>
              </a:path>
            </a:pathLst>
          </a:custGeom>
          <a:solidFill>
            <a:schemeClr val="accent1"/>
          </a:solidFill>
          <a:ln w="12699">
            <a:solidFill>
              <a:schemeClr val="tx1"/>
            </a:solidFill>
            <a:round/>
            <a:headEnd type="none" w="sm" len="sm"/>
            <a:tailEnd type="none" w="sm" len="sm"/>
          </a:ln>
        </p:spPr>
        <p:txBody>
          <a:bodyPr wrap="none" lIns="92075" tIns="46038" rIns="92075" bIns="46038" anchor="ctr">
            <a:spAutoFit/>
          </a:bodyPr>
          <a:lstStyle/>
          <a:p>
            <a:endParaRPr lang="en-US"/>
          </a:p>
        </p:txBody>
      </p:sp>
      <p:sp>
        <p:nvSpPr>
          <p:cNvPr id="7172" name="Freeform 6"/>
          <p:cNvSpPr>
            <a:spLocks/>
          </p:cNvSpPr>
          <p:nvPr/>
        </p:nvSpPr>
        <p:spPr bwMode="auto">
          <a:xfrm>
            <a:off x="3076575" y="3382963"/>
            <a:ext cx="2933700" cy="1622425"/>
          </a:xfrm>
          <a:custGeom>
            <a:avLst/>
            <a:gdLst>
              <a:gd name="T0" fmla="*/ 2147483647 w 1776"/>
              <a:gd name="T1" fmla="*/ 2147483647 h 892"/>
              <a:gd name="T2" fmla="*/ 2147483647 w 1776"/>
              <a:gd name="T3" fmla="*/ 2147483647 h 892"/>
              <a:gd name="T4" fmla="*/ 2147483647 w 1776"/>
              <a:gd name="T5" fmla="*/ 2147483647 h 892"/>
              <a:gd name="T6" fmla="*/ 2147483647 w 1776"/>
              <a:gd name="T7" fmla="*/ 2147483647 h 892"/>
              <a:gd name="T8" fmla="*/ 2147483647 w 1776"/>
              <a:gd name="T9" fmla="*/ 2147483647 h 892"/>
              <a:gd name="T10" fmla="*/ 2147483647 w 1776"/>
              <a:gd name="T11" fmla="*/ 2147483647 h 892"/>
              <a:gd name="T12" fmla="*/ 2147483647 w 1776"/>
              <a:gd name="T13" fmla="*/ 2147483647 h 892"/>
              <a:gd name="T14" fmla="*/ 2147483647 w 1776"/>
              <a:gd name="T15" fmla="*/ 2147483647 h 892"/>
              <a:gd name="T16" fmla="*/ 2147483647 w 1776"/>
              <a:gd name="T17" fmla="*/ 2147483647 h 892"/>
              <a:gd name="T18" fmla="*/ 2147483647 w 1776"/>
              <a:gd name="T19" fmla="*/ 2147483647 h 892"/>
              <a:gd name="T20" fmla="*/ 2147483647 w 1776"/>
              <a:gd name="T21" fmla="*/ 2147483647 h 892"/>
              <a:gd name="T22" fmla="*/ 2147483647 w 1776"/>
              <a:gd name="T23" fmla="*/ 2147483647 h 8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76"/>
              <a:gd name="T37" fmla="*/ 0 h 892"/>
              <a:gd name="T38" fmla="*/ 1776 w 1776"/>
              <a:gd name="T39" fmla="*/ 892 h 8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76" h="892">
                <a:moveTo>
                  <a:pt x="128" y="72"/>
                </a:moveTo>
                <a:cubicBezTo>
                  <a:pt x="88" y="236"/>
                  <a:pt x="139" y="413"/>
                  <a:pt x="85" y="576"/>
                </a:cubicBezTo>
                <a:cubicBezTo>
                  <a:pt x="34" y="892"/>
                  <a:pt x="0" y="701"/>
                  <a:pt x="704" y="677"/>
                </a:cubicBezTo>
                <a:cubicBezTo>
                  <a:pt x="808" y="664"/>
                  <a:pt x="916" y="630"/>
                  <a:pt x="1021" y="627"/>
                </a:cubicBezTo>
                <a:cubicBezTo>
                  <a:pt x="1208" y="622"/>
                  <a:pt x="1396" y="622"/>
                  <a:pt x="1583" y="619"/>
                </a:cubicBezTo>
                <a:cubicBezTo>
                  <a:pt x="1630" y="613"/>
                  <a:pt x="1704" y="628"/>
                  <a:pt x="1720" y="583"/>
                </a:cubicBezTo>
                <a:cubicBezTo>
                  <a:pt x="1725" y="468"/>
                  <a:pt x="1714" y="341"/>
                  <a:pt x="1756" y="231"/>
                </a:cubicBezTo>
                <a:cubicBezTo>
                  <a:pt x="1758" y="214"/>
                  <a:pt x="1763" y="197"/>
                  <a:pt x="1763" y="180"/>
                </a:cubicBezTo>
                <a:cubicBezTo>
                  <a:pt x="1763" y="0"/>
                  <a:pt x="1776" y="64"/>
                  <a:pt x="1561" y="72"/>
                </a:cubicBezTo>
                <a:cubicBezTo>
                  <a:pt x="1495" y="81"/>
                  <a:pt x="1433" y="106"/>
                  <a:pt x="1367" y="115"/>
                </a:cubicBezTo>
                <a:cubicBezTo>
                  <a:pt x="1217" y="136"/>
                  <a:pt x="1069" y="172"/>
                  <a:pt x="920" y="195"/>
                </a:cubicBezTo>
                <a:cubicBezTo>
                  <a:pt x="363" y="185"/>
                  <a:pt x="627" y="187"/>
                  <a:pt x="128" y="187"/>
                </a:cubicBezTo>
              </a:path>
            </a:pathLst>
          </a:cu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2075" tIns="46038" rIns="92075" bIns="46038" anchor="ctr">
            <a:spAutoFit/>
          </a:bodyPr>
          <a:lstStyle/>
          <a:p>
            <a:endParaRPr lang="en-US"/>
          </a:p>
        </p:txBody>
      </p:sp>
      <p:sp>
        <p:nvSpPr>
          <p:cNvPr id="7173" name="Freeform 7"/>
          <p:cNvSpPr>
            <a:spLocks/>
          </p:cNvSpPr>
          <p:nvPr/>
        </p:nvSpPr>
        <p:spPr bwMode="auto">
          <a:xfrm>
            <a:off x="5761038" y="3086100"/>
            <a:ext cx="1038225" cy="1085850"/>
          </a:xfrm>
          <a:custGeom>
            <a:avLst/>
            <a:gdLst>
              <a:gd name="T0" fmla="*/ 2147483647 w 654"/>
              <a:gd name="T1" fmla="*/ 2147483647 h 684"/>
              <a:gd name="T2" fmla="*/ 2147483647 w 654"/>
              <a:gd name="T3" fmla="*/ 2147483647 h 684"/>
              <a:gd name="T4" fmla="*/ 2147483647 w 654"/>
              <a:gd name="T5" fmla="*/ 2147483647 h 684"/>
              <a:gd name="T6" fmla="*/ 2147483647 w 654"/>
              <a:gd name="T7" fmla="*/ 2147483647 h 684"/>
              <a:gd name="T8" fmla="*/ 2147483647 w 654"/>
              <a:gd name="T9" fmla="*/ 2147483647 h 684"/>
              <a:gd name="T10" fmla="*/ 2147483647 w 654"/>
              <a:gd name="T11" fmla="*/ 2147483647 h 684"/>
              <a:gd name="T12" fmla="*/ 2147483647 w 654"/>
              <a:gd name="T13" fmla="*/ 2147483647 h 684"/>
              <a:gd name="T14" fmla="*/ 2147483647 w 654"/>
              <a:gd name="T15" fmla="*/ 2147483647 h 684"/>
              <a:gd name="T16" fmla="*/ 2147483647 w 654"/>
              <a:gd name="T17" fmla="*/ 2147483647 h 684"/>
              <a:gd name="T18" fmla="*/ 2147483647 w 654"/>
              <a:gd name="T19" fmla="*/ 2147483647 h 684"/>
              <a:gd name="T20" fmla="*/ 2147483647 w 654"/>
              <a:gd name="T21" fmla="*/ 2147483647 h 684"/>
              <a:gd name="T22" fmla="*/ 2147483647 w 654"/>
              <a:gd name="T23" fmla="*/ 0 h 684"/>
              <a:gd name="T24" fmla="*/ 2147483647 w 654"/>
              <a:gd name="T25" fmla="*/ 2147483647 h 684"/>
              <a:gd name="T26" fmla="*/ 2147483647 w 654"/>
              <a:gd name="T27" fmla="*/ 2147483647 h 684"/>
              <a:gd name="T28" fmla="*/ 2147483647 w 654"/>
              <a:gd name="T29" fmla="*/ 2147483647 h 684"/>
              <a:gd name="T30" fmla="*/ 2147483647 w 654"/>
              <a:gd name="T31" fmla="*/ 2147483647 h 684"/>
              <a:gd name="T32" fmla="*/ 2147483647 w 654"/>
              <a:gd name="T33" fmla="*/ 2147483647 h 684"/>
              <a:gd name="T34" fmla="*/ 0 w 654"/>
              <a:gd name="T35" fmla="*/ 2147483647 h 6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4"/>
              <a:gd name="T55" fmla="*/ 0 h 684"/>
              <a:gd name="T56" fmla="*/ 654 w 654"/>
              <a:gd name="T57" fmla="*/ 684 h 6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4" h="684">
                <a:moveTo>
                  <a:pt x="525" y="482"/>
                </a:moveTo>
                <a:cubicBezTo>
                  <a:pt x="495" y="493"/>
                  <a:pt x="479" y="521"/>
                  <a:pt x="461" y="547"/>
                </a:cubicBezTo>
                <a:cubicBezTo>
                  <a:pt x="467" y="620"/>
                  <a:pt x="458" y="641"/>
                  <a:pt x="504" y="684"/>
                </a:cubicBezTo>
                <a:cubicBezTo>
                  <a:pt x="570" y="677"/>
                  <a:pt x="596" y="671"/>
                  <a:pt x="641" y="626"/>
                </a:cubicBezTo>
                <a:cubicBezTo>
                  <a:pt x="654" y="588"/>
                  <a:pt x="650" y="556"/>
                  <a:pt x="626" y="526"/>
                </a:cubicBezTo>
                <a:cubicBezTo>
                  <a:pt x="621" y="519"/>
                  <a:pt x="619" y="509"/>
                  <a:pt x="612" y="504"/>
                </a:cubicBezTo>
                <a:cubicBezTo>
                  <a:pt x="590" y="489"/>
                  <a:pt x="550" y="491"/>
                  <a:pt x="525" y="482"/>
                </a:cubicBezTo>
                <a:cubicBezTo>
                  <a:pt x="546" y="462"/>
                  <a:pt x="559" y="430"/>
                  <a:pt x="569" y="403"/>
                </a:cubicBezTo>
                <a:cubicBezTo>
                  <a:pt x="576" y="333"/>
                  <a:pt x="596" y="249"/>
                  <a:pt x="576" y="180"/>
                </a:cubicBezTo>
                <a:cubicBezTo>
                  <a:pt x="571" y="163"/>
                  <a:pt x="542" y="169"/>
                  <a:pt x="525" y="166"/>
                </a:cubicBezTo>
                <a:cubicBezTo>
                  <a:pt x="504" y="163"/>
                  <a:pt x="482" y="161"/>
                  <a:pt x="461" y="158"/>
                </a:cubicBezTo>
                <a:cubicBezTo>
                  <a:pt x="443" y="94"/>
                  <a:pt x="469" y="48"/>
                  <a:pt x="417" y="0"/>
                </a:cubicBezTo>
                <a:cubicBezTo>
                  <a:pt x="376" y="8"/>
                  <a:pt x="331" y="27"/>
                  <a:pt x="295" y="50"/>
                </a:cubicBezTo>
                <a:cubicBezTo>
                  <a:pt x="285" y="65"/>
                  <a:pt x="276" y="79"/>
                  <a:pt x="266" y="94"/>
                </a:cubicBezTo>
                <a:cubicBezTo>
                  <a:pt x="250" y="118"/>
                  <a:pt x="267" y="152"/>
                  <a:pt x="259" y="180"/>
                </a:cubicBezTo>
                <a:cubicBezTo>
                  <a:pt x="257" y="188"/>
                  <a:pt x="244" y="189"/>
                  <a:pt x="237" y="194"/>
                </a:cubicBezTo>
                <a:cubicBezTo>
                  <a:pt x="202" y="182"/>
                  <a:pt x="57" y="207"/>
                  <a:pt x="29" y="209"/>
                </a:cubicBezTo>
                <a:cubicBezTo>
                  <a:pt x="5" y="231"/>
                  <a:pt x="0" y="241"/>
                  <a:pt x="0" y="274"/>
                </a:cubicBezTo>
              </a:path>
            </a:pathLst>
          </a:cu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sp>
        <p:nvSpPr>
          <p:cNvPr id="7174" name="Freeform 8"/>
          <p:cNvSpPr>
            <a:spLocks/>
          </p:cNvSpPr>
          <p:nvPr/>
        </p:nvSpPr>
        <p:spPr bwMode="auto">
          <a:xfrm>
            <a:off x="4065588" y="4251325"/>
            <a:ext cx="1192212" cy="223838"/>
          </a:xfrm>
          <a:custGeom>
            <a:avLst/>
            <a:gdLst>
              <a:gd name="T0" fmla="*/ 2147483647 w 751"/>
              <a:gd name="T1" fmla="*/ 2147483647 h 141"/>
              <a:gd name="T2" fmla="*/ 2147483647 w 751"/>
              <a:gd name="T3" fmla="*/ 2147483647 h 141"/>
              <a:gd name="T4" fmla="*/ 2147483647 w 751"/>
              <a:gd name="T5" fmla="*/ 2147483647 h 141"/>
              <a:gd name="T6" fmla="*/ 2147483647 w 751"/>
              <a:gd name="T7" fmla="*/ 2147483647 h 141"/>
              <a:gd name="T8" fmla="*/ 2147483647 w 751"/>
              <a:gd name="T9" fmla="*/ 2147483647 h 141"/>
              <a:gd name="T10" fmla="*/ 2147483647 w 751"/>
              <a:gd name="T11" fmla="*/ 2147483647 h 141"/>
              <a:gd name="T12" fmla="*/ 2147483647 w 751"/>
              <a:gd name="T13" fmla="*/ 0 h 141"/>
              <a:gd name="T14" fmla="*/ 2147483647 w 751"/>
              <a:gd name="T15" fmla="*/ 2147483647 h 141"/>
              <a:gd name="T16" fmla="*/ 2147483647 w 751"/>
              <a:gd name="T17" fmla="*/ 2147483647 h 141"/>
              <a:gd name="T18" fmla="*/ 2147483647 w 751"/>
              <a:gd name="T19" fmla="*/ 2147483647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1"/>
              <a:gd name="T31" fmla="*/ 0 h 141"/>
              <a:gd name="T32" fmla="*/ 751 w 751"/>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1" h="141">
                <a:moveTo>
                  <a:pt x="38" y="72"/>
                </a:moveTo>
                <a:cubicBezTo>
                  <a:pt x="41" y="89"/>
                  <a:pt x="29" y="119"/>
                  <a:pt x="46" y="123"/>
                </a:cubicBezTo>
                <a:cubicBezTo>
                  <a:pt x="120" y="141"/>
                  <a:pt x="344" y="94"/>
                  <a:pt x="434" y="87"/>
                </a:cubicBezTo>
                <a:cubicBezTo>
                  <a:pt x="518" y="92"/>
                  <a:pt x="696" y="131"/>
                  <a:pt x="751" y="72"/>
                </a:cubicBezTo>
                <a:cubicBezTo>
                  <a:pt x="741" y="58"/>
                  <a:pt x="727" y="45"/>
                  <a:pt x="722" y="29"/>
                </a:cubicBezTo>
                <a:cubicBezTo>
                  <a:pt x="720" y="22"/>
                  <a:pt x="720" y="13"/>
                  <a:pt x="715" y="8"/>
                </a:cubicBezTo>
                <a:cubicBezTo>
                  <a:pt x="710" y="3"/>
                  <a:pt x="701" y="3"/>
                  <a:pt x="694" y="0"/>
                </a:cubicBezTo>
                <a:cubicBezTo>
                  <a:pt x="533" y="3"/>
                  <a:pt x="372" y="4"/>
                  <a:pt x="211" y="8"/>
                </a:cubicBezTo>
                <a:cubicBezTo>
                  <a:pt x="148" y="10"/>
                  <a:pt x="142" y="13"/>
                  <a:pt x="96" y="36"/>
                </a:cubicBezTo>
                <a:cubicBezTo>
                  <a:pt x="88" y="40"/>
                  <a:pt x="0" y="72"/>
                  <a:pt x="38" y="72"/>
                </a:cubicBezTo>
                <a:close/>
              </a:path>
            </a:pathLst>
          </a:custGeom>
          <a:solidFill>
            <a:srgbClr val="FFFFCC"/>
          </a:solidFill>
          <a:ln w="12699">
            <a:solidFill>
              <a:schemeClr val="tx1"/>
            </a:solidFill>
            <a:round/>
            <a:headEnd type="none" w="sm" len="sm"/>
            <a:tailEnd type="none" w="sm" len="sm"/>
          </a:ln>
        </p:spPr>
        <p:txBody>
          <a:bodyPr wrap="none" lIns="92075" tIns="46038" rIns="92075" bIns="46038" anchor="ctr">
            <a:spAutoFit/>
          </a:bodyPr>
          <a:lstStyle/>
          <a:p>
            <a:endParaRPr lang="en-US"/>
          </a:p>
        </p:txBody>
      </p:sp>
      <p:sp>
        <p:nvSpPr>
          <p:cNvPr id="7175" name="Freeform 9"/>
          <p:cNvSpPr>
            <a:spLocks/>
          </p:cNvSpPr>
          <p:nvPr/>
        </p:nvSpPr>
        <p:spPr bwMode="auto">
          <a:xfrm>
            <a:off x="3571875" y="3825875"/>
            <a:ext cx="323850" cy="269875"/>
          </a:xfrm>
          <a:custGeom>
            <a:avLst/>
            <a:gdLst>
              <a:gd name="T0" fmla="*/ 2147483647 w 751"/>
              <a:gd name="T1" fmla="*/ 2147483647 h 141"/>
              <a:gd name="T2" fmla="*/ 2147483647 w 751"/>
              <a:gd name="T3" fmla="*/ 2147483647 h 141"/>
              <a:gd name="T4" fmla="*/ 2147483647 w 751"/>
              <a:gd name="T5" fmla="*/ 2147483647 h 141"/>
              <a:gd name="T6" fmla="*/ 2147483647 w 751"/>
              <a:gd name="T7" fmla="*/ 2147483647 h 141"/>
              <a:gd name="T8" fmla="*/ 2147483647 w 751"/>
              <a:gd name="T9" fmla="*/ 2147483647 h 141"/>
              <a:gd name="T10" fmla="*/ 2147483647 w 751"/>
              <a:gd name="T11" fmla="*/ 2147483647 h 141"/>
              <a:gd name="T12" fmla="*/ 2147483647 w 751"/>
              <a:gd name="T13" fmla="*/ 0 h 141"/>
              <a:gd name="T14" fmla="*/ 2147483647 w 751"/>
              <a:gd name="T15" fmla="*/ 2147483647 h 141"/>
              <a:gd name="T16" fmla="*/ 2147483647 w 751"/>
              <a:gd name="T17" fmla="*/ 2147483647 h 141"/>
              <a:gd name="T18" fmla="*/ 2147483647 w 751"/>
              <a:gd name="T19" fmla="*/ 2147483647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1"/>
              <a:gd name="T31" fmla="*/ 0 h 141"/>
              <a:gd name="T32" fmla="*/ 751 w 751"/>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1" h="141">
                <a:moveTo>
                  <a:pt x="38" y="72"/>
                </a:moveTo>
                <a:cubicBezTo>
                  <a:pt x="41" y="89"/>
                  <a:pt x="29" y="119"/>
                  <a:pt x="46" y="123"/>
                </a:cubicBezTo>
                <a:cubicBezTo>
                  <a:pt x="120" y="141"/>
                  <a:pt x="344" y="94"/>
                  <a:pt x="434" y="87"/>
                </a:cubicBezTo>
                <a:cubicBezTo>
                  <a:pt x="518" y="92"/>
                  <a:pt x="696" y="131"/>
                  <a:pt x="751" y="72"/>
                </a:cubicBezTo>
                <a:cubicBezTo>
                  <a:pt x="741" y="58"/>
                  <a:pt x="727" y="45"/>
                  <a:pt x="722" y="29"/>
                </a:cubicBezTo>
                <a:cubicBezTo>
                  <a:pt x="720" y="22"/>
                  <a:pt x="720" y="13"/>
                  <a:pt x="715" y="8"/>
                </a:cubicBezTo>
                <a:cubicBezTo>
                  <a:pt x="710" y="3"/>
                  <a:pt x="701" y="3"/>
                  <a:pt x="694" y="0"/>
                </a:cubicBezTo>
                <a:cubicBezTo>
                  <a:pt x="533" y="3"/>
                  <a:pt x="372" y="4"/>
                  <a:pt x="211" y="8"/>
                </a:cubicBezTo>
                <a:cubicBezTo>
                  <a:pt x="148" y="10"/>
                  <a:pt x="142" y="13"/>
                  <a:pt x="96" y="36"/>
                </a:cubicBezTo>
                <a:cubicBezTo>
                  <a:pt x="88" y="40"/>
                  <a:pt x="0" y="72"/>
                  <a:pt x="38" y="72"/>
                </a:cubicBezTo>
                <a:close/>
              </a:path>
            </a:pathLst>
          </a:custGeom>
          <a:solidFill>
            <a:srgbClr val="FFFFCC"/>
          </a:solidFill>
          <a:ln w="12699">
            <a:solidFill>
              <a:schemeClr val="tx1"/>
            </a:solidFill>
            <a:round/>
            <a:headEnd type="none" w="sm" len="sm"/>
            <a:tailEnd type="none" w="sm" len="sm"/>
          </a:ln>
        </p:spPr>
        <p:txBody>
          <a:bodyPr lIns="92075" tIns="46038" rIns="92075" bIns="46038" anchor="ctr">
            <a:spAutoFit/>
          </a:bodyPr>
          <a:lstStyle/>
          <a:p>
            <a:endParaRPr lang="en-US"/>
          </a:p>
        </p:txBody>
      </p:sp>
      <p:sp>
        <p:nvSpPr>
          <p:cNvPr id="7176" name="Freeform 10"/>
          <p:cNvSpPr>
            <a:spLocks/>
          </p:cNvSpPr>
          <p:nvPr/>
        </p:nvSpPr>
        <p:spPr bwMode="auto">
          <a:xfrm>
            <a:off x="4027488" y="3768725"/>
            <a:ext cx="323850" cy="269875"/>
          </a:xfrm>
          <a:custGeom>
            <a:avLst/>
            <a:gdLst>
              <a:gd name="T0" fmla="*/ 2147483647 w 751"/>
              <a:gd name="T1" fmla="*/ 2147483647 h 141"/>
              <a:gd name="T2" fmla="*/ 2147483647 w 751"/>
              <a:gd name="T3" fmla="*/ 2147483647 h 141"/>
              <a:gd name="T4" fmla="*/ 2147483647 w 751"/>
              <a:gd name="T5" fmla="*/ 2147483647 h 141"/>
              <a:gd name="T6" fmla="*/ 2147483647 w 751"/>
              <a:gd name="T7" fmla="*/ 2147483647 h 141"/>
              <a:gd name="T8" fmla="*/ 2147483647 w 751"/>
              <a:gd name="T9" fmla="*/ 2147483647 h 141"/>
              <a:gd name="T10" fmla="*/ 2147483647 w 751"/>
              <a:gd name="T11" fmla="*/ 2147483647 h 141"/>
              <a:gd name="T12" fmla="*/ 2147483647 w 751"/>
              <a:gd name="T13" fmla="*/ 0 h 141"/>
              <a:gd name="T14" fmla="*/ 2147483647 w 751"/>
              <a:gd name="T15" fmla="*/ 2147483647 h 141"/>
              <a:gd name="T16" fmla="*/ 2147483647 w 751"/>
              <a:gd name="T17" fmla="*/ 2147483647 h 141"/>
              <a:gd name="T18" fmla="*/ 2147483647 w 751"/>
              <a:gd name="T19" fmla="*/ 2147483647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1"/>
              <a:gd name="T31" fmla="*/ 0 h 141"/>
              <a:gd name="T32" fmla="*/ 751 w 751"/>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1" h="141">
                <a:moveTo>
                  <a:pt x="38" y="72"/>
                </a:moveTo>
                <a:cubicBezTo>
                  <a:pt x="41" y="89"/>
                  <a:pt x="29" y="119"/>
                  <a:pt x="46" y="123"/>
                </a:cubicBezTo>
                <a:cubicBezTo>
                  <a:pt x="120" y="141"/>
                  <a:pt x="344" y="94"/>
                  <a:pt x="434" y="87"/>
                </a:cubicBezTo>
                <a:cubicBezTo>
                  <a:pt x="518" y="92"/>
                  <a:pt x="696" y="131"/>
                  <a:pt x="751" y="72"/>
                </a:cubicBezTo>
                <a:cubicBezTo>
                  <a:pt x="741" y="58"/>
                  <a:pt x="727" y="45"/>
                  <a:pt x="722" y="29"/>
                </a:cubicBezTo>
                <a:cubicBezTo>
                  <a:pt x="720" y="22"/>
                  <a:pt x="720" y="13"/>
                  <a:pt x="715" y="8"/>
                </a:cubicBezTo>
                <a:cubicBezTo>
                  <a:pt x="710" y="3"/>
                  <a:pt x="701" y="3"/>
                  <a:pt x="694" y="0"/>
                </a:cubicBezTo>
                <a:cubicBezTo>
                  <a:pt x="533" y="3"/>
                  <a:pt x="372" y="4"/>
                  <a:pt x="211" y="8"/>
                </a:cubicBezTo>
                <a:cubicBezTo>
                  <a:pt x="148" y="10"/>
                  <a:pt x="142" y="13"/>
                  <a:pt x="96" y="36"/>
                </a:cubicBezTo>
                <a:cubicBezTo>
                  <a:pt x="88" y="40"/>
                  <a:pt x="0" y="72"/>
                  <a:pt x="38" y="72"/>
                </a:cubicBezTo>
                <a:close/>
              </a:path>
            </a:pathLst>
          </a:custGeom>
          <a:solidFill>
            <a:srgbClr val="FFFFCC"/>
          </a:solidFill>
          <a:ln w="12699">
            <a:solidFill>
              <a:schemeClr val="tx1"/>
            </a:solidFill>
            <a:round/>
            <a:headEnd type="none" w="sm" len="sm"/>
            <a:tailEnd type="none" w="sm" len="sm"/>
          </a:ln>
        </p:spPr>
        <p:txBody>
          <a:bodyPr lIns="92075" tIns="46038" rIns="92075" bIns="46038" anchor="ctr">
            <a:spAutoFit/>
          </a:bodyPr>
          <a:lstStyle/>
          <a:p>
            <a:endParaRPr lang="en-US"/>
          </a:p>
        </p:txBody>
      </p:sp>
      <p:sp>
        <p:nvSpPr>
          <p:cNvPr id="7177" name="Freeform 11"/>
          <p:cNvSpPr>
            <a:spLocks/>
          </p:cNvSpPr>
          <p:nvPr/>
        </p:nvSpPr>
        <p:spPr bwMode="auto">
          <a:xfrm>
            <a:off x="4506913" y="3722688"/>
            <a:ext cx="323850" cy="269875"/>
          </a:xfrm>
          <a:custGeom>
            <a:avLst/>
            <a:gdLst>
              <a:gd name="T0" fmla="*/ 2147483647 w 751"/>
              <a:gd name="T1" fmla="*/ 2147483647 h 141"/>
              <a:gd name="T2" fmla="*/ 2147483647 w 751"/>
              <a:gd name="T3" fmla="*/ 2147483647 h 141"/>
              <a:gd name="T4" fmla="*/ 2147483647 w 751"/>
              <a:gd name="T5" fmla="*/ 2147483647 h 141"/>
              <a:gd name="T6" fmla="*/ 2147483647 w 751"/>
              <a:gd name="T7" fmla="*/ 2147483647 h 141"/>
              <a:gd name="T8" fmla="*/ 2147483647 w 751"/>
              <a:gd name="T9" fmla="*/ 2147483647 h 141"/>
              <a:gd name="T10" fmla="*/ 2147483647 w 751"/>
              <a:gd name="T11" fmla="*/ 2147483647 h 141"/>
              <a:gd name="T12" fmla="*/ 2147483647 w 751"/>
              <a:gd name="T13" fmla="*/ 0 h 141"/>
              <a:gd name="T14" fmla="*/ 2147483647 w 751"/>
              <a:gd name="T15" fmla="*/ 2147483647 h 141"/>
              <a:gd name="T16" fmla="*/ 2147483647 w 751"/>
              <a:gd name="T17" fmla="*/ 2147483647 h 141"/>
              <a:gd name="T18" fmla="*/ 2147483647 w 751"/>
              <a:gd name="T19" fmla="*/ 2147483647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1"/>
              <a:gd name="T31" fmla="*/ 0 h 141"/>
              <a:gd name="T32" fmla="*/ 751 w 751"/>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1" h="141">
                <a:moveTo>
                  <a:pt x="38" y="72"/>
                </a:moveTo>
                <a:cubicBezTo>
                  <a:pt x="41" y="89"/>
                  <a:pt x="29" y="119"/>
                  <a:pt x="46" y="123"/>
                </a:cubicBezTo>
                <a:cubicBezTo>
                  <a:pt x="120" y="141"/>
                  <a:pt x="344" y="94"/>
                  <a:pt x="434" y="87"/>
                </a:cubicBezTo>
                <a:cubicBezTo>
                  <a:pt x="518" y="92"/>
                  <a:pt x="696" y="131"/>
                  <a:pt x="751" y="72"/>
                </a:cubicBezTo>
                <a:cubicBezTo>
                  <a:pt x="741" y="58"/>
                  <a:pt x="727" y="45"/>
                  <a:pt x="722" y="29"/>
                </a:cubicBezTo>
                <a:cubicBezTo>
                  <a:pt x="720" y="22"/>
                  <a:pt x="720" y="13"/>
                  <a:pt x="715" y="8"/>
                </a:cubicBezTo>
                <a:cubicBezTo>
                  <a:pt x="710" y="3"/>
                  <a:pt x="701" y="3"/>
                  <a:pt x="694" y="0"/>
                </a:cubicBezTo>
                <a:cubicBezTo>
                  <a:pt x="533" y="3"/>
                  <a:pt x="372" y="4"/>
                  <a:pt x="211" y="8"/>
                </a:cubicBezTo>
                <a:cubicBezTo>
                  <a:pt x="148" y="10"/>
                  <a:pt x="142" y="13"/>
                  <a:pt x="96" y="36"/>
                </a:cubicBezTo>
                <a:cubicBezTo>
                  <a:pt x="88" y="40"/>
                  <a:pt x="0" y="72"/>
                  <a:pt x="38" y="72"/>
                </a:cubicBezTo>
                <a:close/>
              </a:path>
            </a:pathLst>
          </a:custGeom>
          <a:solidFill>
            <a:srgbClr val="FFFFCC"/>
          </a:solidFill>
          <a:ln w="12699">
            <a:solidFill>
              <a:schemeClr val="tx1"/>
            </a:solidFill>
            <a:round/>
            <a:headEnd type="none" w="sm" len="sm"/>
            <a:tailEnd type="none" w="sm" len="sm"/>
          </a:ln>
        </p:spPr>
        <p:txBody>
          <a:bodyPr lIns="92075" tIns="46038" rIns="92075" bIns="46038" anchor="ctr">
            <a:spAutoFit/>
          </a:bodyPr>
          <a:lstStyle/>
          <a:p>
            <a:endParaRPr lang="en-US"/>
          </a:p>
        </p:txBody>
      </p:sp>
      <p:sp>
        <p:nvSpPr>
          <p:cNvPr id="7178" name="Freeform 12"/>
          <p:cNvSpPr>
            <a:spLocks/>
          </p:cNvSpPr>
          <p:nvPr/>
        </p:nvSpPr>
        <p:spPr bwMode="auto">
          <a:xfrm>
            <a:off x="4973638" y="3652838"/>
            <a:ext cx="323850" cy="269875"/>
          </a:xfrm>
          <a:custGeom>
            <a:avLst/>
            <a:gdLst>
              <a:gd name="T0" fmla="*/ 2147483647 w 751"/>
              <a:gd name="T1" fmla="*/ 2147483647 h 141"/>
              <a:gd name="T2" fmla="*/ 2147483647 w 751"/>
              <a:gd name="T3" fmla="*/ 2147483647 h 141"/>
              <a:gd name="T4" fmla="*/ 2147483647 w 751"/>
              <a:gd name="T5" fmla="*/ 2147483647 h 141"/>
              <a:gd name="T6" fmla="*/ 2147483647 w 751"/>
              <a:gd name="T7" fmla="*/ 2147483647 h 141"/>
              <a:gd name="T8" fmla="*/ 2147483647 w 751"/>
              <a:gd name="T9" fmla="*/ 2147483647 h 141"/>
              <a:gd name="T10" fmla="*/ 2147483647 w 751"/>
              <a:gd name="T11" fmla="*/ 2147483647 h 141"/>
              <a:gd name="T12" fmla="*/ 2147483647 w 751"/>
              <a:gd name="T13" fmla="*/ 0 h 141"/>
              <a:gd name="T14" fmla="*/ 2147483647 w 751"/>
              <a:gd name="T15" fmla="*/ 2147483647 h 141"/>
              <a:gd name="T16" fmla="*/ 2147483647 w 751"/>
              <a:gd name="T17" fmla="*/ 2147483647 h 141"/>
              <a:gd name="T18" fmla="*/ 2147483647 w 751"/>
              <a:gd name="T19" fmla="*/ 2147483647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1"/>
              <a:gd name="T31" fmla="*/ 0 h 141"/>
              <a:gd name="T32" fmla="*/ 751 w 751"/>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1" h="141">
                <a:moveTo>
                  <a:pt x="38" y="72"/>
                </a:moveTo>
                <a:cubicBezTo>
                  <a:pt x="41" y="89"/>
                  <a:pt x="29" y="119"/>
                  <a:pt x="46" y="123"/>
                </a:cubicBezTo>
                <a:cubicBezTo>
                  <a:pt x="120" y="141"/>
                  <a:pt x="344" y="94"/>
                  <a:pt x="434" y="87"/>
                </a:cubicBezTo>
                <a:cubicBezTo>
                  <a:pt x="518" y="92"/>
                  <a:pt x="696" y="131"/>
                  <a:pt x="751" y="72"/>
                </a:cubicBezTo>
                <a:cubicBezTo>
                  <a:pt x="741" y="58"/>
                  <a:pt x="727" y="45"/>
                  <a:pt x="722" y="29"/>
                </a:cubicBezTo>
                <a:cubicBezTo>
                  <a:pt x="720" y="22"/>
                  <a:pt x="720" y="13"/>
                  <a:pt x="715" y="8"/>
                </a:cubicBezTo>
                <a:cubicBezTo>
                  <a:pt x="710" y="3"/>
                  <a:pt x="701" y="3"/>
                  <a:pt x="694" y="0"/>
                </a:cubicBezTo>
                <a:cubicBezTo>
                  <a:pt x="533" y="3"/>
                  <a:pt x="372" y="4"/>
                  <a:pt x="211" y="8"/>
                </a:cubicBezTo>
                <a:cubicBezTo>
                  <a:pt x="148" y="10"/>
                  <a:pt x="142" y="13"/>
                  <a:pt x="96" y="36"/>
                </a:cubicBezTo>
                <a:cubicBezTo>
                  <a:pt x="88" y="40"/>
                  <a:pt x="0" y="72"/>
                  <a:pt x="38" y="72"/>
                </a:cubicBezTo>
                <a:close/>
              </a:path>
            </a:pathLst>
          </a:custGeom>
          <a:solidFill>
            <a:srgbClr val="FFFFCC"/>
          </a:solidFill>
          <a:ln w="12699">
            <a:solidFill>
              <a:schemeClr val="tx1"/>
            </a:solidFill>
            <a:round/>
            <a:headEnd type="none" w="sm" len="sm"/>
            <a:tailEnd type="none" w="sm" len="sm"/>
          </a:ln>
        </p:spPr>
        <p:txBody>
          <a:bodyPr lIns="92075" tIns="46038" rIns="92075" bIns="46038" anchor="ctr">
            <a:spAutoFit/>
          </a:bodyPr>
          <a:lstStyle/>
          <a:p>
            <a:endParaRPr lang="en-US"/>
          </a:p>
        </p:txBody>
      </p:sp>
      <p:sp>
        <p:nvSpPr>
          <p:cNvPr id="7179" name="Freeform 13"/>
          <p:cNvSpPr>
            <a:spLocks/>
          </p:cNvSpPr>
          <p:nvPr/>
        </p:nvSpPr>
        <p:spPr bwMode="auto">
          <a:xfrm>
            <a:off x="5384800" y="3629025"/>
            <a:ext cx="323850" cy="269875"/>
          </a:xfrm>
          <a:custGeom>
            <a:avLst/>
            <a:gdLst>
              <a:gd name="T0" fmla="*/ 2147483647 w 751"/>
              <a:gd name="T1" fmla="*/ 2147483647 h 141"/>
              <a:gd name="T2" fmla="*/ 2147483647 w 751"/>
              <a:gd name="T3" fmla="*/ 2147483647 h 141"/>
              <a:gd name="T4" fmla="*/ 2147483647 w 751"/>
              <a:gd name="T5" fmla="*/ 2147483647 h 141"/>
              <a:gd name="T6" fmla="*/ 2147483647 w 751"/>
              <a:gd name="T7" fmla="*/ 2147483647 h 141"/>
              <a:gd name="T8" fmla="*/ 2147483647 w 751"/>
              <a:gd name="T9" fmla="*/ 2147483647 h 141"/>
              <a:gd name="T10" fmla="*/ 2147483647 w 751"/>
              <a:gd name="T11" fmla="*/ 2147483647 h 141"/>
              <a:gd name="T12" fmla="*/ 2147483647 w 751"/>
              <a:gd name="T13" fmla="*/ 0 h 141"/>
              <a:gd name="T14" fmla="*/ 2147483647 w 751"/>
              <a:gd name="T15" fmla="*/ 2147483647 h 141"/>
              <a:gd name="T16" fmla="*/ 2147483647 w 751"/>
              <a:gd name="T17" fmla="*/ 2147483647 h 141"/>
              <a:gd name="T18" fmla="*/ 2147483647 w 751"/>
              <a:gd name="T19" fmla="*/ 2147483647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1"/>
              <a:gd name="T31" fmla="*/ 0 h 141"/>
              <a:gd name="T32" fmla="*/ 751 w 751"/>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1" h="141">
                <a:moveTo>
                  <a:pt x="38" y="72"/>
                </a:moveTo>
                <a:cubicBezTo>
                  <a:pt x="41" y="89"/>
                  <a:pt x="29" y="119"/>
                  <a:pt x="46" y="123"/>
                </a:cubicBezTo>
                <a:cubicBezTo>
                  <a:pt x="120" y="141"/>
                  <a:pt x="344" y="94"/>
                  <a:pt x="434" y="87"/>
                </a:cubicBezTo>
                <a:cubicBezTo>
                  <a:pt x="518" y="92"/>
                  <a:pt x="696" y="131"/>
                  <a:pt x="751" y="72"/>
                </a:cubicBezTo>
                <a:cubicBezTo>
                  <a:pt x="741" y="58"/>
                  <a:pt x="727" y="45"/>
                  <a:pt x="722" y="29"/>
                </a:cubicBezTo>
                <a:cubicBezTo>
                  <a:pt x="720" y="22"/>
                  <a:pt x="720" y="13"/>
                  <a:pt x="715" y="8"/>
                </a:cubicBezTo>
                <a:cubicBezTo>
                  <a:pt x="710" y="3"/>
                  <a:pt x="701" y="3"/>
                  <a:pt x="694" y="0"/>
                </a:cubicBezTo>
                <a:cubicBezTo>
                  <a:pt x="533" y="3"/>
                  <a:pt x="372" y="4"/>
                  <a:pt x="211" y="8"/>
                </a:cubicBezTo>
                <a:cubicBezTo>
                  <a:pt x="148" y="10"/>
                  <a:pt x="142" y="13"/>
                  <a:pt x="96" y="36"/>
                </a:cubicBezTo>
                <a:cubicBezTo>
                  <a:pt x="88" y="40"/>
                  <a:pt x="0" y="72"/>
                  <a:pt x="38" y="72"/>
                </a:cubicBezTo>
                <a:close/>
              </a:path>
            </a:pathLst>
          </a:custGeom>
          <a:solidFill>
            <a:srgbClr val="FFFFCC"/>
          </a:solidFill>
          <a:ln w="12699">
            <a:solidFill>
              <a:schemeClr val="tx1"/>
            </a:solidFill>
            <a:round/>
            <a:headEnd type="none" w="sm" len="sm"/>
            <a:tailEnd type="none" w="sm" len="sm"/>
          </a:ln>
        </p:spPr>
        <p:txBody>
          <a:bodyPr lIns="92075" tIns="46038" rIns="92075" bIns="46038" anchor="ctr">
            <a:spAutoFit/>
          </a:bodyPr>
          <a:lstStyle/>
          <a:p>
            <a:endParaRPr lang="en-US"/>
          </a:p>
        </p:txBody>
      </p:sp>
      <p:sp>
        <p:nvSpPr>
          <p:cNvPr id="7180" name="Freeform 14"/>
          <p:cNvSpPr>
            <a:spLocks/>
          </p:cNvSpPr>
          <p:nvPr/>
        </p:nvSpPr>
        <p:spPr bwMode="auto">
          <a:xfrm>
            <a:off x="5189538" y="3925888"/>
            <a:ext cx="323850" cy="269875"/>
          </a:xfrm>
          <a:custGeom>
            <a:avLst/>
            <a:gdLst>
              <a:gd name="T0" fmla="*/ 2147483647 w 751"/>
              <a:gd name="T1" fmla="*/ 2147483647 h 141"/>
              <a:gd name="T2" fmla="*/ 2147483647 w 751"/>
              <a:gd name="T3" fmla="*/ 2147483647 h 141"/>
              <a:gd name="T4" fmla="*/ 2147483647 w 751"/>
              <a:gd name="T5" fmla="*/ 2147483647 h 141"/>
              <a:gd name="T6" fmla="*/ 2147483647 w 751"/>
              <a:gd name="T7" fmla="*/ 2147483647 h 141"/>
              <a:gd name="T8" fmla="*/ 2147483647 w 751"/>
              <a:gd name="T9" fmla="*/ 2147483647 h 141"/>
              <a:gd name="T10" fmla="*/ 2147483647 w 751"/>
              <a:gd name="T11" fmla="*/ 2147483647 h 141"/>
              <a:gd name="T12" fmla="*/ 2147483647 w 751"/>
              <a:gd name="T13" fmla="*/ 0 h 141"/>
              <a:gd name="T14" fmla="*/ 2147483647 w 751"/>
              <a:gd name="T15" fmla="*/ 2147483647 h 141"/>
              <a:gd name="T16" fmla="*/ 2147483647 w 751"/>
              <a:gd name="T17" fmla="*/ 2147483647 h 141"/>
              <a:gd name="T18" fmla="*/ 2147483647 w 751"/>
              <a:gd name="T19" fmla="*/ 2147483647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1"/>
              <a:gd name="T31" fmla="*/ 0 h 141"/>
              <a:gd name="T32" fmla="*/ 751 w 751"/>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1" h="141">
                <a:moveTo>
                  <a:pt x="38" y="72"/>
                </a:moveTo>
                <a:cubicBezTo>
                  <a:pt x="41" y="89"/>
                  <a:pt x="29" y="119"/>
                  <a:pt x="46" y="123"/>
                </a:cubicBezTo>
                <a:cubicBezTo>
                  <a:pt x="120" y="141"/>
                  <a:pt x="344" y="94"/>
                  <a:pt x="434" y="87"/>
                </a:cubicBezTo>
                <a:cubicBezTo>
                  <a:pt x="518" y="92"/>
                  <a:pt x="696" y="131"/>
                  <a:pt x="751" y="72"/>
                </a:cubicBezTo>
                <a:cubicBezTo>
                  <a:pt x="741" y="58"/>
                  <a:pt x="727" y="45"/>
                  <a:pt x="722" y="29"/>
                </a:cubicBezTo>
                <a:cubicBezTo>
                  <a:pt x="720" y="22"/>
                  <a:pt x="720" y="13"/>
                  <a:pt x="715" y="8"/>
                </a:cubicBezTo>
                <a:cubicBezTo>
                  <a:pt x="710" y="3"/>
                  <a:pt x="701" y="3"/>
                  <a:pt x="694" y="0"/>
                </a:cubicBezTo>
                <a:cubicBezTo>
                  <a:pt x="533" y="3"/>
                  <a:pt x="372" y="4"/>
                  <a:pt x="211" y="8"/>
                </a:cubicBezTo>
                <a:cubicBezTo>
                  <a:pt x="148" y="10"/>
                  <a:pt x="142" y="13"/>
                  <a:pt x="96" y="36"/>
                </a:cubicBezTo>
                <a:cubicBezTo>
                  <a:pt x="88" y="40"/>
                  <a:pt x="0" y="72"/>
                  <a:pt x="38" y="72"/>
                </a:cubicBezTo>
                <a:close/>
              </a:path>
            </a:pathLst>
          </a:custGeom>
          <a:solidFill>
            <a:srgbClr val="FFFFCC"/>
          </a:solidFill>
          <a:ln w="12699">
            <a:solidFill>
              <a:schemeClr val="tx1"/>
            </a:solidFill>
            <a:round/>
            <a:headEnd type="none" w="sm" len="sm"/>
            <a:tailEnd type="none" w="sm" len="sm"/>
          </a:ln>
        </p:spPr>
        <p:txBody>
          <a:bodyPr lIns="92075" tIns="46038" rIns="92075" bIns="46038" anchor="ctr">
            <a:spAutoFit/>
          </a:bodyPr>
          <a:lstStyle/>
          <a:p>
            <a:endParaRPr lang="en-US"/>
          </a:p>
        </p:txBody>
      </p:sp>
      <p:sp>
        <p:nvSpPr>
          <p:cNvPr id="7181" name="Freeform 15"/>
          <p:cNvSpPr>
            <a:spLocks/>
          </p:cNvSpPr>
          <p:nvPr/>
        </p:nvSpPr>
        <p:spPr bwMode="auto">
          <a:xfrm>
            <a:off x="4811713" y="3959225"/>
            <a:ext cx="323850" cy="269875"/>
          </a:xfrm>
          <a:custGeom>
            <a:avLst/>
            <a:gdLst>
              <a:gd name="T0" fmla="*/ 2147483647 w 751"/>
              <a:gd name="T1" fmla="*/ 2147483647 h 141"/>
              <a:gd name="T2" fmla="*/ 2147483647 w 751"/>
              <a:gd name="T3" fmla="*/ 2147483647 h 141"/>
              <a:gd name="T4" fmla="*/ 2147483647 w 751"/>
              <a:gd name="T5" fmla="*/ 2147483647 h 141"/>
              <a:gd name="T6" fmla="*/ 2147483647 w 751"/>
              <a:gd name="T7" fmla="*/ 2147483647 h 141"/>
              <a:gd name="T8" fmla="*/ 2147483647 w 751"/>
              <a:gd name="T9" fmla="*/ 2147483647 h 141"/>
              <a:gd name="T10" fmla="*/ 2147483647 w 751"/>
              <a:gd name="T11" fmla="*/ 2147483647 h 141"/>
              <a:gd name="T12" fmla="*/ 2147483647 w 751"/>
              <a:gd name="T13" fmla="*/ 0 h 141"/>
              <a:gd name="T14" fmla="*/ 2147483647 w 751"/>
              <a:gd name="T15" fmla="*/ 2147483647 h 141"/>
              <a:gd name="T16" fmla="*/ 2147483647 w 751"/>
              <a:gd name="T17" fmla="*/ 2147483647 h 141"/>
              <a:gd name="T18" fmla="*/ 2147483647 w 751"/>
              <a:gd name="T19" fmla="*/ 2147483647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1"/>
              <a:gd name="T31" fmla="*/ 0 h 141"/>
              <a:gd name="T32" fmla="*/ 751 w 751"/>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1" h="141">
                <a:moveTo>
                  <a:pt x="38" y="72"/>
                </a:moveTo>
                <a:cubicBezTo>
                  <a:pt x="41" y="89"/>
                  <a:pt x="29" y="119"/>
                  <a:pt x="46" y="123"/>
                </a:cubicBezTo>
                <a:cubicBezTo>
                  <a:pt x="120" y="141"/>
                  <a:pt x="344" y="94"/>
                  <a:pt x="434" y="87"/>
                </a:cubicBezTo>
                <a:cubicBezTo>
                  <a:pt x="518" y="92"/>
                  <a:pt x="696" y="131"/>
                  <a:pt x="751" y="72"/>
                </a:cubicBezTo>
                <a:cubicBezTo>
                  <a:pt x="741" y="58"/>
                  <a:pt x="727" y="45"/>
                  <a:pt x="722" y="29"/>
                </a:cubicBezTo>
                <a:cubicBezTo>
                  <a:pt x="720" y="22"/>
                  <a:pt x="720" y="13"/>
                  <a:pt x="715" y="8"/>
                </a:cubicBezTo>
                <a:cubicBezTo>
                  <a:pt x="710" y="3"/>
                  <a:pt x="701" y="3"/>
                  <a:pt x="694" y="0"/>
                </a:cubicBezTo>
                <a:cubicBezTo>
                  <a:pt x="533" y="3"/>
                  <a:pt x="372" y="4"/>
                  <a:pt x="211" y="8"/>
                </a:cubicBezTo>
                <a:cubicBezTo>
                  <a:pt x="148" y="10"/>
                  <a:pt x="142" y="13"/>
                  <a:pt x="96" y="36"/>
                </a:cubicBezTo>
                <a:cubicBezTo>
                  <a:pt x="88" y="40"/>
                  <a:pt x="0" y="72"/>
                  <a:pt x="38" y="72"/>
                </a:cubicBezTo>
                <a:close/>
              </a:path>
            </a:pathLst>
          </a:custGeom>
          <a:solidFill>
            <a:srgbClr val="FFFFCC"/>
          </a:solidFill>
          <a:ln w="12699">
            <a:solidFill>
              <a:schemeClr val="tx1"/>
            </a:solidFill>
            <a:round/>
            <a:headEnd type="none" w="sm" len="sm"/>
            <a:tailEnd type="none" w="sm" len="sm"/>
          </a:ln>
        </p:spPr>
        <p:txBody>
          <a:bodyPr lIns="92075" tIns="46038" rIns="92075" bIns="46038" anchor="ctr">
            <a:spAutoFit/>
          </a:bodyPr>
          <a:lstStyle/>
          <a:p>
            <a:endParaRPr lang="en-US"/>
          </a:p>
        </p:txBody>
      </p:sp>
      <p:sp>
        <p:nvSpPr>
          <p:cNvPr id="7182" name="Freeform 16"/>
          <p:cNvSpPr>
            <a:spLocks/>
          </p:cNvSpPr>
          <p:nvPr/>
        </p:nvSpPr>
        <p:spPr bwMode="auto">
          <a:xfrm>
            <a:off x="4365625" y="4003675"/>
            <a:ext cx="323850" cy="269875"/>
          </a:xfrm>
          <a:custGeom>
            <a:avLst/>
            <a:gdLst>
              <a:gd name="T0" fmla="*/ 2147483647 w 751"/>
              <a:gd name="T1" fmla="*/ 2147483647 h 141"/>
              <a:gd name="T2" fmla="*/ 2147483647 w 751"/>
              <a:gd name="T3" fmla="*/ 2147483647 h 141"/>
              <a:gd name="T4" fmla="*/ 2147483647 w 751"/>
              <a:gd name="T5" fmla="*/ 2147483647 h 141"/>
              <a:gd name="T6" fmla="*/ 2147483647 w 751"/>
              <a:gd name="T7" fmla="*/ 2147483647 h 141"/>
              <a:gd name="T8" fmla="*/ 2147483647 w 751"/>
              <a:gd name="T9" fmla="*/ 2147483647 h 141"/>
              <a:gd name="T10" fmla="*/ 2147483647 w 751"/>
              <a:gd name="T11" fmla="*/ 2147483647 h 141"/>
              <a:gd name="T12" fmla="*/ 2147483647 w 751"/>
              <a:gd name="T13" fmla="*/ 0 h 141"/>
              <a:gd name="T14" fmla="*/ 2147483647 w 751"/>
              <a:gd name="T15" fmla="*/ 2147483647 h 141"/>
              <a:gd name="T16" fmla="*/ 2147483647 w 751"/>
              <a:gd name="T17" fmla="*/ 2147483647 h 141"/>
              <a:gd name="T18" fmla="*/ 2147483647 w 751"/>
              <a:gd name="T19" fmla="*/ 2147483647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1"/>
              <a:gd name="T31" fmla="*/ 0 h 141"/>
              <a:gd name="T32" fmla="*/ 751 w 751"/>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1" h="141">
                <a:moveTo>
                  <a:pt x="38" y="72"/>
                </a:moveTo>
                <a:cubicBezTo>
                  <a:pt x="41" y="89"/>
                  <a:pt x="29" y="119"/>
                  <a:pt x="46" y="123"/>
                </a:cubicBezTo>
                <a:cubicBezTo>
                  <a:pt x="120" y="141"/>
                  <a:pt x="344" y="94"/>
                  <a:pt x="434" y="87"/>
                </a:cubicBezTo>
                <a:cubicBezTo>
                  <a:pt x="518" y="92"/>
                  <a:pt x="696" y="131"/>
                  <a:pt x="751" y="72"/>
                </a:cubicBezTo>
                <a:cubicBezTo>
                  <a:pt x="741" y="58"/>
                  <a:pt x="727" y="45"/>
                  <a:pt x="722" y="29"/>
                </a:cubicBezTo>
                <a:cubicBezTo>
                  <a:pt x="720" y="22"/>
                  <a:pt x="720" y="13"/>
                  <a:pt x="715" y="8"/>
                </a:cubicBezTo>
                <a:cubicBezTo>
                  <a:pt x="710" y="3"/>
                  <a:pt x="701" y="3"/>
                  <a:pt x="694" y="0"/>
                </a:cubicBezTo>
                <a:cubicBezTo>
                  <a:pt x="533" y="3"/>
                  <a:pt x="372" y="4"/>
                  <a:pt x="211" y="8"/>
                </a:cubicBezTo>
                <a:cubicBezTo>
                  <a:pt x="148" y="10"/>
                  <a:pt x="142" y="13"/>
                  <a:pt x="96" y="36"/>
                </a:cubicBezTo>
                <a:cubicBezTo>
                  <a:pt x="88" y="40"/>
                  <a:pt x="0" y="72"/>
                  <a:pt x="38" y="72"/>
                </a:cubicBezTo>
                <a:close/>
              </a:path>
            </a:pathLst>
          </a:custGeom>
          <a:solidFill>
            <a:srgbClr val="FFFFCC"/>
          </a:solidFill>
          <a:ln w="12699">
            <a:solidFill>
              <a:schemeClr val="tx1"/>
            </a:solidFill>
            <a:round/>
            <a:headEnd type="none" w="sm" len="sm"/>
            <a:tailEnd type="none" w="sm" len="sm"/>
          </a:ln>
        </p:spPr>
        <p:txBody>
          <a:bodyPr lIns="92075" tIns="46038" rIns="92075" bIns="46038" anchor="ctr">
            <a:spAutoFit/>
          </a:bodyPr>
          <a:lstStyle/>
          <a:p>
            <a:endParaRPr lang="en-US"/>
          </a:p>
        </p:txBody>
      </p:sp>
      <p:sp>
        <p:nvSpPr>
          <p:cNvPr id="7183" name="Freeform 17"/>
          <p:cNvSpPr>
            <a:spLocks/>
          </p:cNvSpPr>
          <p:nvPr/>
        </p:nvSpPr>
        <p:spPr bwMode="auto">
          <a:xfrm>
            <a:off x="3987800" y="4037013"/>
            <a:ext cx="323850" cy="269875"/>
          </a:xfrm>
          <a:custGeom>
            <a:avLst/>
            <a:gdLst>
              <a:gd name="T0" fmla="*/ 2147483647 w 751"/>
              <a:gd name="T1" fmla="*/ 2147483647 h 141"/>
              <a:gd name="T2" fmla="*/ 2147483647 w 751"/>
              <a:gd name="T3" fmla="*/ 2147483647 h 141"/>
              <a:gd name="T4" fmla="*/ 2147483647 w 751"/>
              <a:gd name="T5" fmla="*/ 2147483647 h 141"/>
              <a:gd name="T6" fmla="*/ 2147483647 w 751"/>
              <a:gd name="T7" fmla="*/ 2147483647 h 141"/>
              <a:gd name="T8" fmla="*/ 2147483647 w 751"/>
              <a:gd name="T9" fmla="*/ 2147483647 h 141"/>
              <a:gd name="T10" fmla="*/ 2147483647 w 751"/>
              <a:gd name="T11" fmla="*/ 2147483647 h 141"/>
              <a:gd name="T12" fmla="*/ 2147483647 w 751"/>
              <a:gd name="T13" fmla="*/ 0 h 141"/>
              <a:gd name="T14" fmla="*/ 2147483647 w 751"/>
              <a:gd name="T15" fmla="*/ 2147483647 h 141"/>
              <a:gd name="T16" fmla="*/ 2147483647 w 751"/>
              <a:gd name="T17" fmla="*/ 2147483647 h 141"/>
              <a:gd name="T18" fmla="*/ 2147483647 w 751"/>
              <a:gd name="T19" fmla="*/ 2147483647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1"/>
              <a:gd name="T31" fmla="*/ 0 h 141"/>
              <a:gd name="T32" fmla="*/ 751 w 751"/>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1" h="141">
                <a:moveTo>
                  <a:pt x="38" y="72"/>
                </a:moveTo>
                <a:cubicBezTo>
                  <a:pt x="41" y="89"/>
                  <a:pt x="29" y="119"/>
                  <a:pt x="46" y="123"/>
                </a:cubicBezTo>
                <a:cubicBezTo>
                  <a:pt x="120" y="141"/>
                  <a:pt x="344" y="94"/>
                  <a:pt x="434" y="87"/>
                </a:cubicBezTo>
                <a:cubicBezTo>
                  <a:pt x="518" y="92"/>
                  <a:pt x="696" y="131"/>
                  <a:pt x="751" y="72"/>
                </a:cubicBezTo>
                <a:cubicBezTo>
                  <a:pt x="741" y="58"/>
                  <a:pt x="727" y="45"/>
                  <a:pt x="722" y="29"/>
                </a:cubicBezTo>
                <a:cubicBezTo>
                  <a:pt x="720" y="22"/>
                  <a:pt x="720" y="13"/>
                  <a:pt x="715" y="8"/>
                </a:cubicBezTo>
                <a:cubicBezTo>
                  <a:pt x="710" y="3"/>
                  <a:pt x="701" y="3"/>
                  <a:pt x="694" y="0"/>
                </a:cubicBezTo>
                <a:cubicBezTo>
                  <a:pt x="533" y="3"/>
                  <a:pt x="372" y="4"/>
                  <a:pt x="211" y="8"/>
                </a:cubicBezTo>
                <a:cubicBezTo>
                  <a:pt x="148" y="10"/>
                  <a:pt x="142" y="13"/>
                  <a:pt x="96" y="36"/>
                </a:cubicBezTo>
                <a:cubicBezTo>
                  <a:pt x="88" y="40"/>
                  <a:pt x="0" y="72"/>
                  <a:pt x="38" y="72"/>
                </a:cubicBezTo>
                <a:close/>
              </a:path>
            </a:pathLst>
          </a:custGeom>
          <a:solidFill>
            <a:srgbClr val="FFFFCC"/>
          </a:solidFill>
          <a:ln w="12699">
            <a:solidFill>
              <a:schemeClr val="tx1"/>
            </a:solidFill>
            <a:round/>
            <a:headEnd type="none" w="sm" len="sm"/>
            <a:tailEnd type="none" w="sm" len="sm"/>
          </a:ln>
        </p:spPr>
        <p:txBody>
          <a:bodyPr lIns="92075" tIns="46038" rIns="92075" bIns="46038" anchor="ctr">
            <a:spAutoFit/>
          </a:bodyPr>
          <a:lstStyle/>
          <a:p>
            <a:endParaRPr lang="en-US"/>
          </a:p>
        </p:txBody>
      </p:sp>
      <p:sp>
        <p:nvSpPr>
          <p:cNvPr id="7184" name="Freeform 18"/>
          <p:cNvSpPr>
            <a:spLocks/>
          </p:cNvSpPr>
          <p:nvPr/>
        </p:nvSpPr>
        <p:spPr bwMode="auto">
          <a:xfrm>
            <a:off x="3657600" y="4051300"/>
            <a:ext cx="323850" cy="269875"/>
          </a:xfrm>
          <a:custGeom>
            <a:avLst/>
            <a:gdLst>
              <a:gd name="T0" fmla="*/ 2147483647 w 751"/>
              <a:gd name="T1" fmla="*/ 2147483647 h 141"/>
              <a:gd name="T2" fmla="*/ 2147483647 w 751"/>
              <a:gd name="T3" fmla="*/ 2147483647 h 141"/>
              <a:gd name="T4" fmla="*/ 2147483647 w 751"/>
              <a:gd name="T5" fmla="*/ 2147483647 h 141"/>
              <a:gd name="T6" fmla="*/ 2147483647 w 751"/>
              <a:gd name="T7" fmla="*/ 2147483647 h 141"/>
              <a:gd name="T8" fmla="*/ 2147483647 w 751"/>
              <a:gd name="T9" fmla="*/ 2147483647 h 141"/>
              <a:gd name="T10" fmla="*/ 2147483647 w 751"/>
              <a:gd name="T11" fmla="*/ 2147483647 h 141"/>
              <a:gd name="T12" fmla="*/ 2147483647 w 751"/>
              <a:gd name="T13" fmla="*/ 0 h 141"/>
              <a:gd name="T14" fmla="*/ 2147483647 w 751"/>
              <a:gd name="T15" fmla="*/ 2147483647 h 141"/>
              <a:gd name="T16" fmla="*/ 2147483647 w 751"/>
              <a:gd name="T17" fmla="*/ 2147483647 h 141"/>
              <a:gd name="T18" fmla="*/ 2147483647 w 751"/>
              <a:gd name="T19" fmla="*/ 2147483647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1"/>
              <a:gd name="T31" fmla="*/ 0 h 141"/>
              <a:gd name="T32" fmla="*/ 751 w 751"/>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1" h="141">
                <a:moveTo>
                  <a:pt x="38" y="72"/>
                </a:moveTo>
                <a:cubicBezTo>
                  <a:pt x="41" y="89"/>
                  <a:pt x="29" y="119"/>
                  <a:pt x="46" y="123"/>
                </a:cubicBezTo>
                <a:cubicBezTo>
                  <a:pt x="120" y="141"/>
                  <a:pt x="344" y="94"/>
                  <a:pt x="434" y="87"/>
                </a:cubicBezTo>
                <a:cubicBezTo>
                  <a:pt x="518" y="92"/>
                  <a:pt x="696" y="131"/>
                  <a:pt x="751" y="72"/>
                </a:cubicBezTo>
                <a:cubicBezTo>
                  <a:pt x="741" y="58"/>
                  <a:pt x="727" y="45"/>
                  <a:pt x="722" y="29"/>
                </a:cubicBezTo>
                <a:cubicBezTo>
                  <a:pt x="720" y="22"/>
                  <a:pt x="720" y="13"/>
                  <a:pt x="715" y="8"/>
                </a:cubicBezTo>
                <a:cubicBezTo>
                  <a:pt x="710" y="3"/>
                  <a:pt x="701" y="3"/>
                  <a:pt x="694" y="0"/>
                </a:cubicBezTo>
                <a:cubicBezTo>
                  <a:pt x="533" y="3"/>
                  <a:pt x="372" y="4"/>
                  <a:pt x="211" y="8"/>
                </a:cubicBezTo>
                <a:cubicBezTo>
                  <a:pt x="148" y="10"/>
                  <a:pt x="142" y="13"/>
                  <a:pt x="96" y="36"/>
                </a:cubicBezTo>
                <a:cubicBezTo>
                  <a:pt x="88" y="40"/>
                  <a:pt x="0" y="72"/>
                  <a:pt x="38" y="72"/>
                </a:cubicBezTo>
                <a:close/>
              </a:path>
            </a:pathLst>
          </a:custGeom>
          <a:solidFill>
            <a:srgbClr val="FFFFCC"/>
          </a:solidFill>
          <a:ln w="12699">
            <a:solidFill>
              <a:schemeClr val="tx1"/>
            </a:solidFill>
            <a:round/>
            <a:headEnd type="none" w="sm" len="sm"/>
            <a:tailEnd type="none" w="sm" len="sm"/>
          </a:ln>
        </p:spPr>
        <p:txBody>
          <a:bodyPr lIns="92075" tIns="46038" rIns="92075" bIns="46038" anchor="ctr">
            <a:spAutoFit/>
          </a:bodyPr>
          <a:lstStyle/>
          <a:p>
            <a:endParaRPr lang="en-US"/>
          </a:p>
        </p:txBody>
      </p:sp>
      <p:sp>
        <p:nvSpPr>
          <p:cNvPr id="7185" name="Freeform 19"/>
          <p:cNvSpPr>
            <a:spLocks/>
          </p:cNvSpPr>
          <p:nvPr/>
        </p:nvSpPr>
        <p:spPr bwMode="auto">
          <a:xfrm>
            <a:off x="3279775" y="4084638"/>
            <a:ext cx="323850" cy="269875"/>
          </a:xfrm>
          <a:custGeom>
            <a:avLst/>
            <a:gdLst>
              <a:gd name="T0" fmla="*/ 2147483647 w 751"/>
              <a:gd name="T1" fmla="*/ 2147483647 h 141"/>
              <a:gd name="T2" fmla="*/ 2147483647 w 751"/>
              <a:gd name="T3" fmla="*/ 2147483647 h 141"/>
              <a:gd name="T4" fmla="*/ 2147483647 w 751"/>
              <a:gd name="T5" fmla="*/ 2147483647 h 141"/>
              <a:gd name="T6" fmla="*/ 2147483647 w 751"/>
              <a:gd name="T7" fmla="*/ 2147483647 h 141"/>
              <a:gd name="T8" fmla="*/ 2147483647 w 751"/>
              <a:gd name="T9" fmla="*/ 2147483647 h 141"/>
              <a:gd name="T10" fmla="*/ 2147483647 w 751"/>
              <a:gd name="T11" fmla="*/ 2147483647 h 141"/>
              <a:gd name="T12" fmla="*/ 2147483647 w 751"/>
              <a:gd name="T13" fmla="*/ 0 h 141"/>
              <a:gd name="T14" fmla="*/ 2147483647 w 751"/>
              <a:gd name="T15" fmla="*/ 2147483647 h 141"/>
              <a:gd name="T16" fmla="*/ 2147483647 w 751"/>
              <a:gd name="T17" fmla="*/ 2147483647 h 141"/>
              <a:gd name="T18" fmla="*/ 2147483647 w 751"/>
              <a:gd name="T19" fmla="*/ 2147483647 h 1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1"/>
              <a:gd name="T31" fmla="*/ 0 h 141"/>
              <a:gd name="T32" fmla="*/ 751 w 751"/>
              <a:gd name="T33" fmla="*/ 141 h 1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1" h="141">
                <a:moveTo>
                  <a:pt x="38" y="72"/>
                </a:moveTo>
                <a:cubicBezTo>
                  <a:pt x="41" y="89"/>
                  <a:pt x="29" y="119"/>
                  <a:pt x="46" y="123"/>
                </a:cubicBezTo>
                <a:cubicBezTo>
                  <a:pt x="120" y="141"/>
                  <a:pt x="344" y="94"/>
                  <a:pt x="434" y="87"/>
                </a:cubicBezTo>
                <a:cubicBezTo>
                  <a:pt x="518" y="92"/>
                  <a:pt x="696" y="131"/>
                  <a:pt x="751" y="72"/>
                </a:cubicBezTo>
                <a:cubicBezTo>
                  <a:pt x="741" y="58"/>
                  <a:pt x="727" y="45"/>
                  <a:pt x="722" y="29"/>
                </a:cubicBezTo>
                <a:cubicBezTo>
                  <a:pt x="720" y="22"/>
                  <a:pt x="720" y="13"/>
                  <a:pt x="715" y="8"/>
                </a:cubicBezTo>
                <a:cubicBezTo>
                  <a:pt x="710" y="3"/>
                  <a:pt x="701" y="3"/>
                  <a:pt x="694" y="0"/>
                </a:cubicBezTo>
                <a:cubicBezTo>
                  <a:pt x="533" y="3"/>
                  <a:pt x="372" y="4"/>
                  <a:pt x="211" y="8"/>
                </a:cubicBezTo>
                <a:cubicBezTo>
                  <a:pt x="148" y="10"/>
                  <a:pt x="142" y="13"/>
                  <a:pt x="96" y="36"/>
                </a:cubicBezTo>
                <a:cubicBezTo>
                  <a:pt x="88" y="40"/>
                  <a:pt x="0" y="72"/>
                  <a:pt x="38" y="72"/>
                </a:cubicBezTo>
                <a:close/>
              </a:path>
            </a:pathLst>
          </a:custGeom>
          <a:solidFill>
            <a:srgbClr val="FFFFCC"/>
          </a:solidFill>
          <a:ln w="12699">
            <a:solidFill>
              <a:schemeClr val="tx1"/>
            </a:solidFill>
            <a:round/>
            <a:headEnd type="none" w="sm" len="sm"/>
            <a:tailEnd type="none" w="sm" len="sm"/>
          </a:ln>
        </p:spPr>
        <p:txBody>
          <a:bodyPr lIns="92075" tIns="46038" rIns="92075" bIns="46038" anchor="ctr">
            <a:spAutoFit/>
          </a:bodyPr>
          <a:lstStyle/>
          <a:p>
            <a:endParaRPr lang="en-US"/>
          </a:p>
        </p:txBody>
      </p:sp>
      <p:grpSp>
        <p:nvGrpSpPr>
          <p:cNvPr id="2" name="Group 23"/>
          <p:cNvGrpSpPr>
            <a:grpSpLocks/>
          </p:cNvGrpSpPr>
          <p:nvPr/>
        </p:nvGrpSpPr>
        <p:grpSpPr bwMode="auto">
          <a:xfrm>
            <a:off x="241300" y="2193925"/>
            <a:ext cx="2108200" cy="3851275"/>
            <a:chOff x="152" y="1382"/>
            <a:chExt cx="1328" cy="2426"/>
          </a:xfrm>
        </p:grpSpPr>
        <p:sp>
          <p:nvSpPr>
            <p:cNvPr id="7187" name="Freeform 20"/>
            <p:cNvSpPr>
              <a:spLocks/>
            </p:cNvSpPr>
            <p:nvPr/>
          </p:nvSpPr>
          <p:spPr bwMode="auto">
            <a:xfrm>
              <a:off x="152" y="1559"/>
              <a:ext cx="1184" cy="2249"/>
            </a:xfrm>
            <a:custGeom>
              <a:avLst/>
              <a:gdLst>
                <a:gd name="T0" fmla="*/ 230 w 1184"/>
                <a:gd name="T1" fmla="*/ 313 h 2249"/>
                <a:gd name="T2" fmla="*/ 208 w 1184"/>
                <a:gd name="T3" fmla="*/ 407 h 2249"/>
                <a:gd name="T4" fmla="*/ 201 w 1184"/>
                <a:gd name="T5" fmla="*/ 2019 h 2249"/>
                <a:gd name="T6" fmla="*/ 287 w 1184"/>
                <a:gd name="T7" fmla="*/ 2207 h 2249"/>
                <a:gd name="T8" fmla="*/ 1137 w 1184"/>
                <a:gd name="T9" fmla="*/ 2199 h 2249"/>
                <a:gd name="T10" fmla="*/ 1130 w 1184"/>
                <a:gd name="T11" fmla="*/ 2055 h 2249"/>
                <a:gd name="T12" fmla="*/ 1108 w 1184"/>
                <a:gd name="T13" fmla="*/ 1911 h 2249"/>
                <a:gd name="T14" fmla="*/ 1072 w 1184"/>
                <a:gd name="T15" fmla="*/ 1760 h 2249"/>
                <a:gd name="T16" fmla="*/ 1022 w 1184"/>
                <a:gd name="T17" fmla="*/ 1479 h 2249"/>
                <a:gd name="T18" fmla="*/ 1000 w 1184"/>
                <a:gd name="T19" fmla="*/ 1227 h 2249"/>
                <a:gd name="T20" fmla="*/ 1007 w 1184"/>
                <a:gd name="T21" fmla="*/ 594 h 2249"/>
                <a:gd name="T22" fmla="*/ 1036 w 1184"/>
                <a:gd name="T23" fmla="*/ 471 h 2249"/>
                <a:gd name="T24" fmla="*/ 1058 w 1184"/>
                <a:gd name="T25" fmla="*/ 299 h 2249"/>
                <a:gd name="T26" fmla="*/ 1014 w 1184"/>
                <a:gd name="T27" fmla="*/ 97 h 2249"/>
                <a:gd name="T28" fmla="*/ 928 w 1184"/>
                <a:gd name="T29" fmla="*/ 119 h 2249"/>
                <a:gd name="T30" fmla="*/ 395 w 1184"/>
                <a:gd name="T31" fmla="*/ 68 h 2249"/>
                <a:gd name="T32" fmla="*/ 114 w 1184"/>
                <a:gd name="T33" fmla="*/ 119 h 2249"/>
                <a:gd name="T34" fmla="*/ 122 w 1184"/>
                <a:gd name="T35" fmla="*/ 140 h 2249"/>
                <a:gd name="T36" fmla="*/ 136 w 1184"/>
                <a:gd name="T37" fmla="*/ 155 h 2249"/>
                <a:gd name="T38" fmla="*/ 158 w 1184"/>
                <a:gd name="T39" fmla="*/ 241 h 2249"/>
                <a:gd name="T40" fmla="*/ 165 w 1184"/>
                <a:gd name="T41" fmla="*/ 378 h 2249"/>
                <a:gd name="T42" fmla="*/ 222 w 1184"/>
                <a:gd name="T43" fmla="*/ 421 h 2249"/>
                <a:gd name="T44" fmla="*/ 222 w 1184"/>
                <a:gd name="T45" fmla="*/ 464 h 22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84"/>
                <a:gd name="T70" fmla="*/ 0 h 2249"/>
                <a:gd name="T71" fmla="*/ 1184 w 1184"/>
                <a:gd name="T72" fmla="*/ 2249 h 22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84" h="2249">
                  <a:moveTo>
                    <a:pt x="230" y="313"/>
                  </a:moveTo>
                  <a:cubicBezTo>
                    <a:pt x="221" y="344"/>
                    <a:pt x="216" y="376"/>
                    <a:pt x="208" y="407"/>
                  </a:cubicBezTo>
                  <a:cubicBezTo>
                    <a:pt x="147" y="966"/>
                    <a:pt x="193" y="1118"/>
                    <a:pt x="201" y="2019"/>
                  </a:cubicBezTo>
                  <a:cubicBezTo>
                    <a:pt x="202" y="2102"/>
                    <a:pt x="198" y="2187"/>
                    <a:pt x="287" y="2207"/>
                  </a:cubicBezTo>
                  <a:cubicBezTo>
                    <a:pt x="570" y="2204"/>
                    <a:pt x="858" y="2249"/>
                    <a:pt x="1137" y="2199"/>
                  </a:cubicBezTo>
                  <a:cubicBezTo>
                    <a:pt x="1184" y="2190"/>
                    <a:pt x="1134" y="2103"/>
                    <a:pt x="1130" y="2055"/>
                  </a:cubicBezTo>
                  <a:cubicBezTo>
                    <a:pt x="1126" y="2010"/>
                    <a:pt x="1117" y="1955"/>
                    <a:pt x="1108" y="1911"/>
                  </a:cubicBezTo>
                  <a:cubicBezTo>
                    <a:pt x="1098" y="1860"/>
                    <a:pt x="1072" y="1760"/>
                    <a:pt x="1072" y="1760"/>
                  </a:cubicBezTo>
                  <a:cubicBezTo>
                    <a:pt x="1063" y="1667"/>
                    <a:pt x="1047" y="1570"/>
                    <a:pt x="1022" y="1479"/>
                  </a:cubicBezTo>
                  <a:cubicBezTo>
                    <a:pt x="1012" y="1395"/>
                    <a:pt x="1005" y="1311"/>
                    <a:pt x="1000" y="1227"/>
                  </a:cubicBezTo>
                  <a:cubicBezTo>
                    <a:pt x="1002" y="1016"/>
                    <a:pt x="1003" y="805"/>
                    <a:pt x="1007" y="594"/>
                  </a:cubicBezTo>
                  <a:cubicBezTo>
                    <a:pt x="1008" y="552"/>
                    <a:pt x="1029" y="512"/>
                    <a:pt x="1036" y="471"/>
                  </a:cubicBezTo>
                  <a:cubicBezTo>
                    <a:pt x="1045" y="414"/>
                    <a:pt x="1050" y="356"/>
                    <a:pt x="1058" y="299"/>
                  </a:cubicBezTo>
                  <a:cubicBezTo>
                    <a:pt x="1054" y="229"/>
                    <a:pt x="1084" y="131"/>
                    <a:pt x="1014" y="97"/>
                  </a:cubicBezTo>
                  <a:cubicBezTo>
                    <a:pt x="985" y="104"/>
                    <a:pt x="956" y="109"/>
                    <a:pt x="928" y="119"/>
                  </a:cubicBezTo>
                  <a:cubicBezTo>
                    <a:pt x="689" y="113"/>
                    <a:pt x="592" y="116"/>
                    <a:pt x="395" y="68"/>
                  </a:cubicBezTo>
                  <a:cubicBezTo>
                    <a:pt x="255" y="71"/>
                    <a:pt x="0" y="0"/>
                    <a:pt x="114" y="119"/>
                  </a:cubicBezTo>
                  <a:cubicBezTo>
                    <a:pt x="117" y="126"/>
                    <a:pt x="118" y="134"/>
                    <a:pt x="122" y="140"/>
                  </a:cubicBezTo>
                  <a:cubicBezTo>
                    <a:pt x="126" y="146"/>
                    <a:pt x="133" y="149"/>
                    <a:pt x="136" y="155"/>
                  </a:cubicBezTo>
                  <a:cubicBezTo>
                    <a:pt x="147" y="178"/>
                    <a:pt x="153" y="217"/>
                    <a:pt x="158" y="241"/>
                  </a:cubicBezTo>
                  <a:cubicBezTo>
                    <a:pt x="160" y="287"/>
                    <a:pt x="157" y="333"/>
                    <a:pt x="165" y="378"/>
                  </a:cubicBezTo>
                  <a:cubicBezTo>
                    <a:pt x="167" y="391"/>
                    <a:pt x="217" y="408"/>
                    <a:pt x="222" y="421"/>
                  </a:cubicBezTo>
                  <a:cubicBezTo>
                    <a:pt x="227" y="434"/>
                    <a:pt x="222" y="450"/>
                    <a:pt x="222" y="464"/>
                  </a:cubicBezTo>
                </a:path>
              </a:pathLst>
            </a:cu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sp>
          <p:nvSpPr>
            <p:cNvPr id="7188" name="Freeform 21"/>
            <p:cNvSpPr>
              <a:spLocks/>
            </p:cNvSpPr>
            <p:nvPr/>
          </p:nvSpPr>
          <p:spPr bwMode="auto">
            <a:xfrm>
              <a:off x="498" y="1855"/>
              <a:ext cx="589" cy="229"/>
            </a:xfrm>
            <a:custGeom>
              <a:avLst/>
              <a:gdLst>
                <a:gd name="T0" fmla="*/ 28 w 589"/>
                <a:gd name="T1" fmla="*/ 39 h 229"/>
                <a:gd name="T2" fmla="*/ 100 w 589"/>
                <a:gd name="T3" fmla="*/ 190 h 229"/>
                <a:gd name="T4" fmla="*/ 546 w 589"/>
                <a:gd name="T5" fmla="*/ 183 h 229"/>
                <a:gd name="T6" fmla="*/ 539 w 589"/>
                <a:gd name="T7" fmla="*/ 46 h 229"/>
                <a:gd name="T8" fmla="*/ 28 w 589"/>
                <a:gd name="T9" fmla="*/ 39 h 229"/>
                <a:gd name="T10" fmla="*/ 0 60000 65536"/>
                <a:gd name="T11" fmla="*/ 0 60000 65536"/>
                <a:gd name="T12" fmla="*/ 0 60000 65536"/>
                <a:gd name="T13" fmla="*/ 0 60000 65536"/>
                <a:gd name="T14" fmla="*/ 0 60000 65536"/>
                <a:gd name="T15" fmla="*/ 0 w 589"/>
                <a:gd name="T16" fmla="*/ 0 h 229"/>
                <a:gd name="T17" fmla="*/ 589 w 589"/>
                <a:gd name="T18" fmla="*/ 229 h 229"/>
              </a:gdLst>
              <a:ahLst/>
              <a:cxnLst>
                <a:cxn ang="T10">
                  <a:pos x="T0" y="T1"/>
                </a:cxn>
                <a:cxn ang="T11">
                  <a:pos x="T2" y="T3"/>
                </a:cxn>
                <a:cxn ang="T12">
                  <a:pos x="T4" y="T5"/>
                </a:cxn>
                <a:cxn ang="T13">
                  <a:pos x="T6" y="T7"/>
                </a:cxn>
                <a:cxn ang="T14">
                  <a:pos x="T8" y="T9"/>
                </a:cxn>
              </a:cxnLst>
              <a:rect l="T15" t="T16" r="T17" b="T18"/>
              <a:pathLst>
                <a:path w="589" h="229">
                  <a:moveTo>
                    <a:pt x="28" y="39"/>
                  </a:moveTo>
                  <a:cubicBezTo>
                    <a:pt x="37" y="210"/>
                    <a:pt x="0" y="158"/>
                    <a:pt x="100" y="190"/>
                  </a:cubicBezTo>
                  <a:cubicBezTo>
                    <a:pt x="249" y="188"/>
                    <a:pt x="405" y="229"/>
                    <a:pt x="546" y="183"/>
                  </a:cubicBezTo>
                  <a:cubicBezTo>
                    <a:pt x="589" y="169"/>
                    <a:pt x="583" y="58"/>
                    <a:pt x="539" y="46"/>
                  </a:cubicBezTo>
                  <a:cubicBezTo>
                    <a:pt x="375" y="0"/>
                    <a:pt x="198" y="41"/>
                    <a:pt x="28" y="39"/>
                  </a:cubicBezTo>
                  <a:close/>
                </a:path>
              </a:pathLst>
            </a:custGeom>
            <a:solidFill>
              <a:srgbClr val="FFFFCC"/>
            </a:solidFill>
            <a:ln w="12699">
              <a:solidFill>
                <a:schemeClr val="tx1"/>
              </a:solidFill>
              <a:round/>
              <a:headEnd type="none" w="sm" len="sm"/>
              <a:tailEnd type="none" w="sm" len="sm"/>
            </a:ln>
          </p:spPr>
          <p:txBody>
            <a:bodyPr wrap="none" lIns="92075" tIns="46038" rIns="92075" bIns="46038" anchor="ctr">
              <a:spAutoFit/>
            </a:bodyPr>
            <a:lstStyle/>
            <a:p>
              <a:endParaRPr lang="en-US"/>
            </a:p>
          </p:txBody>
        </p:sp>
        <p:sp>
          <p:nvSpPr>
            <p:cNvPr id="7189" name="Freeform 22"/>
            <p:cNvSpPr>
              <a:spLocks/>
            </p:cNvSpPr>
            <p:nvPr/>
          </p:nvSpPr>
          <p:spPr bwMode="auto">
            <a:xfrm>
              <a:off x="317" y="1382"/>
              <a:ext cx="1163" cy="2340"/>
            </a:xfrm>
            <a:custGeom>
              <a:avLst/>
              <a:gdLst>
                <a:gd name="T0" fmla="*/ 0 w 1163"/>
                <a:gd name="T1" fmla="*/ 209 h 2340"/>
                <a:gd name="T2" fmla="*/ 173 w 1163"/>
                <a:gd name="T3" fmla="*/ 144 h 2340"/>
                <a:gd name="T4" fmla="*/ 410 w 1163"/>
                <a:gd name="T5" fmla="*/ 72 h 2340"/>
                <a:gd name="T6" fmla="*/ 705 w 1163"/>
                <a:gd name="T7" fmla="*/ 0 h 2340"/>
                <a:gd name="T8" fmla="*/ 1058 w 1163"/>
                <a:gd name="T9" fmla="*/ 29 h 2340"/>
                <a:gd name="T10" fmla="*/ 950 w 1163"/>
                <a:gd name="T11" fmla="*/ 188 h 2340"/>
                <a:gd name="T12" fmla="*/ 893 w 1163"/>
                <a:gd name="T13" fmla="*/ 245 h 2340"/>
                <a:gd name="T14" fmla="*/ 878 w 1163"/>
                <a:gd name="T15" fmla="*/ 260 h 2340"/>
                <a:gd name="T16" fmla="*/ 914 w 1163"/>
                <a:gd name="T17" fmla="*/ 224 h 2340"/>
                <a:gd name="T18" fmla="*/ 1008 w 1163"/>
                <a:gd name="T19" fmla="*/ 137 h 2340"/>
                <a:gd name="T20" fmla="*/ 1051 w 1163"/>
                <a:gd name="T21" fmla="*/ 72 h 2340"/>
                <a:gd name="T22" fmla="*/ 1065 w 1163"/>
                <a:gd name="T23" fmla="*/ 29 h 2340"/>
                <a:gd name="T24" fmla="*/ 1109 w 1163"/>
                <a:gd name="T25" fmla="*/ 468 h 2340"/>
                <a:gd name="T26" fmla="*/ 1080 w 1163"/>
                <a:gd name="T27" fmla="*/ 1678 h 2340"/>
                <a:gd name="T28" fmla="*/ 1109 w 1163"/>
                <a:gd name="T29" fmla="*/ 2153 h 2340"/>
                <a:gd name="T30" fmla="*/ 1044 w 1163"/>
                <a:gd name="T31" fmla="*/ 2240 h 2340"/>
                <a:gd name="T32" fmla="*/ 957 w 1163"/>
                <a:gd name="T33" fmla="*/ 2304 h 2340"/>
                <a:gd name="T34" fmla="*/ 957 w 1163"/>
                <a:gd name="T35" fmla="*/ 2340 h 23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63"/>
                <a:gd name="T55" fmla="*/ 0 h 2340"/>
                <a:gd name="T56" fmla="*/ 1163 w 1163"/>
                <a:gd name="T57" fmla="*/ 2340 h 23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63" h="2340">
                  <a:moveTo>
                    <a:pt x="0" y="209"/>
                  </a:moveTo>
                  <a:cubicBezTo>
                    <a:pt x="34" y="175"/>
                    <a:pt x="123" y="161"/>
                    <a:pt x="173" y="144"/>
                  </a:cubicBezTo>
                  <a:cubicBezTo>
                    <a:pt x="252" y="117"/>
                    <a:pt x="329" y="91"/>
                    <a:pt x="410" y="72"/>
                  </a:cubicBezTo>
                  <a:cubicBezTo>
                    <a:pt x="507" y="49"/>
                    <a:pt x="612" y="36"/>
                    <a:pt x="705" y="0"/>
                  </a:cubicBezTo>
                  <a:cubicBezTo>
                    <a:pt x="820" y="42"/>
                    <a:pt x="931" y="26"/>
                    <a:pt x="1058" y="29"/>
                  </a:cubicBezTo>
                  <a:cubicBezTo>
                    <a:pt x="1038" y="91"/>
                    <a:pt x="995" y="143"/>
                    <a:pt x="950" y="188"/>
                  </a:cubicBezTo>
                  <a:cubicBezTo>
                    <a:pt x="930" y="208"/>
                    <a:pt x="915" y="227"/>
                    <a:pt x="893" y="245"/>
                  </a:cubicBezTo>
                  <a:cubicBezTo>
                    <a:pt x="887" y="249"/>
                    <a:pt x="878" y="267"/>
                    <a:pt x="878" y="260"/>
                  </a:cubicBezTo>
                  <a:cubicBezTo>
                    <a:pt x="878" y="242"/>
                    <a:pt x="904" y="232"/>
                    <a:pt x="914" y="224"/>
                  </a:cubicBezTo>
                  <a:cubicBezTo>
                    <a:pt x="945" y="196"/>
                    <a:pt x="979" y="166"/>
                    <a:pt x="1008" y="137"/>
                  </a:cubicBezTo>
                  <a:cubicBezTo>
                    <a:pt x="1026" y="119"/>
                    <a:pt x="1043" y="97"/>
                    <a:pt x="1051" y="72"/>
                  </a:cubicBezTo>
                  <a:cubicBezTo>
                    <a:pt x="1056" y="58"/>
                    <a:pt x="1065" y="29"/>
                    <a:pt x="1065" y="29"/>
                  </a:cubicBezTo>
                  <a:cubicBezTo>
                    <a:pt x="1078" y="166"/>
                    <a:pt x="1062" y="345"/>
                    <a:pt x="1109" y="468"/>
                  </a:cubicBezTo>
                  <a:cubicBezTo>
                    <a:pt x="1109" y="508"/>
                    <a:pt x="1163" y="1334"/>
                    <a:pt x="1080" y="1678"/>
                  </a:cubicBezTo>
                  <a:cubicBezTo>
                    <a:pt x="1084" y="1870"/>
                    <a:pt x="1094" y="1982"/>
                    <a:pt x="1109" y="2153"/>
                  </a:cubicBezTo>
                  <a:cubicBezTo>
                    <a:pt x="1099" y="2196"/>
                    <a:pt x="1087" y="2224"/>
                    <a:pt x="1044" y="2240"/>
                  </a:cubicBezTo>
                  <a:cubicBezTo>
                    <a:pt x="1028" y="2255"/>
                    <a:pt x="963" y="2285"/>
                    <a:pt x="957" y="2304"/>
                  </a:cubicBezTo>
                  <a:cubicBezTo>
                    <a:pt x="954" y="2315"/>
                    <a:pt x="957" y="2328"/>
                    <a:pt x="957" y="2340"/>
                  </a:cubicBezTo>
                </a:path>
              </a:pathLst>
            </a:cu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lIns="92075" tIns="46038" rIns="92075" bIns="46038" anchor="ctr">
              <a:spAutoFit/>
            </a:bodyPr>
            <a:lstStyle/>
            <a:p>
              <a:endParaRPr lang="en-US"/>
            </a:p>
          </p:txBody>
        </p:sp>
      </p:grpSp>
    </p:spTree>
    <p:extLst>
      <p:ext uri="{BB962C8B-B14F-4D97-AF65-F5344CB8AC3E}">
        <p14:creationId xmlns:p14="http://schemas.microsoft.com/office/powerpoint/2010/main" val="7134981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447800" y="4425950"/>
            <a:ext cx="4597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none" lIns="92075" tIns="46038" rIns="92075" bIns="46038">
            <a:spAutoFit/>
          </a:bodyPr>
          <a:lstStyle/>
          <a:p>
            <a:r>
              <a:rPr lang="en-US" sz="4400">
                <a:solidFill>
                  <a:srgbClr val="FFC000"/>
                </a:solidFill>
              </a:rPr>
              <a:t>infrastructure</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363" y="6629400"/>
            <a:ext cx="8229600" cy="228600"/>
          </a:xfrm>
        </p:spPr>
        <p:txBody>
          <a:bodyPr/>
          <a:lstStyle/>
          <a:p>
            <a:pPr eaLnBrk="1" hangingPunct="1">
              <a:defRPr/>
            </a:pPr>
            <a:endParaRPr lang="en-US" dirty="0" smtClean="0"/>
          </a:p>
        </p:txBody>
      </p:sp>
      <p:pic>
        <p:nvPicPr>
          <p:cNvPr id="46083" name="Picture 2" descr="C:\Users\saul\temp\DSC021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271463"/>
            <a:ext cx="7724775" cy="579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3"/>
          <p:cNvSpPr txBox="1">
            <a:spLocks noChangeArrowheads="1"/>
          </p:cNvSpPr>
          <p:nvPr/>
        </p:nvSpPr>
        <p:spPr bwMode="auto">
          <a:xfrm>
            <a:off x="635000" y="5514975"/>
            <a:ext cx="668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eaLnBrk="1" hangingPunct="1"/>
            <a:r>
              <a:rPr lang="en-US" sz="2400">
                <a:solidFill>
                  <a:srgbClr val="FFC000"/>
                </a:solidFill>
              </a:rPr>
              <a:t>Home Office –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363" y="6629400"/>
            <a:ext cx="8229600" cy="228600"/>
          </a:xfrm>
        </p:spPr>
        <p:txBody>
          <a:bodyPr/>
          <a:lstStyle/>
          <a:p>
            <a:pPr eaLnBrk="1" hangingPunct="1">
              <a:defRPr/>
            </a:pPr>
            <a:endParaRPr lang="en-US" dirty="0" smtClean="0"/>
          </a:p>
        </p:txBody>
      </p:sp>
      <p:sp>
        <p:nvSpPr>
          <p:cNvPr id="47107" name="TextBox 3"/>
          <p:cNvSpPr txBox="1">
            <a:spLocks noChangeArrowheads="1"/>
          </p:cNvSpPr>
          <p:nvPr/>
        </p:nvSpPr>
        <p:spPr bwMode="auto">
          <a:xfrm>
            <a:off x="431800" y="3252788"/>
            <a:ext cx="290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algn="r" eaLnBrk="1" hangingPunct="1"/>
            <a:r>
              <a:rPr lang="en-US" sz="2400">
                <a:solidFill>
                  <a:srgbClr val="FFC000"/>
                </a:solidFill>
              </a:rPr>
              <a:t>External hard</a:t>
            </a:r>
            <a:br>
              <a:rPr lang="en-US" sz="2400">
                <a:solidFill>
                  <a:srgbClr val="FFC000"/>
                </a:solidFill>
              </a:rPr>
            </a:br>
            <a:r>
              <a:rPr lang="en-US" sz="2400">
                <a:solidFill>
                  <a:srgbClr val="FFC000"/>
                </a:solidFill>
              </a:rPr>
              <a:t>drives</a:t>
            </a:r>
          </a:p>
        </p:txBody>
      </p:sp>
      <p:pic>
        <p:nvPicPr>
          <p:cNvPr id="47108" name="Picture 2" descr="C:\Users\saul\temp\DSC021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3950" y="150813"/>
            <a:ext cx="48768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bwMode="auto">
          <a:xfrm flipV="1">
            <a:off x="3436938" y="1193800"/>
            <a:ext cx="2414587" cy="2281238"/>
          </a:xfrm>
          <a:prstGeom prst="straightConnector1">
            <a:avLst/>
          </a:prstGeom>
          <a:ln>
            <a:headEnd type="none" w="sm" len="sm"/>
            <a:tailEnd type="arrow"/>
          </a:ln>
        </p:spPr>
        <p:style>
          <a:lnRef idx="3">
            <a:schemeClr val="accent5"/>
          </a:lnRef>
          <a:fillRef idx="0">
            <a:schemeClr val="accent5"/>
          </a:fillRef>
          <a:effectRef idx="2">
            <a:schemeClr val="accent5"/>
          </a:effectRef>
          <a:fontRef idx="minor">
            <a:schemeClr val="tx1"/>
          </a:fontRef>
        </p:style>
      </p:cxnSp>
      <p:cxnSp>
        <p:nvCxnSpPr>
          <p:cNvPr id="8" name="Straight Arrow Connector 7"/>
          <p:cNvCxnSpPr/>
          <p:nvPr/>
        </p:nvCxnSpPr>
        <p:spPr bwMode="auto">
          <a:xfrm rot="16200000" flipH="1">
            <a:off x="3460751" y="3652837"/>
            <a:ext cx="1847850" cy="1800225"/>
          </a:xfrm>
          <a:prstGeom prst="straightConnector1">
            <a:avLst/>
          </a:prstGeom>
          <a:ln>
            <a:headEnd type="none" w="sm" len="sm"/>
            <a:tailEnd type="arrow"/>
          </a:ln>
        </p:spPr>
        <p:style>
          <a:lnRef idx="3">
            <a:schemeClr val="accent5"/>
          </a:lnRef>
          <a:fillRef idx="0">
            <a:schemeClr val="accent5"/>
          </a:fillRef>
          <a:effectRef idx="2">
            <a:schemeClr val="accent5"/>
          </a:effectRef>
          <a:fontRef idx="minor">
            <a:schemeClr val="tx1"/>
          </a:fontRef>
        </p:style>
      </p:cxnSp>
      <p:sp>
        <p:nvSpPr>
          <p:cNvPr id="47111" name="Rectangle 10"/>
          <p:cNvSpPr>
            <a:spLocks noChangeArrowheads="1"/>
          </p:cNvSpPr>
          <p:nvPr/>
        </p:nvSpPr>
        <p:spPr bwMode="auto">
          <a:xfrm>
            <a:off x="493713" y="6080125"/>
            <a:ext cx="2303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FFC000"/>
                </a:solidFill>
              </a:rPr>
              <a:t>Home Office</a:t>
            </a:r>
            <a:endParaRPr lang="en-US" sz="24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363" y="6629400"/>
            <a:ext cx="8229600" cy="228600"/>
          </a:xfrm>
        </p:spPr>
        <p:txBody>
          <a:bodyPr/>
          <a:lstStyle/>
          <a:p>
            <a:pPr eaLnBrk="1" hangingPunct="1">
              <a:defRPr/>
            </a:pPr>
            <a:endParaRPr lang="en-US" dirty="0" smtClean="0"/>
          </a:p>
        </p:txBody>
      </p:sp>
      <p:sp>
        <p:nvSpPr>
          <p:cNvPr id="48131" name="TextBox 3"/>
          <p:cNvSpPr txBox="1">
            <a:spLocks noChangeArrowheads="1"/>
          </p:cNvSpPr>
          <p:nvPr/>
        </p:nvSpPr>
        <p:spPr bwMode="auto">
          <a:xfrm>
            <a:off x="403225" y="1992313"/>
            <a:ext cx="2908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algn="r" eaLnBrk="1" hangingPunct="1"/>
            <a:r>
              <a:rPr lang="en-US" sz="2400">
                <a:solidFill>
                  <a:srgbClr val="FFC000"/>
                </a:solidFill>
              </a:rPr>
              <a:t>Scanner</a:t>
            </a:r>
          </a:p>
        </p:txBody>
      </p:sp>
      <p:sp>
        <p:nvSpPr>
          <p:cNvPr id="48132" name="Rectangle 10"/>
          <p:cNvSpPr>
            <a:spLocks noChangeArrowheads="1"/>
          </p:cNvSpPr>
          <p:nvPr/>
        </p:nvSpPr>
        <p:spPr bwMode="auto">
          <a:xfrm>
            <a:off x="493713" y="6080125"/>
            <a:ext cx="2303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FFC000"/>
                </a:solidFill>
              </a:rPr>
              <a:t>Home Office</a:t>
            </a:r>
            <a:endParaRPr lang="en-US" sz="2400"/>
          </a:p>
        </p:txBody>
      </p:sp>
      <p:pic>
        <p:nvPicPr>
          <p:cNvPr id="48133" name="Picture 2" descr="C:\Users\saul\temp\DSC021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0"/>
            <a:ext cx="48768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a:stCxn id="48131" idx="3"/>
          </p:cNvCxnSpPr>
          <p:nvPr/>
        </p:nvCxnSpPr>
        <p:spPr bwMode="auto">
          <a:xfrm flipV="1">
            <a:off x="3311525" y="1935163"/>
            <a:ext cx="2560638" cy="287337"/>
          </a:xfrm>
          <a:prstGeom prst="straightConnector1">
            <a:avLst/>
          </a:prstGeom>
          <a:ln>
            <a:headEnd type="none" w="sm" len="sm"/>
            <a:tailEnd type="arrow"/>
          </a:ln>
        </p:spPr>
        <p:style>
          <a:lnRef idx="3">
            <a:schemeClr val="accent5"/>
          </a:lnRef>
          <a:fillRef idx="0">
            <a:schemeClr val="accent5"/>
          </a:fillRef>
          <a:effectRef idx="2">
            <a:schemeClr val="accent5"/>
          </a:effectRef>
          <a:fontRef idx="minor">
            <a:schemeClr val="tx1"/>
          </a:fontRef>
        </p:style>
      </p:cxnSp>
      <p:cxnSp>
        <p:nvCxnSpPr>
          <p:cNvPr id="8" name="Straight Arrow Connector 7"/>
          <p:cNvCxnSpPr/>
          <p:nvPr/>
        </p:nvCxnSpPr>
        <p:spPr bwMode="auto">
          <a:xfrm>
            <a:off x="3532188" y="4176713"/>
            <a:ext cx="1762125" cy="433387"/>
          </a:xfrm>
          <a:prstGeom prst="straightConnector1">
            <a:avLst/>
          </a:prstGeom>
          <a:ln>
            <a:headEnd type="none" w="sm" len="sm"/>
            <a:tailEnd type="arrow"/>
          </a:ln>
        </p:spPr>
        <p:style>
          <a:lnRef idx="3">
            <a:schemeClr val="accent5"/>
          </a:lnRef>
          <a:fillRef idx="0">
            <a:schemeClr val="accent5"/>
          </a:fillRef>
          <a:effectRef idx="2">
            <a:schemeClr val="accent5"/>
          </a:effectRef>
          <a:fontRef idx="minor">
            <a:schemeClr val="tx1"/>
          </a:fontRef>
        </p:style>
      </p:cxnSp>
      <p:sp>
        <p:nvSpPr>
          <p:cNvPr id="48136" name="TextBox 8"/>
          <p:cNvSpPr txBox="1">
            <a:spLocks noChangeArrowheads="1"/>
          </p:cNvSpPr>
          <p:nvPr/>
        </p:nvSpPr>
        <p:spPr bwMode="auto">
          <a:xfrm>
            <a:off x="584200" y="3819525"/>
            <a:ext cx="2908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algn="r" eaLnBrk="1" hangingPunct="1"/>
            <a:r>
              <a:rPr lang="en-US" sz="2400">
                <a:solidFill>
                  <a:srgbClr val="FFC000"/>
                </a:solidFill>
              </a:rPr>
              <a:t>Printer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363" y="6629400"/>
            <a:ext cx="8229600" cy="228600"/>
          </a:xfrm>
        </p:spPr>
        <p:txBody>
          <a:bodyPr/>
          <a:lstStyle/>
          <a:p>
            <a:pPr eaLnBrk="1" hangingPunct="1">
              <a:defRPr/>
            </a:pPr>
            <a:endParaRPr lang="en-US" dirty="0" smtClean="0"/>
          </a:p>
        </p:txBody>
      </p:sp>
      <p:pic>
        <p:nvPicPr>
          <p:cNvPr id="49155" name="Picture 2" descr="C:\Users\saul\temp\DSC021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63" y="1201738"/>
            <a:ext cx="650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Box 3"/>
          <p:cNvSpPr txBox="1">
            <a:spLocks noChangeArrowheads="1"/>
          </p:cNvSpPr>
          <p:nvPr/>
        </p:nvSpPr>
        <p:spPr bwMode="auto">
          <a:xfrm>
            <a:off x="134938" y="1125538"/>
            <a:ext cx="18478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algn="r" eaLnBrk="1" hangingPunct="1"/>
            <a:r>
              <a:rPr lang="en-US" sz="2400">
                <a:solidFill>
                  <a:srgbClr val="FFC000"/>
                </a:solidFill>
              </a:rPr>
              <a:t>Cable modem</a:t>
            </a:r>
          </a:p>
        </p:txBody>
      </p:sp>
      <p:cxnSp>
        <p:nvCxnSpPr>
          <p:cNvPr id="7" name="Straight Arrow Connector 6"/>
          <p:cNvCxnSpPr>
            <a:stCxn id="49156" idx="3"/>
          </p:cNvCxnSpPr>
          <p:nvPr/>
        </p:nvCxnSpPr>
        <p:spPr bwMode="auto">
          <a:xfrm>
            <a:off x="1982788" y="1541463"/>
            <a:ext cx="4062412" cy="2163762"/>
          </a:xfrm>
          <a:prstGeom prst="straightConnector1">
            <a:avLst/>
          </a:prstGeom>
          <a:ln>
            <a:headEnd type="none" w="sm" len="sm"/>
            <a:tailEnd type="arrow"/>
          </a:ln>
        </p:spPr>
        <p:style>
          <a:lnRef idx="3">
            <a:schemeClr val="accent5"/>
          </a:lnRef>
          <a:fillRef idx="0">
            <a:schemeClr val="accent5"/>
          </a:fillRef>
          <a:effectRef idx="2">
            <a:schemeClr val="accent5"/>
          </a:effectRef>
          <a:fontRef idx="minor">
            <a:schemeClr val="tx1"/>
          </a:fontRef>
        </p:style>
      </p:cxnSp>
      <p:cxnSp>
        <p:nvCxnSpPr>
          <p:cNvPr id="8" name="Straight Arrow Connector 7"/>
          <p:cNvCxnSpPr/>
          <p:nvPr/>
        </p:nvCxnSpPr>
        <p:spPr bwMode="auto">
          <a:xfrm flipV="1">
            <a:off x="1935163" y="4062413"/>
            <a:ext cx="2068512" cy="1173162"/>
          </a:xfrm>
          <a:prstGeom prst="straightConnector1">
            <a:avLst/>
          </a:prstGeom>
          <a:ln>
            <a:headEnd type="none" w="sm" len="sm"/>
            <a:tailEnd type="arrow"/>
          </a:ln>
        </p:spPr>
        <p:style>
          <a:lnRef idx="3">
            <a:schemeClr val="accent5"/>
          </a:lnRef>
          <a:fillRef idx="0">
            <a:schemeClr val="accent5"/>
          </a:fillRef>
          <a:effectRef idx="2">
            <a:schemeClr val="accent5"/>
          </a:effectRef>
          <a:fontRef idx="minor">
            <a:schemeClr val="tx1"/>
          </a:fontRef>
        </p:style>
      </p:cxnSp>
      <p:sp>
        <p:nvSpPr>
          <p:cNvPr id="49159" name="TextBox 8"/>
          <p:cNvSpPr txBox="1">
            <a:spLocks noChangeArrowheads="1"/>
          </p:cNvSpPr>
          <p:nvPr/>
        </p:nvSpPr>
        <p:spPr bwMode="auto">
          <a:xfrm>
            <a:off x="0" y="4127500"/>
            <a:ext cx="18875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algn="r" eaLnBrk="1" hangingPunct="1"/>
            <a:r>
              <a:rPr lang="en-US" sz="2400">
                <a:solidFill>
                  <a:srgbClr val="FFC000"/>
                </a:solidFill>
              </a:rPr>
              <a:t>Wired</a:t>
            </a:r>
            <a:br>
              <a:rPr lang="en-US" sz="2400">
                <a:solidFill>
                  <a:srgbClr val="FFC000"/>
                </a:solidFill>
              </a:rPr>
            </a:br>
            <a:r>
              <a:rPr lang="en-US" sz="2400">
                <a:solidFill>
                  <a:srgbClr val="FFC000"/>
                </a:solidFill>
              </a:rPr>
              <a:t>wireless</a:t>
            </a:r>
            <a:br>
              <a:rPr lang="en-US" sz="2400">
                <a:solidFill>
                  <a:srgbClr val="FFC000"/>
                </a:solidFill>
              </a:rPr>
            </a:br>
            <a:r>
              <a:rPr lang="en-US" sz="2400">
                <a:solidFill>
                  <a:srgbClr val="FFC000"/>
                </a:solidFill>
              </a:rPr>
              <a:t>less router</a:t>
            </a:r>
          </a:p>
        </p:txBody>
      </p:sp>
      <p:sp>
        <p:nvSpPr>
          <p:cNvPr id="49160" name="Rectangle 10"/>
          <p:cNvSpPr>
            <a:spLocks noChangeArrowheads="1"/>
          </p:cNvSpPr>
          <p:nvPr/>
        </p:nvSpPr>
        <p:spPr bwMode="auto">
          <a:xfrm>
            <a:off x="493713" y="6080125"/>
            <a:ext cx="2303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FFC000"/>
                </a:solidFill>
              </a:rPr>
              <a:t>Home Office</a:t>
            </a:r>
            <a:endParaRPr lang="en-US" sz="240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363" y="6629400"/>
            <a:ext cx="8229600" cy="228600"/>
          </a:xfrm>
        </p:spPr>
        <p:txBody>
          <a:bodyPr/>
          <a:lstStyle/>
          <a:p>
            <a:pPr eaLnBrk="1" hangingPunct="1">
              <a:defRPr/>
            </a:pPr>
            <a:endParaRPr lang="en-US" dirty="0" smtClean="0"/>
          </a:p>
        </p:txBody>
      </p:sp>
      <p:sp>
        <p:nvSpPr>
          <p:cNvPr id="50179" name="Rectangle 10"/>
          <p:cNvSpPr>
            <a:spLocks noChangeArrowheads="1"/>
          </p:cNvSpPr>
          <p:nvPr/>
        </p:nvSpPr>
        <p:spPr bwMode="auto">
          <a:xfrm>
            <a:off x="493713" y="6080125"/>
            <a:ext cx="3082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FFC000"/>
                </a:solidFill>
              </a:rPr>
              <a:t>Family computer</a:t>
            </a:r>
            <a:endParaRPr lang="en-US" sz="2400"/>
          </a:p>
        </p:txBody>
      </p:sp>
      <p:pic>
        <p:nvPicPr>
          <p:cNvPr id="50180" name="Picture 2" descr="C:\Users\saul\temp\DSC021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5900" y="0"/>
            <a:ext cx="48768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363" y="6629400"/>
            <a:ext cx="8229600" cy="228600"/>
          </a:xfrm>
        </p:spPr>
        <p:txBody>
          <a:bodyPr/>
          <a:lstStyle/>
          <a:p>
            <a:pPr eaLnBrk="1" hangingPunct="1">
              <a:defRPr/>
            </a:pPr>
            <a:endParaRPr lang="en-US" dirty="0" smtClean="0"/>
          </a:p>
        </p:txBody>
      </p:sp>
      <p:sp>
        <p:nvSpPr>
          <p:cNvPr id="51203" name="TextBox 3"/>
          <p:cNvSpPr txBox="1">
            <a:spLocks noChangeArrowheads="1"/>
          </p:cNvSpPr>
          <p:nvPr/>
        </p:nvSpPr>
        <p:spPr bwMode="auto">
          <a:xfrm>
            <a:off x="63500" y="1125538"/>
            <a:ext cx="1849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algn="r" eaLnBrk="1" hangingPunct="1"/>
            <a:r>
              <a:rPr lang="en-US" sz="2000">
                <a:solidFill>
                  <a:srgbClr val="FFC000"/>
                </a:solidFill>
              </a:rPr>
              <a:t>Plasma</a:t>
            </a:r>
          </a:p>
        </p:txBody>
      </p:sp>
      <p:sp>
        <p:nvSpPr>
          <p:cNvPr id="51204" name="TextBox 8"/>
          <p:cNvSpPr txBox="1">
            <a:spLocks noChangeArrowheads="1"/>
          </p:cNvSpPr>
          <p:nvPr/>
        </p:nvSpPr>
        <p:spPr bwMode="auto">
          <a:xfrm>
            <a:off x="0" y="4127500"/>
            <a:ext cx="1887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algn="r" eaLnBrk="1" hangingPunct="1"/>
            <a:r>
              <a:rPr lang="en-US" sz="2000">
                <a:solidFill>
                  <a:srgbClr val="FFC000"/>
                </a:solidFill>
              </a:rPr>
              <a:t>DVD/VCR</a:t>
            </a:r>
          </a:p>
        </p:txBody>
      </p:sp>
      <p:pic>
        <p:nvPicPr>
          <p:cNvPr id="51205" name="Picture 2" descr="C:\Users\saul\temp\DSC021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9763" y="0"/>
            <a:ext cx="4876800"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bwMode="auto">
          <a:xfrm>
            <a:off x="1973263" y="1346200"/>
            <a:ext cx="1473200" cy="1588"/>
          </a:xfrm>
          <a:prstGeom prst="straightConnector1">
            <a:avLst/>
          </a:prstGeom>
          <a:ln>
            <a:headEnd type="none" w="sm" len="sm"/>
            <a:tailEnd type="arrow"/>
          </a:ln>
        </p:spPr>
        <p:style>
          <a:lnRef idx="3">
            <a:schemeClr val="accent5"/>
          </a:lnRef>
          <a:fillRef idx="0">
            <a:schemeClr val="accent5"/>
          </a:fillRef>
          <a:effectRef idx="2">
            <a:schemeClr val="accent5"/>
          </a:effectRef>
          <a:fontRef idx="minor">
            <a:schemeClr val="tx1"/>
          </a:fontRef>
        </p:style>
      </p:cxnSp>
      <p:cxnSp>
        <p:nvCxnSpPr>
          <p:cNvPr id="8" name="Straight Arrow Connector 7"/>
          <p:cNvCxnSpPr/>
          <p:nvPr/>
        </p:nvCxnSpPr>
        <p:spPr bwMode="auto">
          <a:xfrm flipV="1">
            <a:off x="1895475" y="3754438"/>
            <a:ext cx="2522538" cy="644525"/>
          </a:xfrm>
          <a:prstGeom prst="straightConnector1">
            <a:avLst/>
          </a:prstGeom>
          <a:ln>
            <a:headEnd type="none" w="sm" len="sm"/>
            <a:tailEnd type="arrow"/>
          </a:ln>
        </p:spPr>
        <p:style>
          <a:lnRef idx="3">
            <a:schemeClr val="accent5"/>
          </a:lnRef>
          <a:fillRef idx="0">
            <a:schemeClr val="accent5"/>
          </a:fillRef>
          <a:effectRef idx="2">
            <a:schemeClr val="accent5"/>
          </a:effectRef>
          <a:fontRef idx="minor">
            <a:schemeClr val="tx1"/>
          </a:fontRef>
        </p:style>
      </p:cxnSp>
      <p:sp>
        <p:nvSpPr>
          <p:cNvPr id="51208" name="TextBox 12"/>
          <p:cNvSpPr txBox="1">
            <a:spLocks noChangeArrowheads="1"/>
          </p:cNvSpPr>
          <p:nvPr/>
        </p:nvSpPr>
        <p:spPr bwMode="auto">
          <a:xfrm>
            <a:off x="63500" y="1720850"/>
            <a:ext cx="1849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algn="r" eaLnBrk="1" hangingPunct="1"/>
            <a:r>
              <a:rPr lang="en-US" sz="2000">
                <a:solidFill>
                  <a:srgbClr val="FFC000"/>
                </a:solidFill>
              </a:rPr>
              <a:t>Wireless</a:t>
            </a:r>
            <a:br>
              <a:rPr lang="en-US" sz="2000">
                <a:solidFill>
                  <a:srgbClr val="FFC000"/>
                </a:solidFill>
              </a:rPr>
            </a:br>
            <a:r>
              <a:rPr lang="en-US" sz="2000">
                <a:solidFill>
                  <a:srgbClr val="FFC000"/>
                </a:solidFill>
              </a:rPr>
              <a:t>KB/Mouse</a:t>
            </a:r>
          </a:p>
        </p:txBody>
      </p:sp>
      <p:cxnSp>
        <p:nvCxnSpPr>
          <p:cNvPr id="14" name="Straight Arrow Connector 13"/>
          <p:cNvCxnSpPr/>
          <p:nvPr/>
        </p:nvCxnSpPr>
        <p:spPr bwMode="auto">
          <a:xfrm>
            <a:off x="1855788" y="2074863"/>
            <a:ext cx="1455737" cy="1381125"/>
          </a:xfrm>
          <a:prstGeom prst="straightConnector1">
            <a:avLst/>
          </a:prstGeom>
          <a:ln>
            <a:headEnd type="none" w="sm" len="sm"/>
            <a:tailEnd type="arrow"/>
          </a:ln>
        </p:spPr>
        <p:style>
          <a:lnRef idx="3">
            <a:schemeClr val="accent5"/>
          </a:lnRef>
          <a:fillRef idx="0">
            <a:schemeClr val="accent5"/>
          </a:fillRef>
          <a:effectRef idx="2">
            <a:schemeClr val="accent5"/>
          </a:effectRef>
          <a:fontRef idx="minor">
            <a:schemeClr val="tx1"/>
          </a:fontRef>
        </p:style>
      </p:cxnSp>
      <p:cxnSp>
        <p:nvCxnSpPr>
          <p:cNvPr id="18" name="Straight Arrow Connector 17"/>
          <p:cNvCxnSpPr/>
          <p:nvPr/>
        </p:nvCxnSpPr>
        <p:spPr bwMode="auto">
          <a:xfrm>
            <a:off x="1855788" y="2074863"/>
            <a:ext cx="3832225" cy="1322387"/>
          </a:xfrm>
          <a:prstGeom prst="straightConnector1">
            <a:avLst/>
          </a:prstGeom>
          <a:ln>
            <a:headEnd type="none" w="sm" len="sm"/>
            <a:tailEnd type="arrow"/>
          </a:ln>
        </p:spPr>
        <p:style>
          <a:lnRef idx="3">
            <a:schemeClr val="accent5"/>
          </a:lnRef>
          <a:fillRef idx="0">
            <a:schemeClr val="accent5"/>
          </a:fillRef>
          <a:effectRef idx="2">
            <a:schemeClr val="accent5"/>
          </a:effectRef>
          <a:fontRef idx="minor">
            <a:schemeClr val="tx1"/>
          </a:fontRef>
        </p:style>
      </p:cxnSp>
      <p:sp>
        <p:nvSpPr>
          <p:cNvPr id="51211" name="TextBox 22"/>
          <p:cNvSpPr txBox="1">
            <a:spLocks noChangeArrowheads="1"/>
          </p:cNvSpPr>
          <p:nvPr/>
        </p:nvSpPr>
        <p:spPr bwMode="auto">
          <a:xfrm>
            <a:off x="6985000" y="1643063"/>
            <a:ext cx="1847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eaLnBrk="1" hangingPunct="1"/>
            <a:r>
              <a:rPr lang="en-US" sz="2000">
                <a:solidFill>
                  <a:srgbClr val="FFC000"/>
                </a:solidFill>
              </a:rPr>
              <a:t>Photo printer</a:t>
            </a:r>
          </a:p>
        </p:txBody>
      </p:sp>
      <p:cxnSp>
        <p:nvCxnSpPr>
          <p:cNvPr id="24" name="Straight Arrow Connector 23"/>
          <p:cNvCxnSpPr>
            <a:stCxn id="51211" idx="1"/>
          </p:cNvCxnSpPr>
          <p:nvPr/>
        </p:nvCxnSpPr>
        <p:spPr bwMode="auto">
          <a:xfrm rot="10800000" flipV="1">
            <a:off x="4725988" y="1997075"/>
            <a:ext cx="2259012" cy="852488"/>
          </a:xfrm>
          <a:prstGeom prst="straightConnector1">
            <a:avLst/>
          </a:prstGeom>
          <a:ln>
            <a:headEnd type="none" w="sm" len="sm"/>
            <a:tailEnd type="arrow"/>
          </a:ln>
        </p:spPr>
        <p:style>
          <a:lnRef idx="3">
            <a:schemeClr val="accent5"/>
          </a:lnRef>
          <a:fillRef idx="0">
            <a:schemeClr val="accent5"/>
          </a:fillRef>
          <a:effectRef idx="2">
            <a:schemeClr val="accent5"/>
          </a:effectRef>
          <a:fontRef idx="minor">
            <a:schemeClr val="tx1"/>
          </a:fontRef>
        </p:style>
      </p:cxnSp>
      <p:sp>
        <p:nvSpPr>
          <p:cNvPr id="51213" name="TextBox 31"/>
          <p:cNvSpPr txBox="1">
            <a:spLocks noChangeArrowheads="1"/>
          </p:cNvSpPr>
          <p:nvPr/>
        </p:nvSpPr>
        <p:spPr bwMode="auto">
          <a:xfrm>
            <a:off x="7108825" y="2555875"/>
            <a:ext cx="1847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eaLnBrk="1" hangingPunct="1"/>
            <a:r>
              <a:rPr lang="en-US" sz="2000">
                <a:solidFill>
                  <a:srgbClr val="FFC000"/>
                </a:solidFill>
              </a:rPr>
              <a:t>Wii</a:t>
            </a:r>
          </a:p>
        </p:txBody>
      </p:sp>
      <p:cxnSp>
        <p:nvCxnSpPr>
          <p:cNvPr id="33" name="Straight Arrow Connector 32"/>
          <p:cNvCxnSpPr>
            <a:stCxn id="51213" idx="1"/>
          </p:cNvCxnSpPr>
          <p:nvPr/>
        </p:nvCxnSpPr>
        <p:spPr bwMode="auto">
          <a:xfrm rot="10800000" flipV="1">
            <a:off x="5621338" y="2755900"/>
            <a:ext cx="1487487" cy="188913"/>
          </a:xfrm>
          <a:prstGeom prst="straightConnector1">
            <a:avLst/>
          </a:prstGeom>
          <a:ln>
            <a:headEnd type="none" w="sm" len="sm"/>
            <a:tailEnd type="arrow"/>
          </a:ln>
        </p:spPr>
        <p:style>
          <a:lnRef idx="3">
            <a:schemeClr val="accent5"/>
          </a:lnRef>
          <a:fillRef idx="0">
            <a:schemeClr val="accent5"/>
          </a:fillRef>
          <a:effectRef idx="2">
            <a:schemeClr val="accent5"/>
          </a:effectRef>
          <a:fontRef idx="minor">
            <a:schemeClr val="tx1"/>
          </a:fontRef>
        </p:style>
      </p:cxnSp>
      <p:sp>
        <p:nvSpPr>
          <p:cNvPr id="51215" name="TextBox 34"/>
          <p:cNvSpPr txBox="1">
            <a:spLocks noChangeArrowheads="1"/>
          </p:cNvSpPr>
          <p:nvPr/>
        </p:nvSpPr>
        <p:spPr bwMode="auto">
          <a:xfrm>
            <a:off x="7107238" y="3063875"/>
            <a:ext cx="1847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eaLnBrk="1" hangingPunct="1"/>
            <a:r>
              <a:rPr lang="en-US" sz="2000">
                <a:solidFill>
                  <a:srgbClr val="FFC000"/>
                </a:solidFill>
              </a:rPr>
              <a:t>6 remotes</a:t>
            </a:r>
          </a:p>
        </p:txBody>
      </p:sp>
      <p:cxnSp>
        <p:nvCxnSpPr>
          <p:cNvPr id="36" name="Straight Arrow Connector 35"/>
          <p:cNvCxnSpPr/>
          <p:nvPr/>
        </p:nvCxnSpPr>
        <p:spPr bwMode="auto">
          <a:xfrm rot="16200000" flipH="1">
            <a:off x="8428832" y="3442494"/>
            <a:ext cx="595312" cy="565150"/>
          </a:xfrm>
          <a:prstGeom prst="straightConnector1">
            <a:avLst/>
          </a:prstGeom>
          <a:ln>
            <a:headEnd type="none" w="sm" len="sm"/>
            <a:tailEnd type="arrow"/>
          </a:ln>
        </p:spPr>
        <p:style>
          <a:lnRef idx="3">
            <a:schemeClr val="accent5"/>
          </a:lnRef>
          <a:fillRef idx="0">
            <a:schemeClr val="accent5"/>
          </a:fillRef>
          <a:effectRef idx="2">
            <a:schemeClr val="accent5"/>
          </a:effectRef>
          <a:fontRef idx="minor">
            <a:schemeClr val="tx1"/>
          </a:fontRef>
        </p:style>
      </p:cxnSp>
      <p:sp>
        <p:nvSpPr>
          <p:cNvPr id="51217" name="Rectangle 10"/>
          <p:cNvSpPr>
            <a:spLocks noChangeArrowheads="1"/>
          </p:cNvSpPr>
          <p:nvPr/>
        </p:nvSpPr>
        <p:spPr bwMode="auto">
          <a:xfrm>
            <a:off x="493713" y="6080125"/>
            <a:ext cx="2700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FFC000"/>
                </a:solidFill>
              </a:rPr>
              <a:t>TV/Game area</a:t>
            </a:r>
            <a:endParaRPr lang="en-US" sz="2400"/>
          </a:p>
        </p:txBody>
      </p:sp>
      <p:cxnSp>
        <p:nvCxnSpPr>
          <p:cNvPr id="39" name="Straight Arrow Connector 38"/>
          <p:cNvCxnSpPr/>
          <p:nvPr/>
        </p:nvCxnSpPr>
        <p:spPr bwMode="auto">
          <a:xfrm flipV="1">
            <a:off x="1895475" y="4002088"/>
            <a:ext cx="2646363" cy="425450"/>
          </a:xfrm>
          <a:prstGeom prst="straightConnector1">
            <a:avLst/>
          </a:prstGeom>
          <a:ln>
            <a:headEnd type="none" w="sm" len="sm"/>
            <a:tailEnd type="arrow"/>
          </a:ln>
        </p:spPr>
        <p:style>
          <a:lnRef idx="3">
            <a:schemeClr val="accent5"/>
          </a:lnRef>
          <a:fillRef idx="0">
            <a:schemeClr val="accent5"/>
          </a:fillRef>
          <a:effectRef idx="2">
            <a:schemeClr val="accent5"/>
          </a:effectRef>
          <a:fontRef idx="minor">
            <a:schemeClr val="tx1"/>
          </a:fontRef>
        </p:style>
      </p:cxnSp>
      <p:sp>
        <p:nvSpPr>
          <p:cNvPr id="51219" name="TextBox 40"/>
          <p:cNvSpPr txBox="1">
            <a:spLocks noChangeArrowheads="1"/>
          </p:cNvSpPr>
          <p:nvPr/>
        </p:nvSpPr>
        <p:spPr bwMode="auto">
          <a:xfrm>
            <a:off x="0" y="4895850"/>
            <a:ext cx="1887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algn="r" eaLnBrk="1" hangingPunct="1"/>
            <a:r>
              <a:rPr lang="en-US" sz="2000">
                <a:solidFill>
                  <a:srgbClr val="FFC000"/>
                </a:solidFill>
              </a:rPr>
              <a:t>Computer</a:t>
            </a:r>
          </a:p>
        </p:txBody>
      </p:sp>
      <p:cxnSp>
        <p:nvCxnSpPr>
          <p:cNvPr id="42" name="Straight Arrow Connector 41"/>
          <p:cNvCxnSpPr/>
          <p:nvPr/>
        </p:nvCxnSpPr>
        <p:spPr bwMode="auto">
          <a:xfrm flipV="1">
            <a:off x="1895475" y="4770438"/>
            <a:ext cx="2646363" cy="425450"/>
          </a:xfrm>
          <a:prstGeom prst="straightConnector1">
            <a:avLst/>
          </a:prstGeom>
          <a:ln>
            <a:headEnd type="none" w="sm" len="sm"/>
            <a:tailEnd type="arrow"/>
          </a:ln>
        </p:spPr>
        <p:style>
          <a:lnRef idx="3">
            <a:schemeClr val="accent5"/>
          </a:lnRef>
          <a:fillRef idx="0">
            <a:schemeClr val="accent5"/>
          </a:fillRef>
          <a:effectRef idx="2">
            <a:schemeClr val="accent5"/>
          </a:effectRef>
          <a:fontRef idx="minor">
            <a:schemeClr val="tx1"/>
          </a:fontRef>
        </p:style>
      </p:cxnSp>
      <p:sp>
        <p:nvSpPr>
          <p:cNvPr id="51221" name="TextBox 42"/>
          <p:cNvSpPr txBox="1">
            <a:spLocks noChangeArrowheads="1"/>
          </p:cNvSpPr>
          <p:nvPr/>
        </p:nvSpPr>
        <p:spPr bwMode="auto">
          <a:xfrm>
            <a:off x="7256463" y="5356225"/>
            <a:ext cx="1887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eaLnBrk="1" hangingPunct="1"/>
            <a:r>
              <a:rPr lang="en-US" sz="2000">
                <a:solidFill>
                  <a:srgbClr val="FFC000"/>
                </a:solidFill>
              </a:rPr>
              <a:t>XBox</a:t>
            </a:r>
          </a:p>
        </p:txBody>
      </p:sp>
      <p:cxnSp>
        <p:nvCxnSpPr>
          <p:cNvPr id="44" name="Straight Arrow Connector 43"/>
          <p:cNvCxnSpPr>
            <a:stCxn id="51221" idx="1"/>
          </p:cNvCxnSpPr>
          <p:nvPr/>
        </p:nvCxnSpPr>
        <p:spPr bwMode="auto">
          <a:xfrm rot="10800000">
            <a:off x="5370513" y="5235575"/>
            <a:ext cx="1885950" cy="320675"/>
          </a:xfrm>
          <a:prstGeom prst="straightConnector1">
            <a:avLst/>
          </a:prstGeom>
          <a:ln>
            <a:headEnd type="none" w="sm" len="sm"/>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363" y="6629400"/>
            <a:ext cx="8229600" cy="228600"/>
          </a:xfrm>
        </p:spPr>
        <p:txBody>
          <a:bodyPr/>
          <a:lstStyle/>
          <a:p>
            <a:pPr eaLnBrk="1" hangingPunct="1">
              <a:defRPr/>
            </a:pPr>
            <a:endParaRPr lang="en-US" dirty="0" smtClean="0"/>
          </a:p>
        </p:txBody>
      </p:sp>
      <p:sp>
        <p:nvSpPr>
          <p:cNvPr id="52227" name="Rectangle 10"/>
          <p:cNvSpPr>
            <a:spLocks noChangeArrowheads="1"/>
          </p:cNvSpPr>
          <p:nvPr/>
        </p:nvSpPr>
        <p:spPr bwMode="auto">
          <a:xfrm>
            <a:off x="493713" y="6080125"/>
            <a:ext cx="3433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FFC000"/>
                </a:solidFill>
              </a:rPr>
              <a:t>Laptop - anywhere</a:t>
            </a:r>
            <a:endParaRPr lang="en-US" sz="2400"/>
          </a:p>
        </p:txBody>
      </p:sp>
      <p:pic>
        <p:nvPicPr>
          <p:cNvPr id="52228" name="Picture 2" descr="C:\Users\saul\temp\DSC021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063" y="687388"/>
            <a:ext cx="650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363" y="6629400"/>
            <a:ext cx="8229600" cy="228600"/>
          </a:xfrm>
        </p:spPr>
        <p:txBody>
          <a:bodyPr/>
          <a:lstStyle/>
          <a:p>
            <a:pPr eaLnBrk="1" hangingPunct="1">
              <a:defRPr/>
            </a:pPr>
            <a:endParaRPr lang="en-US" dirty="0" smtClean="0"/>
          </a:p>
        </p:txBody>
      </p:sp>
      <p:sp>
        <p:nvSpPr>
          <p:cNvPr id="53251" name="Rectangle 10"/>
          <p:cNvSpPr>
            <a:spLocks noChangeArrowheads="1"/>
          </p:cNvSpPr>
          <p:nvPr/>
        </p:nvSpPr>
        <p:spPr bwMode="auto">
          <a:xfrm>
            <a:off x="493713" y="6080125"/>
            <a:ext cx="2676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FFC000"/>
                </a:solidFill>
              </a:rPr>
              <a:t>Still to come…</a:t>
            </a:r>
            <a:endParaRPr lang="en-US" sz="2400"/>
          </a:p>
        </p:txBody>
      </p:sp>
      <p:pic>
        <p:nvPicPr>
          <p:cNvPr id="53252" name="Picture 3" descr="C:\Users\saul\temp\DSC021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888" y="327025"/>
            <a:ext cx="650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Box 6"/>
          <p:cNvSpPr txBox="1">
            <a:spLocks noChangeArrowheads="1"/>
          </p:cNvSpPr>
          <p:nvPr/>
        </p:nvSpPr>
        <p:spPr bwMode="auto">
          <a:xfrm>
            <a:off x="63500" y="1720850"/>
            <a:ext cx="1849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algn="r" eaLnBrk="1" hangingPunct="1"/>
            <a:r>
              <a:rPr lang="en-US" sz="2000">
                <a:solidFill>
                  <a:srgbClr val="FFC000"/>
                </a:solidFill>
              </a:rPr>
              <a:t>Chumby</a:t>
            </a:r>
          </a:p>
        </p:txBody>
      </p:sp>
      <p:cxnSp>
        <p:nvCxnSpPr>
          <p:cNvPr id="8" name="Straight Arrow Connector 7"/>
          <p:cNvCxnSpPr/>
          <p:nvPr/>
        </p:nvCxnSpPr>
        <p:spPr bwMode="auto">
          <a:xfrm flipV="1">
            <a:off x="1933575" y="1925638"/>
            <a:ext cx="2581275" cy="14287"/>
          </a:xfrm>
          <a:prstGeom prst="straightConnector1">
            <a:avLst/>
          </a:prstGeom>
          <a:ln>
            <a:headEnd type="none" w="sm" len="sm"/>
            <a:tailEnd type="arrow"/>
          </a:ln>
        </p:spPr>
        <p:style>
          <a:lnRef idx="3">
            <a:schemeClr val="accent5"/>
          </a:lnRef>
          <a:fillRef idx="0">
            <a:schemeClr val="accent5"/>
          </a:fillRef>
          <a:effectRef idx="2">
            <a:schemeClr val="accent5"/>
          </a:effectRef>
          <a:fontRef idx="minor">
            <a:schemeClr val="tx1"/>
          </a:fontRef>
        </p:style>
      </p:cxnSp>
      <p:sp>
        <p:nvSpPr>
          <p:cNvPr id="53255" name="TextBox 9"/>
          <p:cNvSpPr txBox="1">
            <a:spLocks noChangeArrowheads="1"/>
          </p:cNvSpPr>
          <p:nvPr/>
        </p:nvSpPr>
        <p:spPr bwMode="auto">
          <a:xfrm>
            <a:off x="322263" y="3836988"/>
            <a:ext cx="1847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algn="r" eaLnBrk="1" hangingPunct="1"/>
            <a:r>
              <a:rPr lang="en-US" sz="2000">
                <a:solidFill>
                  <a:srgbClr val="FFC000"/>
                </a:solidFill>
              </a:rPr>
              <a:t>UMPC</a:t>
            </a:r>
          </a:p>
        </p:txBody>
      </p:sp>
      <p:cxnSp>
        <p:nvCxnSpPr>
          <p:cNvPr id="12" name="Straight Arrow Connector 11"/>
          <p:cNvCxnSpPr/>
          <p:nvPr/>
        </p:nvCxnSpPr>
        <p:spPr bwMode="auto">
          <a:xfrm flipV="1">
            <a:off x="2190750" y="2328863"/>
            <a:ext cx="4392613" cy="1727200"/>
          </a:xfrm>
          <a:prstGeom prst="straightConnector1">
            <a:avLst/>
          </a:prstGeom>
          <a:ln>
            <a:headEnd type="none" w="sm" len="sm"/>
            <a:tailEnd type="arrow"/>
          </a:ln>
        </p:spPr>
        <p:style>
          <a:lnRef idx="3">
            <a:schemeClr val="accent5"/>
          </a:lnRef>
          <a:fillRef idx="0">
            <a:schemeClr val="accent5"/>
          </a:fillRef>
          <a:effectRef idx="2">
            <a:schemeClr val="accent5"/>
          </a:effectRef>
          <a:fontRef idx="minor">
            <a:schemeClr val="tx1"/>
          </a:fontRef>
        </p:style>
      </p:cxnSp>
      <p:sp>
        <p:nvSpPr>
          <p:cNvPr id="53257" name="TextBox 13"/>
          <p:cNvSpPr txBox="1">
            <a:spLocks noChangeArrowheads="1"/>
          </p:cNvSpPr>
          <p:nvPr/>
        </p:nvSpPr>
        <p:spPr bwMode="auto">
          <a:xfrm>
            <a:off x="301625" y="4711700"/>
            <a:ext cx="18478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algn="r" eaLnBrk="1" hangingPunct="1"/>
            <a:r>
              <a:rPr lang="en-US" sz="2000">
                <a:solidFill>
                  <a:srgbClr val="FFC000"/>
                </a:solidFill>
              </a:rPr>
              <a:t>Kodak picture frame</a:t>
            </a:r>
          </a:p>
        </p:txBody>
      </p:sp>
      <p:cxnSp>
        <p:nvCxnSpPr>
          <p:cNvPr id="15" name="Straight Arrow Connector 14"/>
          <p:cNvCxnSpPr/>
          <p:nvPr/>
        </p:nvCxnSpPr>
        <p:spPr bwMode="auto">
          <a:xfrm flipV="1">
            <a:off x="2132013" y="3309938"/>
            <a:ext cx="4392612" cy="1727200"/>
          </a:xfrm>
          <a:prstGeom prst="straightConnector1">
            <a:avLst/>
          </a:prstGeom>
          <a:ln>
            <a:headEnd type="none" w="sm" len="sm"/>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0" y="6581775"/>
            <a:ext cx="8956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solidFill>
                  <a:schemeClr val="bg2"/>
                </a:solidFill>
              </a:rPr>
              <a:t>http://www.cablemanstore.co.uk/images/section_d/planet_pl201_app.gif  http://www.thumbandhammer.com/images/network/routers.jpg </a:t>
            </a:r>
            <a:br>
              <a:rPr lang="en-US" sz="800">
                <a:solidFill>
                  <a:schemeClr val="bg2"/>
                </a:solidFill>
              </a:rPr>
            </a:br>
            <a:r>
              <a:rPr lang="en-US" sz="800">
                <a:solidFill>
                  <a:schemeClr val="bg2"/>
                </a:solidFill>
              </a:rPr>
              <a:t> http://i122.photobucket.com/albums/o272/softarchive/img31/63787_s__home_networking_for_dummie.jpg</a:t>
            </a:r>
          </a:p>
        </p:txBody>
      </p:sp>
      <p:pic>
        <p:nvPicPr>
          <p:cNvPr id="54275" name="Picture 2" descr="http://www.cablemanstore.co.uk/images/section_d/planet_pl201_ap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373063"/>
            <a:ext cx="4518025"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4" descr="http://i122.photobucket.com/albums/o272/softarchive/img31/63787_s__home_networking_for_dummi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25" y="417513"/>
            <a:ext cx="26574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Rectangle 5"/>
          <p:cNvSpPr>
            <a:spLocks noChangeArrowheads="1"/>
          </p:cNvSpPr>
          <p:nvPr/>
        </p:nvSpPr>
        <p:spPr bwMode="auto">
          <a:xfrm>
            <a:off x="396875" y="5945188"/>
            <a:ext cx="2203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FFC000"/>
                </a:solidFill>
              </a:rPr>
              <a:t>Networking</a:t>
            </a:r>
            <a:endParaRPr lang="en-US" sz="240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004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157163"/>
            <a:ext cx="8655050"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1"/>
          </p:nvPr>
        </p:nvSpPr>
        <p:spPr>
          <a:xfrm>
            <a:off x="360363" y="6629400"/>
            <a:ext cx="8229600" cy="228600"/>
          </a:xfrm>
        </p:spPr>
        <p:txBody>
          <a:bodyPr/>
          <a:lstStyle/>
          <a:p>
            <a:pPr eaLnBrk="1" hangingPunct="1">
              <a:defRPr/>
            </a:pPr>
            <a:r>
              <a:rPr lang="en-US" dirty="0" smtClean="0">
                <a:sym typeface="Arial" charset="0"/>
              </a:rPr>
              <a:t>http://www.mysector.co.uk/images/potm/004large.jpg</a:t>
            </a:r>
          </a:p>
          <a:p>
            <a:pPr eaLnBrk="1" hangingPunct="1">
              <a:defRPr/>
            </a:pPr>
            <a:endParaRPr lang="en-US" dirty="0" smtClean="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saul\temp\DSC021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663" y="260350"/>
            <a:ext cx="3911600"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6" descr="http://www.thumbandhammer.com/images/network/rou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713" y="2551113"/>
            <a:ext cx="302418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Rectangle 3"/>
          <p:cNvSpPr>
            <a:spLocks noChangeArrowheads="1"/>
          </p:cNvSpPr>
          <p:nvPr/>
        </p:nvSpPr>
        <p:spPr bwMode="auto">
          <a:xfrm>
            <a:off x="396875" y="5945188"/>
            <a:ext cx="147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FFC000"/>
                </a:solidFill>
              </a:rPr>
              <a:t>Cabling</a:t>
            </a:r>
            <a:endParaRPr lang="en-US" sz="240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ChangeArrowheads="1"/>
          </p:cNvSpPr>
          <p:nvPr/>
        </p:nvSpPr>
        <p:spPr bwMode="auto">
          <a:xfrm>
            <a:off x="396875" y="5945188"/>
            <a:ext cx="5468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FFC000"/>
                </a:solidFill>
              </a:rPr>
              <a:t>Machine and Network Security</a:t>
            </a:r>
            <a:endParaRPr lang="en-US" sz="2400"/>
          </a:p>
        </p:txBody>
      </p:sp>
      <p:pic>
        <p:nvPicPr>
          <p:cNvPr id="563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5" y="452438"/>
            <a:ext cx="821055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0363" y="6629400"/>
            <a:ext cx="8229600" cy="228600"/>
          </a:xfrm>
        </p:spPr>
        <p:txBody>
          <a:bodyPr/>
          <a:lstStyle/>
          <a:p>
            <a:pPr eaLnBrk="1" hangingPunct="1">
              <a:defRPr/>
            </a:pPr>
            <a:endParaRPr lang="en-US" smtClean="0"/>
          </a:p>
        </p:txBody>
      </p:sp>
      <p:pic>
        <p:nvPicPr>
          <p:cNvPr id="57347" name="Picture 2" descr="C:\Users\saul\temp\033-May01-AroundCanmo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727075"/>
            <a:ext cx="7688263" cy="576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p:cNvSpPr>
            <a:spLocks noGrp="1"/>
          </p:cNvSpPr>
          <p:nvPr>
            <p:ph type="title"/>
          </p:nvPr>
        </p:nvSpPr>
        <p:spPr bwMode="auto">
          <a:xfrm>
            <a:off x="654050" y="217646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solidFill>
                  <a:srgbClr val="FFC000"/>
                </a:solidFill>
              </a:rPr>
              <a:t>Personal, Social, Play</a:t>
            </a:r>
            <a:br>
              <a:rPr lang="en-US" smtClean="0">
                <a:solidFill>
                  <a:srgbClr val="FFC000"/>
                </a:solidFill>
              </a:rPr>
            </a:br>
            <a:r>
              <a:rPr lang="en-US" i="1" smtClean="0">
                <a:solidFill>
                  <a:srgbClr val="FFC000"/>
                </a:solidFill>
              </a:rPr>
              <a:t>not work</a:t>
            </a:r>
            <a:endParaRPr lang="en-US"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2"/>
          <p:cNvSpPr>
            <a:spLocks noGrp="1"/>
          </p:cNvSpPr>
          <p:nvPr>
            <p:ph type="title"/>
          </p:nvPr>
        </p:nvSpPr>
        <p:spPr bwMode="auto">
          <a:xfrm>
            <a:off x="654050" y="217646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solidFill>
                  <a:srgbClr val="FFC000"/>
                </a:solidFill>
              </a:rPr>
              <a:t>opportunistic, discretionary</a:t>
            </a:r>
            <a:br>
              <a:rPr lang="en-US" smtClean="0">
                <a:solidFill>
                  <a:srgbClr val="FFC000"/>
                </a:solidFill>
              </a:rPr>
            </a:br>
            <a:r>
              <a:rPr lang="en-US" i="1" smtClean="0">
                <a:solidFill>
                  <a:srgbClr val="FFC000"/>
                </a:solidFill>
              </a:rPr>
              <a:t>not focused tasks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sz="2400" smtClean="0"/>
              <a:t>New disciplines and genres of computing</a:t>
            </a:r>
            <a:endParaRPr lang="en-CA" sz="2400" smtClean="0"/>
          </a:p>
        </p:txBody>
      </p:sp>
      <p:sp>
        <p:nvSpPr>
          <p:cNvPr id="60419" name="Rectangle 3"/>
          <p:cNvSpPr>
            <a:spLocks noGrp="1" noChangeArrowheads="1"/>
          </p:cNvSpPr>
          <p:nvPr>
            <p:ph type="body" idx="1"/>
          </p:nvPr>
        </p:nvSpPr>
        <p:spPr>
          <a:xfrm>
            <a:off x="466725" y="1700213"/>
            <a:ext cx="8281988" cy="5157787"/>
          </a:xfrm>
        </p:spPr>
        <p:txBody>
          <a:bodyPr/>
          <a:lstStyle/>
          <a:p>
            <a:pPr lvl="1"/>
            <a:r>
              <a:rPr lang="en-US" smtClean="0"/>
              <a:t>ubiquitous computing</a:t>
            </a:r>
          </a:p>
          <a:p>
            <a:pPr lvl="1"/>
            <a:r>
              <a:rPr lang="en-US" smtClean="0"/>
              <a:t>pervasive computing</a:t>
            </a:r>
          </a:p>
          <a:p>
            <a:pPr lvl="1"/>
            <a:r>
              <a:rPr lang="en-US" smtClean="0"/>
              <a:t>context-aware computing</a:t>
            </a:r>
          </a:p>
          <a:p>
            <a:pPr lvl="1"/>
            <a:r>
              <a:rPr lang="en-US" smtClean="0"/>
              <a:t>mixed / augmented reality</a:t>
            </a:r>
          </a:p>
          <a:p>
            <a:pPr lvl="1"/>
            <a:r>
              <a:rPr lang="en-US" smtClean="0"/>
              <a:t>attentive user interfaces</a:t>
            </a:r>
          </a:p>
          <a:p>
            <a:pPr lvl="1"/>
            <a:r>
              <a:rPr lang="en-US" smtClean="0"/>
              <a:t>wearable computing</a:t>
            </a:r>
          </a:p>
          <a:p>
            <a:pPr lvl="1"/>
            <a:r>
              <a:rPr lang="en-US" smtClean="0"/>
              <a:t>sensor networks</a:t>
            </a:r>
          </a:p>
          <a:p>
            <a:pPr lvl="1"/>
            <a:r>
              <a:rPr lang="en-US" smtClean="0"/>
              <a:t>information appliances</a:t>
            </a:r>
          </a:p>
          <a:p>
            <a:pPr lvl="1"/>
            <a:r>
              <a:rPr lang="en-US" smtClean="0"/>
              <a:t>tangible user interfaces</a:t>
            </a:r>
          </a:p>
          <a:p>
            <a:pPr lvl="1"/>
            <a:r>
              <a:rPr lang="en-US" smtClean="0"/>
              <a:t>alternative input and output devices</a:t>
            </a:r>
          </a:p>
          <a:p>
            <a:pPr lvl="1"/>
            <a:r>
              <a:rPr lang="en-US" smtClean="0"/>
              <a:t>cooperative buildings</a:t>
            </a:r>
          </a:p>
          <a:p>
            <a:pPr lvl="1"/>
            <a:r>
              <a:rPr lang="en-US" smtClean="0"/>
              <a:t>smart homes</a:t>
            </a:r>
          </a:p>
          <a:p>
            <a:pPr lvl="1"/>
            <a:r>
              <a:rPr lang="en-US" smtClean="0"/>
              <a:t>smart furniture / clothes</a:t>
            </a:r>
          </a:p>
          <a:p>
            <a:pPr lvl="1"/>
            <a:r>
              <a:rPr lang="en-US" smtClean="0"/>
              <a:t>consumer robotics …</a:t>
            </a:r>
          </a:p>
        </p:txBody>
      </p:sp>
      <p:sp>
        <p:nvSpPr>
          <p:cNvPr id="60420" name="Rectangle 5"/>
          <p:cNvSpPr>
            <a:spLocks noChangeArrowheads="1"/>
          </p:cNvSpPr>
          <p:nvPr/>
        </p:nvSpPr>
        <p:spPr bwMode="auto">
          <a:xfrm>
            <a:off x="827088" y="2811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mtClean="0"/>
              <a:t>Mark Weiser </a:t>
            </a:r>
            <a:r>
              <a:rPr lang="en-US" sz="1800" b="0" smtClean="0"/>
              <a:t> </a:t>
            </a:r>
            <a:r>
              <a:rPr lang="en-US" sz="1800" b="0" i="1" smtClean="0"/>
              <a:t>Xerox Parc</a:t>
            </a:r>
            <a:endParaRPr lang="en-CA" sz="1800" b="0" i="1" smtClean="0"/>
          </a:p>
        </p:txBody>
      </p:sp>
      <p:pic>
        <p:nvPicPr>
          <p:cNvPr id="61443" name="Picture 3" descr="weiser_memoriam_1"/>
          <p:cNvPicPr>
            <a:picLocks noChangeAspect="1" noChangeArrowheads="1"/>
          </p:cNvPicPr>
          <p:nvPr/>
        </p:nvPicPr>
        <p:blipFill>
          <a:blip r:embed="rId3">
            <a:extLst>
              <a:ext uri="{28A0092B-C50C-407E-A947-70E740481C1C}">
                <a14:useLocalDpi xmlns:a14="http://schemas.microsoft.com/office/drawing/2010/main" val="0"/>
              </a:ext>
            </a:extLst>
          </a:blip>
          <a:srcRect l="7980" t="11603" r="6071" b="4713"/>
          <a:stretch>
            <a:fillRect/>
          </a:stretch>
        </p:blipFill>
        <p:spPr bwMode="auto">
          <a:xfrm>
            <a:off x="6850063" y="3076575"/>
            <a:ext cx="2293937"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4"/>
          <p:cNvSpPr txBox="1">
            <a:spLocks noChangeArrowheads="1"/>
          </p:cNvSpPr>
          <p:nvPr/>
        </p:nvSpPr>
        <p:spPr bwMode="auto">
          <a:xfrm>
            <a:off x="0" y="6613525"/>
            <a:ext cx="281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a:spcBef>
                <a:spcPct val="20000"/>
              </a:spcBef>
              <a:buClr>
                <a:srgbClr val="FF3300"/>
              </a:buClr>
              <a:buFont typeface="Times New Roman" pitchFamily="18" charset="0"/>
              <a:buNone/>
            </a:pPr>
            <a:r>
              <a:rPr lang="en-US" sz="1000" b="0" i="1"/>
              <a:t>Source: Mark Weiser’s UbiqCom web site</a:t>
            </a:r>
            <a:endParaRPr lang="en-CA" sz="1000" b="0" i="1"/>
          </a:p>
        </p:txBody>
      </p:sp>
      <p:sp>
        <p:nvSpPr>
          <p:cNvPr id="89093" name="Rectangle 5"/>
          <p:cNvSpPr>
            <a:spLocks noGrp="1" noChangeArrowheads="1"/>
          </p:cNvSpPr>
          <p:nvPr>
            <p:ph type="body" idx="1"/>
          </p:nvPr>
        </p:nvSpPr>
        <p:spPr>
          <a:xfrm>
            <a:off x="466725" y="1668463"/>
            <a:ext cx="8153400" cy="4784725"/>
          </a:xfrm>
        </p:spPr>
        <p:txBody>
          <a:bodyPr/>
          <a:lstStyle/>
          <a:p>
            <a:pPr>
              <a:defRPr/>
            </a:pPr>
            <a:r>
              <a:rPr lang="en-CA" b="1" dirty="0" smtClean="0"/>
              <a:t>Ubiquitous Computing </a:t>
            </a:r>
            <a:r>
              <a:rPr lang="en-CA" sz="2000" i="1" dirty="0" smtClean="0"/>
              <a:t>- many computers per person</a:t>
            </a:r>
            <a:endParaRPr lang="en-US" sz="2000" i="1" dirty="0" smtClean="0"/>
          </a:p>
          <a:p>
            <a:pPr marL="0" indent="0">
              <a:defRPr/>
            </a:pPr>
            <a:r>
              <a:rPr lang="en-CA" sz="2000" dirty="0" smtClean="0"/>
              <a:t/>
            </a:r>
            <a:br>
              <a:rPr lang="en-CA" sz="2000" dirty="0" smtClean="0"/>
            </a:br>
            <a:r>
              <a:rPr lang="en-CA" sz="2000" dirty="0" smtClean="0"/>
              <a:t>It is invisible, everywhere computing that does not live on a personal device of any sort, but is in the woodwork everywhere. Its highest ideal is to make a </a:t>
            </a:r>
            <a:br>
              <a:rPr lang="en-CA" sz="2000" dirty="0" smtClean="0"/>
            </a:br>
            <a:r>
              <a:rPr lang="en-CA" sz="2000" dirty="0" smtClean="0"/>
              <a:t>computer so embedded, so fitting, so natural, </a:t>
            </a:r>
            <a:br>
              <a:rPr lang="en-CA" sz="2000" dirty="0" smtClean="0"/>
            </a:br>
            <a:r>
              <a:rPr lang="en-CA" sz="2000" dirty="0" smtClean="0"/>
              <a:t>that we use it without even  thinking about it.</a:t>
            </a:r>
            <a:r>
              <a:rPr lang="en-CA" dirty="0" smtClean="0"/>
              <a:t> </a:t>
            </a:r>
          </a:p>
          <a:p>
            <a:pPr marL="271463" lvl="1" indent="-92075">
              <a:buFontTx/>
              <a:buNone/>
              <a:defRPr/>
            </a:pPr>
            <a:endParaRPr lang="en-CA" dirty="0" smtClean="0"/>
          </a:p>
          <a:p>
            <a:pPr marL="271463" lvl="1" indent="-92075">
              <a:buFontTx/>
              <a:buNone/>
              <a:defRPr/>
            </a:pPr>
            <a:r>
              <a:rPr lang="en-CA" dirty="0" smtClean="0"/>
              <a:t/>
            </a:r>
            <a:br>
              <a:rPr lang="en-CA" dirty="0" smtClean="0"/>
            </a:br>
            <a:endParaRPr lang="en-CA" dirty="0" smtClean="0"/>
          </a:p>
          <a:p>
            <a:pPr marL="271463" lvl="1" indent="-92075">
              <a:buFontTx/>
              <a:buNone/>
              <a:defRPr/>
            </a:pPr>
            <a:endParaRPr lang="en-CA" dirty="0" smtClean="0"/>
          </a:p>
          <a:p>
            <a:pPr>
              <a:defRPr/>
            </a:pPr>
            <a:r>
              <a:rPr lang="en-US" b="1" dirty="0" smtClean="0"/>
              <a:t>invisible</a:t>
            </a:r>
            <a:r>
              <a:rPr lang="en-US" dirty="0" smtClean="0"/>
              <a:t> </a:t>
            </a:r>
          </a:p>
          <a:p>
            <a:pPr marL="271463" lvl="1" indent="-92075">
              <a:defRPr/>
            </a:pPr>
            <a:r>
              <a:rPr lang="en-US" dirty="0" smtClean="0"/>
              <a:t> designed to fit</a:t>
            </a:r>
          </a:p>
          <a:p>
            <a:pPr marL="271463" lvl="1" indent="-92075">
              <a:defRPr/>
            </a:pPr>
            <a:r>
              <a:rPr lang="en-US" dirty="0" smtClean="0"/>
              <a:t> exploits our everyday participation in the world</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mtClean="0"/>
              <a:t>Hiroshi Ishii </a:t>
            </a:r>
            <a:r>
              <a:rPr lang="en-US" sz="1800" b="0" smtClean="0"/>
              <a:t> </a:t>
            </a:r>
            <a:r>
              <a:rPr lang="en-US" sz="1800" b="0" i="1" smtClean="0"/>
              <a:t>MIT Media Lab</a:t>
            </a:r>
            <a:endParaRPr lang="en-CA" sz="1800" b="0" i="1" smtClean="0"/>
          </a:p>
        </p:txBody>
      </p:sp>
      <p:sp>
        <p:nvSpPr>
          <p:cNvPr id="62467" name="Text Box 4"/>
          <p:cNvSpPr txBox="1">
            <a:spLocks noChangeArrowheads="1"/>
          </p:cNvSpPr>
          <p:nvPr/>
        </p:nvSpPr>
        <p:spPr bwMode="auto">
          <a:xfrm>
            <a:off x="0" y="6613525"/>
            <a:ext cx="22971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a:spcBef>
                <a:spcPct val="20000"/>
              </a:spcBef>
              <a:buClr>
                <a:srgbClr val="FF3300"/>
              </a:buClr>
              <a:buFont typeface="Times New Roman" pitchFamily="18" charset="0"/>
              <a:buNone/>
            </a:pPr>
            <a:r>
              <a:rPr lang="en-US" sz="1000" b="0" i="1"/>
              <a:t>Source: Hiroshi Ishii publications</a:t>
            </a:r>
            <a:endParaRPr lang="en-CA" sz="1000" b="0" i="1"/>
          </a:p>
        </p:txBody>
      </p:sp>
      <p:sp>
        <p:nvSpPr>
          <p:cNvPr id="90116" name="Rectangle 5"/>
          <p:cNvSpPr>
            <a:spLocks noGrp="1" noChangeArrowheads="1"/>
          </p:cNvSpPr>
          <p:nvPr>
            <p:ph type="body" idx="1"/>
          </p:nvPr>
        </p:nvSpPr>
        <p:spPr>
          <a:xfrm>
            <a:off x="466725" y="1668463"/>
            <a:ext cx="8467725" cy="4784725"/>
          </a:xfrm>
        </p:spPr>
        <p:txBody>
          <a:bodyPr/>
          <a:lstStyle/>
          <a:p>
            <a:pPr>
              <a:defRPr/>
            </a:pPr>
            <a:r>
              <a:rPr lang="en-CA" b="1" dirty="0" smtClean="0"/>
              <a:t>Tangible Computing</a:t>
            </a:r>
            <a:endParaRPr lang="en-US" sz="2000" i="1" dirty="0" smtClean="0"/>
          </a:p>
          <a:p>
            <a:pPr marL="0" indent="0">
              <a:defRPr/>
            </a:pPr>
            <a:r>
              <a:rPr lang="en-CA" sz="2000" dirty="0" smtClean="0"/>
              <a:t/>
            </a:r>
            <a:br>
              <a:rPr lang="en-CA" sz="2000" dirty="0" smtClean="0"/>
            </a:br>
            <a:r>
              <a:rPr lang="en-US" dirty="0" smtClean="0"/>
              <a:t>gives</a:t>
            </a:r>
            <a:r>
              <a:rPr lang="en-CA" dirty="0" smtClean="0"/>
              <a:t> physical form to digital information</a:t>
            </a:r>
            <a:r>
              <a:rPr lang="en-CA" sz="2000" dirty="0" smtClean="0"/>
              <a:t>,</a:t>
            </a:r>
            <a:br>
              <a:rPr lang="en-CA" sz="2000" dirty="0" smtClean="0"/>
            </a:br>
            <a:r>
              <a:rPr lang="en-CA" dirty="0" smtClean="0"/>
              <a:t>seamlessly couple the dual worlds of bits and atoms</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t>
            </a:r>
          </a:p>
          <a:p>
            <a:pPr marL="77788" indent="-92075">
              <a:defRPr/>
            </a:pPr>
            <a:r>
              <a:rPr lang="en-CA" dirty="0" smtClean="0"/>
              <a:t> </a:t>
            </a:r>
            <a:r>
              <a:rPr lang="en-CA" b="1" dirty="0" smtClean="0"/>
              <a:t>From painted to tangible bits</a:t>
            </a:r>
          </a:p>
          <a:p>
            <a:pPr marL="271463" lvl="1" indent="-92075">
              <a:defRPr/>
            </a:pPr>
            <a:r>
              <a:rPr lang="en-CA" b="1" dirty="0" smtClean="0"/>
              <a:t> </a:t>
            </a:r>
            <a:r>
              <a:rPr lang="en-CA" dirty="0" smtClean="0"/>
              <a:t>input:   grasp and manipulate</a:t>
            </a:r>
          </a:p>
          <a:p>
            <a:pPr marL="271463" lvl="1" indent="-92075">
              <a:defRPr/>
            </a:pPr>
            <a:r>
              <a:rPr lang="en-CA" dirty="0" smtClean="0"/>
              <a:t> output: change physical properties of object</a:t>
            </a:r>
          </a:p>
        </p:txBody>
      </p:sp>
      <p:pic>
        <p:nvPicPr>
          <p:cNvPr id="62469" name="Picture 6" descr="ishii-photo_small_square"/>
          <p:cNvPicPr>
            <a:picLocks noChangeAspect="1" noChangeArrowheads="1"/>
          </p:cNvPicPr>
          <p:nvPr/>
        </p:nvPicPr>
        <p:blipFill>
          <a:blip r:embed="rId3">
            <a:extLst>
              <a:ext uri="{28A0092B-C50C-407E-A947-70E740481C1C}">
                <a14:useLocalDpi xmlns:a14="http://schemas.microsoft.com/office/drawing/2010/main" val="0"/>
              </a:ext>
            </a:extLst>
          </a:blip>
          <a:srcRect l="16112" t="4298" r="16878" b="17625"/>
          <a:stretch>
            <a:fillRect/>
          </a:stretch>
        </p:blipFill>
        <p:spPr bwMode="auto">
          <a:xfrm>
            <a:off x="6815138" y="4090988"/>
            <a:ext cx="2328862"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Embodied Interaction</a:t>
            </a:r>
            <a:endParaRPr lang="en-CA" smtClean="0"/>
          </a:p>
        </p:txBody>
      </p:sp>
      <p:sp>
        <p:nvSpPr>
          <p:cNvPr id="63491" name="Rectangle 3"/>
          <p:cNvSpPr>
            <a:spLocks noGrp="1" noChangeArrowheads="1"/>
          </p:cNvSpPr>
          <p:nvPr>
            <p:ph type="body" idx="1"/>
          </p:nvPr>
        </p:nvSpPr>
        <p:spPr>
          <a:xfrm>
            <a:off x="466725" y="1700213"/>
            <a:ext cx="7573963" cy="4752975"/>
          </a:xfrm>
        </p:spPr>
        <p:txBody>
          <a:bodyPr/>
          <a:lstStyle/>
          <a:p>
            <a:pPr marL="0" indent="0" eaLnBrk="1" hangingPunct="1"/>
            <a:r>
              <a:rPr lang="en-US" b="1" smtClean="0"/>
              <a:t>Embodied Interaction</a:t>
            </a:r>
          </a:p>
          <a:p>
            <a:pPr marL="0" indent="0" eaLnBrk="1" hangingPunct="1"/>
            <a:endParaRPr lang="en-US" b="1" smtClean="0"/>
          </a:p>
          <a:p>
            <a:pPr marL="0" indent="0" eaLnBrk="1" hangingPunct="1"/>
            <a:r>
              <a:rPr lang="en-CA" smtClean="0"/>
              <a:t>People create, manipulate and share</a:t>
            </a:r>
            <a:r>
              <a:rPr lang="en-CA" b="1" smtClean="0"/>
              <a:t> meaning</a:t>
            </a:r>
            <a:br>
              <a:rPr lang="en-CA" b="1" smtClean="0"/>
            </a:br>
            <a:r>
              <a:rPr lang="en-CA" smtClean="0"/>
              <a:t>by the way they </a:t>
            </a:r>
            <a:r>
              <a:rPr lang="en-CA" b="1" smtClean="0"/>
              <a:t>engage</a:t>
            </a:r>
            <a:r>
              <a:rPr lang="en-CA" b="1" i="1" smtClean="0"/>
              <a:t> </a:t>
            </a:r>
            <a:r>
              <a:rPr lang="en-CA" smtClean="0"/>
              <a:t>with the world </a:t>
            </a:r>
          </a:p>
          <a:p>
            <a:pPr lvl="1" eaLnBrk="1" hangingPunct="1"/>
            <a:r>
              <a:rPr lang="en-US" smtClean="0"/>
              <a:t>everyday routines</a:t>
            </a:r>
          </a:p>
          <a:p>
            <a:pPr lvl="1" eaLnBrk="1" hangingPunct="1"/>
            <a:r>
              <a:rPr lang="en-US" smtClean="0"/>
              <a:t>situated actions</a:t>
            </a:r>
          </a:p>
          <a:p>
            <a:pPr lvl="1" eaLnBrk="1" hangingPunct="1"/>
            <a:r>
              <a:rPr lang="en-US" smtClean="0"/>
              <a:t>surrounding environments</a:t>
            </a:r>
          </a:p>
          <a:p>
            <a:pPr lvl="1" eaLnBrk="1" hangingPunct="1"/>
            <a:r>
              <a:rPr lang="en-US" smtClean="0"/>
              <a:t>surrounding people</a:t>
            </a:r>
            <a:br>
              <a:rPr lang="en-US" smtClean="0"/>
            </a:br>
            <a:r>
              <a:rPr lang="en-US" smtClean="0"/>
              <a:t>…</a:t>
            </a:r>
            <a:endParaRPr lang="en-CA" smtClean="0"/>
          </a:p>
        </p:txBody>
      </p:sp>
      <p:sp>
        <p:nvSpPr>
          <p:cNvPr id="63492" name="Text Box 4"/>
          <p:cNvSpPr txBox="1">
            <a:spLocks noChangeArrowheads="1"/>
          </p:cNvSpPr>
          <p:nvPr/>
        </p:nvSpPr>
        <p:spPr bwMode="auto">
          <a:xfrm>
            <a:off x="0" y="6613525"/>
            <a:ext cx="1797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a:spcBef>
                <a:spcPct val="20000"/>
              </a:spcBef>
              <a:buClr>
                <a:srgbClr val="FF3300"/>
              </a:buClr>
              <a:buFont typeface="Times New Roman" pitchFamily="18" charset="0"/>
              <a:buNone/>
            </a:pPr>
            <a:r>
              <a:rPr lang="en-US" sz="1000" b="0" i="1">
                <a:solidFill>
                  <a:schemeClr val="bg2"/>
                </a:solidFill>
              </a:rPr>
              <a:t>Source: Dourish web site</a:t>
            </a:r>
            <a:endParaRPr lang="en-CA" sz="1000" b="0" i="1">
              <a:solidFill>
                <a:schemeClr val="bg2"/>
              </a:solidFill>
            </a:endParaRPr>
          </a:p>
        </p:txBody>
      </p:sp>
      <p:pic>
        <p:nvPicPr>
          <p:cNvPr id="63493" name="Picture 6" descr="highlight_photo03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463" y="3935413"/>
            <a:ext cx="2395537"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01650" y="5562600"/>
            <a:ext cx="5845175" cy="954088"/>
          </a:xfrm>
          <a:prstGeom prst="rect">
            <a:avLst/>
          </a:prstGeom>
        </p:spPr>
        <p:txBody>
          <a:bodyPr>
            <a:spAutoFit/>
          </a:bodyPr>
          <a:lstStyle/>
          <a:p>
            <a:pPr>
              <a:defRPr/>
            </a:pPr>
            <a:r>
              <a:rPr lang="en-US" sz="1400" b="0" dirty="0">
                <a:solidFill>
                  <a:schemeClr val="accent6">
                    <a:lumMod val="75000"/>
                  </a:schemeClr>
                </a:solidFill>
              </a:rPr>
              <a:t>The systems we use are embedded in systems of social meaning, fluid and negotiated between us and those around us… Users create and communicate meaning through their interaction with the system (and with each other…)</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mtClean="0"/>
              <a:t>Situated Computing</a:t>
            </a:r>
            <a:endParaRPr lang="en-CA" smtClean="0"/>
          </a:p>
        </p:txBody>
      </p:sp>
      <p:sp>
        <p:nvSpPr>
          <p:cNvPr id="64515" name="Rectangle 3"/>
          <p:cNvSpPr>
            <a:spLocks noGrp="1" noChangeArrowheads="1"/>
          </p:cNvSpPr>
          <p:nvPr>
            <p:ph type="body" idx="1"/>
          </p:nvPr>
        </p:nvSpPr>
        <p:spPr/>
        <p:txBody>
          <a:bodyPr/>
          <a:lstStyle/>
          <a:p>
            <a:pPr marL="0" indent="0" eaLnBrk="1" hangingPunct="1"/>
            <a:r>
              <a:rPr lang="en-US" smtClean="0"/>
              <a:t>Exploits our everyday participation in our world</a:t>
            </a:r>
          </a:p>
          <a:p>
            <a:pPr lvl="1" eaLnBrk="1" hangingPunct="1"/>
            <a:r>
              <a:rPr lang="en-US" smtClean="0"/>
              <a:t>physicality</a:t>
            </a:r>
          </a:p>
          <a:p>
            <a:pPr lvl="1" eaLnBrk="1" hangingPunct="1"/>
            <a:r>
              <a:rPr lang="en-US" smtClean="0"/>
              <a:t>placement in space </a:t>
            </a:r>
          </a:p>
          <a:p>
            <a:pPr lvl="1" eaLnBrk="1" hangingPunct="1"/>
            <a:r>
              <a:rPr lang="en-US" smtClean="0"/>
              <a:t>affordances</a:t>
            </a:r>
          </a:p>
          <a:p>
            <a:pPr lvl="1" eaLnBrk="1" hangingPunct="1"/>
            <a:r>
              <a:rPr lang="en-US" smtClean="0"/>
              <a:t>proximity</a:t>
            </a:r>
          </a:p>
          <a:p>
            <a:pPr lvl="1" eaLnBrk="1" hangingPunct="1"/>
            <a:r>
              <a:rPr lang="en-US" smtClean="0"/>
              <a:t>is out here with us</a:t>
            </a:r>
          </a:p>
          <a:p>
            <a:pPr lvl="1" eaLnBrk="1" hangingPunct="1"/>
            <a:r>
              <a:rPr lang="en-US" smtClean="0"/>
              <a:t>is in many small and large places, including trivial ones</a:t>
            </a:r>
            <a:endParaRPr lang="en-CA" smtClean="0"/>
          </a:p>
          <a:p>
            <a:pPr marL="0" indent="0" eaLnBrk="1" hangingPunct="1"/>
            <a:endParaRPr lang="en-CA" smtClean="0"/>
          </a:p>
        </p:txBody>
      </p:sp>
      <p:sp>
        <p:nvSpPr>
          <p:cNvPr id="64516" name="Text Box 4"/>
          <p:cNvSpPr txBox="1">
            <a:spLocks noChangeArrowheads="1"/>
          </p:cNvSpPr>
          <p:nvPr/>
        </p:nvSpPr>
        <p:spPr bwMode="auto">
          <a:xfrm>
            <a:off x="0" y="6613525"/>
            <a:ext cx="2816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a:spcBef>
                <a:spcPct val="20000"/>
              </a:spcBef>
              <a:buClr>
                <a:srgbClr val="FF3300"/>
              </a:buClr>
              <a:buFont typeface="Times New Roman" pitchFamily="18" charset="0"/>
              <a:buNone/>
            </a:pPr>
            <a:r>
              <a:rPr lang="en-US" sz="1000" b="0" i="1">
                <a:solidFill>
                  <a:schemeClr val="bg2"/>
                </a:solidFill>
              </a:rPr>
              <a:t>Source: Mark Weiser’s UbiqCom web site</a:t>
            </a:r>
            <a:endParaRPr lang="en-CA" sz="1000" b="0" i="1">
              <a:solidFill>
                <a:schemeClr val="bg2"/>
              </a:solidFill>
            </a:endParaRPr>
          </a:p>
        </p:txBody>
      </p:sp>
      <p:pic>
        <p:nvPicPr>
          <p:cNvPr id="64517" name="Picture 5" descr="MPj030897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888" y="4189413"/>
            <a:ext cx="4583112"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bwMode="auto">
          <a:xfrm>
            <a:off x="654050" y="217646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solidFill>
                  <a:srgbClr val="FFC000"/>
                </a:solidFill>
              </a:rPr>
              <a:t>Work</a:t>
            </a:r>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mtClean="0"/>
              <a:t>Domestic Computing</a:t>
            </a:r>
            <a:endParaRPr lang="en-CA" smtClean="0"/>
          </a:p>
        </p:txBody>
      </p:sp>
      <p:sp>
        <p:nvSpPr>
          <p:cNvPr id="65539" name="Rectangle 3"/>
          <p:cNvSpPr>
            <a:spLocks noGrp="1" noChangeArrowheads="1"/>
          </p:cNvSpPr>
          <p:nvPr>
            <p:ph type="body" idx="1"/>
          </p:nvPr>
        </p:nvSpPr>
        <p:spPr/>
        <p:txBody>
          <a:bodyPr/>
          <a:lstStyle/>
          <a:p>
            <a:r>
              <a:rPr lang="en-US" dirty="0" smtClean="0"/>
              <a:t>Computing that stresses</a:t>
            </a:r>
          </a:p>
          <a:p>
            <a:pPr lvl="1"/>
            <a:r>
              <a:rPr lang="en-CA" dirty="0" smtClean="0"/>
              <a:t>family and friends</a:t>
            </a:r>
          </a:p>
          <a:p>
            <a:pPr lvl="1"/>
            <a:r>
              <a:rPr lang="en-CA" dirty="0" smtClean="0"/>
              <a:t>domestic life</a:t>
            </a:r>
            <a:endParaRPr lang="en-US" dirty="0" smtClean="0"/>
          </a:p>
          <a:p>
            <a:pPr lvl="1"/>
            <a:r>
              <a:rPr lang="en-US" dirty="0" smtClean="0"/>
              <a:t>social engagement</a:t>
            </a:r>
          </a:p>
          <a:p>
            <a:pPr lvl="1"/>
            <a:r>
              <a:rPr lang="en-US" dirty="0" smtClean="0"/>
              <a:t>personal environments</a:t>
            </a:r>
          </a:p>
          <a:p>
            <a:pPr lvl="1"/>
            <a:r>
              <a:rPr lang="en-US" dirty="0" smtClean="0"/>
              <a:t>social routines, coordination, relationships </a:t>
            </a:r>
            <a:r>
              <a:rPr lang="en-US" i="1" dirty="0" smtClean="0"/>
              <a:t>vs. </a:t>
            </a:r>
            <a:r>
              <a:rPr lang="en-US" dirty="0" smtClean="0"/>
              <a:t>tasks</a:t>
            </a:r>
            <a:br>
              <a:rPr lang="en-US" dirty="0" smtClean="0"/>
            </a:br>
            <a:endParaRPr lang="en-US" dirty="0" smtClean="0"/>
          </a:p>
          <a:p>
            <a:r>
              <a:rPr lang="en-CA" dirty="0" smtClean="0"/>
              <a:t>It is not just the home!</a:t>
            </a:r>
          </a:p>
          <a:p>
            <a:endParaRPr lang="en-CA" dirty="0" smtClean="0"/>
          </a:p>
        </p:txBody>
      </p:sp>
      <p:pic>
        <p:nvPicPr>
          <p:cNvPr id="65540" name="Picture 5" descr="MPj030897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888" y="4189413"/>
            <a:ext cx="4583112"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Context-Aware Computing</a:t>
            </a:r>
            <a:endParaRPr lang="en-CA" smtClean="0"/>
          </a:p>
        </p:txBody>
      </p:sp>
      <p:sp>
        <p:nvSpPr>
          <p:cNvPr id="67587" name="Rectangle 3"/>
          <p:cNvSpPr>
            <a:spLocks noGrp="1" noChangeArrowheads="1"/>
          </p:cNvSpPr>
          <p:nvPr>
            <p:ph type="body" idx="1"/>
          </p:nvPr>
        </p:nvSpPr>
        <p:spPr/>
        <p:txBody>
          <a:bodyPr/>
          <a:lstStyle/>
          <a:p>
            <a:pPr marL="0" indent="0" eaLnBrk="1" hangingPunct="1"/>
            <a:r>
              <a:rPr lang="en-US" smtClean="0"/>
              <a:t>Context as information</a:t>
            </a:r>
          </a:p>
          <a:p>
            <a:pPr lvl="1" eaLnBrk="1" hangingPunct="1"/>
            <a:r>
              <a:rPr lang="en-US" i="1" smtClean="0"/>
              <a:t>…</a:t>
            </a:r>
            <a:r>
              <a:rPr lang="en-US" smtClean="0"/>
              <a:t> characterizes a situation of a person, place or object relevant  to the interaction between  a user and an application</a:t>
            </a:r>
          </a:p>
          <a:p>
            <a:pPr lvl="2" eaLnBrk="1" hangingPunct="1"/>
            <a:r>
              <a:rPr lang="en-US" smtClean="0"/>
              <a:t>location </a:t>
            </a:r>
          </a:p>
          <a:p>
            <a:pPr lvl="2" eaLnBrk="1" hangingPunct="1"/>
            <a:r>
              <a:rPr lang="en-US" smtClean="0"/>
              <a:t>identity </a:t>
            </a:r>
          </a:p>
          <a:p>
            <a:pPr lvl="2" eaLnBrk="1" hangingPunct="1"/>
            <a:r>
              <a:rPr lang="en-US" smtClean="0"/>
              <a:t>state and activities of people, groups </a:t>
            </a:r>
          </a:p>
          <a:p>
            <a:pPr lvl="2" eaLnBrk="1" hangingPunct="1"/>
            <a:r>
              <a:rPr lang="en-US" smtClean="0"/>
              <a:t>state of computational and physical objects</a:t>
            </a:r>
          </a:p>
          <a:p>
            <a:pPr lvl="1" eaLnBrk="1" hangingPunct="1">
              <a:buFontTx/>
              <a:buNone/>
            </a:pPr>
            <a:r>
              <a:rPr lang="en-US" smtClean="0"/>
              <a:t>						</a:t>
            </a:r>
          </a:p>
          <a:p>
            <a:pPr lvl="1" eaLnBrk="1" hangingPunct="1">
              <a:buFontTx/>
              <a:buNone/>
            </a:pPr>
            <a:endParaRPr lang="en-US" smtClean="0"/>
          </a:p>
          <a:p>
            <a:pPr marL="0" indent="0" eaLnBrk="1" hangingPunct="1"/>
            <a:r>
              <a:rPr lang="en-US" smtClean="0"/>
              <a:t>Context-aware computing</a:t>
            </a:r>
          </a:p>
          <a:p>
            <a:pPr lvl="1" eaLnBrk="1" hangingPunct="1"/>
            <a:r>
              <a:rPr lang="en-US" smtClean="0"/>
              <a:t>uses contextual information to</a:t>
            </a:r>
          </a:p>
          <a:p>
            <a:pPr lvl="2" eaLnBrk="1" hangingPunct="1"/>
            <a:r>
              <a:rPr lang="en-US" smtClean="0"/>
              <a:t>selectively present information and services</a:t>
            </a:r>
          </a:p>
          <a:p>
            <a:pPr lvl="2" eaLnBrk="1" hangingPunct="1"/>
            <a:r>
              <a:rPr lang="en-US" smtClean="0"/>
              <a:t>automatically execute a service</a:t>
            </a:r>
          </a:p>
          <a:p>
            <a:pPr lvl="2" eaLnBrk="1" hangingPunct="1"/>
            <a:r>
              <a:rPr lang="en-US" smtClean="0"/>
              <a:t>attach context information for later retrieval </a:t>
            </a:r>
          </a:p>
          <a:p>
            <a:pPr marL="0" indent="0" eaLnBrk="1" hangingPunct="1"/>
            <a:endParaRPr lang="en-US" smtClean="0"/>
          </a:p>
        </p:txBody>
      </p:sp>
      <p:sp>
        <p:nvSpPr>
          <p:cNvPr id="67588" name="Text Box 4"/>
          <p:cNvSpPr txBox="1">
            <a:spLocks noChangeArrowheads="1"/>
          </p:cNvSpPr>
          <p:nvPr/>
        </p:nvSpPr>
        <p:spPr bwMode="auto">
          <a:xfrm>
            <a:off x="0" y="6604000"/>
            <a:ext cx="6161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defRPr sz="1600" b="1">
                <a:solidFill>
                  <a:schemeClr val="tx1"/>
                </a:solidFill>
                <a:latin typeface="Verdana" pitchFamily="34" charset="0"/>
              </a:defRPr>
            </a:lvl1pPr>
            <a:lvl2pPr marL="742950" indent="-285750" eaLnBrk="0" hangingPunct="0">
              <a:defRPr sz="1600" b="1">
                <a:solidFill>
                  <a:schemeClr val="tx1"/>
                </a:solidFill>
                <a:latin typeface="Verdana" pitchFamily="34" charset="0"/>
              </a:defRPr>
            </a:lvl2pPr>
            <a:lvl3pPr marL="1143000" indent="-228600" eaLnBrk="0" hangingPunct="0">
              <a:defRPr sz="1600" b="1">
                <a:solidFill>
                  <a:schemeClr val="tx1"/>
                </a:solidFill>
                <a:latin typeface="Verdana" pitchFamily="34" charset="0"/>
              </a:defRPr>
            </a:lvl3pPr>
            <a:lvl4pPr marL="1600200" indent="-228600" eaLnBrk="0" hangingPunct="0">
              <a:defRPr sz="1600" b="1">
                <a:solidFill>
                  <a:schemeClr val="tx1"/>
                </a:solidFill>
                <a:latin typeface="Verdana" pitchFamily="34" charset="0"/>
              </a:defRPr>
            </a:lvl4pPr>
            <a:lvl5pPr marL="2057400" indent="-228600" eaLnBrk="0" hangingPunct="0">
              <a:defRPr sz="1600" b="1">
                <a:solidFill>
                  <a:schemeClr val="tx1"/>
                </a:solidFill>
                <a:latin typeface="Verdana" pitchFamily="34" charset="0"/>
              </a:defRPr>
            </a:lvl5pPr>
            <a:lvl6pPr marL="2514600" indent="-228600" eaLnBrk="0" fontAlgn="base" hangingPunct="0">
              <a:spcBef>
                <a:spcPct val="0"/>
              </a:spcBef>
              <a:spcAft>
                <a:spcPct val="0"/>
              </a:spcAft>
              <a:defRPr sz="1600" b="1">
                <a:solidFill>
                  <a:schemeClr val="tx1"/>
                </a:solidFill>
                <a:latin typeface="Verdana" pitchFamily="34" charset="0"/>
              </a:defRPr>
            </a:lvl6pPr>
            <a:lvl7pPr marL="2971800" indent="-228600" eaLnBrk="0" fontAlgn="base" hangingPunct="0">
              <a:spcBef>
                <a:spcPct val="0"/>
              </a:spcBef>
              <a:spcAft>
                <a:spcPct val="0"/>
              </a:spcAft>
              <a:defRPr sz="1600" b="1">
                <a:solidFill>
                  <a:schemeClr val="tx1"/>
                </a:solidFill>
                <a:latin typeface="Verdana" pitchFamily="34" charset="0"/>
              </a:defRPr>
            </a:lvl7pPr>
            <a:lvl8pPr marL="3429000" indent="-228600" eaLnBrk="0" fontAlgn="base" hangingPunct="0">
              <a:spcBef>
                <a:spcPct val="0"/>
              </a:spcBef>
              <a:spcAft>
                <a:spcPct val="0"/>
              </a:spcAft>
              <a:defRPr sz="1600" b="1">
                <a:solidFill>
                  <a:schemeClr val="tx1"/>
                </a:solidFill>
                <a:latin typeface="Verdana" pitchFamily="34" charset="0"/>
              </a:defRPr>
            </a:lvl8pPr>
            <a:lvl9pPr marL="3886200" indent="-228600" eaLnBrk="0" fontAlgn="base" hangingPunct="0">
              <a:spcBef>
                <a:spcPct val="0"/>
              </a:spcBef>
              <a:spcAft>
                <a:spcPct val="0"/>
              </a:spcAft>
              <a:defRPr sz="1600" b="1">
                <a:solidFill>
                  <a:schemeClr val="tx1"/>
                </a:solidFill>
                <a:latin typeface="Verdana" pitchFamily="34" charset="0"/>
              </a:defRPr>
            </a:lvl9pPr>
          </a:lstStyle>
          <a:p>
            <a:pPr>
              <a:spcBef>
                <a:spcPct val="20000"/>
              </a:spcBef>
              <a:buClr>
                <a:srgbClr val="FF3300"/>
              </a:buClr>
              <a:buFont typeface="Times New Roman" pitchFamily="18" charset="0"/>
              <a:buNone/>
            </a:pPr>
            <a:r>
              <a:rPr lang="en-US" sz="1000" b="0" i="1">
                <a:solidFill>
                  <a:schemeClr val="bg2"/>
                </a:solidFill>
              </a:rPr>
              <a:t>Source: Dey, Abowd and Salber, HCI Journal 2001; Image from Hong and Landay (Berkeley)</a:t>
            </a:r>
            <a:endParaRPr lang="en-CA" sz="1000" b="0" i="1">
              <a:solidFill>
                <a:schemeClr val="bg2"/>
              </a:solidFill>
            </a:endParaRPr>
          </a:p>
        </p:txBody>
      </p:sp>
      <p:sp>
        <p:nvSpPr>
          <p:cNvPr id="67589" name="Rectangle 5"/>
          <p:cNvSpPr>
            <a:spLocks noChangeArrowheads="1"/>
          </p:cNvSpPr>
          <p:nvPr/>
        </p:nvSpPr>
        <p:spPr bwMode="auto">
          <a:xfrm>
            <a:off x="827088" y="2811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endParaRPr lang="en-US"/>
          </a:p>
        </p:txBody>
      </p:sp>
      <p:pic>
        <p:nvPicPr>
          <p:cNvPr id="67590" name="Picture 7"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9838" y="3627438"/>
            <a:ext cx="2636837"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719138" y="3875088"/>
            <a:ext cx="7772400" cy="1143000"/>
          </a:xfrm>
        </p:spPr>
        <p:txBody>
          <a:bodyPr/>
          <a:lstStyle/>
          <a:p>
            <a:pPr eaLnBrk="1" hangingPunct="1"/>
            <a:r>
              <a:rPr lang="en-US" smtClean="0"/>
              <a:t>Is HCI ready for this?</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719138" y="4017963"/>
            <a:ext cx="7772400" cy="1143000"/>
          </a:xfrm>
        </p:spPr>
        <p:txBody>
          <a:bodyPr/>
          <a:lstStyle/>
          <a:p>
            <a:pPr eaLnBrk="1" hangingPunct="1"/>
            <a:r>
              <a:rPr lang="en-US" smtClean="0"/>
              <a:t>Barely</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2"/>
          <p:cNvSpPr>
            <a:spLocks noGrp="1"/>
          </p:cNvSpPr>
          <p:nvPr>
            <p:ph type="title"/>
          </p:nvPr>
        </p:nvSpPr>
        <p:spPr bwMode="auto">
          <a:xfrm>
            <a:off x="654050" y="217646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solidFill>
                  <a:srgbClr val="FFC000"/>
                </a:solidFill>
              </a:rPr>
              <a:t>Tasks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2"/>
          <p:cNvSpPr>
            <a:spLocks noGrp="1"/>
          </p:cNvSpPr>
          <p:nvPr>
            <p:ph type="title"/>
          </p:nvPr>
        </p:nvSpPr>
        <p:spPr bwMode="auto">
          <a:xfrm>
            <a:off x="654050" y="217646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solidFill>
                  <a:srgbClr val="FFC000"/>
                </a:solidFill>
              </a:rPr>
              <a:t>Focused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hidgets">
  <a:themeElements>
    <a:clrScheme name="phidget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hidge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none" lIns="92075" tIns="46038" rIns="92075" bIns="46038"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none" lIns="92075" tIns="46038" rIns="92075" bIns="46038"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phidget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idget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idget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idget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idget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idget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idget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none" lIns="92075" tIns="46038" rIns="92075" bIns="46038"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none" lIns="92075" tIns="46038" rIns="92075" bIns="46038"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none" lIns="92075" tIns="46038" rIns="92075" bIns="46038"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699" cap="flat" cmpd="sng" algn="ctr">
          <a:solidFill>
            <a:schemeClr val="tx1"/>
          </a:solidFill>
          <a:prstDash val="solid"/>
          <a:round/>
          <a:headEnd type="none" w="sm" len="sm"/>
          <a:tailEnd type="none" w="sm" len="sm"/>
        </a:ln>
        <a:effectLst/>
      </a:spPr>
      <a:bodyPr vert="horz" wrap="none" lIns="92075" tIns="46038" rIns="92075" bIns="46038"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white-template</Template>
  <TotalTime>5581</TotalTime>
  <Words>548</Words>
  <Application>Microsoft Office PowerPoint</Application>
  <PresentationFormat>On-screen Show (4:3)</PresentationFormat>
  <Paragraphs>225</Paragraphs>
  <Slides>73</Slides>
  <Notes>20</Notes>
  <HiddenSlides>0</HiddenSlides>
  <MMClips>0</MMClips>
  <ScaleCrop>false</ScaleCrop>
  <HeadingPairs>
    <vt:vector size="4" baseType="variant">
      <vt:variant>
        <vt:lpstr>Theme</vt:lpstr>
      </vt:variant>
      <vt:variant>
        <vt:i4>3</vt:i4>
      </vt:variant>
      <vt:variant>
        <vt:lpstr>Slide Titles</vt:lpstr>
      </vt:variant>
      <vt:variant>
        <vt:i4>73</vt:i4>
      </vt:variant>
    </vt:vector>
  </HeadingPairs>
  <TitlesOfParts>
    <vt:vector size="76" baseType="lpstr">
      <vt:lpstr>phidgets</vt:lpstr>
      <vt:lpstr>Custom Design</vt:lpstr>
      <vt:lpstr>1_Custom Design</vt:lpstr>
      <vt:lpstr>PowerPoint Presentation</vt:lpstr>
      <vt:lpstr>Your Host</vt:lpstr>
      <vt:lpstr>Your Host</vt:lpstr>
      <vt:lpstr>PowerPoint Presentation</vt:lpstr>
      <vt:lpstr>PowerPoint Presentation</vt:lpstr>
      <vt:lpstr>PowerPoint Presentation</vt:lpstr>
      <vt:lpstr>Work</vt:lpstr>
      <vt:lpstr>Tasks</vt:lpstr>
      <vt:lpstr>Focused</vt:lpstr>
      <vt:lpstr>Computers in our lives</vt:lpstr>
      <vt:lpstr>PowerPoint Presentation</vt:lpstr>
      <vt:lpstr>PowerPoint Presentation</vt:lpstr>
      <vt:lpstr>Reconsidering HCI in the age of ubiquity    </vt:lpstr>
      <vt:lpstr>things you carry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things scattered around you</vt:lpstr>
      <vt:lpstr>PowerPoint Presentation</vt:lpstr>
      <vt:lpstr>PowerPoint Presentation</vt:lpstr>
      <vt:lpstr>things you visit</vt:lpstr>
      <vt:lpstr>PowerPoint Presentation</vt:lpstr>
      <vt:lpstr>PowerPoint Presentation</vt:lpstr>
      <vt:lpstr>things in your things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 Social, Play not work</vt:lpstr>
      <vt:lpstr>opportunistic, discretionary not focused tasks</vt:lpstr>
      <vt:lpstr>New disciplines and genres of computing</vt:lpstr>
      <vt:lpstr>Mark Weiser  Xerox Parc</vt:lpstr>
      <vt:lpstr>Hiroshi Ishii  MIT Media Lab</vt:lpstr>
      <vt:lpstr>Embodied Interaction</vt:lpstr>
      <vt:lpstr>Situated Computing</vt:lpstr>
      <vt:lpstr>Domestic Computing</vt:lpstr>
      <vt:lpstr>Context-Aware Computing</vt:lpstr>
      <vt:lpstr>Is HCI ready for this?</vt:lpstr>
      <vt:lpstr>Barely</vt:lpstr>
    </vt:vector>
  </TitlesOfParts>
  <Company>University of Calgary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Saul Greenberg</dc:creator>
  <cp:lastModifiedBy>Saul</cp:lastModifiedBy>
  <cp:revision>554</cp:revision>
  <cp:lastPrinted>1999-01-01T21:56:57Z</cp:lastPrinted>
  <dcterms:created xsi:type="dcterms:W3CDTF">1999-02-15T15:26:02Z</dcterms:created>
  <dcterms:modified xsi:type="dcterms:W3CDTF">2012-09-10T19:10:48Z</dcterms:modified>
</cp:coreProperties>
</file>