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74" r:id="rId10"/>
    <p:sldId id="264" r:id="rId11"/>
    <p:sldId id="266" r:id="rId12"/>
    <p:sldId id="268" r:id="rId13"/>
    <p:sldId id="269" r:id="rId14"/>
    <p:sldId id="270" r:id="rId15"/>
    <p:sldId id="271" r:id="rId16"/>
    <p:sldId id="265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414" autoAdjust="0"/>
  </p:normalViewPr>
  <p:slideViewPr>
    <p:cSldViewPr>
      <p:cViewPr varScale="1">
        <p:scale>
          <a:sx n="84" d="100"/>
          <a:sy n="84" d="100"/>
        </p:scale>
        <p:origin x="-72" y="-1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FCB6-117B-4FD9-AD32-C17DF9F581FA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3CEB38-2C06-4034-9BF6-F35AE12E15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FCB6-117B-4FD9-AD32-C17DF9F581FA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EB38-2C06-4034-9BF6-F35AE12E15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FCB6-117B-4FD9-AD32-C17DF9F581FA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EB38-2C06-4034-9BF6-F35AE12E15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FCB6-117B-4FD9-AD32-C17DF9F581FA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EB38-2C06-4034-9BF6-F35AE12E15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FCB6-117B-4FD9-AD32-C17DF9F581FA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EB38-2C06-4034-9BF6-F35AE12E15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FCB6-117B-4FD9-AD32-C17DF9F581FA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EB38-2C06-4034-9BF6-F35AE12E15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FCB6-117B-4FD9-AD32-C17DF9F581FA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EB38-2C06-4034-9BF6-F35AE12E15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FCB6-117B-4FD9-AD32-C17DF9F581FA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EB38-2C06-4034-9BF6-F35AE12E15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FCB6-117B-4FD9-AD32-C17DF9F581FA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EB38-2C06-4034-9BF6-F35AE12E15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FCB6-117B-4FD9-AD32-C17DF9F581FA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EB38-2C06-4034-9BF6-F35AE12E15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FCB6-117B-4FD9-AD32-C17DF9F581FA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EB38-2C06-4034-9BF6-F35AE12E15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3760FCB6-117B-4FD9-AD32-C17DF9F581FA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13CEB38-2C06-4034-9BF6-F35AE12E15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http://www.youtube.com/v/vJG698U2Mvo?fs=1&amp;hl=en_US&amp;rel=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http://www.youtube.com/v/778N37kiAMk?fs=1&amp;hl=en_U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http://www.youtube.com/v/KCGpMGxXKiY?fs=1&amp;hl=en_US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 to Attentive User Interface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Miaosen</a:t>
            </a:r>
            <a:r>
              <a:rPr lang="en-US" dirty="0" smtClean="0"/>
              <a:t> Wang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38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design framework?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Sensing attention</a:t>
            </a:r>
          </a:p>
          <a:p>
            <a:r>
              <a:rPr lang="en-US" dirty="0" smtClean="0"/>
              <a:t>Reasoning about attention</a:t>
            </a:r>
          </a:p>
          <a:p>
            <a:r>
              <a:rPr lang="en-US" dirty="0" smtClean="0"/>
              <a:t>Communication of attention</a:t>
            </a:r>
          </a:p>
          <a:p>
            <a:r>
              <a:rPr lang="en-US" dirty="0" smtClean="0"/>
              <a:t>Gradual negotiation of turns</a:t>
            </a:r>
          </a:p>
          <a:p>
            <a:r>
              <a:rPr lang="en-US" dirty="0" smtClean="0"/>
              <a:t>Augmentation of focus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613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Sensing attention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Proximity</a:t>
            </a:r>
          </a:p>
          <a:p>
            <a:r>
              <a:rPr lang="en-CA" dirty="0" smtClean="0"/>
              <a:t>Orientation</a:t>
            </a:r>
          </a:p>
          <a:p>
            <a:r>
              <a:rPr lang="en-CA" dirty="0" smtClean="0"/>
              <a:t>Eye fixation</a:t>
            </a:r>
          </a:p>
          <a:p>
            <a:r>
              <a:rPr lang="en-US" dirty="0"/>
              <a:t>E</a:t>
            </a:r>
            <a:r>
              <a:rPr lang="en-US" dirty="0" smtClean="0"/>
              <a:t>lectroencephalogram</a:t>
            </a:r>
            <a:endParaRPr lang="en-CA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419600"/>
            <a:ext cx="1371600" cy="1870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799" y="4419600"/>
            <a:ext cx="1653207" cy="1870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419600"/>
            <a:ext cx="2142067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Reasoning about attention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Statistical model (Bayesian reasoning)</a:t>
            </a:r>
          </a:p>
          <a:p>
            <a:r>
              <a:rPr lang="en-US" dirty="0" smtClean="0"/>
              <a:t>Knowledge of a person (Emails, habits…)</a:t>
            </a:r>
            <a:endParaRPr lang="en-US" dirty="0" smtClean="0"/>
          </a:p>
          <a:p>
            <a:r>
              <a:rPr lang="en-US" dirty="0" smtClean="0"/>
              <a:t>Knowledge of space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Communication of attention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Feedback of user’s attention</a:t>
            </a:r>
          </a:p>
          <a:p>
            <a:r>
              <a:rPr lang="en-US" dirty="0" smtClean="0"/>
              <a:t>To other people and devices</a:t>
            </a:r>
          </a:p>
          <a:p>
            <a:r>
              <a:rPr lang="en-US" dirty="0" smtClean="0"/>
              <a:t>Useful in meeting collaborations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Gradual negotiation of turns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Availability of interruption</a:t>
            </a:r>
          </a:p>
          <a:p>
            <a:r>
              <a:rPr lang="en-US" dirty="0" smtClean="0"/>
              <a:t>Checking the priority of their request</a:t>
            </a:r>
          </a:p>
          <a:p>
            <a:r>
              <a:rPr lang="en-US" dirty="0" smtClean="0"/>
              <a:t>Progressively signaling via peripheral channels</a:t>
            </a:r>
          </a:p>
          <a:p>
            <a:r>
              <a:rPr lang="en-US" dirty="0" smtClean="0"/>
              <a:t>Sensing user acknowledgment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Augmentation of 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Cocktail party phenomenon</a:t>
            </a:r>
          </a:p>
          <a:p>
            <a:r>
              <a:rPr lang="en-US" dirty="0" smtClean="0"/>
              <a:t>Magnify information focused upon by the user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does it related to proximity?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Proximity can be a method of sensing attention</a:t>
            </a:r>
          </a:p>
          <a:p>
            <a:r>
              <a:rPr lang="en-US" dirty="0" smtClean="0"/>
              <a:t>Proximity and knowledge of space can reason attention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648200"/>
            <a:ext cx="60579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93800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895600"/>
            <a:ext cx="7315200" cy="1293592"/>
          </a:xfrm>
        </p:spPr>
        <p:txBody>
          <a:bodyPr/>
          <a:lstStyle/>
          <a:p>
            <a:r>
              <a:rPr lang="en-US" dirty="0" smtClean="0"/>
              <a:t>Thanks for paying attention!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546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attentive user interface?</a:t>
            </a:r>
          </a:p>
          <a:p>
            <a:r>
              <a:rPr lang="en-US" dirty="0" smtClean="0"/>
              <a:t>What has been done?</a:t>
            </a:r>
          </a:p>
          <a:p>
            <a:r>
              <a:rPr lang="en-US" dirty="0" smtClean="0"/>
              <a:t>What is the design framework?</a:t>
            </a:r>
          </a:p>
          <a:p>
            <a:r>
              <a:rPr lang="en-US" dirty="0" smtClean="0"/>
              <a:t>How does it related to our work on Proximity?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88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Attentive User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Computing interfaces </a:t>
            </a:r>
            <a:r>
              <a:rPr lang="en-US" dirty="0" smtClean="0"/>
              <a:t>that are </a:t>
            </a:r>
            <a:r>
              <a:rPr lang="en-US" dirty="0"/>
              <a:t>sensitive to the user’s attention are called </a:t>
            </a:r>
            <a:r>
              <a:rPr lang="en-US" dirty="0" smtClean="0"/>
              <a:t>Attentive User </a:t>
            </a:r>
            <a:r>
              <a:rPr lang="en-US" dirty="0"/>
              <a:t>Interfaces (AUIs</a:t>
            </a:r>
            <a:r>
              <a:rPr lang="en-US" dirty="0" smtClean="0"/>
              <a:t>)   -  </a:t>
            </a:r>
            <a:r>
              <a:rPr lang="en-US" dirty="0" err="1" smtClean="0"/>
              <a:t>Roel</a:t>
            </a:r>
            <a:r>
              <a:rPr lang="en-US" dirty="0" smtClean="0"/>
              <a:t> </a:t>
            </a:r>
            <a:r>
              <a:rPr lang="en-US" dirty="0" err="1" smtClean="0"/>
              <a:t>Vertegaal</a:t>
            </a:r>
            <a:r>
              <a:rPr lang="en-US" dirty="0" smtClean="0"/>
              <a:t> (2003)</a:t>
            </a:r>
          </a:p>
        </p:txBody>
      </p:sp>
    </p:spTree>
    <p:extLst>
      <p:ext uri="{BB962C8B-B14F-4D97-AF65-F5344CB8AC3E}">
        <p14:creationId xmlns:p14="http://schemas.microsoft.com/office/powerpoint/2010/main" val="3926368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JG698U2Mvo?fs=1&amp;hl=en_US&amp;rel=0"/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8200" y="685800"/>
            <a:ext cx="751840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5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Attentive User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Attention is a spotlight</a:t>
            </a:r>
            <a:endParaRPr lang="en-US" dirty="0" smtClean="0"/>
          </a:p>
          <a:p>
            <a:r>
              <a:rPr lang="en-US" dirty="0" smtClean="0"/>
              <a:t>Limited attention vs. increasing number of devices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886200"/>
            <a:ext cx="1954213" cy="2335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844116"/>
            <a:ext cx="3462337" cy="2379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648200"/>
            <a:ext cx="1243013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099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has been done?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Attentive Office Cubicles</a:t>
            </a:r>
          </a:p>
          <a:p>
            <a:r>
              <a:rPr lang="en-CA" dirty="0" err="1" smtClean="0"/>
              <a:t>eyePliance</a:t>
            </a:r>
            <a:endParaRPr lang="en-CA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569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Attentive Office Cubicles</a:t>
            </a:r>
            <a:endParaRPr lang="en-US" dirty="0"/>
          </a:p>
        </p:txBody>
      </p:sp>
      <p:pic>
        <p:nvPicPr>
          <p:cNvPr id="4" name="778N37kiAMk?fs=1&amp;hl=en_US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66800" y="266700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451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eyePliance</a:t>
            </a:r>
            <a:endParaRPr lang="en-US" dirty="0"/>
          </a:p>
        </p:txBody>
      </p:sp>
      <p:pic>
        <p:nvPicPr>
          <p:cNvPr id="4" name="KCGpMGxXKiY?fs=1&amp;hl=en_US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90600" y="2667000"/>
            <a:ext cx="5410200" cy="405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083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Attentive User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Calm technology</a:t>
            </a:r>
          </a:p>
          <a:p>
            <a:pPr lvl="1"/>
            <a:r>
              <a:rPr lang="en-US" dirty="0" smtClean="0"/>
              <a:t>Integrated into the environment</a:t>
            </a:r>
          </a:p>
          <a:p>
            <a:pPr lvl="1"/>
            <a:r>
              <a:rPr lang="en-US" dirty="0" smtClean="0"/>
              <a:t>User can move between </a:t>
            </a:r>
            <a:r>
              <a:rPr lang="en-US" dirty="0"/>
              <a:t>center and periphery attention </a:t>
            </a:r>
            <a:endParaRPr lang="en-US" dirty="0" smtClean="0"/>
          </a:p>
          <a:p>
            <a:r>
              <a:rPr lang="en-US" dirty="0" smtClean="0"/>
              <a:t>Engage people</a:t>
            </a:r>
          </a:p>
          <a:p>
            <a:pPr lvl="1"/>
            <a:r>
              <a:rPr lang="en-US" dirty="0" smtClean="0"/>
              <a:t>Keep people aware of its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5894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237</TotalTime>
  <Words>243</Words>
  <Application>Microsoft Office PowerPoint</Application>
  <PresentationFormat>On-screen Show (4:3)</PresentationFormat>
  <Paragraphs>54</Paragraphs>
  <Slides>17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Perspective</vt:lpstr>
      <vt:lpstr>Introduction to Attentive User Interface</vt:lpstr>
      <vt:lpstr>Questions</vt:lpstr>
      <vt:lpstr>What is Attentive User Interface</vt:lpstr>
      <vt:lpstr>PowerPoint Presentation</vt:lpstr>
      <vt:lpstr>Attentive User Interface</vt:lpstr>
      <vt:lpstr>What has been done?</vt:lpstr>
      <vt:lpstr>Attentive Office Cubicles</vt:lpstr>
      <vt:lpstr>eyePliance</vt:lpstr>
      <vt:lpstr>Design Attentive User Interface</vt:lpstr>
      <vt:lpstr>What is the design framework?</vt:lpstr>
      <vt:lpstr>Sensing attention</vt:lpstr>
      <vt:lpstr>Reasoning about attention</vt:lpstr>
      <vt:lpstr>Communication of attention</vt:lpstr>
      <vt:lpstr>Gradual negotiation of turns</vt:lpstr>
      <vt:lpstr>Augmentation of focus</vt:lpstr>
      <vt:lpstr>How does it related to proximity?</vt:lpstr>
      <vt:lpstr>Thanks for paying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Attentive User Interface</dc:title>
  <dc:creator>Miaosen</dc:creator>
  <cp:lastModifiedBy>Miaosen</cp:lastModifiedBy>
  <cp:revision>18</cp:revision>
  <dcterms:created xsi:type="dcterms:W3CDTF">2010-11-02T19:37:23Z</dcterms:created>
  <dcterms:modified xsi:type="dcterms:W3CDTF">2010-11-10T19:42:39Z</dcterms:modified>
</cp:coreProperties>
</file>