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notesSlides/notesSlide28.xml" ContentType="application/vnd.openxmlformats-officedocument.presentationml.notesSlide+xml"/>
  <Default Extension="emf" ContentType="image/x-emf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0"/>
  </p:notesMasterIdLst>
  <p:sldIdLst>
    <p:sldId id="256" r:id="rId2"/>
    <p:sldId id="283" r:id="rId3"/>
    <p:sldId id="284" r:id="rId4"/>
    <p:sldId id="287" r:id="rId5"/>
    <p:sldId id="288" r:id="rId6"/>
    <p:sldId id="294" r:id="rId7"/>
    <p:sldId id="257" r:id="rId8"/>
    <p:sldId id="258" r:id="rId9"/>
    <p:sldId id="259" r:id="rId10"/>
    <p:sldId id="261" r:id="rId11"/>
    <p:sldId id="280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95" r:id="rId20"/>
    <p:sldId id="279" r:id="rId21"/>
    <p:sldId id="260" r:id="rId22"/>
    <p:sldId id="262" r:id="rId23"/>
    <p:sldId id="278" r:id="rId24"/>
    <p:sldId id="276" r:id="rId25"/>
    <p:sldId id="289" r:id="rId26"/>
    <p:sldId id="290" r:id="rId27"/>
    <p:sldId id="291" r:id="rId28"/>
    <p:sldId id="293" r:id="rId29"/>
    <p:sldId id="277" r:id="rId30"/>
    <p:sldId id="292" r:id="rId31"/>
    <p:sldId id="282" r:id="rId32"/>
    <p:sldId id="271" r:id="rId33"/>
    <p:sldId id="273" r:id="rId34"/>
    <p:sldId id="272" r:id="rId35"/>
    <p:sldId id="275" r:id="rId36"/>
    <p:sldId id="274" r:id="rId37"/>
    <p:sldId id="281" r:id="rId38"/>
    <p:sldId id="286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ghanam" initials="y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5BEAE4-D676-43FD-8773-9219641DAF69}" type="doc">
      <dgm:prSet loTypeId="urn:microsoft.com/office/officeart/2005/8/layout/vList3" loCatId="list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en-CA"/>
        </a:p>
      </dgm:t>
    </dgm:pt>
    <dgm:pt modelId="{A94E97F4-DF05-4645-8C7E-F127430AA9B6}">
      <dgm:prSet custT="1"/>
      <dgm:spPr/>
      <dgm:t>
        <a:bodyPr/>
        <a:lstStyle/>
        <a:p>
          <a:pPr rtl="0"/>
          <a:r>
            <a:rPr lang="en-CA" sz="1800" dirty="0" smtClean="0"/>
            <a:t>Biological identity</a:t>
          </a:r>
          <a:endParaRPr lang="en-CA" sz="1800" dirty="0"/>
        </a:p>
      </dgm:t>
    </dgm:pt>
    <dgm:pt modelId="{A349164F-26C3-4F54-B3B8-D36B1CEAFC73}" type="parTrans" cxnId="{F20009BF-0D58-4BBB-A83F-03398A32C7B9}">
      <dgm:prSet/>
      <dgm:spPr/>
      <dgm:t>
        <a:bodyPr/>
        <a:lstStyle/>
        <a:p>
          <a:endParaRPr lang="en-CA" sz="4800"/>
        </a:p>
      </dgm:t>
    </dgm:pt>
    <dgm:pt modelId="{DBC9D428-2BEF-4D97-8CA6-8094EC8E9C0C}" type="sibTrans" cxnId="{F20009BF-0D58-4BBB-A83F-03398A32C7B9}">
      <dgm:prSet/>
      <dgm:spPr/>
      <dgm:t>
        <a:bodyPr/>
        <a:lstStyle/>
        <a:p>
          <a:endParaRPr lang="en-CA" sz="4800"/>
        </a:p>
      </dgm:t>
    </dgm:pt>
    <dgm:pt modelId="{8EA31B89-73AA-4CC6-864D-8C32637E6417}">
      <dgm:prSet custT="1"/>
      <dgm:spPr/>
      <dgm:t>
        <a:bodyPr/>
        <a:lstStyle/>
        <a:p>
          <a:pPr rtl="0"/>
          <a:r>
            <a:rPr lang="en-CA" sz="1400" dirty="0" smtClean="0"/>
            <a:t>fingerprints, race, colour, gender, physical attributes, DNA</a:t>
          </a:r>
          <a:endParaRPr lang="en-CA" sz="1400" dirty="0"/>
        </a:p>
      </dgm:t>
    </dgm:pt>
    <dgm:pt modelId="{1DF1D848-C18A-45AA-A88C-AE105B88335F}" type="parTrans" cxnId="{51ED20EB-0FE2-4B33-AB74-96AF2E109BEE}">
      <dgm:prSet/>
      <dgm:spPr/>
      <dgm:t>
        <a:bodyPr/>
        <a:lstStyle/>
        <a:p>
          <a:endParaRPr lang="en-CA" sz="4800"/>
        </a:p>
      </dgm:t>
    </dgm:pt>
    <dgm:pt modelId="{843D0CF7-81E6-406C-B207-6183DA90CF95}" type="sibTrans" cxnId="{51ED20EB-0FE2-4B33-AB74-96AF2E109BEE}">
      <dgm:prSet/>
      <dgm:spPr/>
      <dgm:t>
        <a:bodyPr/>
        <a:lstStyle/>
        <a:p>
          <a:endParaRPr lang="en-CA" sz="4800"/>
        </a:p>
      </dgm:t>
    </dgm:pt>
    <dgm:pt modelId="{0EFC6B8E-7F05-46D8-9C89-09132F62AFD8}">
      <dgm:prSet custT="1"/>
      <dgm:spPr/>
      <dgm:t>
        <a:bodyPr/>
        <a:lstStyle/>
        <a:p>
          <a:pPr rtl="0"/>
          <a:r>
            <a:rPr lang="en-CA" sz="1800" dirty="0" smtClean="0"/>
            <a:t>Financial identity</a:t>
          </a:r>
          <a:endParaRPr lang="en-CA" sz="1800" dirty="0"/>
        </a:p>
      </dgm:t>
    </dgm:pt>
    <dgm:pt modelId="{2F8A7B37-7E52-40F0-A53F-EEAC88DFCAEE}" type="parTrans" cxnId="{BF15DC59-9BC2-4FB7-ABEC-0B9D5B75DC47}">
      <dgm:prSet/>
      <dgm:spPr/>
      <dgm:t>
        <a:bodyPr/>
        <a:lstStyle/>
        <a:p>
          <a:endParaRPr lang="en-CA" sz="4800"/>
        </a:p>
      </dgm:t>
    </dgm:pt>
    <dgm:pt modelId="{81D36778-325D-49F5-990D-02FEBA4C558A}" type="sibTrans" cxnId="{BF15DC59-9BC2-4FB7-ABEC-0B9D5B75DC47}">
      <dgm:prSet/>
      <dgm:spPr/>
      <dgm:t>
        <a:bodyPr/>
        <a:lstStyle/>
        <a:p>
          <a:endParaRPr lang="en-CA" sz="4800"/>
        </a:p>
      </dgm:t>
    </dgm:pt>
    <dgm:pt modelId="{7BEFDA5F-6CAF-4718-9274-77DBB5D00712}">
      <dgm:prSet custT="1"/>
      <dgm:spPr/>
      <dgm:t>
        <a:bodyPr/>
        <a:lstStyle/>
        <a:p>
          <a:pPr rtl="0"/>
          <a:r>
            <a:rPr lang="en-CA" sz="1400" dirty="0" smtClean="0"/>
            <a:t>bank accounts, credit cards, stocks, transfers</a:t>
          </a:r>
          <a:endParaRPr lang="en-CA" sz="1400" dirty="0"/>
        </a:p>
      </dgm:t>
    </dgm:pt>
    <dgm:pt modelId="{67DAF0A3-924C-4E7D-B0B4-072C46A2B543}" type="parTrans" cxnId="{7E400C74-AB30-41D9-A6C2-94875D706333}">
      <dgm:prSet/>
      <dgm:spPr/>
      <dgm:t>
        <a:bodyPr/>
        <a:lstStyle/>
        <a:p>
          <a:endParaRPr lang="en-CA" sz="4800"/>
        </a:p>
      </dgm:t>
    </dgm:pt>
    <dgm:pt modelId="{6F89EC0B-6CF4-47BC-ABA5-0439E4FD670E}" type="sibTrans" cxnId="{7E400C74-AB30-41D9-A6C2-94875D706333}">
      <dgm:prSet/>
      <dgm:spPr/>
      <dgm:t>
        <a:bodyPr/>
        <a:lstStyle/>
        <a:p>
          <a:endParaRPr lang="en-CA" sz="4800"/>
        </a:p>
      </dgm:t>
    </dgm:pt>
    <dgm:pt modelId="{5285EFB2-2718-4F8F-8416-F78ED2870754}">
      <dgm:prSet custT="1"/>
      <dgm:spPr/>
      <dgm:t>
        <a:bodyPr/>
        <a:lstStyle/>
        <a:p>
          <a:pPr rtl="0"/>
          <a:r>
            <a:rPr lang="en-CA" sz="1800" dirty="0" smtClean="0"/>
            <a:t>Social identity</a:t>
          </a:r>
          <a:endParaRPr lang="en-CA" sz="1800" dirty="0"/>
        </a:p>
      </dgm:t>
    </dgm:pt>
    <dgm:pt modelId="{403D63DA-EC53-4436-B8A4-FC3716486029}" type="parTrans" cxnId="{2AC5998F-A2F7-47CF-826E-AD0FAF783E18}">
      <dgm:prSet/>
      <dgm:spPr/>
      <dgm:t>
        <a:bodyPr/>
        <a:lstStyle/>
        <a:p>
          <a:endParaRPr lang="en-CA" sz="4800"/>
        </a:p>
      </dgm:t>
    </dgm:pt>
    <dgm:pt modelId="{ACEC2219-F8DC-405C-BE40-63EB4D77212C}" type="sibTrans" cxnId="{2AC5998F-A2F7-47CF-826E-AD0FAF783E18}">
      <dgm:prSet/>
      <dgm:spPr/>
      <dgm:t>
        <a:bodyPr/>
        <a:lstStyle/>
        <a:p>
          <a:endParaRPr lang="en-CA" sz="4800"/>
        </a:p>
      </dgm:t>
    </dgm:pt>
    <dgm:pt modelId="{8D39B021-848A-40E7-9175-2A230DC602BE}">
      <dgm:prSet custT="1"/>
      <dgm:spPr/>
      <dgm:t>
        <a:bodyPr/>
        <a:lstStyle/>
        <a:p>
          <a:pPr rtl="0"/>
          <a:r>
            <a:rPr lang="en-CA" sz="1800" dirty="0" smtClean="0">
              <a:solidFill>
                <a:schemeClr val="bg1"/>
              </a:solidFill>
            </a:rPr>
            <a:t>Financial behaviour</a:t>
          </a:r>
          <a:endParaRPr lang="en-CA" sz="1800" dirty="0">
            <a:solidFill>
              <a:schemeClr val="bg1"/>
            </a:solidFill>
          </a:endParaRPr>
        </a:p>
      </dgm:t>
    </dgm:pt>
    <dgm:pt modelId="{339BC301-FB78-4932-A05F-6FEE28278F6B}" type="parTrans" cxnId="{CDA1D6AA-17E7-4936-A578-6BD3B2B49906}">
      <dgm:prSet/>
      <dgm:spPr/>
      <dgm:t>
        <a:bodyPr/>
        <a:lstStyle/>
        <a:p>
          <a:endParaRPr lang="en-CA" sz="4800"/>
        </a:p>
      </dgm:t>
    </dgm:pt>
    <dgm:pt modelId="{86CE1360-222F-4667-8B4D-562D697EF23D}" type="sibTrans" cxnId="{CDA1D6AA-17E7-4936-A578-6BD3B2B49906}">
      <dgm:prSet/>
      <dgm:spPr/>
      <dgm:t>
        <a:bodyPr/>
        <a:lstStyle/>
        <a:p>
          <a:endParaRPr lang="en-CA" sz="4800"/>
        </a:p>
      </dgm:t>
    </dgm:pt>
    <dgm:pt modelId="{F819CD35-0AB8-4B64-953D-E0161532980D}">
      <dgm:prSet custT="1"/>
      <dgm:spPr/>
      <dgm:t>
        <a:bodyPr/>
        <a:lstStyle/>
        <a:p>
          <a:pPr rtl="0"/>
          <a:r>
            <a:rPr lang="en-CA" sz="1800" dirty="0" smtClean="0">
              <a:solidFill>
                <a:schemeClr val="bg1"/>
              </a:solidFill>
            </a:rPr>
            <a:t>Shopping behaviour</a:t>
          </a:r>
          <a:endParaRPr lang="en-CA" sz="1800" dirty="0">
            <a:solidFill>
              <a:schemeClr val="bg1"/>
            </a:solidFill>
          </a:endParaRPr>
        </a:p>
      </dgm:t>
    </dgm:pt>
    <dgm:pt modelId="{11784C62-2894-4752-A557-93536F07A86D}" type="parTrans" cxnId="{C4649187-4351-4DDC-BFB2-38290B03A8EF}">
      <dgm:prSet/>
      <dgm:spPr/>
      <dgm:t>
        <a:bodyPr/>
        <a:lstStyle/>
        <a:p>
          <a:endParaRPr lang="en-CA" sz="4800"/>
        </a:p>
      </dgm:t>
    </dgm:pt>
    <dgm:pt modelId="{D36BD076-B372-463F-AB0C-844C640FCDEB}" type="sibTrans" cxnId="{C4649187-4351-4DDC-BFB2-38290B03A8EF}">
      <dgm:prSet/>
      <dgm:spPr/>
      <dgm:t>
        <a:bodyPr/>
        <a:lstStyle/>
        <a:p>
          <a:endParaRPr lang="en-CA" sz="4800"/>
        </a:p>
      </dgm:t>
    </dgm:pt>
    <dgm:pt modelId="{EE1A5290-D247-4846-9334-E2C4B969D06F}">
      <dgm:prSet custT="1"/>
      <dgm:spPr/>
      <dgm:t>
        <a:bodyPr/>
        <a:lstStyle/>
        <a:p>
          <a:pPr rtl="0"/>
          <a:r>
            <a:rPr lang="en-CA" sz="1400" dirty="0" smtClean="0"/>
            <a:t>Spending behaviours, attraction to offers </a:t>
          </a:r>
          <a:endParaRPr lang="en-CA" sz="1400" dirty="0"/>
        </a:p>
      </dgm:t>
    </dgm:pt>
    <dgm:pt modelId="{2141EBB8-D25E-41BD-B96A-650F83D6A948}" type="parTrans" cxnId="{CE0E3D3A-9F8B-48A0-BBE6-62457DA47489}">
      <dgm:prSet/>
      <dgm:spPr/>
      <dgm:t>
        <a:bodyPr/>
        <a:lstStyle/>
        <a:p>
          <a:endParaRPr lang="en-CA" sz="4800"/>
        </a:p>
      </dgm:t>
    </dgm:pt>
    <dgm:pt modelId="{13834214-F533-4AEA-986C-686A01982D9F}" type="sibTrans" cxnId="{CE0E3D3A-9F8B-48A0-BBE6-62457DA47489}">
      <dgm:prSet/>
      <dgm:spPr/>
      <dgm:t>
        <a:bodyPr/>
        <a:lstStyle/>
        <a:p>
          <a:endParaRPr lang="en-CA" sz="4800"/>
        </a:p>
      </dgm:t>
    </dgm:pt>
    <dgm:pt modelId="{950AA1D7-A421-4689-A64B-495F23BAF6FB}">
      <dgm:prSet custT="1"/>
      <dgm:spPr/>
      <dgm:t>
        <a:bodyPr/>
        <a:lstStyle/>
        <a:p>
          <a:pPr rtl="0"/>
          <a:r>
            <a:rPr lang="en-CA" sz="1800" dirty="0" smtClean="0">
              <a:solidFill>
                <a:schemeClr val="bg1"/>
              </a:solidFill>
            </a:rPr>
            <a:t>Data linking</a:t>
          </a:r>
          <a:endParaRPr lang="en-CA" sz="1800" dirty="0">
            <a:solidFill>
              <a:schemeClr val="bg1"/>
            </a:solidFill>
          </a:endParaRPr>
        </a:p>
      </dgm:t>
    </dgm:pt>
    <dgm:pt modelId="{E744DDA1-E185-4F15-850D-8C4A1E3E4898}" type="parTrans" cxnId="{A44AA497-78B9-48F7-A0A4-C98A5251876C}">
      <dgm:prSet/>
      <dgm:spPr/>
      <dgm:t>
        <a:bodyPr/>
        <a:lstStyle/>
        <a:p>
          <a:endParaRPr lang="en-CA" sz="4800"/>
        </a:p>
      </dgm:t>
    </dgm:pt>
    <dgm:pt modelId="{4B74820D-3414-49A9-A1A2-514DC7DAE069}" type="sibTrans" cxnId="{A44AA497-78B9-48F7-A0A4-C98A5251876C}">
      <dgm:prSet/>
      <dgm:spPr/>
      <dgm:t>
        <a:bodyPr/>
        <a:lstStyle/>
        <a:p>
          <a:endParaRPr lang="en-CA" sz="4800"/>
        </a:p>
      </dgm:t>
    </dgm:pt>
    <dgm:pt modelId="{B49D2E2E-E2F6-4CF1-B269-E83A7469760E}">
      <dgm:prSet custT="1"/>
      <dgm:spPr/>
      <dgm:t>
        <a:bodyPr/>
        <a:lstStyle/>
        <a:p>
          <a:pPr rtl="0"/>
          <a:r>
            <a:rPr lang="en-CA" sz="1400" dirty="0" smtClean="0"/>
            <a:t>Mood detection  &amp;  browsing behaviour-&gt; recommendation sys.</a:t>
          </a:r>
          <a:endParaRPr lang="en-CA" sz="1400" dirty="0"/>
        </a:p>
      </dgm:t>
    </dgm:pt>
    <dgm:pt modelId="{68EA7EDE-2FA4-4BD6-BFAD-313F31AB8BB9}" type="parTrans" cxnId="{B6E072C5-F8B7-47EF-A52D-8C8AF5D8F25F}">
      <dgm:prSet/>
      <dgm:spPr/>
      <dgm:t>
        <a:bodyPr/>
        <a:lstStyle/>
        <a:p>
          <a:endParaRPr lang="en-CA" sz="4800"/>
        </a:p>
      </dgm:t>
    </dgm:pt>
    <dgm:pt modelId="{41CDDBC8-FDD5-4895-AD90-163DD3E92B30}" type="sibTrans" cxnId="{B6E072C5-F8B7-47EF-A52D-8C8AF5D8F25F}">
      <dgm:prSet/>
      <dgm:spPr/>
      <dgm:t>
        <a:bodyPr/>
        <a:lstStyle/>
        <a:p>
          <a:endParaRPr lang="en-CA" sz="4800"/>
        </a:p>
      </dgm:t>
    </dgm:pt>
    <dgm:pt modelId="{C08A667D-D085-4C47-A743-40C33EC4E8F1}">
      <dgm:prSet custT="1"/>
      <dgm:spPr/>
      <dgm:t>
        <a:bodyPr/>
        <a:lstStyle/>
        <a:p>
          <a:pPr rtl="0"/>
          <a:r>
            <a:rPr lang="en-CA" sz="1400" dirty="0" smtClean="0"/>
            <a:t>membership in religion institutions, auto clubs, ethnicity</a:t>
          </a:r>
          <a:endParaRPr lang="en-CA" sz="1400" dirty="0"/>
        </a:p>
      </dgm:t>
    </dgm:pt>
    <dgm:pt modelId="{96D90B5F-13BF-4B47-983D-629F2D9607DC}" type="parTrans" cxnId="{B98F8223-3304-4593-9F33-3FC1E5D68D1E}">
      <dgm:prSet/>
      <dgm:spPr/>
      <dgm:t>
        <a:bodyPr/>
        <a:lstStyle/>
        <a:p>
          <a:endParaRPr lang="en-US"/>
        </a:p>
      </dgm:t>
    </dgm:pt>
    <dgm:pt modelId="{AB4C2067-E685-40A3-9378-63513B457E12}" type="sibTrans" cxnId="{B98F8223-3304-4593-9F33-3FC1E5D68D1E}">
      <dgm:prSet/>
      <dgm:spPr/>
      <dgm:t>
        <a:bodyPr/>
        <a:lstStyle/>
        <a:p>
          <a:endParaRPr lang="en-US"/>
        </a:p>
      </dgm:t>
    </dgm:pt>
    <dgm:pt modelId="{89B03744-D518-4F7B-B386-0563208C7261}">
      <dgm:prSet custT="1"/>
      <dgm:spPr/>
      <dgm:t>
        <a:bodyPr/>
        <a:lstStyle/>
        <a:p>
          <a:pPr rtl="0"/>
          <a:r>
            <a:rPr lang="en-CA" sz="1400" dirty="0" smtClean="0"/>
            <a:t>Saving patterns, tendency to buy/sell stocks</a:t>
          </a:r>
          <a:endParaRPr lang="en-CA" sz="1400" dirty="0"/>
        </a:p>
      </dgm:t>
    </dgm:pt>
    <dgm:pt modelId="{18C6EC28-DBCB-48A5-96FE-E72E23B86E00}" type="sibTrans" cxnId="{A37BBAC2-5921-47E2-A4CF-4E3785C9FEA5}">
      <dgm:prSet/>
      <dgm:spPr/>
      <dgm:t>
        <a:bodyPr/>
        <a:lstStyle/>
        <a:p>
          <a:endParaRPr lang="en-CA" sz="4800"/>
        </a:p>
      </dgm:t>
    </dgm:pt>
    <dgm:pt modelId="{A2E33634-55F1-4AB2-8BCF-25E2D0B300D9}" type="parTrans" cxnId="{A37BBAC2-5921-47E2-A4CF-4E3785C9FEA5}">
      <dgm:prSet/>
      <dgm:spPr/>
      <dgm:t>
        <a:bodyPr/>
        <a:lstStyle/>
        <a:p>
          <a:endParaRPr lang="en-CA" sz="4800"/>
        </a:p>
      </dgm:t>
    </dgm:pt>
    <dgm:pt modelId="{70832F9E-8A79-471E-ABF0-572269C5CA53}" type="pres">
      <dgm:prSet presAssocID="{9C5BEAE4-D676-43FD-8773-9219641DAF69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0DE54AA-0209-45F2-9885-02D0B92CDDB8}" type="pres">
      <dgm:prSet presAssocID="{A94E97F4-DF05-4645-8C7E-F127430AA9B6}" presName="composite" presStyleCnt="0"/>
      <dgm:spPr/>
    </dgm:pt>
    <dgm:pt modelId="{D0081AD9-3FDB-4AA4-87BB-7EF155C488B1}" type="pres">
      <dgm:prSet presAssocID="{A94E97F4-DF05-4645-8C7E-F127430AA9B6}" presName="imgShp" presStyleLbl="fgImgPlace1" presStyleIdx="0" presStyleCnt="6"/>
      <dgm:spPr/>
    </dgm:pt>
    <dgm:pt modelId="{5B66AD2A-797F-49F8-A73C-6CE80B02F6D1}" type="pres">
      <dgm:prSet presAssocID="{A94E97F4-DF05-4645-8C7E-F127430AA9B6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AD76C5-6B5A-403F-A8CC-3044609C1C65}" type="pres">
      <dgm:prSet presAssocID="{DBC9D428-2BEF-4D97-8CA6-8094EC8E9C0C}" presName="spacing" presStyleCnt="0"/>
      <dgm:spPr/>
    </dgm:pt>
    <dgm:pt modelId="{2082C8F9-3C9A-43B3-8ECB-65555F4EEC1E}" type="pres">
      <dgm:prSet presAssocID="{0EFC6B8E-7F05-46D8-9C89-09132F62AFD8}" presName="composite" presStyleCnt="0"/>
      <dgm:spPr/>
    </dgm:pt>
    <dgm:pt modelId="{32573B0B-4F72-4C84-B8AD-666EB71BD844}" type="pres">
      <dgm:prSet presAssocID="{0EFC6B8E-7F05-46D8-9C89-09132F62AFD8}" presName="imgShp" presStyleLbl="fgImgPlace1" presStyleIdx="1" presStyleCnt="6"/>
      <dgm:spPr/>
    </dgm:pt>
    <dgm:pt modelId="{53C04FCC-F629-4ABC-A1CF-335EFA86E76C}" type="pres">
      <dgm:prSet presAssocID="{0EFC6B8E-7F05-46D8-9C89-09132F62AFD8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0431A304-1417-403C-BE35-82A9AC0DB0A2}" type="pres">
      <dgm:prSet presAssocID="{81D36778-325D-49F5-990D-02FEBA4C558A}" presName="spacing" presStyleCnt="0"/>
      <dgm:spPr/>
    </dgm:pt>
    <dgm:pt modelId="{57396D0E-FC0E-48A4-9479-B3C98E20232F}" type="pres">
      <dgm:prSet presAssocID="{5285EFB2-2718-4F8F-8416-F78ED2870754}" presName="composite" presStyleCnt="0"/>
      <dgm:spPr/>
    </dgm:pt>
    <dgm:pt modelId="{68705244-5F0B-4544-8A4E-E238B2083624}" type="pres">
      <dgm:prSet presAssocID="{5285EFB2-2718-4F8F-8416-F78ED2870754}" presName="imgShp" presStyleLbl="fgImgPlace1" presStyleIdx="2" presStyleCnt="6"/>
      <dgm:spPr/>
    </dgm:pt>
    <dgm:pt modelId="{1D007CB1-CAC2-45A8-A5A6-B7B54F96D280}" type="pres">
      <dgm:prSet presAssocID="{5285EFB2-2718-4F8F-8416-F78ED2870754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BA216A-CE08-4461-BDA0-44C3961A99E9}" type="pres">
      <dgm:prSet presAssocID="{ACEC2219-F8DC-405C-BE40-63EB4D77212C}" presName="spacing" presStyleCnt="0"/>
      <dgm:spPr/>
    </dgm:pt>
    <dgm:pt modelId="{09FE381A-A028-4C0A-B536-BA6F0DE7F79E}" type="pres">
      <dgm:prSet presAssocID="{8D39B021-848A-40E7-9175-2A230DC602BE}" presName="composite" presStyleCnt="0"/>
      <dgm:spPr/>
    </dgm:pt>
    <dgm:pt modelId="{54627252-0077-4ED8-8742-2011894A729B}" type="pres">
      <dgm:prSet presAssocID="{8D39B021-848A-40E7-9175-2A230DC602BE}" presName="imgShp" presStyleLbl="fgImgPlace1" presStyleIdx="3" presStyleCnt="6"/>
      <dgm:spPr/>
    </dgm:pt>
    <dgm:pt modelId="{4DE0B90F-10CE-49F4-9CD8-027C74545933}" type="pres">
      <dgm:prSet presAssocID="{8D39B021-848A-40E7-9175-2A230DC602BE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3F53502C-4D30-44B6-8095-BEFE765EFFFD}" type="pres">
      <dgm:prSet presAssocID="{86CE1360-222F-4667-8B4D-562D697EF23D}" presName="spacing" presStyleCnt="0"/>
      <dgm:spPr/>
    </dgm:pt>
    <dgm:pt modelId="{627AEBD3-63E0-4C8E-A05E-A1E727DC3ABA}" type="pres">
      <dgm:prSet presAssocID="{F819CD35-0AB8-4B64-953D-E0161532980D}" presName="composite" presStyleCnt="0"/>
      <dgm:spPr/>
    </dgm:pt>
    <dgm:pt modelId="{8D6D0F11-BB73-4F02-9F0C-A66CA3239333}" type="pres">
      <dgm:prSet presAssocID="{F819CD35-0AB8-4B64-953D-E0161532980D}" presName="imgShp" presStyleLbl="fgImgPlace1" presStyleIdx="4" presStyleCnt="6"/>
      <dgm:spPr/>
    </dgm:pt>
    <dgm:pt modelId="{C2634B73-BE6E-45B9-A6C2-2FB8B2EE78FA}" type="pres">
      <dgm:prSet presAssocID="{F819CD35-0AB8-4B64-953D-E0161532980D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39F8AF-1CD0-4F62-9D25-C6B867931627}" type="pres">
      <dgm:prSet presAssocID="{D36BD076-B372-463F-AB0C-844C640FCDEB}" presName="spacing" presStyleCnt="0"/>
      <dgm:spPr/>
    </dgm:pt>
    <dgm:pt modelId="{1CBC6DE3-A81B-4065-92D0-39B490A68D9A}" type="pres">
      <dgm:prSet presAssocID="{950AA1D7-A421-4689-A64B-495F23BAF6FB}" presName="composite" presStyleCnt="0"/>
      <dgm:spPr/>
    </dgm:pt>
    <dgm:pt modelId="{E89AB970-D46C-4012-9AFD-FD21560CF7CD}" type="pres">
      <dgm:prSet presAssocID="{950AA1D7-A421-4689-A64B-495F23BAF6FB}" presName="imgShp" presStyleLbl="fgImgPlace1" presStyleIdx="5" presStyleCnt="6"/>
      <dgm:spPr/>
    </dgm:pt>
    <dgm:pt modelId="{3C5F11FE-4ED2-4E61-BCB5-BC0FE8AC8EF0}" type="pres">
      <dgm:prSet presAssocID="{950AA1D7-A421-4689-A64B-495F23BAF6FB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6213733F-ED30-4012-9521-658D95651CF3}" type="presOf" srcId="{B49D2E2E-E2F6-4CF1-B269-E83A7469760E}" destId="{3C5F11FE-4ED2-4E61-BCB5-BC0FE8AC8EF0}" srcOrd="0" destOrd="1" presId="urn:microsoft.com/office/officeart/2005/8/layout/vList3"/>
    <dgm:cxn modelId="{8773DCDF-2D4D-442E-9526-B30115183A0C}" type="presOf" srcId="{A94E97F4-DF05-4645-8C7E-F127430AA9B6}" destId="{5B66AD2A-797F-49F8-A73C-6CE80B02F6D1}" srcOrd="0" destOrd="0" presId="urn:microsoft.com/office/officeart/2005/8/layout/vList3"/>
    <dgm:cxn modelId="{FF8C27CC-D940-46D4-97AB-A90EFECD7706}" type="presOf" srcId="{8EA31B89-73AA-4CC6-864D-8C32637E6417}" destId="{5B66AD2A-797F-49F8-A73C-6CE80B02F6D1}" srcOrd="0" destOrd="1" presId="urn:microsoft.com/office/officeart/2005/8/layout/vList3"/>
    <dgm:cxn modelId="{A44AA497-78B9-48F7-A0A4-C98A5251876C}" srcId="{9C5BEAE4-D676-43FD-8773-9219641DAF69}" destId="{950AA1D7-A421-4689-A64B-495F23BAF6FB}" srcOrd="5" destOrd="0" parTransId="{E744DDA1-E185-4F15-850D-8C4A1E3E4898}" sibTransId="{4B74820D-3414-49A9-A1A2-514DC7DAE069}"/>
    <dgm:cxn modelId="{E64E0A1E-9656-42E2-AB1E-EB8606885624}" type="presOf" srcId="{950AA1D7-A421-4689-A64B-495F23BAF6FB}" destId="{3C5F11FE-4ED2-4E61-BCB5-BC0FE8AC8EF0}" srcOrd="0" destOrd="0" presId="urn:microsoft.com/office/officeart/2005/8/layout/vList3"/>
    <dgm:cxn modelId="{8AA3CCF4-FACD-46C3-BE36-201F078F674D}" type="presOf" srcId="{89B03744-D518-4F7B-B386-0563208C7261}" destId="{4DE0B90F-10CE-49F4-9CD8-027C74545933}" srcOrd="0" destOrd="1" presId="urn:microsoft.com/office/officeart/2005/8/layout/vList3"/>
    <dgm:cxn modelId="{0303964D-1EBD-4913-84DF-922528C84DBA}" type="presOf" srcId="{C08A667D-D085-4C47-A743-40C33EC4E8F1}" destId="{1D007CB1-CAC2-45A8-A5A6-B7B54F96D280}" srcOrd="0" destOrd="1" presId="urn:microsoft.com/office/officeart/2005/8/layout/vList3"/>
    <dgm:cxn modelId="{C40E2015-3754-4B77-B736-3F68D66F2874}" type="presOf" srcId="{9C5BEAE4-D676-43FD-8773-9219641DAF69}" destId="{70832F9E-8A79-471E-ABF0-572269C5CA53}" srcOrd="0" destOrd="0" presId="urn:microsoft.com/office/officeart/2005/8/layout/vList3"/>
    <dgm:cxn modelId="{D1B1EB35-327B-40FB-97AC-F2DC6FB5987B}" type="presOf" srcId="{7BEFDA5F-6CAF-4718-9274-77DBB5D00712}" destId="{53C04FCC-F629-4ABC-A1CF-335EFA86E76C}" srcOrd="0" destOrd="1" presId="urn:microsoft.com/office/officeart/2005/8/layout/vList3"/>
    <dgm:cxn modelId="{CDA1D6AA-17E7-4936-A578-6BD3B2B49906}" srcId="{9C5BEAE4-D676-43FD-8773-9219641DAF69}" destId="{8D39B021-848A-40E7-9175-2A230DC602BE}" srcOrd="3" destOrd="0" parTransId="{339BC301-FB78-4932-A05F-6FEE28278F6B}" sibTransId="{86CE1360-222F-4667-8B4D-562D697EF23D}"/>
    <dgm:cxn modelId="{B6E072C5-F8B7-47EF-A52D-8C8AF5D8F25F}" srcId="{950AA1D7-A421-4689-A64B-495F23BAF6FB}" destId="{B49D2E2E-E2F6-4CF1-B269-E83A7469760E}" srcOrd="0" destOrd="0" parTransId="{68EA7EDE-2FA4-4BD6-BFAD-313F31AB8BB9}" sibTransId="{41CDDBC8-FDD5-4895-AD90-163DD3E92B30}"/>
    <dgm:cxn modelId="{51ED20EB-0FE2-4B33-AB74-96AF2E109BEE}" srcId="{A94E97F4-DF05-4645-8C7E-F127430AA9B6}" destId="{8EA31B89-73AA-4CC6-864D-8C32637E6417}" srcOrd="0" destOrd="0" parTransId="{1DF1D848-C18A-45AA-A88C-AE105B88335F}" sibTransId="{843D0CF7-81E6-406C-B207-6183DA90CF95}"/>
    <dgm:cxn modelId="{7E400C74-AB30-41D9-A6C2-94875D706333}" srcId="{0EFC6B8E-7F05-46D8-9C89-09132F62AFD8}" destId="{7BEFDA5F-6CAF-4718-9274-77DBB5D00712}" srcOrd="0" destOrd="0" parTransId="{67DAF0A3-924C-4E7D-B0B4-072C46A2B543}" sibTransId="{6F89EC0B-6CF4-47BC-ABA5-0439E4FD670E}"/>
    <dgm:cxn modelId="{C4649187-4351-4DDC-BFB2-38290B03A8EF}" srcId="{9C5BEAE4-D676-43FD-8773-9219641DAF69}" destId="{F819CD35-0AB8-4B64-953D-E0161532980D}" srcOrd="4" destOrd="0" parTransId="{11784C62-2894-4752-A557-93536F07A86D}" sibTransId="{D36BD076-B372-463F-AB0C-844C640FCDEB}"/>
    <dgm:cxn modelId="{BF15DC59-9BC2-4FB7-ABEC-0B9D5B75DC47}" srcId="{9C5BEAE4-D676-43FD-8773-9219641DAF69}" destId="{0EFC6B8E-7F05-46D8-9C89-09132F62AFD8}" srcOrd="1" destOrd="0" parTransId="{2F8A7B37-7E52-40F0-A53F-EEAC88DFCAEE}" sibTransId="{81D36778-325D-49F5-990D-02FEBA4C558A}"/>
    <dgm:cxn modelId="{CE0E3D3A-9F8B-48A0-BBE6-62457DA47489}" srcId="{F819CD35-0AB8-4B64-953D-E0161532980D}" destId="{EE1A5290-D247-4846-9334-E2C4B969D06F}" srcOrd="0" destOrd="0" parTransId="{2141EBB8-D25E-41BD-B96A-650F83D6A948}" sibTransId="{13834214-F533-4AEA-986C-686A01982D9F}"/>
    <dgm:cxn modelId="{F51D0245-8226-4163-9F52-873F8B731B4A}" type="presOf" srcId="{F819CD35-0AB8-4B64-953D-E0161532980D}" destId="{C2634B73-BE6E-45B9-A6C2-2FB8B2EE78FA}" srcOrd="0" destOrd="0" presId="urn:microsoft.com/office/officeart/2005/8/layout/vList3"/>
    <dgm:cxn modelId="{5CD2ABD0-32E5-4932-90CA-B49630A60E28}" type="presOf" srcId="{0EFC6B8E-7F05-46D8-9C89-09132F62AFD8}" destId="{53C04FCC-F629-4ABC-A1CF-335EFA86E76C}" srcOrd="0" destOrd="0" presId="urn:microsoft.com/office/officeart/2005/8/layout/vList3"/>
    <dgm:cxn modelId="{2AC5998F-A2F7-47CF-826E-AD0FAF783E18}" srcId="{9C5BEAE4-D676-43FD-8773-9219641DAF69}" destId="{5285EFB2-2718-4F8F-8416-F78ED2870754}" srcOrd="2" destOrd="0" parTransId="{403D63DA-EC53-4436-B8A4-FC3716486029}" sibTransId="{ACEC2219-F8DC-405C-BE40-63EB4D77212C}"/>
    <dgm:cxn modelId="{10DC9725-EB0A-4119-B1CB-2AF76F17A9D9}" type="presOf" srcId="{EE1A5290-D247-4846-9334-E2C4B969D06F}" destId="{C2634B73-BE6E-45B9-A6C2-2FB8B2EE78FA}" srcOrd="0" destOrd="1" presId="urn:microsoft.com/office/officeart/2005/8/layout/vList3"/>
    <dgm:cxn modelId="{F20009BF-0D58-4BBB-A83F-03398A32C7B9}" srcId="{9C5BEAE4-D676-43FD-8773-9219641DAF69}" destId="{A94E97F4-DF05-4645-8C7E-F127430AA9B6}" srcOrd="0" destOrd="0" parTransId="{A349164F-26C3-4F54-B3B8-D36B1CEAFC73}" sibTransId="{DBC9D428-2BEF-4D97-8CA6-8094EC8E9C0C}"/>
    <dgm:cxn modelId="{B98F8223-3304-4593-9F33-3FC1E5D68D1E}" srcId="{5285EFB2-2718-4F8F-8416-F78ED2870754}" destId="{C08A667D-D085-4C47-A743-40C33EC4E8F1}" srcOrd="0" destOrd="0" parTransId="{96D90B5F-13BF-4B47-983D-629F2D9607DC}" sibTransId="{AB4C2067-E685-40A3-9378-63513B457E12}"/>
    <dgm:cxn modelId="{FA11FAD5-0059-4813-B24A-16ECD788ED09}" type="presOf" srcId="{8D39B021-848A-40E7-9175-2A230DC602BE}" destId="{4DE0B90F-10CE-49F4-9CD8-027C74545933}" srcOrd="0" destOrd="0" presId="urn:microsoft.com/office/officeart/2005/8/layout/vList3"/>
    <dgm:cxn modelId="{A37BBAC2-5921-47E2-A4CF-4E3785C9FEA5}" srcId="{8D39B021-848A-40E7-9175-2A230DC602BE}" destId="{89B03744-D518-4F7B-B386-0563208C7261}" srcOrd="0" destOrd="0" parTransId="{A2E33634-55F1-4AB2-8BCF-25E2D0B300D9}" sibTransId="{18C6EC28-DBCB-48A5-96FE-E72E23B86E00}"/>
    <dgm:cxn modelId="{90659971-747D-4595-9F0C-25C3CD12E147}" type="presOf" srcId="{5285EFB2-2718-4F8F-8416-F78ED2870754}" destId="{1D007CB1-CAC2-45A8-A5A6-B7B54F96D280}" srcOrd="0" destOrd="0" presId="urn:microsoft.com/office/officeart/2005/8/layout/vList3"/>
    <dgm:cxn modelId="{99F22097-C038-47E9-973B-2769AE65A3AF}" type="presParOf" srcId="{70832F9E-8A79-471E-ABF0-572269C5CA53}" destId="{80DE54AA-0209-45F2-9885-02D0B92CDDB8}" srcOrd="0" destOrd="0" presId="urn:microsoft.com/office/officeart/2005/8/layout/vList3"/>
    <dgm:cxn modelId="{70AF11F9-B899-430B-A431-D0780C10C5B3}" type="presParOf" srcId="{80DE54AA-0209-45F2-9885-02D0B92CDDB8}" destId="{D0081AD9-3FDB-4AA4-87BB-7EF155C488B1}" srcOrd="0" destOrd="0" presId="urn:microsoft.com/office/officeart/2005/8/layout/vList3"/>
    <dgm:cxn modelId="{6EF90533-574B-480D-B1A2-77C1EB94BD66}" type="presParOf" srcId="{80DE54AA-0209-45F2-9885-02D0B92CDDB8}" destId="{5B66AD2A-797F-49F8-A73C-6CE80B02F6D1}" srcOrd="1" destOrd="0" presId="urn:microsoft.com/office/officeart/2005/8/layout/vList3"/>
    <dgm:cxn modelId="{23E781FD-7236-4284-9D56-7AA59504DCA5}" type="presParOf" srcId="{70832F9E-8A79-471E-ABF0-572269C5CA53}" destId="{86AD76C5-6B5A-403F-A8CC-3044609C1C65}" srcOrd="1" destOrd="0" presId="urn:microsoft.com/office/officeart/2005/8/layout/vList3"/>
    <dgm:cxn modelId="{ECA7DE07-1D43-4ED7-96E7-1E89EA47CFA1}" type="presParOf" srcId="{70832F9E-8A79-471E-ABF0-572269C5CA53}" destId="{2082C8F9-3C9A-43B3-8ECB-65555F4EEC1E}" srcOrd="2" destOrd="0" presId="urn:microsoft.com/office/officeart/2005/8/layout/vList3"/>
    <dgm:cxn modelId="{EDDFFE61-3994-4CC0-B399-967137942874}" type="presParOf" srcId="{2082C8F9-3C9A-43B3-8ECB-65555F4EEC1E}" destId="{32573B0B-4F72-4C84-B8AD-666EB71BD844}" srcOrd="0" destOrd="0" presId="urn:microsoft.com/office/officeart/2005/8/layout/vList3"/>
    <dgm:cxn modelId="{E4BAC75E-9148-4337-97FF-5038DDA1A364}" type="presParOf" srcId="{2082C8F9-3C9A-43B3-8ECB-65555F4EEC1E}" destId="{53C04FCC-F629-4ABC-A1CF-335EFA86E76C}" srcOrd="1" destOrd="0" presId="urn:microsoft.com/office/officeart/2005/8/layout/vList3"/>
    <dgm:cxn modelId="{5092AF89-FE87-4218-A0C4-609F52CAF261}" type="presParOf" srcId="{70832F9E-8A79-471E-ABF0-572269C5CA53}" destId="{0431A304-1417-403C-BE35-82A9AC0DB0A2}" srcOrd="3" destOrd="0" presId="urn:microsoft.com/office/officeart/2005/8/layout/vList3"/>
    <dgm:cxn modelId="{9A556D12-C3A5-4C05-A65A-A45A612A9496}" type="presParOf" srcId="{70832F9E-8A79-471E-ABF0-572269C5CA53}" destId="{57396D0E-FC0E-48A4-9479-B3C98E20232F}" srcOrd="4" destOrd="0" presId="urn:microsoft.com/office/officeart/2005/8/layout/vList3"/>
    <dgm:cxn modelId="{1CC12CF7-E3C5-4E1F-B997-FBD395A175ED}" type="presParOf" srcId="{57396D0E-FC0E-48A4-9479-B3C98E20232F}" destId="{68705244-5F0B-4544-8A4E-E238B2083624}" srcOrd="0" destOrd="0" presId="urn:microsoft.com/office/officeart/2005/8/layout/vList3"/>
    <dgm:cxn modelId="{55DFBB31-3FE6-407E-8632-876F51EB92BD}" type="presParOf" srcId="{57396D0E-FC0E-48A4-9479-B3C98E20232F}" destId="{1D007CB1-CAC2-45A8-A5A6-B7B54F96D280}" srcOrd="1" destOrd="0" presId="urn:microsoft.com/office/officeart/2005/8/layout/vList3"/>
    <dgm:cxn modelId="{C29BDADA-FCD8-4AE0-9E20-8E48460FF197}" type="presParOf" srcId="{70832F9E-8A79-471E-ABF0-572269C5CA53}" destId="{42BA216A-CE08-4461-BDA0-44C3961A99E9}" srcOrd="5" destOrd="0" presId="urn:microsoft.com/office/officeart/2005/8/layout/vList3"/>
    <dgm:cxn modelId="{6BF7CA4F-15D2-4B20-AF60-C55D89E9A0D3}" type="presParOf" srcId="{70832F9E-8A79-471E-ABF0-572269C5CA53}" destId="{09FE381A-A028-4C0A-B536-BA6F0DE7F79E}" srcOrd="6" destOrd="0" presId="urn:microsoft.com/office/officeart/2005/8/layout/vList3"/>
    <dgm:cxn modelId="{147A6438-1075-47F7-9E97-8368477421C9}" type="presParOf" srcId="{09FE381A-A028-4C0A-B536-BA6F0DE7F79E}" destId="{54627252-0077-4ED8-8742-2011894A729B}" srcOrd="0" destOrd="0" presId="urn:microsoft.com/office/officeart/2005/8/layout/vList3"/>
    <dgm:cxn modelId="{2395EFFC-BB3D-4A49-B3BC-85E6BD737B0F}" type="presParOf" srcId="{09FE381A-A028-4C0A-B536-BA6F0DE7F79E}" destId="{4DE0B90F-10CE-49F4-9CD8-027C74545933}" srcOrd="1" destOrd="0" presId="urn:microsoft.com/office/officeart/2005/8/layout/vList3"/>
    <dgm:cxn modelId="{D7678903-DA51-4E77-BA9A-E0D1A8D7B3DB}" type="presParOf" srcId="{70832F9E-8A79-471E-ABF0-572269C5CA53}" destId="{3F53502C-4D30-44B6-8095-BEFE765EFFFD}" srcOrd="7" destOrd="0" presId="urn:microsoft.com/office/officeart/2005/8/layout/vList3"/>
    <dgm:cxn modelId="{6CD66609-9A4D-453B-9FE3-705C97C11CE8}" type="presParOf" srcId="{70832F9E-8A79-471E-ABF0-572269C5CA53}" destId="{627AEBD3-63E0-4C8E-A05E-A1E727DC3ABA}" srcOrd="8" destOrd="0" presId="urn:microsoft.com/office/officeart/2005/8/layout/vList3"/>
    <dgm:cxn modelId="{2C0FF9C2-0D44-4837-B911-CF9F917F5F13}" type="presParOf" srcId="{627AEBD3-63E0-4C8E-A05E-A1E727DC3ABA}" destId="{8D6D0F11-BB73-4F02-9F0C-A66CA3239333}" srcOrd="0" destOrd="0" presId="urn:microsoft.com/office/officeart/2005/8/layout/vList3"/>
    <dgm:cxn modelId="{F4751D53-6423-4B78-A2D7-5066E884AE09}" type="presParOf" srcId="{627AEBD3-63E0-4C8E-A05E-A1E727DC3ABA}" destId="{C2634B73-BE6E-45B9-A6C2-2FB8B2EE78FA}" srcOrd="1" destOrd="0" presId="urn:microsoft.com/office/officeart/2005/8/layout/vList3"/>
    <dgm:cxn modelId="{BF52DCFC-A2E7-4AA3-B24B-E10E3109E6E5}" type="presParOf" srcId="{70832F9E-8A79-471E-ABF0-572269C5CA53}" destId="{E239F8AF-1CD0-4F62-9D25-C6B867931627}" srcOrd="9" destOrd="0" presId="urn:microsoft.com/office/officeart/2005/8/layout/vList3"/>
    <dgm:cxn modelId="{046D85E4-6E5F-4681-A941-50E57BE39848}" type="presParOf" srcId="{70832F9E-8A79-471E-ABF0-572269C5CA53}" destId="{1CBC6DE3-A81B-4065-92D0-39B490A68D9A}" srcOrd="10" destOrd="0" presId="urn:microsoft.com/office/officeart/2005/8/layout/vList3"/>
    <dgm:cxn modelId="{6310AFD5-4DC0-46B9-AB49-4CBC938CA4E0}" type="presParOf" srcId="{1CBC6DE3-A81B-4065-92D0-39B490A68D9A}" destId="{E89AB970-D46C-4012-9AFD-FD21560CF7CD}" srcOrd="0" destOrd="0" presId="urn:microsoft.com/office/officeart/2005/8/layout/vList3"/>
    <dgm:cxn modelId="{7F63BE05-3388-495F-B625-CF5DEE9D5F24}" type="presParOf" srcId="{1CBC6DE3-A81B-4065-92D0-39B490A68D9A}" destId="{3C5F11FE-4ED2-4E61-BCB5-BC0FE8AC8EF0}" srcOrd="1" destOrd="0" presId="urn:microsoft.com/office/officeart/2005/8/layout/v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B1A556-9988-4656-B6A3-7FA47DAE73A5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8745CF-9522-4806-A12F-0B9DCC88E81C}">
      <dgm:prSet/>
      <dgm:spPr/>
      <dgm:t>
        <a:bodyPr/>
        <a:lstStyle/>
        <a:p>
          <a:pPr rtl="0"/>
          <a:r>
            <a:rPr lang="en-US" dirty="0" smtClean="0"/>
            <a:t>telecommuter is the only person at the computer</a:t>
          </a:r>
          <a:endParaRPr lang="en-US" dirty="0"/>
        </a:p>
      </dgm:t>
    </dgm:pt>
    <dgm:pt modelId="{77C79ECA-902B-43B0-BC6F-4984D077692B}" type="parTrans" cxnId="{1A55AB9F-6267-48BD-9758-8F9E769581AF}">
      <dgm:prSet/>
      <dgm:spPr/>
      <dgm:t>
        <a:bodyPr/>
        <a:lstStyle/>
        <a:p>
          <a:endParaRPr lang="en-US"/>
        </a:p>
      </dgm:t>
    </dgm:pt>
    <dgm:pt modelId="{7748A0BF-18DF-4335-84CE-AD2F9D430C1E}" type="sibTrans" cxnId="{1A55AB9F-6267-48BD-9758-8F9E769581AF}">
      <dgm:prSet/>
      <dgm:spPr/>
      <dgm:t>
        <a:bodyPr/>
        <a:lstStyle/>
        <a:p>
          <a:endParaRPr lang="en-US"/>
        </a:p>
      </dgm:t>
    </dgm:pt>
    <dgm:pt modelId="{962F6056-2BC4-4521-8615-9ED0AF9C7B14}">
      <dgm:prSet/>
      <dgm:spPr/>
      <dgm:t>
        <a:bodyPr/>
        <a:lstStyle/>
        <a:p>
          <a:pPr rtl="0"/>
          <a:r>
            <a:rPr lang="en-US" dirty="0" smtClean="0"/>
            <a:t>more awareness</a:t>
          </a:r>
        </a:p>
        <a:p>
          <a:pPr rtl="0"/>
          <a:r>
            <a:rPr lang="en-US" dirty="0" smtClean="0"/>
            <a:t>less privacy</a:t>
          </a:r>
          <a:endParaRPr lang="en-US" dirty="0"/>
        </a:p>
      </dgm:t>
    </dgm:pt>
    <dgm:pt modelId="{AC0F6B60-15F1-495A-A61B-601153C5822A}" type="parTrans" cxnId="{5CA2373C-AED2-47DE-86EF-1D26039CF9B0}">
      <dgm:prSet/>
      <dgm:spPr/>
      <dgm:t>
        <a:bodyPr/>
        <a:lstStyle/>
        <a:p>
          <a:endParaRPr lang="en-US"/>
        </a:p>
      </dgm:t>
    </dgm:pt>
    <dgm:pt modelId="{59A5E5DD-544A-48CE-8A66-0C026AC3C579}" type="sibTrans" cxnId="{5CA2373C-AED2-47DE-86EF-1D26039CF9B0}">
      <dgm:prSet/>
      <dgm:spPr/>
      <dgm:t>
        <a:bodyPr/>
        <a:lstStyle/>
        <a:p>
          <a:endParaRPr lang="en-US"/>
        </a:p>
      </dgm:t>
    </dgm:pt>
    <dgm:pt modelId="{D36D17AC-1E49-4427-A8CB-D256C46E7B7C}">
      <dgm:prSet/>
      <dgm:spPr/>
      <dgm:t>
        <a:bodyPr/>
        <a:lstStyle/>
        <a:p>
          <a:pPr rtl="0"/>
          <a:r>
            <a:rPr lang="en-US" dirty="0" smtClean="0"/>
            <a:t>camera angle away from wall</a:t>
          </a:r>
        </a:p>
      </dgm:t>
    </dgm:pt>
    <dgm:pt modelId="{5E075CAF-AD6E-4439-8CBF-4A5FDC453E76}" type="parTrans" cxnId="{D91403F1-94E3-4BA1-AF44-226AF61C05A5}">
      <dgm:prSet/>
      <dgm:spPr/>
      <dgm:t>
        <a:bodyPr/>
        <a:lstStyle/>
        <a:p>
          <a:endParaRPr lang="en-US"/>
        </a:p>
      </dgm:t>
    </dgm:pt>
    <dgm:pt modelId="{3B3470E9-B507-4C50-AB24-61C7B94D77D3}" type="sibTrans" cxnId="{D91403F1-94E3-4BA1-AF44-226AF61C05A5}">
      <dgm:prSet/>
      <dgm:spPr/>
      <dgm:t>
        <a:bodyPr/>
        <a:lstStyle/>
        <a:p>
          <a:endParaRPr lang="en-US"/>
        </a:p>
      </dgm:t>
    </dgm:pt>
    <dgm:pt modelId="{FD9C621B-5243-40D7-BD2A-670715367E6E}" type="pres">
      <dgm:prSet presAssocID="{72B1A556-9988-4656-B6A3-7FA47DAE73A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E6ADBB-988A-4808-B938-0073704F24CE}" type="pres">
      <dgm:prSet presAssocID="{C08745CF-9522-4806-A12F-0B9DCC88E81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65E7B1-4D9C-4EAA-A26A-0AB8F7297A68}" type="pres">
      <dgm:prSet presAssocID="{7748A0BF-18DF-4335-84CE-AD2F9D430C1E}" presName="sibTrans" presStyleLbl="sibTrans2D1" presStyleIdx="0" presStyleCnt="2"/>
      <dgm:spPr/>
      <dgm:t>
        <a:bodyPr/>
        <a:lstStyle/>
        <a:p>
          <a:endParaRPr lang="en-US"/>
        </a:p>
      </dgm:t>
    </dgm:pt>
    <dgm:pt modelId="{8B6112B6-5F77-48C9-ABB0-0D0B1917E19E}" type="pres">
      <dgm:prSet presAssocID="{7748A0BF-18DF-4335-84CE-AD2F9D430C1E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36A68295-A489-4F39-A1A4-F4EFE5D66E5A}" type="pres">
      <dgm:prSet presAssocID="{962F6056-2BC4-4521-8615-9ED0AF9C7B1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FA7FAB-5F0C-4B49-9709-61E4E0231A31}" type="pres">
      <dgm:prSet presAssocID="{59A5E5DD-544A-48CE-8A66-0C026AC3C579}" presName="sibTrans" presStyleLbl="sibTrans2D1" presStyleIdx="1" presStyleCnt="2"/>
      <dgm:spPr/>
      <dgm:t>
        <a:bodyPr/>
        <a:lstStyle/>
        <a:p>
          <a:endParaRPr lang="en-US"/>
        </a:p>
      </dgm:t>
    </dgm:pt>
    <dgm:pt modelId="{EDE3D4FD-78CE-4D92-A13F-8DE148835698}" type="pres">
      <dgm:prSet presAssocID="{59A5E5DD-544A-48CE-8A66-0C026AC3C579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C0975FA0-BC65-43F9-B625-5FAB8B4E3650}" type="pres">
      <dgm:prSet presAssocID="{D36D17AC-1E49-4427-A8CB-D256C46E7B7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55AB9F-6267-48BD-9758-8F9E769581AF}" srcId="{72B1A556-9988-4656-B6A3-7FA47DAE73A5}" destId="{C08745CF-9522-4806-A12F-0B9DCC88E81C}" srcOrd="0" destOrd="0" parTransId="{77C79ECA-902B-43B0-BC6F-4984D077692B}" sibTransId="{7748A0BF-18DF-4335-84CE-AD2F9D430C1E}"/>
    <dgm:cxn modelId="{7C06DEBC-FAE2-4FB1-9494-CEC6A9C30660}" type="presOf" srcId="{962F6056-2BC4-4521-8615-9ED0AF9C7B14}" destId="{36A68295-A489-4F39-A1A4-F4EFE5D66E5A}" srcOrd="0" destOrd="0" presId="urn:microsoft.com/office/officeart/2005/8/layout/process1"/>
    <dgm:cxn modelId="{59D79DD0-D3F3-4E23-BFA9-8E163CEE0F59}" type="presOf" srcId="{D36D17AC-1E49-4427-A8CB-D256C46E7B7C}" destId="{C0975FA0-BC65-43F9-B625-5FAB8B4E3650}" srcOrd="0" destOrd="0" presId="urn:microsoft.com/office/officeart/2005/8/layout/process1"/>
    <dgm:cxn modelId="{5CA2373C-AED2-47DE-86EF-1D26039CF9B0}" srcId="{72B1A556-9988-4656-B6A3-7FA47DAE73A5}" destId="{962F6056-2BC4-4521-8615-9ED0AF9C7B14}" srcOrd="1" destOrd="0" parTransId="{AC0F6B60-15F1-495A-A61B-601153C5822A}" sibTransId="{59A5E5DD-544A-48CE-8A66-0C026AC3C579}"/>
    <dgm:cxn modelId="{BBF620D4-A2C6-40F8-A281-BFF39ABB4DD2}" type="presOf" srcId="{C08745CF-9522-4806-A12F-0B9DCC88E81C}" destId="{7EE6ADBB-988A-4808-B938-0073704F24CE}" srcOrd="0" destOrd="0" presId="urn:microsoft.com/office/officeart/2005/8/layout/process1"/>
    <dgm:cxn modelId="{CC8E1778-9746-45D1-BD1F-F3C07E80814C}" type="presOf" srcId="{7748A0BF-18DF-4335-84CE-AD2F9D430C1E}" destId="{8B6112B6-5F77-48C9-ABB0-0D0B1917E19E}" srcOrd="1" destOrd="0" presId="urn:microsoft.com/office/officeart/2005/8/layout/process1"/>
    <dgm:cxn modelId="{FAA2D0BF-A788-43EA-9CB8-479CE5C99E04}" type="presOf" srcId="{59A5E5DD-544A-48CE-8A66-0C026AC3C579}" destId="{60FA7FAB-5F0C-4B49-9709-61E4E0231A31}" srcOrd="0" destOrd="0" presId="urn:microsoft.com/office/officeart/2005/8/layout/process1"/>
    <dgm:cxn modelId="{7DA3D5FF-ACB8-470A-8775-2401305EB019}" type="presOf" srcId="{59A5E5DD-544A-48CE-8A66-0C026AC3C579}" destId="{EDE3D4FD-78CE-4D92-A13F-8DE148835698}" srcOrd="1" destOrd="0" presId="urn:microsoft.com/office/officeart/2005/8/layout/process1"/>
    <dgm:cxn modelId="{47CAEAF2-B3D7-4384-A1A2-99DB815EF7A6}" type="presOf" srcId="{7748A0BF-18DF-4335-84CE-AD2F9D430C1E}" destId="{8C65E7B1-4D9C-4EAA-A26A-0AB8F7297A68}" srcOrd="0" destOrd="0" presId="urn:microsoft.com/office/officeart/2005/8/layout/process1"/>
    <dgm:cxn modelId="{D91403F1-94E3-4BA1-AF44-226AF61C05A5}" srcId="{72B1A556-9988-4656-B6A3-7FA47DAE73A5}" destId="{D36D17AC-1E49-4427-A8CB-D256C46E7B7C}" srcOrd="2" destOrd="0" parTransId="{5E075CAF-AD6E-4439-8CBF-4A5FDC453E76}" sibTransId="{3B3470E9-B507-4C50-AB24-61C7B94D77D3}"/>
    <dgm:cxn modelId="{21CB20C3-D5EF-4C02-BC37-D6D372CFBC71}" type="presOf" srcId="{72B1A556-9988-4656-B6A3-7FA47DAE73A5}" destId="{FD9C621B-5243-40D7-BD2A-670715367E6E}" srcOrd="0" destOrd="0" presId="urn:microsoft.com/office/officeart/2005/8/layout/process1"/>
    <dgm:cxn modelId="{DE086825-7EAE-4A79-8534-9FC5DA7D622D}" type="presParOf" srcId="{FD9C621B-5243-40D7-BD2A-670715367E6E}" destId="{7EE6ADBB-988A-4808-B938-0073704F24CE}" srcOrd="0" destOrd="0" presId="urn:microsoft.com/office/officeart/2005/8/layout/process1"/>
    <dgm:cxn modelId="{A277C24C-26D4-4F67-B76E-98950BD72C77}" type="presParOf" srcId="{FD9C621B-5243-40D7-BD2A-670715367E6E}" destId="{8C65E7B1-4D9C-4EAA-A26A-0AB8F7297A68}" srcOrd="1" destOrd="0" presId="urn:microsoft.com/office/officeart/2005/8/layout/process1"/>
    <dgm:cxn modelId="{D52F1E38-BB94-44DE-8AD9-596EFC6FED41}" type="presParOf" srcId="{8C65E7B1-4D9C-4EAA-A26A-0AB8F7297A68}" destId="{8B6112B6-5F77-48C9-ABB0-0D0B1917E19E}" srcOrd="0" destOrd="0" presId="urn:microsoft.com/office/officeart/2005/8/layout/process1"/>
    <dgm:cxn modelId="{5A2C74C6-18A3-4A03-9B69-504934A94922}" type="presParOf" srcId="{FD9C621B-5243-40D7-BD2A-670715367E6E}" destId="{36A68295-A489-4F39-A1A4-F4EFE5D66E5A}" srcOrd="2" destOrd="0" presId="urn:microsoft.com/office/officeart/2005/8/layout/process1"/>
    <dgm:cxn modelId="{3FF94DA3-40E9-4EF6-AFA2-0E07843668E5}" type="presParOf" srcId="{FD9C621B-5243-40D7-BD2A-670715367E6E}" destId="{60FA7FAB-5F0C-4B49-9709-61E4E0231A31}" srcOrd="3" destOrd="0" presId="urn:microsoft.com/office/officeart/2005/8/layout/process1"/>
    <dgm:cxn modelId="{358E6C1B-1649-485E-BA44-F4FA335E4109}" type="presParOf" srcId="{60FA7FAB-5F0C-4B49-9709-61E4E0231A31}" destId="{EDE3D4FD-78CE-4D92-A13F-8DE148835698}" srcOrd="0" destOrd="0" presId="urn:microsoft.com/office/officeart/2005/8/layout/process1"/>
    <dgm:cxn modelId="{478E50D8-C8CA-4F44-9067-EB6FE0D7980B}" type="presParOf" srcId="{FD9C621B-5243-40D7-BD2A-670715367E6E}" destId="{C0975FA0-BC65-43F9-B625-5FAB8B4E3650}" srcOrd="4" destOrd="0" presId="urn:microsoft.com/office/officeart/2005/8/layout/process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B1A556-9988-4656-B6A3-7FA47DAE73A5}" type="doc">
      <dgm:prSet loTypeId="urn:microsoft.com/office/officeart/2005/8/layout/process1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08745CF-9522-4806-A12F-0B9DCC88E81C}">
      <dgm:prSet/>
      <dgm:spPr/>
      <dgm:t>
        <a:bodyPr/>
        <a:lstStyle/>
        <a:p>
          <a:pPr rtl="0"/>
          <a:r>
            <a:rPr lang="en-US" dirty="0" smtClean="0"/>
            <a:t>Someone else is present in the room</a:t>
          </a:r>
          <a:endParaRPr lang="en-US" dirty="0"/>
        </a:p>
      </dgm:t>
    </dgm:pt>
    <dgm:pt modelId="{77C79ECA-902B-43B0-BC6F-4984D077692B}" type="parTrans" cxnId="{1A55AB9F-6267-48BD-9758-8F9E769581AF}">
      <dgm:prSet/>
      <dgm:spPr/>
      <dgm:t>
        <a:bodyPr/>
        <a:lstStyle/>
        <a:p>
          <a:endParaRPr lang="en-US"/>
        </a:p>
      </dgm:t>
    </dgm:pt>
    <dgm:pt modelId="{7748A0BF-18DF-4335-84CE-AD2F9D430C1E}" type="sibTrans" cxnId="{1A55AB9F-6267-48BD-9758-8F9E769581AF}">
      <dgm:prSet/>
      <dgm:spPr/>
      <dgm:t>
        <a:bodyPr/>
        <a:lstStyle/>
        <a:p>
          <a:endParaRPr lang="en-US"/>
        </a:p>
      </dgm:t>
    </dgm:pt>
    <dgm:pt modelId="{962F6056-2BC4-4521-8615-9ED0AF9C7B14}">
      <dgm:prSet/>
      <dgm:spPr/>
      <dgm:t>
        <a:bodyPr/>
        <a:lstStyle/>
        <a:p>
          <a:pPr rtl="0"/>
          <a:r>
            <a:rPr lang="en-US" dirty="0" smtClean="0"/>
            <a:t>less awareness</a:t>
          </a:r>
        </a:p>
        <a:p>
          <a:pPr rtl="0"/>
          <a:r>
            <a:rPr lang="en-US" dirty="0" smtClean="0"/>
            <a:t>more privacy</a:t>
          </a:r>
          <a:endParaRPr lang="en-US" dirty="0"/>
        </a:p>
      </dgm:t>
    </dgm:pt>
    <dgm:pt modelId="{AC0F6B60-15F1-495A-A61B-601153C5822A}" type="parTrans" cxnId="{5CA2373C-AED2-47DE-86EF-1D26039CF9B0}">
      <dgm:prSet/>
      <dgm:spPr/>
      <dgm:t>
        <a:bodyPr/>
        <a:lstStyle/>
        <a:p>
          <a:endParaRPr lang="en-US"/>
        </a:p>
      </dgm:t>
    </dgm:pt>
    <dgm:pt modelId="{59A5E5DD-544A-48CE-8A66-0C026AC3C579}" type="sibTrans" cxnId="{5CA2373C-AED2-47DE-86EF-1D26039CF9B0}">
      <dgm:prSet/>
      <dgm:spPr/>
      <dgm:t>
        <a:bodyPr/>
        <a:lstStyle/>
        <a:p>
          <a:endParaRPr lang="en-US"/>
        </a:p>
      </dgm:t>
    </dgm:pt>
    <dgm:pt modelId="{D36D17AC-1E49-4427-A8CB-D256C46E7B7C}">
      <dgm:prSet/>
      <dgm:spPr/>
      <dgm:t>
        <a:bodyPr/>
        <a:lstStyle/>
        <a:p>
          <a:pPr rtl="0"/>
          <a:r>
            <a:rPr lang="en-US" dirty="0" smtClean="0"/>
            <a:t>camera is paused</a:t>
          </a:r>
        </a:p>
      </dgm:t>
    </dgm:pt>
    <dgm:pt modelId="{5E075CAF-AD6E-4439-8CBF-4A5FDC453E76}" type="parTrans" cxnId="{D91403F1-94E3-4BA1-AF44-226AF61C05A5}">
      <dgm:prSet/>
      <dgm:spPr/>
      <dgm:t>
        <a:bodyPr/>
        <a:lstStyle/>
        <a:p>
          <a:endParaRPr lang="en-US"/>
        </a:p>
      </dgm:t>
    </dgm:pt>
    <dgm:pt modelId="{3B3470E9-B507-4C50-AB24-61C7B94D77D3}" type="sibTrans" cxnId="{D91403F1-94E3-4BA1-AF44-226AF61C05A5}">
      <dgm:prSet/>
      <dgm:spPr/>
      <dgm:t>
        <a:bodyPr/>
        <a:lstStyle/>
        <a:p>
          <a:endParaRPr lang="en-US"/>
        </a:p>
      </dgm:t>
    </dgm:pt>
    <dgm:pt modelId="{FD9C621B-5243-40D7-BD2A-670715367E6E}" type="pres">
      <dgm:prSet presAssocID="{72B1A556-9988-4656-B6A3-7FA47DAE73A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EE6ADBB-988A-4808-B938-0073704F24CE}" type="pres">
      <dgm:prSet presAssocID="{C08745CF-9522-4806-A12F-0B9DCC88E81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65E7B1-4D9C-4EAA-A26A-0AB8F7297A68}" type="pres">
      <dgm:prSet presAssocID="{7748A0BF-18DF-4335-84CE-AD2F9D430C1E}" presName="sibTrans" presStyleLbl="sibTrans2D1" presStyleIdx="0" presStyleCnt="2"/>
      <dgm:spPr/>
      <dgm:t>
        <a:bodyPr/>
        <a:lstStyle/>
        <a:p>
          <a:endParaRPr lang="en-US"/>
        </a:p>
      </dgm:t>
    </dgm:pt>
    <dgm:pt modelId="{8B6112B6-5F77-48C9-ABB0-0D0B1917E19E}" type="pres">
      <dgm:prSet presAssocID="{7748A0BF-18DF-4335-84CE-AD2F9D430C1E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36A68295-A489-4F39-A1A4-F4EFE5D66E5A}" type="pres">
      <dgm:prSet presAssocID="{962F6056-2BC4-4521-8615-9ED0AF9C7B1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FA7FAB-5F0C-4B49-9709-61E4E0231A31}" type="pres">
      <dgm:prSet presAssocID="{59A5E5DD-544A-48CE-8A66-0C026AC3C579}" presName="sibTrans" presStyleLbl="sibTrans2D1" presStyleIdx="1" presStyleCnt="2"/>
      <dgm:spPr/>
      <dgm:t>
        <a:bodyPr/>
        <a:lstStyle/>
        <a:p>
          <a:endParaRPr lang="en-US"/>
        </a:p>
      </dgm:t>
    </dgm:pt>
    <dgm:pt modelId="{EDE3D4FD-78CE-4D92-A13F-8DE148835698}" type="pres">
      <dgm:prSet presAssocID="{59A5E5DD-544A-48CE-8A66-0C026AC3C579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C0975FA0-BC65-43F9-B625-5FAB8B4E3650}" type="pres">
      <dgm:prSet presAssocID="{D36D17AC-1E49-4427-A8CB-D256C46E7B7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A55AB9F-6267-48BD-9758-8F9E769581AF}" srcId="{72B1A556-9988-4656-B6A3-7FA47DAE73A5}" destId="{C08745CF-9522-4806-A12F-0B9DCC88E81C}" srcOrd="0" destOrd="0" parTransId="{77C79ECA-902B-43B0-BC6F-4984D077692B}" sibTransId="{7748A0BF-18DF-4335-84CE-AD2F9D430C1E}"/>
    <dgm:cxn modelId="{7756009A-469F-43B8-B3CC-41C76263EB2A}" type="presOf" srcId="{72B1A556-9988-4656-B6A3-7FA47DAE73A5}" destId="{FD9C621B-5243-40D7-BD2A-670715367E6E}" srcOrd="0" destOrd="0" presId="urn:microsoft.com/office/officeart/2005/8/layout/process1"/>
    <dgm:cxn modelId="{3E96FF1F-84EE-4396-ABD3-D4594E5EFD1C}" type="presOf" srcId="{962F6056-2BC4-4521-8615-9ED0AF9C7B14}" destId="{36A68295-A489-4F39-A1A4-F4EFE5D66E5A}" srcOrd="0" destOrd="0" presId="urn:microsoft.com/office/officeart/2005/8/layout/process1"/>
    <dgm:cxn modelId="{400D14D6-AD38-4BAB-A678-6D44C2A9A88D}" type="presOf" srcId="{59A5E5DD-544A-48CE-8A66-0C026AC3C579}" destId="{EDE3D4FD-78CE-4D92-A13F-8DE148835698}" srcOrd="1" destOrd="0" presId="urn:microsoft.com/office/officeart/2005/8/layout/process1"/>
    <dgm:cxn modelId="{5CA2373C-AED2-47DE-86EF-1D26039CF9B0}" srcId="{72B1A556-9988-4656-B6A3-7FA47DAE73A5}" destId="{962F6056-2BC4-4521-8615-9ED0AF9C7B14}" srcOrd="1" destOrd="0" parTransId="{AC0F6B60-15F1-495A-A61B-601153C5822A}" sibTransId="{59A5E5DD-544A-48CE-8A66-0C026AC3C579}"/>
    <dgm:cxn modelId="{E81E0497-E744-44B7-A0E7-591A47F4C3D0}" type="presOf" srcId="{D36D17AC-1E49-4427-A8CB-D256C46E7B7C}" destId="{C0975FA0-BC65-43F9-B625-5FAB8B4E3650}" srcOrd="0" destOrd="0" presId="urn:microsoft.com/office/officeart/2005/8/layout/process1"/>
    <dgm:cxn modelId="{ABF0D6F7-518F-4A2C-A64B-EE667E87BC12}" type="presOf" srcId="{7748A0BF-18DF-4335-84CE-AD2F9D430C1E}" destId="{8B6112B6-5F77-48C9-ABB0-0D0B1917E19E}" srcOrd="1" destOrd="0" presId="urn:microsoft.com/office/officeart/2005/8/layout/process1"/>
    <dgm:cxn modelId="{2897A249-BC66-4C97-939D-3823E6B0A5E7}" type="presOf" srcId="{7748A0BF-18DF-4335-84CE-AD2F9D430C1E}" destId="{8C65E7B1-4D9C-4EAA-A26A-0AB8F7297A68}" srcOrd="0" destOrd="0" presId="urn:microsoft.com/office/officeart/2005/8/layout/process1"/>
    <dgm:cxn modelId="{D91403F1-94E3-4BA1-AF44-226AF61C05A5}" srcId="{72B1A556-9988-4656-B6A3-7FA47DAE73A5}" destId="{D36D17AC-1E49-4427-A8CB-D256C46E7B7C}" srcOrd="2" destOrd="0" parTransId="{5E075CAF-AD6E-4439-8CBF-4A5FDC453E76}" sibTransId="{3B3470E9-B507-4C50-AB24-61C7B94D77D3}"/>
    <dgm:cxn modelId="{53C6F455-8560-4FF5-97AA-4082C1285F08}" type="presOf" srcId="{59A5E5DD-544A-48CE-8A66-0C026AC3C579}" destId="{60FA7FAB-5F0C-4B49-9709-61E4E0231A31}" srcOrd="0" destOrd="0" presId="urn:microsoft.com/office/officeart/2005/8/layout/process1"/>
    <dgm:cxn modelId="{6CA6EC4D-AC0D-4357-B32E-DC210D32F528}" type="presOf" srcId="{C08745CF-9522-4806-A12F-0B9DCC88E81C}" destId="{7EE6ADBB-988A-4808-B938-0073704F24CE}" srcOrd="0" destOrd="0" presId="urn:microsoft.com/office/officeart/2005/8/layout/process1"/>
    <dgm:cxn modelId="{9AE46ADA-A017-4B7E-8F0E-5B95692CC2CD}" type="presParOf" srcId="{FD9C621B-5243-40D7-BD2A-670715367E6E}" destId="{7EE6ADBB-988A-4808-B938-0073704F24CE}" srcOrd="0" destOrd="0" presId="urn:microsoft.com/office/officeart/2005/8/layout/process1"/>
    <dgm:cxn modelId="{54A97599-D1BE-4AD5-908E-B19931FB3663}" type="presParOf" srcId="{FD9C621B-5243-40D7-BD2A-670715367E6E}" destId="{8C65E7B1-4D9C-4EAA-A26A-0AB8F7297A68}" srcOrd="1" destOrd="0" presId="urn:microsoft.com/office/officeart/2005/8/layout/process1"/>
    <dgm:cxn modelId="{64831583-C572-4C74-B9A0-887B087A3300}" type="presParOf" srcId="{8C65E7B1-4D9C-4EAA-A26A-0AB8F7297A68}" destId="{8B6112B6-5F77-48C9-ABB0-0D0B1917E19E}" srcOrd="0" destOrd="0" presId="urn:microsoft.com/office/officeart/2005/8/layout/process1"/>
    <dgm:cxn modelId="{E04F8111-BABB-4D43-A58F-723B81B304FF}" type="presParOf" srcId="{FD9C621B-5243-40D7-BD2A-670715367E6E}" destId="{36A68295-A489-4F39-A1A4-F4EFE5D66E5A}" srcOrd="2" destOrd="0" presId="urn:microsoft.com/office/officeart/2005/8/layout/process1"/>
    <dgm:cxn modelId="{DB6FE158-F875-41D4-BFDD-520A422ED9EB}" type="presParOf" srcId="{FD9C621B-5243-40D7-BD2A-670715367E6E}" destId="{60FA7FAB-5F0C-4B49-9709-61E4E0231A31}" srcOrd="3" destOrd="0" presId="urn:microsoft.com/office/officeart/2005/8/layout/process1"/>
    <dgm:cxn modelId="{8C5354C5-6843-40B9-B38F-00515226BBAC}" type="presParOf" srcId="{60FA7FAB-5F0C-4B49-9709-61E4E0231A31}" destId="{EDE3D4FD-78CE-4D92-A13F-8DE148835698}" srcOrd="0" destOrd="0" presId="urn:microsoft.com/office/officeart/2005/8/layout/process1"/>
    <dgm:cxn modelId="{C73A0D92-5A84-45BF-BFD3-502078EB6C87}" type="presParOf" srcId="{FD9C621B-5243-40D7-BD2A-670715367E6E}" destId="{C0975FA0-BC65-43F9-B625-5FAB8B4E3650}" srcOrd="4" destOrd="0" presId="urn:microsoft.com/office/officeart/2005/8/layout/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590B2-A6AB-4C77-B885-DCC7363803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8CF171-A9D3-4120-A9DA-BA20752997BD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10</a:t>
            </a:fld>
            <a:endParaRPr lang="en-C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11</a:t>
            </a:fld>
            <a:endParaRPr lang="en-C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12</a:t>
            </a:fld>
            <a:endParaRPr lang="en-C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13</a:t>
            </a:fld>
            <a:endParaRPr lang="en-C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14</a:t>
            </a:fld>
            <a:endParaRPr lang="en-C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15</a:t>
            </a:fld>
            <a:endParaRPr lang="en-C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16</a:t>
            </a:fld>
            <a:endParaRPr lang="en-CA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17</a:t>
            </a:fld>
            <a:endParaRPr lang="en-CA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18</a:t>
            </a:fld>
            <a:endParaRPr lang="en-CA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19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20</a:t>
            </a:fld>
            <a:endParaRPr lang="en-CA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21</a:t>
            </a:fld>
            <a:endParaRPr lang="en-CA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22</a:t>
            </a:fld>
            <a:endParaRPr lang="en-CA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23</a:t>
            </a:fld>
            <a:endParaRPr lang="en-CA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24</a:t>
            </a:fld>
            <a:endParaRPr lang="en-CA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25</a:t>
            </a:fld>
            <a:endParaRPr lang="en-CA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26</a:t>
            </a:fld>
            <a:endParaRPr lang="en-CA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27</a:t>
            </a:fld>
            <a:endParaRPr lang="en-CA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28</a:t>
            </a:fld>
            <a:endParaRPr lang="en-CA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29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30</a:t>
            </a:fld>
            <a:endParaRPr lang="en-CA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31</a:t>
            </a:fld>
            <a:endParaRPr lang="en-CA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32</a:t>
            </a:fld>
            <a:endParaRPr lang="en-CA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33</a:t>
            </a:fld>
            <a:endParaRPr lang="en-CA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34</a:t>
            </a:fld>
            <a:endParaRPr lang="en-CA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35</a:t>
            </a:fld>
            <a:endParaRPr lang="en-CA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36</a:t>
            </a:fld>
            <a:endParaRPr lang="en-CA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37</a:t>
            </a:fld>
            <a:endParaRPr lang="en-CA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38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8CF171-A9D3-4120-A9DA-BA20752997BD}" type="slidenum">
              <a:rPr lang="en-CA" smtClean="0"/>
              <a:pPr/>
              <a:t>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D9DBC8E7-5E97-401F-A8B1-6C3547D772DA}" type="datetimeFigureOut">
              <a:rPr lang="en-US" smtClean="0"/>
              <a:pPr/>
              <a:t>10/22/2008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49B62ADA-9C18-4CB5-B3D4-2527DA45AEFA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canadiancontent.net/14116142-privacy-and-rfid-chips.html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jumpcut.com/view/?id=E6F1D3F067F411DCB8E0000423CF381C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Data" Target="../diagrams/data2.xml"/><Relationship Id="rId7" Type="http://schemas.openxmlformats.org/officeDocument/2006/relationships/diagramData" Target="../diagrams/data3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diagramColors" Target="../diagrams/colors3.xml"/><Relationship Id="rId4" Type="http://schemas.openxmlformats.org/officeDocument/2006/relationships/diagramLayout" Target="../diagrams/layout2.xml"/><Relationship Id="rId9" Type="http://schemas.openxmlformats.org/officeDocument/2006/relationships/diagramQuickStyle" Target="../diagrams/quickStyle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9082" y="3143248"/>
            <a:ext cx="8410636" cy="1673352"/>
          </a:xfrm>
        </p:spPr>
        <p:txBody>
          <a:bodyPr>
            <a:normAutofit fontScale="90000"/>
          </a:bodyPr>
          <a:lstStyle/>
          <a:p>
            <a:pPr algn="ctr"/>
            <a:r>
              <a:rPr lang="en-CA" dirty="0" smtClean="0"/>
              <a:t>Privacy </a:t>
            </a:r>
            <a:br>
              <a:rPr lang="en-CA" dirty="0" smtClean="0"/>
            </a:br>
            <a:r>
              <a:rPr lang="en-CA" dirty="0" smtClean="0"/>
              <a:t>in </a:t>
            </a:r>
            <a:br>
              <a:rPr lang="en-CA" dirty="0" smtClean="0"/>
            </a:br>
            <a:r>
              <a:rPr lang="en-CA" dirty="0" smtClean="0"/>
              <a:t>Ubiquitous &amp; Domestic Computing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0034" y="5143512"/>
            <a:ext cx="8077200" cy="856674"/>
          </a:xfrm>
        </p:spPr>
        <p:txBody>
          <a:bodyPr/>
          <a:lstStyle/>
          <a:p>
            <a:pPr algn="ctr"/>
            <a:r>
              <a:rPr lang="en-CA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Yaser Ghanam</a:t>
            </a:r>
            <a:endParaRPr lang="en-C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It is a big deal..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Or.. is it?</a:t>
            </a:r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“All this secrecy is making life harder, more expensive, dangerous and less serendipitous”</a:t>
            </a:r>
          </a:p>
          <a:p>
            <a:pPr lvl="8"/>
            <a:r>
              <a:rPr lang="en-CA" sz="1400" dirty="0" smtClean="0"/>
              <a:t>Peter Cochrane. Head to Head. Sovereign Magazine, pages 56–57, March 2000. </a:t>
            </a:r>
          </a:p>
          <a:p>
            <a:endParaRPr lang="en-CA" dirty="0" smtClean="0"/>
          </a:p>
          <a:p>
            <a:r>
              <a:rPr lang="en-CA" dirty="0" smtClean="0"/>
              <a:t>Be “good” and you’d have nothing to worry about.</a:t>
            </a:r>
          </a:p>
          <a:p>
            <a:pPr lvl="1"/>
            <a:r>
              <a:rPr lang="en-CA" dirty="0" smtClean="0"/>
              <a:t>But do people agree on what “good” is?</a:t>
            </a:r>
          </a:p>
          <a:p>
            <a:endParaRPr lang="en-C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Our Position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Do we care about privacy?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Exercise: </a:t>
            </a:r>
          </a:p>
          <a:p>
            <a:pPr lvl="1"/>
            <a:r>
              <a:rPr lang="en-CA" dirty="0" smtClean="0"/>
              <a:t>I am currently conducting a market research as part of my business plan for a new set of products to the market. Are you willing to voluntarily give me permission to have copies of the receipts of all shopping transactions you make for 12 months?</a:t>
            </a:r>
          </a:p>
          <a:p>
            <a:pPr lvl="1"/>
            <a:r>
              <a:rPr lang="en-CA" dirty="0" smtClean="0"/>
              <a:t> What if I give you 5% of the overall total reported on these receipts?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500306"/>
            <a:ext cx="314325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3214686"/>
            <a:ext cx="318792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4572008"/>
            <a:ext cx="3143272" cy="2011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Do we </a:t>
            </a:r>
            <a:r>
              <a:rPr lang="en-CA" i="1" dirty="0" smtClean="0"/>
              <a:t>really</a:t>
            </a:r>
            <a:r>
              <a:rPr lang="en-CA" dirty="0" smtClean="0"/>
              <a:t> care about privacy?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A study was conducted to answer this question.</a:t>
            </a:r>
          </a:p>
          <a:p>
            <a:r>
              <a:rPr lang="en-CA" dirty="0" smtClean="0"/>
              <a:t>75% of people were concerned about their privacy or commercial profiling 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>
                <a:solidFill>
                  <a:srgbClr val="FF0000"/>
                </a:solidFill>
              </a:rPr>
              <a:t>BUT:  in exchange for uncertain, smallish gains</a:t>
            </a:r>
          </a:p>
          <a:p>
            <a:pPr>
              <a:buNone/>
            </a:pPr>
            <a:endParaRPr lang="en-CA" dirty="0" smtClean="0"/>
          </a:p>
          <a:p>
            <a:r>
              <a:rPr lang="en-CA" dirty="0" smtClean="0"/>
              <a:t>87% of participants disclosed large amounts of private information. </a:t>
            </a:r>
          </a:p>
          <a:p>
            <a:r>
              <a:rPr lang="en-CA" dirty="0" smtClean="0"/>
              <a:t>“people do not act according to their stated preferences” 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214282" y="6263366"/>
            <a:ext cx="87868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/>
              <a:t>User preference Vs. Behaviour: </a:t>
            </a:r>
            <a:r>
              <a:rPr lang="en-CA" sz="1400" dirty="0" err="1" smtClean="0"/>
              <a:t>Spiekermann</a:t>
            </a:r>
            <a:r>
              <a:rPr lang="en-CA" sz="1400" dirty="0" smtClean="0"/>
              <a:t>, </a:t>
            </a:r>
            <a:r>
              <a:rPr lang="en-CA" sz="1400" dirty="0" err="1" smtClean="0"/>
              <a:t>Grossklags</a:t>
            </a:r>
            <a:r>
              <a:rPr lang="en-CA" sz="1400" dirty="0" smtClean="0"/>
              <a:t>, </a:t>
            </a:r>
            <a:r>
              <a:rPr lang="en-CA" sz="1400" dirty="0" err="1" smtClean="0"/>
              <a:t>Berendt</a:t>
            </a:r>
            <a:r>
              <a:rPr lang="en-CA" sz="1400" dirty="0" smtClean="0"/>
              <a:t> (2001) Stated Privacy Preferences versus Actual Behaviour in EC environments: a Reality Check, Proc 5th </a:t>
            </a:r>
            <a:r>
              <a:rPr lang="en-CA" sz="1400" dirty="0" err="1" smtClean="0"/>
              <a:t>Int</a:t>
            </a:r>
            <a:r>
              <a:rPr lang="en-CA" sz="1400" dirty="0" smtClean="0"/>
              <a:t> Conf </a:t>
            </a:r>
            <a:r>
              <a:rPr lang="en-CA" sz="1400" dirty="0" err="1" smtClean="0"/>
              <a:t>Wirtschaftsinformatik</a:t>
            </a:r>
            <a:r>
              <a:rPr lang="en-CA" sz="1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much privacy do we need?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Individualistic view</a:t>
            </a:r>
          </a:p>
          <a:p>
            <a:pPr lvl="1"/>
            <a:r>
              <a:rPr lang="en-CA" dirty="0" smtClean="0"/>
              <a:t>Build better personalized, proactive systems. </a:t>
            </a:r>
          </a:p>
          <a:p>
            <a:pPr lvl="1"/>
            <a:r>
              <a:rPr lang="en-CA" dirty="0" smtClean="0"/>
              <a:t>So, protect only highly sensitive data.</a:t>
            </a:r>
          </a:p>
          <a:p>
            <a:r>
              <a:rPr lang="en-CA" dirty="0" smtClean="0"/>
              <a:t>Collectivistic view</a:t>
            </a:r>
          </a:p>
          <a:p>
            <a:pPr lvl="1"/>
            <a:r>
              <a:rPr lang="en-CA" dirty="0" smtClean="0"/>
              <a:t>Society as a whole can benefit from less privacy </a:t>
            </a:r>
          </a:p>
          <a:p>
            <a:pPr lvl="1"/>
            <a:r>
              <a:rPr lang="en-CA" dirty="0" smtClean="0"/>
              <a:t>So, value societal benefits over individuals’ privacy.</a:t>
            </a:r>
          </a:p>
          <a:p>
            <a:r>
              <a:rPr lang="en-CA" dirty="0" smtClean="0"/>
              <a:t>Reciprocal view</a:t>
            </a:r>
          </a:p>
          <a:p>
            <a:pPr lvl="1"/>
            <a:r>
              <a:rPr lang="en-CA" dirty="0" smtClean="0"/>
              <a:t>No watchers and watched, you know as much about anybody else as they know about you. </a:t>
            </a:r>
          </a:p>
        </p:txBody>
      </p:sp>
      <p:sp>
        <p:nvSpPr>
          <p:cNvPr id="4" name="Rectangle 3"/>
          <p:cNvSpPr/>
          <p:nvPr/>
        </p:nvSpPr>
        <p:spPr>
          <a:xfrm>
            <a:off x="642910" y="6305156"/>
            <a:ext cx="83582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/>
              <a:t>Mika </a:t>
            </a:r>
            <a:r>
              <a:rPr lang="en-CA" sz="1400" dirty="0" err="1" smtClean="0"/>
              <a:t>Raento</a:t>
            </a:r>
            <a:r>
              <a:rPr lang="en-CA" sz="1400" dirty="0" smtClean="0"/>
              <a:t>, Privacy in ubiquitous computing: Lots of questions, a couple of answers.</a:t>
            </a:r>
            <a:endParaRPr lang="en-CA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1833576"/>
            <a:ext cx="2667000" cy="3524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Borders of privacy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dirty="0" smtClean="0"/>
              <a:t>Natural borders: Physical limitations of observations </a:t>
            </a:r>
          </a:p>
          <a:p>
            <a:pPr lvl="1"/>
            <a:r>
              <a:rPr lang="en-CA" dirty="0" smtClean="0"/>
              <a:t>walls, doors, clothing, darkness, </a:t>
            </a:r>
          </a:p>
          <a:p>
            <a:pPr lvl="1"/>
            <a:r>
              <a:rPr lang="en-CA" dirty="0" smtClean="0"/>
              <a:t>also sealed letters, phone calls.</a:t>
            </a:r>
          </a:p>
          <a:p>
            <a:endParaRPr lang="en-CA" dirty="0" smtClean="0"/>
          </a:p>
          <a:p>
            <a:r>
              <a:rPr lang="en-CA" dirty="0" smtClean="0"/>
              <a:t>Example: </a:t>
            </a:r>
          </a:p>
          <a:p>
            <a:pPr lvl="1"/>
            <a:r>
              <a:rPr lang="en-CA" dirty="0" smtClean="0"/>
              <a:t>A context-aware wearable system</a:t>
            </a:r>
          </a:p>
          <a:p>
            <a:pPr lvl="1"/>
            <a:r>
              <a:rPr lang="en-CA" dirty="0" smtClean="0"/>
              <a:t>The feeling of having someone (or something) constantly peeking over our shoulder and second guessing us</a:t>
            </a:r>
          </a:p>
          <a:p>
            <a:pPr lvl="1"/>
            <a:r>
              <a:rPr lang="en-CA" dirty="0" smtClean="0"/>
              <a:t>Such information might be able to determine:</a:t>
            </a:r>
          </a:p>
          <a:p>
            <a:pPr lvl="2"/>
            <a:r>
              <a:rPr lang="en-CA" dirty="0" smtClean="0"/>
              <a:t>your physical data (were you at the crime scene?) </a:t>
            </a:r>
          </a:p>
          <a:p>
            <a:pPr lvl="2"/>
            <a:r>
              <a:rPr lang="en-CA" dirty="0" smtClean="0"/>
              <a:t>your </a:t>
            </a:r>
            <a:r>
              <a:rPr lang="en-CA" i="1" dirty="0" smtClean="0"/>
              <a:t>intentions </a:t>
            </a:r>
            <a:r>
              <a:rPr lang="en-CA" dirty="0" smtClean="0"/>
              <a:t>(by assessing the data feed from body sensors) </a:t>
            </a:r>
          </a:p>
          <a:p>
            <a:pPr lvl="1"/>
            <a:r>
              <a:rPr lang="en-CA" dirty="0" smtClean="0"/>
              <a:t>Which motivates legislation that would make the deletion of such information a crime</a:t>
            </a:r>
          </a:p>
          <a:p>
            <a:pPr lvl="2"/>
            <a:r>
              <a:rPr lang="en-CA" dirty="0" smtClean="0"/>
              <a:t>just as recent laws against cybercrime</a:t>
            </a:r>
          </a:p>
        </p:txBody>
      </p:sp>
      <p:sp>
        <p:nvSpPr>
          <p:cNvPr id="5" name="Rectangle 4"/>
          <p:cNvSpPr/>
          <p:nvPr/>
        </p:nvSpPr>
        <p:spPr>
          <a:xfrm>
            <a:off x="857224" y="6286520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/>
              <a:t>Gary T. Marx. Murky conceptual waters: The public and the private. Ethics and Information Technology, 3(3):157–169, 2001.</a:t>
            </a:r>
            <a:endParaRPr lang="en-CA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500437"/>
            <a:ext cx="2992917" cy="20002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Borders of privacy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775191"/>
            <a:ext cx="8229600" cy="4625609"/>
          </a:xfrm>
        </p:spPr>
        <p:txBody>
          <a:bodyPr>
            <a:normAutofit fontScale="85000" lnSpcReduction="10000"/>
          </a:bodyPr>
          <a:lstStyle/>
          <a:p>
            <a:r>
              <a:rPr lang="en-CA" dirty="0" smtClean="0"/>
              <a:t>Social borders: Expectations about confidentiality </a:t>
            </a:r>
          </a:p>
          <a:p>
            <a:pPr lvl="1"/>
            <a:r>
              <a:rPr lang="en-CA" dirty="0" smtClean="0"/>
              <a:t>for members of certain social roles: family, doctors, lawyers. </a:t>
            </a:r>
          </a:p>
          <a:p>
            <a:pPr lvl="1"/>
            <a:r>
              <a:rPr lang="en-CA" dirty="0" smtClean="0"/>
              <a:t>also expectations that your colleagues will not read</a:t>
            </a:r>
            <a:br>
              <a:rPr lang="en-CA" dirty="0" smtClean="0"/>
            </a:br>
            <a:r>
              <a:rPr lang="en-CA" dirty="0" smtClean="0"/>
              <a:t>your personal fax messages, or material left lying around the photocopy machine.</a:t>
            </a:r>
          </a:p>
          <a:p>
            <a:endParaRPr lang="en-CA" dirty="0" smtClean="0"/>
          </a:p>
          <a:p>
            <a:r>
              <a:rPr lang="en-CA" dirty="0" smtClean="0"/>
              <a:t>Example: </a:t>
            </a:r>
          </a:p>
          <a:p>
            <a:pPr lvl="1"/>
            <a:r>
              <a:rPr lang="en-CA" dirty="0" smtClean="0"/>
              <a:t>Wearable health monitoring devices improve </a:t>
            </a:r>
            <a:br>
              <a:rPr lang="en-CA" dirty="0" smtClean="0"/>
            </a:br>
            <a:r>
              <a:rPr lang="en-CA" dirty="0" smtClean="0"/>
              <a:t>information flow to your physicians and their personnel.</a:t>
            </a:r>
          </a:p>
          <a:p>
            <a:pPr lvl="1"/>
            <a:r>
              <a:rPr lang="en-CA" dirty="0" smtClean="0"/>
              <a:t> Yet, it threatens to facilitate data sharing beyond local clinic staff to include your health insurer and employer.</a:t>
            </a:r>
          </a:p>
          <a:p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857224" y="6286520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/>
              <a:t>Gary T. Marx. Murky conceptual waters: The public and the private. Ethics and Information Technology, 3(3):157–169, 2001.</a:t>
            </a:r>
            <a:endParaRPr lang="en-CA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786446" y="4643446"/>
            <a:ext cx="3143272" cy="2011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Borders of privacy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sz="2400" dirty="0" smtClean="0"/>
              <a:t>Spatial or temporal borders: The expectations of people that parts of their life, can remain separate. </a:t>
            </a:r>
          </a:p>
          <a:p>
            <a:pPr lvl="1"/>
            <a:r>
              <a:rPr lang="en-CA" sz="2000" dirty="0" smtClean="0"/>
              <a:t>a wild adolescent time should not interfere with today’s life as a father</a:t>
            </a:r>
          </a:p>
          <a:p>
            <a:pPr lvl="1"/>
            <a:r>
              <a:rPr lang="en-CA" sz="2000" dirty="0" smtClean="0"/>
              <a:t>also your work colleagues and friends in your favourite club.</a:t>
            </a:r>
          </a:p>
          <a:p>
            <a:endParaRPr lang="en-CA" sz="2400" dirty="0" smtClean="0"/>
          </a:p>
          <a:p>
            <a:r>
              <a:rPr lang="en-CA" sz="2400" dirty="0" smtClean="0"/>
              <a:t>Example: </a:t>
            </a:r>
          </a:p>
          <a:p>
            <a:pPr lvl="1"/>
            <a:r>
              <a:rPr lang="en-CA" sz="2000" dirty="0" smtClean="0"/>
              <a:t>Mileage programs allow airlines to increase customer loyalty and provide consumers with free flights and other reward.</a:t>
            </a:r>
          </a:p>
          <a:p>
            <a:pPr lvl="1"/>
            <a:r>
              <a:rPr lang="en-CA" sz="2000" dirty="0" smtClean="0"/>
              <a:t>Different values to each customer ( “gold,” “silver”)</a:t>
            </a:r>
          </a:p>
          <a:p>
            <a:pPr lvl="1"/>
            <a:r>
              <a:rPr lang="en-CA" sz="2000" dirty="0" smtClean="0"/>
              <a:t>Sales agents asses my “net worth” to the company, and offer me special services (if I am “valuable”)</a:t>
            </a:r>
          </a:p>
        </p:txBody>
      </p:sp>
      <p:sp>
        <p:nvSpPr>
          <p:cNvPr id="5" name="Rectangle 4"/>
          <p:cNvSpPr/>
          <p:nvPr/>
        </p:nvSpPr>
        <p:spPr>
          <a:xfrm>
            <a:off x="857224" y="6286520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/>
              <a:t>Gary T. Marx. Murky conceptual waters: The public and the private. Ethics and Information Technology, 3(3):157–169, 2001.</a:t>
            </a:r>
            <a:endParaRPr lang="en-CA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286512" y="3638569"/>
            <a:ext cx="2646713" cy="1933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Borders of privacy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CA" dirty="0" smtClean="0"/>
              <a:t>Borders due to ephemeral or transitory effects</a:t>
            </a:r>
          </a:p>
          <a:p>
            <a:pPr lvl="1"/>
            <a:r>
              <a:rPr lang="en-CA" dirty="0" smtClean="0"/>
              <a:t>an action that we hope gets forgotten soon. </a:t>
            </a:r>
          </a:p>
          <a:p>
            <a:pPr lvl="1"/>
            <a:r>
              <a:rPr lang="en-CA" dirty="0" smtClean="0"/>
              <a:t>also old pictures and letters that we put out in our trash.</a:t>
            </a:r>
          </a:p>
          <a:p>
            <a:pPr lvl="1"/>
            <a:r>
              <a:rPr lang="en-CA" dirty="0" smtClean="0"/>
              <a:t>our expectations of being able to have information simply pass away unnoticed or forgotten.</a:t>
            </a:r>
          </a:p>
          <a:p>
            <a:endParaRPr lang="en-CA" dirty="0" smtClean="0"/>
          </a:p>
          <a:p>
            <a:r>
              <a:rPr lang="en-CA" dirty="0" smtClean="0"/>
              <a:t>Example: </a:t>
            </a:r>
          </a:p>
          <a:p>
            <a:pPr lvl="1"/>
            <a:r>
              <a:rPr lang="en-CA" dirty="0" smtClean="0"/>
              <a:t>Memory Amplifier: Any statement I make during a private conversation could potentially be played back.</a:t>
            </a:r>
          </a:p>
          <a:p>
            <a:pPr lvl="1"/>
            <a:r>
              <a:rPr lang="en-CA" dirty="0" smtClean="0"/>
              <a:t>Even if this information would never get disclosed to others:</a:t>
            </a:r>
          </a:p>
          <a:p>
            <a:pPr lvl="2"/>
            <a:r>
              <a:rPr lang="en-CA" dirty="0" smtClean="0"/>
              <a:t>Do you want to deal with people who have perfect memories?</a:t>
            </a:r>
          </a:p>
        </p:txBody>
      </p:sp>
      <p:sp>
        <p:nvSpPr>
          <p:cNvPr id="5" name="Rectangle 4"/>
          <p:cNvSpPr/>
          <p:nvPr/>
        </p:nvSpPr>
        <p:spPr>
          <a:xfrm>
            <a:off x="857224" y="6286520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/>
              <a:t>Gary T. Marx. Murky conceptual waters: The public and the private. Ethics and Information Technology, 3(3):157–169, 2001.</a:t>
            </a:r>
            <a:endParaRPr lang="en-CA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Exercise – 1 minute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the solution you provided earlier, what privacy borders you might have crossed?</a:t>
            </a:r>
          </a:p>
          <a:p>
            <a:pPr lvl="1"/>
            <a:r>
              <a:rPr lang="en-US" dirty="0" smtClean="0"/>
              <a:t>Natural</a:t>
            </a:r>
          </a:p>
          <a:p>
            <a:pPr lvl="1"/>
            <a:r>
              <a:rPr lang="en-US" dirty="0" smtClean="0"/>
              <a:t>Social</a:t>
            </a:r>
          </a:p>
          <a:p>
            <a:pPr lvl="1"/>
            <a:r>
              <a:rPr lang="en-US" dirty="0" smtClean="0"/>
              <a:t>Spatial/Temporal</a:t>
            </a:r>
          </a:p>
          <a:p>
            <a:pPr lvl="1"/>
            <a:r>
              <a:rPr lang="en-US" dirty="0" smtClean="0"/>
              <a:t>Ephemeral/Transitory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Exercise – 3 minutes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John has an account in each of the three entities you have.</a:t>
            </a:r>
          </a:p>
          <a:p>
            <a:pPr lvl="1"/>
            <a:r>
              <a:rPr lang="en-US" dirty="0" smtClean="0"/>
              <a:t>Choose one entity to be YOU (as a group). </a:t>
            </a:r>
          </a:p>
          <a:p>
            <a:pPr lvl="1"/>
            <a:r>
              <a:rPr lang="en-US" dirty="0" smtClean="0"/>
              <a:t>Assume you have unconditional access to the databases of the other two.</a:t>
            </a:r>
          </a:p>
          <a:p>
            <a:pPr lvl="1"/>
            <a:r>
              <a:rPr lang="en-US" dirty="0" smtClean="0"/>
              <a:t>Using this data, how can you improve your business?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Example: As eBay, how can I use info from my client’s PayPal account and his </a:t>
            </a:r>
            <a:r>
              <a:rPr lang="en-US" dirty="0" err="1" smtClean="0"/>
              <a:t>CoverMe</a:t>
            </a:r>
            <a:r>
              <a:rPr lang="en-US" dirty="0" smtClean="0"/>
              <a:t> insurance account to improve my business?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Information Collection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Phone calls</a:t>
            </a:r>
          </a:p>
          <a:p>
            <a:r>
              <a:rPr lang="en-CA" dirty="0" smtClean="0"/>
              <a:t>Internet usage</a:t>
            </a:r>
          </a:p>
          <a:p>
            <a:r>
              <a:rPr lang="en-CA" dirty="0" smtClean="0"/>
              <a:t>Social networks</a:t>
            </a:r>
          </a:p>
          <a:p>
            <a:pPr lvl="1"/>
            <a:r>
              <a:rPr lang="en-CA" dirty="0" smtClean="0"/>
              <a:t>Personal info, educational background, religious views, activities, friends, friends of friends ... Etc.</a:t>
            </a:r>
          </a:p>
          <a:p>
            <a:r>
              <a:rPr lang="en-CA" dirty="0" smtClean="0">
                <a:hlinkClick r:id="rId3"/>
              </a:rPr>
              <a:t>RFID technology </a:t>
            </a:r>
            <a:endParaRPr lang="en-CA" dirty="0" smtClean="0"/>
          </a:p>
          <a:p>
            <a:r>
              <a:rPr lang="en-CA" dirty="0" smtClean="0">
                <a:hlinkClick r:id="rId4"/>
              </a:rPr>
              <a:t>Search engines</a:t>
            </a:r>
            <a:endParaRPr lang="en-CA" dirty="0" smtClean="0"/>
          </a:p>
          <a:p>
            <a:pPr>
              <a:buNone/>
            </a:pPr>
            <a:endParaRPr lang="en-CA" dirty="0" smtClean="0"/>
          </a:p>
        </p:txBody>
      </p:sp>
      <p:pic>
        <p:nvPicPr>
          <p:cNvPr id="4" name="Picture 3" descr="091020080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71604" y="2033420"/>
            <a:ext cx="5766051" cy="43245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71414"/>
            <a:ext cx="8229600" cy="1252728"/>
          </a:xfrm>
        </p:spPr>
        <p:txBody>
          <a:bodyPr>
            <a:normAutofit/>
          </a:bodyPr>
          <a:lstStyle/>
          <a:p>
            <a:r>
              <a:rPr lang="en-CA" dirty="0" smtClean="0"/>
              <a:t>Are we aware of info collection?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What info is collected?</a:t>
            </a:r>
            <a:endParaRPr lang="en-CA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75191"/>
          <a:ext cx="8229600" cy="4625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 5"/>
          <p:cNvSpPr/>
          <p:nvPr/>
        </p:nvSpPr>
        <p:spPr>
          <a:xfrm>
            <a:off x="357158" y="6500834"/>
            <a:ext cx="87154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CA" sz="1200" dirty="0" smtClean="0"/>
              <a:t>Blaine A. Price1, </a:t>
            </a:r>
            <a:r>
              <a:rPr lang="en-CA" sz="1200" dirty="0" err="1" smtClean="0"/>
              <a:t>Karim</a:t>
            </a:r>
            <a:r>
              <a:rPr lang="en-CA" sz="1200" dirty="0" smtClean="0"/>
              <a:t> Adam, </a:t>
            </a:r>
            <a:r>
              <a:rPr lang="en-CA" sz="1200" dirty="0" err="1" smtClean="0"/>
              <a:t>BasharNuseibeh</a:t>
            </a:r>
            <a:r>
              <a:rPr lang="en-CA" sz="1200" dirty="0" smtClean="0"/>
              <a:t>, Keeping Ubiquitous Computing to Yourself: a practical model for user control of privacy.</a:t>
            </a:r>
            <a:endParaRPr lang="en-CA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2753021"/>
            <a:ext cx="768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Raw</a:t>
            </a:r>
            <a:endParaRPr lang="en-US" sz="2400" b="1" dirty="0"/>
          </a:p>
        </p:txBody>
      </p:sp>
      <p:sp>
        <p:nvSpPr>
          <p:cNvPr id="8" name="Left Brace 7"/>
          <p:cNvSpPr/>
          <p:nvPr/>
        </p:nvSpPr>
        <p:spPr>
          <a:xfrm>
            <a:off x="1285852" y="1857364"/>
            <a:ext cx="214314" cy="221457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8190" y="5000636"/>
            <a:ext cx="1217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Derived</a:t>
            </a:r>
            <a:endParaRPr lang="en-US" sz="2400" b="1" dirty="0"/>
          </a:p>
        </p:txBody>
      </p:sp>
      <p:sp>
        <p:nvSpPr>
          <p:cNvPr id="10" name="Left Brace 9"/>
          <p:cNvSpPr/>
          <p:nvPr/>
        </p:nvSpPr>
        <p:spPr>
          <a:xfrm>
            <a:off x="1285852" y="4143380"/>
            <a:ext cx="214314" cy="221457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0081AD9-3FDB-4AA4-87BB-7EF155C488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B66AD2A-797F-49F8-A73C-6CE80B02F6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2573B0B-4F72-4C84-B8AD-666EB71BD8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3C04FCC-F629-4ABC-A1CF-335EFA86E7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8705244-5F0B-4544-8A4E-E238B20836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D007CB1-CAC2-45A8-A5A6-B7B54F96D2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4627252-0077-4ED8-8742-2011894A72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DE0B90F-10CE-49F4-9CD8-027C745459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D6D0F11-BB73-4F02-9F0C-A66CA32393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2634B73-BE6E-45B9-A6C2-2FB8B2EE78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89AB970-D46C-4012-9AFD-FD21560CF7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C5F11FE-4ED2-4E61-BCB5-BC0FE8AC8E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  <p:bldP spid="7" grpId="0"/>
      <p:bldP spid="8" grpId="0" animBg="1"/>
      <p:bldP spid="9" grpId="0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Context Aware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57159" y="5467665"/>
            <a:ext cx="8572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Carman </a:t>
            </a:r>
            <a:r>
              <a:rPr lang="en-US" sz="1200" dirty="0" err="1" smtClean="0"/>
              <a:t>Neustaedter</a:t>
            </a:r>
            <a:r>
              <a:rPr lang="en-US" sz="1200" dirty="0" smtClean="0"/>
              <a:t> and Saul Greenberg, The Design of a Context-Aware Home Media Space for Balancing Privacy and Awareness, </a:t>
            </a:r>
            <a:r>
              <a:rPr lang="en-US" sz="1200" dirty="0" err="1" smtClean="0"/>
              <a:t>UbiComp</a:t>
            </a:r>
            <a:r>
              <a:rPr lang="en-US" sz="1200" dirty="0" smtClean="0"/>
              <a:t> 2003, LNCS 2864.</a:t>
            </a:r>
            <a:endParaRPr lang="en-US" sz="1200" dirty="0"/>
          </a:p>
        </p:txBody>
      </p:sp>
      <p:sp>
        <p:nvSpPr>
          <p:cNvPr id="5" name="Rectangle 4"/>
          <p:cNvSpPr/>
          <p:nvPr/>
        </p:nvSpPr>
        <p:spPr>
          <a:xfrm>
            <a:off x="357158" y="5929330"/>
            <a:ext cx="7786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Boyle, M., </a:t>
            </a:r>
            <a:r>
              <a:rPr lang="en-US" sz="1200" dirty="0" err="1" smtClean="0"/>
              <a:t>Neustaedter</a:t>
            </a:r>
            <a:r>
              <a:rPr lang="en-US" sz="1200" dirty="0" smtClean="0"/>
              <a:t>, C. and Greenberg, S. Privacy Factors in Video‐based Media Spaces. In Harrison, S. (Ed.) Media Space: 20+ Years of Mediated </a:t>
            </a:r>
            <a:r>
              <a:rPr lang="en-US" sz="1200" dirty="0" err="1" smtClean="0"/>
              <a:t>Life.Springer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Media Spaces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Always-on, video-based</a:t>
            </a:r>
          </a:p>
          <a:p>
            <a:r>
              <a:rPr lang="en-US" dirty="0" smtClean="0"/>
              <a:t>Awareness of others’ presence &amp; activities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088453"/>
            <a:ext cx="5429288" cy="3269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Elements of a Context-Aware 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Camera state: play, pause or stop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928934"/>
            <a:ext cx="2395542" cy="2655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48226" y="2928935"/>
            <a:ext cx="2395542" cy="2642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Elements of a Context-Aware 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Capturing angle: control what is on focus</a:t>
            </a:r>
          </a:p>
          <a:p>
            <a:r>
              <a:rPr lang="en-US" dirty="0" smtClean="0"/>
              <a:t>Video fidelity: blurring, frame rate, frame size</a:t>
            </a:r>
          </a:p>
          <a:p>
            <a:pPr lvl="1"/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8260" y="3143248"/>
            <a:ext cx="287655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143247"/>
            <a:ext cx="2928958" cy="2797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Elements of a Context-Aware 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Easy-off button: turn off the camera</a:t>
            </a:r>
          </a:p>
          <a:p>
            <a:r>
              <a:rPr lang="en-US" dirty="0" smtClean="0"/>
              <a:t>Gesture (de)activation: camera &amp; microphone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000372"/>
            <a:ext cx="3380943" cy="2814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49305" y="3000372"/>
            <a:ext cx="402322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Elements of a Context-Aware 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Telecommuter detection</a:t>
            </a:r>
          </a:p>
          <a:p>
            <a:r>
              <a:rPr lang="en-US" dirty="0" smtClean="0"/>
              <a:t>Family/Friend detection</a:t>
            </a:r>
          </a:p>
          <a:p>
            <a:r>
              <a:rPr lang="en-US" dirty="0" smtClean="0"/>
              <a:t>Visual/Audio feedback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3500438"/>
            <a:ext cx="35718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Privacy Control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643050"/>
            <a:ext cx="6429420" cy="4654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Canada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CA" dirty="0" smtClean="0"/>
          </a:p>
          <a:p>
            <a:pPr>
              <a:buNone/>
            </a:pP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“A funeral home obtained the names and addresses of people diagnosed with cancer, and contacted a Montreal woman on the list about buying a burial plot and pre-paid funeral services. ”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5720" y="6202940"/>
            <a:ext cx="864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http://www.media-awareness.ca/english/issues/privacy/why_issue_privacy.cfm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Balancing awareness &amp; privacy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775191"/>
          <a:ext cx="8258204" cy="2296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428596" y="3429000"/>
          <a:ext cx="8258204" cy="22967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Design for Privacy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should we do in HCI?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Well-established in HCI: users don't change default settings. </a:t>
            </a:r>
          </a:p>
          <a:p>
            <a:pPr lvl="1"/>
            <a:r>
              <a:rPr lang="en-CA" dirty="0" smtClean="0"/>
              <a:t>It is not obvious, too difficult, or not rewarding.</a:t>
            </a:r>
          </a:p>
          <a:p>
            <a:pPr lvl="1"/>
            <a:r>
              <a:rPr lang="en-CA" dirty="0" smtClean="0"/>
              <a:t>Make the system compelling enough so that the users are willing to configure it.</a:t>
            </a:r>
          </a:p>
          <a:p>
            <a:pPr lvl="1"/>
            <a:r>
              <a:rPr lang="en-CA" dirty="0" smtClean="0"/>
              <a:t>Make the setup of trust relations easy for users. </a:t>
            </a:r>
          </a:p>
          <a:p>
            <a:r>
              <a:rPr lang="en-CA" dirty="0" smtClean="0"/>
              <a:t>Build systems and data collection that the users can understand and give permission for.</a:t>
            </a:r>
          </a:p>
          <a:p>
            <a:r>
              <a:rPr lang="en-CA" dirty="0" smtClean="0"/>
              <a:t>Distribute data only to entities users trust.</a:t>
            </a:r>
          </a:p>
        </p:txBody>
      </p:sp>
      <p:sp>
        <p:nvSpPr>
          <p:cNvPr id="4" name="Rectangle 3"/>
          <p:cNvSpPr/>
          <p:nvPr/>
        </p:nvSpPr>
        <p:spPr>
          <a:xfrm>
            <a:off x="642910" y="6519470"/>
            <a:ext cx="83582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/>
              <a:t>Mika </a:t>
            </a:r>
            <a:r>
              <a:rPr lang="en-CA" sz="1400" dirty="0" err="1" smtClean="0"/>
              <a:t>Raento</a:t>
            </a:r>
            <a:r>
              <a:rPr lang="en-CA" sz="1400" dirty="0" smtClean="0"/>
              <a:t>, Privacy in ubiquitous computing: Lots of questions, a couple of answers.</a:t>
            </a:r>
            <a:endParaRPr lang="en-CA" sz="1400" dirty="0"/>
          </a:p>
        </p:txBody>
      </p:sp>
      <p:sp>
        <p:nvSpPr>
          <p:cNvPr id="8" name="Rectangle 7"/>
          <p:cNvSpPr/>
          <p:nvPr/>
        </p:nvSpPr>
        <p:spPr>
          <a:xfrm>
            <a:off x="642910" y="6215082"/>
            <a:ext cx="85010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err="1" smtClean="0"/>
              <a:t>LeysiaPalen</a:t>
            </a:r>
            <a:r>
              <a:rPr lang="en-CA" sz="1400" dirty="0" smtClean="0"/>
              <a:t> (1999), Social, individual and technological issues for groupware calendar systems.</a:t>
            </a:r>
            <a:endParaRPr lang="en-CA" sz="11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User-controlled privacy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Policy matching: provide mechanisms for comparing user’s policy to that of the service. </a:t>
            </a:r>
          </a:p>
          <a:p>
            <a:r>
              <a:rPr lang="en-CA" dirty="0" smtClean="0"/>
              <a:t>Noise: hide or disguise a user’s location or identity by:</a:t>
            </a:r>
          </a:p>
          <a:p>
            <a:pPr lvl="1"/>
            <a:r>
              <a:rPr lang="en-CA" dirty="0" err="1" smtClean="0"/>
              <a:t>Anonymizing</a:t>
            </a:r>
            <a:r>
              <a:rPr lang="en-CA" dirty="0" smtClean="0"/>
              <a:t>: hiding the identity of the user</a:t>
            </a:r>
          </a:p>
          <a:p>
            <a:pPr lvl="1"/>
            <a:r>
              <a:rPr lang="en-CA" dirty="0" smtClean="0"/>
              <a:t>Hashing: disguising the identity of the user</a:t>
            </a:r>
          </a:p>
          <a:p>
            <a:pPr lvl="1"/>
            <a:r>
              <a:rPr lang="en-CA" dirty="0" smtClean="0"/>
              <a:t>Cloaking: making the user invisible</a:t>
            </a:r>
          </a:p>
          <a:p>
            <a:pPr lvl="1"/>
            <a:r>
              <a:rPr lang="en-CA" dirty="0" smtClean="0"/>
              <a:t>Blurring: decreasing the accuracy of the location</a:t>
            </a:r>
          </a:p>
          <a:p>
            <a:pPr lvl="1"/>
            <a:r>
              <a:rPr lang="en-CA" dirty="0" smtClean="0"/>
              <a:t>Lying: giving intentionally false information about location or time</a:t>
            </a:r>
          </a:p>
        </p:txBody>
      </p:sp>
      <p:sp>
        <p:nvSpPr>
          <p:cNvPr id="4" name="Rectangle 3"/>
          <p:cNvSpPr/>
          <p:nvPr/>
        </p:nvSpPr>
        <p:spPr>
          <a:xfrm>
            <a:off x="357158" y="6500834"/>
            <a:ext cx="87154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CA" sz="1200" dirty="0" smtClean="0"/>
              <a:t>Blaine A. Price, </a:t>
            </a:r>
            <a:r>
              <a:rPr lang="en-CA" sz="1200" dirty="0" err="1" smtClean="0"/>
              <a:t>Karim</a:t>
            </a:r>
            <a:r>
              <a:rPr lang="en-CA" sz="1200" dirty="0" smtClean="0"/>
              <a:t> Adam, </a:t>
            </a:r>
            <a:r>
              <a:rPr lang="en-CA" sz="1200" dirty="0" err="1" smtClean="0"/>
              <a:t>BasharNuseibeh</a:t>
            </a:r>
            <a:r>
              <a:rPr lang="en-CA" sz="1200" dirty="0" smtClean="0"/>
              <a:t>, Keeping Ubiquitous Computing to Yourself: a practical model for user control of privacy.</a:t>
            </a:r>
            <a:endParaRPr lang="en-CA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Privacy-driven design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CA" sz="2000" dirty="0" smtClean="0"/>
              <a:t>Openness and transparency</a:t>
            </a:r>
          </a:p>
          <a:p>
            <a:pPr lvl="1"/>
            <a:r>
              <a:rPr lang="en-CA" sz="1800" dirty="0" smtClean="0"/>
              <a:t>How can the user be aware of when and what data is being collected?</a:t>
            </a:r>
          </a:p>
          <a:p>
            <a:pPr lvl="0"/>
            <a:r>
              <a:rPr lang="en-CA" sz="2000" dirty="0" smtClean="0"/>
              <a:t>Individual participation: subject can see and modify records</a:t>
            </a:r>
          </a:p>
          <a:p>
            <a:pPr lvl="1"/>
            <a:r>
              <a:rPr lang="en-CA" sz="1800" dirty="0" smtClean="0"/>
              <a:t>How can the user correct a model built by the system?</a:t>
            </a:r>
          </a:p>
          <a:p>
            <a:pPr lvl="0"/>
            <a:r>
              <a:rPr lang="en-CA" sz="2000" dirty="0" smtClean="0"/>
              <a:t>Collection limitation</a:t>
            </a:r>
          </a:p>
          <a:p>
            <a:pPr lvl="1"/>
            <a:r>
              <a:rPr lang="en-CA" sz="1800" dirty="0" smtClean="0"/>
              <a:t>Build systems that use data, without knowing how relevant attributes are.</a:t>
            </a:r>
          </a:p>
          <a:p>
            <a:pPr lvl="1"/>
            <a:r>
              <a:rPr lang="en-CA" sz="1800" dirty="0" smtClean="0"/>
              <a:t>Insure quality of data used.</a:t>
            </a:r>
          </a:p>
          <a:p>
            <a:pPr lvl="1"/>
            <a:r>
              <a:rPr lang="en-CA" sz="1800" dirty="0" smtClean="0"/>
              <a:t>Minimize length of history stored</a:t>
            </a:r>
          </a:p>
          <a:p>
            <a:pPr lvl="0"/>
            <a:r>
              <a:rPr lang="en-CA" sz="2000" dirty="0" smtClean="0"/>
              <a:t>Use limitation: only for stated purposes, access controls</a:t>
            </a:r>
          </a:p>
          <a:p>
            <a:pPr lvl="1"/>
            <a:r>
              <a:rPr lang="en-CA" sz="1800" dirty="0" smtClean="0"/>
              <a:t>How do individuals give permission to distribute data to others?</a:t>
            </a:r>
          </a:p>
        </p:txBody>
      </p:sp>
      <p:sp>
        <p:nvSpPr>
          <p:cNvPr id="4" name="Rectangle 3"/>
          <p:cNvSpPr/>
          <p:nvPr/>
        </p:nvSpPr>
        <p:spPr>
          <a:xfrm>
            <a:off x="571472" y="6334804"/>
            <a:ext cx="81439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/>
              <a:t>Marc </a:t>
            </a:r>
            <a:r>
              <a:rPr lang="en-CA" sz="1400" dirty="0" err="1" smtClean="0"/>
              <a:t>Langheinrich</a:t>
            </a:r>
            <a:r>
              <a:rPr lang="en-CA" sz="1400" dirty="0" smtClean="0"/>
              <a:t>, Privacy by Design Principles of Privacy-Aware Ubiquitous Systems, </a:t>
            </a:r>
            <a:r>
              <a:rPr lang="en-CA" sz="1400" dirty="0" err="1" smtClean="0"/>
              <a:t>Ubicomp</a:t>
            </a:r>
            <a:r>
              <a:rPr lang="en-CA" sz="1400" dirty="0" smtClean="0"/>
              <a:t> 2001Proceedings.</a:t>
            </a:r>
            <a:endParaRPr lang="en-CA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Privacy-driven design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57158" y="1774825"/>
          <a:ext cx="8643998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  <a:gridCol w="3500462"/>
                <a:gridCol w="3500462"/>
              </a:tblGrid>
              <a:tr h="370840">
                <a:tc>
                  <a:txBody>
                    <a:bodyPr/>
                    <a:lstStyle/>
                    <a:p>
                      <a:endParaRPr lang="en-C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CA" sz="2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Feedback About</a:t>
                      </a:r>
                      <a:endParaRPr lang="en-CA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CA" sz="2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Control Over</a:t>
                      </a:r>
                      <a:endParaRPr lang="en-CA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CA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Capture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CA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When and what info is collected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CA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When &amp; when not to give out what info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CA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Construction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CA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What happens to collected info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CA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How each type of info is used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CA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Accessibility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CA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Which people and what software have access to what info about 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CA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Who &amp; what has access to what info about me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CA" sz="20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Purposes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CA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Why people want my info  </a:t>
                      </a:r>
                    </a:p>
                    <a:p>
                      <a:pPr algn="l"/>
                      <a:r>
                        <a:rPr kumimoji="0" lang="en-CA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(access behaviours)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CA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 appropriate feedback, I can exercise social control to restrict intrusion, unethical &amp; illegal usage.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285852" y="6072206"/>
            <a:ext cx="61436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/>
              <a:t>Victoria </a:t>
            </a:r>
            <a:r>
              <a:rPr lang="en-CA" sz="1400" dirty="0" err="1" smtClean="0"/>
              <a:t>Bellotti</a:t>
            </a:r>
            <a:r>
              <a:rPr lang="en-CA" sz="1400" dirty="0" smtClean="0"/>
              <a:t>  and Abigail </a:t>
            </a:r>
            <a:r>
              <a:rPr lang="en-CA" sz="1400" dirty="0" err="1" smtClean="0"/>
              <a:t>Sellen</a:t>
            </a:r>
            <a:r>
              <a:rPr lang="en-CA" sz="1400" dirty="0" smtClean="0"/>
              <a:t>. Design for Privacy in Ubiquitous Computing Environments.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5448"/>
            <a:ext cx="9144000" cy="1252728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Architecture for user-controlled privacy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571612"/>
            <a:ext cx="592935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57158" y="6500834"/>
            <a:ext cx="87154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CA" sz="1200" dirty="0" smtClean="0"/>
              <a:t>Blaine A. Price, </a:t>
            </a:r>
            <a:r>
              <a:rPr lang="en-CA" sz="1200" dirty="0" err="1" smtClean="0"/>
              <a:t>Karim</a:t>
            </a:r>
            <a:r>
              <a:rPr lang="en-CA" sz="1200" dirty="0" smtClean="0"/>
              <a:t> Adam, </a:t>
            </a:r>
            <a:r>
              <a:rPr lang="en-CA" sz="1200" dirty="0" err="1" smtClean="0"/>
              <a:t>BasharNuseibeh</a:t>
            </a:r>
            <a:r>
              <a:rPr lang="en-CA" sz="1200" dirty="0" smtClean="0"/>
              <a:t>, Keeping Ubiquitous Computing to Yourself: a practical model for user control of privacy.</a:t>
            </a:r>
            <a:endParaRPr lang="en-CA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Privacy is a concern with new technologies.</a:t>
            </a:r>
          </a:p>
          <a:p>
            <a:r>
              <a:rPr lang="en-US" dirty="0" smtClean="0"/>
              <a:t>Solutions need to balance privacy with:</a:t>
            </a:r>
          </a:p>
          <a:p>
            <a:pPr lvl="1"/>
            <a:r>
              <a:rPr lang="en-US" dirty="0" smtClean="0"/>
              <a:t>Unobtrusiveness (Wearable)</a:t>
            </a:r>
          </a:p>
          <a:p>
            <a:pPr lvl="1"/>
            <a:r>
              <a:rPr lang="en-US" dirty="0" smtClean="0"/>
              <a:t>Awareness (HMS)</a:t>
            </a:r>
          </a:p>
          <a:p>
            <a:pPr lvl="1"/>
            <a:r>
              <a:rPr lang="en-US" dirty="0" smtClean="0"/>
              <a:t>Convenience (Google)</a:t>
            </a:r>
          </a:p>
          <a:p>
            <a:endParaRPr lang="en-US" dirty="0" smtClean="0"/>
          </a:p>
          <a:p>
            <a:r>
              <a:rPr lang="en-US" dirty="0" smtClean="0"/>
              <a:t>At the end, it is all up to us.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Debate – 2 minutes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In the video:</a:t>
            </a:r>
          </a:p>
          <a:p>
            <a:pPr lvl="1"/>
            <a:r>
              <a:rPr lang="en-US" dirty="0" smtClean="0"/>
              <a:t>One guest said: “Google does do some nasty stuff… They know so much about people!”</a:t>
            </a:r>
          </a:p>
          <a:p>
            <a:pPr lvl="1"/>
            <a:r>
              <a:rPr lang="en-US" dirty="0" smtClean="0"/>
              <a:t>Another said: “Their point is that it does make your searches better.”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Similarly, health monitoring systems</a:t>
            </a:r>
          </a:p>
          <a:p>
            <a:pPr lvl="1"/>
            <a:r>
              <a:rPr lang="en-US" dirty="0" smtClean="0"/>
              <a:t>One might say: “They expose so much info about your activities, diets, moods…”</a:t>
            </a:r>
          </a:p>
          <a:p>
            <a:pPr lvl="1"/>
            <a:r>
              <a:rPr lang="en-US" dirty="0" smtClean="0"/>
              <a:t>Another says: “But they improve health awareness!”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Where do you stand?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Canada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“A candy company got hold of the names of people in a weight watchers program, and sent them chocolate bars in the mail.”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5720" y="6202940"/>
            <a:ext cx="864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http://www.media-awareness.ca/english/issues/privacy/why_issue_privacy.cfm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Canada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“Participants in a medical research study reported an increase in difficulties getting employment and insurance after they gave genetic samples to the researchers.”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285720" y="6202940"/>
            <a:ext cx="864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http://www.media-awareness.ca/english/issues/privacy/why_issue_privacy.cfm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Exercise – 3 minutes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John has an account in each of the three entities you have.</a:t>
            </a:r>
          </a:p>
          <a:p>
            <a:pPr lvl="1"/>
            <a:r>
              <a:rPr lang="en-US" dirty="0" smtClean="0"/>
              <a:t>Choose one entity to be YOU (as a group). </a:t>
            </a:r>
          </a:p>
          <a:p>
            <a:pPr lvl="1"/>
            <a:r>
              <a:rPr lang="en-US" dirty="0" smtClean="0"/>
              <a:t>Assume you have unconditional access to the databases of the other two.</a:t>
            </a:r>
          </a:p>
          <a:p>
            <a:pPr lvl="1"/>
            <a:r>
              <a:rPr lang="en-US" dirty="0" smtClean="0"/>
              <a:t>Using this data, how can you improve your service?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Example: As eBay, how can I use info from my client’s </a:t>
            </a:r>
            <a:r>
              <a:rPr lang="en-US" dirty="0" err="1" smtClean="0"/>
              <a:t>PayPal</a:t>
            </a:r>
            <a:r>
              <a:rPr lang="en-US" dirty="0" smtClean="0"/>
              <a:t> account and his </a:t>
            </a:r>
            <a:r>
              <a:rPr lang="en-US" dirty="0" err="1" smtClean="0"/>
              <a:t>CoverMe</a:t>
            </a:r>
            <a:r>
              <a:rPr lang="en-US" dirty="0" smtClean="0"/>
              <a:t> insurance account to improve my service? 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Outline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CA" dirty="0" smtClean="0"/>
              <a:t>What is privacy?</a:t>
            </a:r>
          </a:p>
          <a:p>
            <a:r>
              <a:rPr lang="en-CA" dirty="0" smtClean="0"/>
              <a:t>How does it affect you?</a:t>
            </a:r>
          </a:p>
          <a:p>
            <a:r>
              <a:rPr lang="en-CA" dirty="0" smtClean="0"/>
              <a:t>Do we care about privacy?</a:t>
            </a:r>
          </a:p>
          <a:p>
            <a:r>
              <a:rPr lang="en-CA" dirty="0" smtClean="0"/>
              <a:t>Borders of privacy</a:t>
            </a:r>
          </a:p>
          <a:p>
            <a:r>
              <a:rPr lang="en-CA" dirty="0" smtClean="0"/>
              <a:t>Information collection</a:t>
            </a:r>
            <a:endParaRPr lang="en-CA" sz="2400" dirty="0" smtClean="0"/>
          </a:p>
          <a:p>
            <a:r>
              <a:rPr lang="en-CA" dirty="0" smtClean="0"/>
              <a:t>Context aware systems</a:t>
            </a:r>
            <a:endParaRPr lang="en-CA" sz="2400" dirty="0" smtClean="0"/>
          </a:p>
          <a:p>
            <a:r>
              <a:rPr lang="en-US" dirty="0" smtClean="0"/>
              <a:t>Design for privacy</a:t>
            </a:r>
            <a:endParaRPr lang="en-C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privacy?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dirty="0" smtClean="0"/>
              <a:t>“</a:t>
            </a:r>
            <a:r>
              <a:rPr lang="en-CA" dirty="0"/>
              <a:t>The claim of individuals... to determine for themselves when, how, and to what extent information about them is </a:t>
            </a:r>
            <a:r>
              <a:rPr lang="en-CA" dirty="0" smtClean="0"/>
              <a:t>[collected and] communicated </a:t>
            </a:r>
            <a:r>
              <a:rPr lang="en-CA" dirty="0"/>
              <a:t>to others.” </a:t>
            </a:r>
            <a:endParaRPr lang="en-CA" dirty="0" smtClean="0"/>
          </a:p>
          <a:p>
            <a:pPr lvl="8"/>
            <a:r>
              <a:rPr lang="en-CA" dirty="0" smtClean="0"/>
              <a:t>Alan </a:t>
            </a:r>
            <a:r>
              <a:rPr lang="en-CA" dirty="0"/>
              <a:t>F. Westin. Privacy and Freedom. </a:t>
            </a:r>
            <a:r>
              <a:rPr lang="en-CA" dirty="0" err="1" smtClean="0"/>
              <a:t>Atheneum</a:t>
            </a:r>
            <a:r>
              <a:rPr lang="en-CA" dirty="0"/>
              <a:t>, New York NY, 1967.</a:t>
            </a:r>
          </a:p>
          <a:p>
            <a:endParaRPr lang="en-CA" dirty="0" smtClean="0"/>
          </a:p>
          <a:p>
            <a:r>
              <a:rPr lang="en-CA" dirty="0" smtClean="0"/>
              <a:t>“The right to be left alone!”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4800" dirty="0" smtClean="0"/>
              <a:t>How does it affect you?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Your information -&gt; Heaven for Marketing</a:t>
            </a:r>
          </a:p>
          <a:p>
            <a:pPr lvl="1"/>
            <a:r>
              <a:rPr lang="en-CA" dirty="0" smtClean="0"/>
              <a:t>telemarketers, junk mail, spam email.</a:t>
            </a:r>
          </a:p>
          <a:p>
            <a:r>
              <a:rPr lang="en-CA" dirty="0" smtClean="0"/>
              <a:t>Social implications</a:t>
            </a:r>
          </a:p>
          <a:p>
            <a:pPr lvl="1"/>
            <a:r>
              <a:rPr lang="en-CA" dirty="0" smtClean="0"/>
              <a:t>Someone gets access to your online dating account (your wife/husband!!)</a:t>
            </a:r>
          </a:p>
          <a:p>
            <a:r>
              <a:rPr lang="en-CA" dirty="0" smtClean="0"/>
              <a:t>Political misuse</a:t>
            </a:r>
          </a:p>
          <a:p>
            <a:pPr lvl="1"/>
            <a:r>
              <a:rPr lang="en-CA" dirty="0" smtClean="0"/>
              <a:t>IBM's Hollerith punch card technology was used to collect census data, later used by the Nazis to identify Jews for transport to extermination camps.</a:t>
            </a: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428596" y="6357958"/>
            <a:ext cx="82868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CA" sz="1400" dirty="0" smtClean="0"/>
              <a:t>Black, E. (2001). IBM and the Holocaust: The Strategic Alliance Between Nazi Germany and America's Most Powerful Corporation. New York: Crown</a:t>
            </a:r>
            <a:r>
              <a:rPr kumimoji="0" lang="en-CA" sz="12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n-CA" sz="1800" b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1154</TotalTime>
  <Words>2028</Words>
  <Application>Microsoft Office PowerPoint</Application>
  <PresentationFormat>On-screen Show (4:3)</PresentationFormat>
  <Paragraphs>288</Paragraphs>
  <Slides>38</Slides>
  <Notes>38</Notes>
  <HiddenSlides>8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Module</vt:lpstr>
      <vt:lpstr>Privacy  in  Ubiquitous &amp; Domestic Computing</vt:lpstr>
      <vt:lpstr>Class Exercise – 3 minutes</vt:lpstr>
      <vt:lpstr>In Canada</vt:lpstr>
      <vt:lpstr>In Canada</vt:lpstr>
      <vt:lpstr>In Canada</vt:lpstr>
      <vt:lpstr>Class Exercise – 3 minutes</vt:lpstr>
      <vt:lpstr>Outline</vt:lpstr>
      <vt:lpstr>What is privacy?</vt:lpstr>
      <vt:lpstr>How does it affect you?</vt:lpstr>
      <vt:lpstr>It is a big deal.. </vt:lpstr>
      <vt:lpstr>Our Position</vt:lpstr>
      <vt:lpstr>Do we care about privacy?</vt:lpstr>
      <vt:lpstr>Do we really care about privacy?</vt:lpstr>
      <vt:lpstr>How much privacy do we need?</vt:lpstr>
      <vt:lpstr>Borders of privacy</vt:lpstr>
      <vt:lpstr>Borders of privacy</vt:lpstr>
      <vt:lpstr>Borders of privacy</vt:lpstr>
      <vt:lpstr>Borders of privacy</vt:lpstr>
      <vt:lpstr>Class Exercise – 1 minute</vt:lpstr>
      <vt:lpstr>Information Collection</vt:lpstr>
      <vt:lpstr>Are we aware of info collection?</vt:lpstr>
      <vt:lpstr>What info is collected?</vt:lpstr>
      <vt:lpstr>Context Aware Systems</vt:lpstr>
      <vt:lpstr>Home Media Spaces</vt:lpstr>
      <vt:lpstr>Elements of a Context-Aware HMS</vt:lpstr>
      <vt:lpstr>Elements of a Context-Aware HMS</vt:lpstr>
      <vt:lpstr>Elements of a Context-Aware HMS</vt:lpstr>
      <vt:lpstr>Elements of a Context-Aware HMS</vt:lpstr>
      <vt:lpstr>Privacy Control</vt:lpstr>
      <vt:lpstr>Balancing awareness &amp; privacy</vt:lpstr>
      <vt:lpstr>Design for Privacy</vt:lpstr>
      <vt:lpstr>What should we do in HCI?</vt:lpstr>
      <vt:lpstr>User-controlled privacy</vt:lpstr>
      <vt:lpstr>Privacy-driven design</vt:lpstr>
      <vt:lpstr>Privacy-driven design</vt:lpstr>
      <vt:lpstr>Architecture for user-controlled privacy</vt:lpstr>
      <vt:lpstr>Summary</vt:lpstr>
      <vt:lpstr>Class Debate – 2 minutes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Privacy in Ubiquitous Computing</dc:title>
  <dc:creator>yghanam</dc:creator>
  <cp:lastModifiedBy>yghanam</cp:lastModifiedBy>
  <cp:revision>163</cp:revision>
  <dcterms:created xsi:type="dcterms:W3CDTF">2008-10-22T01:24:48Z</dcterms:created>
  <dcterms:modified xsi:type="dcterms:W3CDTF">2008-10-22T15:06:03Z</dcterms:modified>
</cp:coreProperties>
</file>