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0" r:id="rId6"/>
    <p:sldId id="274" r:id="rId7"/>
    <p:sldId id="265" r:id="rId8"/>
    <p:sldId id="272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474" autoAdjust="0"/>
    <p:restoredTop sz="86323" autoAdjust="0"/>
  </p:normalViewPr>
  <p:slideViewPr>
    <p:cSldViewPr>
      <p:cViewPr>
        <p:scale>
          <a:sx n="50" d="100"/>
          <a:sy n="50" d="100"/>
        </p:scale>
        <p:origin x="-696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26CAC-A60B-4F9F-BA34-B1A55586C5C4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849730-7FCE-4801-A537-0F4ADBF1AA6F}">
      <dgm:prSet/>
      <dgm:spPr/>
      <dgm:t>
        <a:bodyPr/>
        <a:lstStyle/>
        <a:p>
          <a:pPr rtl="0"/>
          <a:r>
            <a:rPr lang="en-US" dirty="0" smtClean="0"/>
            <a:t>Used in early definition phase</a:t>
          </a:r>
          <a:endParaRPr lang="en-US" dirty="0"/>
        </a:p>
      </dgm:t>
    </dgm:pt>
    <dgm:pt modelId="{6CBC486B-EFC3-4B2C-9236-368C9601E6D6}" type="parTrans" cxnId="{98D4C5D7-CB3F-46E1-A7EB-17FE918B4ACC}">
      <dgm:prSet/>
      <dgm:spPr/>
      <dgm:t>
        <a:bodyPr/>
        <a:lstStyle/>
        <a:p>
          <a:endParaRPr lang="en-US"/>
        </a:p>
      </dgm:t>
    </dgm:pt>
    <dgm:pt modelId="{374A310E-294D-48EE-B443-F88E1FABBF87}" type="sibTrans" cxnId="{98D4C5D7-CB3F-46E1-A7EB-17FE918B4ACC}">
      <dgm:prSet/>
      <dgm:spPr/>
      <dgm:t>
        <a:bodyPr/>
        <a:lstStyle/>
        <a:p>
          <a:endParaRPr lang="en-US"/>
        </a:p>
      </dgm:t>
    </dgm:pt>
    <dgm:pt modelId="{E0260997-C4F2-41D0-B01C-8E7D13B7810F}">
      <dgm:prSet/>
      <dgm:spPr/>
      <dgm:t>
        <a:bodyPr/>
        <a:lstStyle/>
        <a:p>
          <a:pPr rtl="0"/>
          <a:r>
            <a:rPr lang="en-US" dirty="0" smtClean="0"/>
            <a:t>Used during studies on the prototype</a:t>
          </a:r>
          <a:endParaRPr lang="en-US" dirty="0"/>
        </a:p>
      </dgm:t>
    </dgm:pt>
    <dgm:pt modelId="{7DB9D8E1-B41E-4845-B1D0-21557F3BC0A7}" type="parTrans" cxnId="{DC4621A8-FF05-4AEB-A0F9-38DD9AB23AEE}">
      <dgm:prSet/>
      <dgm:spPr/>
      <dgm:t>
        <a:bodyPr/>
        <a:lstStyle/>
        <a:p>
          <a:endParaRPr lang="en-US"/>
        </a:p>
      </dgm:t>
    </dgm:pt>
    <dgm:pt modelId="{B99B3FFA-F703-4F99-A084-EF27BAB1C017}" type="sibTrans" cxnId="{DC4621A8-FF05-4AEB-A0F9-38DD9AB23AEE}">
      <dgm:prSet/>
      <dgm:spPr/>
      <dgm:t>
        <a:bodyPr/>
        <a:lstStyle/>
        <a:p>
          <a:endParaRPr lang="en-US"/>
        </a:p>
      </dgm:t>
    </dgm:pt>
    <dgm:pt modelId="{47F0C0EE-9A9E-496A-9AF4-EC2729FB7708}">
      <dgm:prSet/>
      <dgm:spPr/>
      <dgm:t>
        <a:bodyPr/>
        <a:lstStyle/>
        <a:p>
          <a:pPr rtl="0"/>
          <a:r>
            <a:rPr lang="en-US" dirty="0" smtClean="0"/>
            <a:t>After the system is completed</a:t>
          </a:r>
          <a:endParaRPr lang="en-CA" dirty="0"/>
        </a:p>
      </dgm:t>
    </dgm:pt>
    <dgm:pt modelId="{CCBC7C3D-ECF5-431A-B2D3-78734BCC8165}" type="parTrans" cxnId="{D39AA7DA-3526-4D0E-BE2D-2E9923D0CB10}">
      <dgm:prSet/>
      <dgm:spPr/>
      <dgm:t>
        <a:bodyPr/>
        <a:lstStyle/>
        <a:p>
          <a:endParaRPr lang="en-US"/>
        </a:p>
      </dgm:t>
    </dgm:pt>
    <dgm:pt modelId="{F044465F-4612-415E-A9F9-8E40FC6C2CBB}" type="sibTrans" cxnId="{D39AA7DA-3526-4D0E-BE2D-2E9923D0CB10}">
      <dgm:prSet/>
      <dgm:spPr/>
      <dgm:t>
        <a:bodyPr/>
        <a:lstStyle/>
        <a:p>
          <a:endParaRPr lang="en-US"/>
        </a:p>
      </dgm:t>
    </dgm:pt>
    <dgm:pt modelId="{0B752783-3C77-4566-94DB-C7FB6FDB7E4C}" type="pres">
      <dgm:prSet presAssocID="{66326CAC-A60B-4F9F-BA34-B1A55586C5C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8E36A7-7978-440E-99BA-56CAC6E51D99}" type="pres">
      <dgm:prSet presAssocID="{66326CAC-A60B-4F9F-BA34-B1A55586C5C4}" presName="arrow" presStyleLbl="bgShp" presStyleIdx="0" presStyleCnt="1" custLinFactNeighborX="-109" custLinFactNeighborY="-741"/>
      <dgm:spPr/>
      <dgm:t>
        <a:bodyPr/>
        <a:lstStyle/>
        <a:p>
          <a:endParaRPr lang="en-US"/>
        </a:p>
      </dgm:t>
    </dgm:pt>
    <dgm:pt modelId="{848B0312-0748-4348-8794-CF20E956B895}" type="pres">
      <dgm:prSet presAssocID="{66326CAC-A60B-4F9F-BA34-B1A55586C5C4}" presName="linearProcess" presStyleCnt="0"/>
      <dgm:spPr/>
      <dgm:t>
        <a:bodyPr/>
        <a:lstStyle/>
        <a:p>
          <a:endParaRPr lang="en-US"/>
        </a:p>
      </dgm:t>
    </dgm:pt>
    <dgm:pt modelId="{D508C1F7-2C3E-4413-B080-B55AD5066B91}" type="pres">
      <dgm:prSet presAssocID="{4F849730-7FCE-4801-A537-0F4ADBF1AA6F}" presName="textNode" presStyleLbl="node1" presStyleIdx="0" presStyleCnt="3" custLinFactNeighborX="49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0E9A2-D70F-428F-AE38-686EBD600383}" type="pres">
      <dgm:prSet presAssocID="{374A310E-294D-48EE-B443-F88E1FABBF87}" presName="sibTrans" presStyleCnt="0"/>
      <dgm:spPr/>
      <dgm:t>
        <a:bodyPr/>
        <a:lstStyle/>
        <a:p>
          <a:endParaRPr lang="en-US"/>
        </a:p>
      </dgm:t>
    </dgm:pt>
    <dgm:pt modelId="{D4E33663-BFAF-4E59-B629-6E07B3629954}" type="pres">
      <dgm:prSet presAssocID="{E0260997-C4F2-41D0-B01C-8E7D13B7810F}" presName="textNode" presStyleLbl="node1" presStyleIdx="1" presStyleCnt="3" custLinFactNeighborX="49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9A60E-49BC-4CC5-ABA7-59E0BA3833F6}" type="pres">
      <dgm:prSet presAssocID="{B99B3FFA-F703-4F99-A084-EF27BAB1C017}" presName="sibTrans" presStyleCnt="0"/>
      <dgm:spPr/>
      <dgm:t>
        <a:bodyPr/>
        <a:lstStyle/>
        <a:p>
          <a:endParaRPr lang="en-US"/>
        </a:p>
      </dgm:t>
    </dgm:pt>
    <dgm:pt modelId="{FDD1EDB6-B1D4-4BE9-BFA6-4D1965D9D588}" type="pres">
      <dgm:prSet presAssocID="{47F0C0EE-9A9E-496A-9AF4-EC2729FB770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B58295-4CE6-4551-8E09-6C55FFEE7BBC}" type="presOf" srcId="{66326CAC-A60B-4F9F-BA34-B1A55586C5C4}" destId="{0B752783-3C77-4566-94DB-C7FB6FDB7E4C}" srcOrd="0" destOrd="0" presId="urn:microsoft.com/office/officeart/2005/8/layout/hProcess9"/>
    <dgm:cxn modelId="{D39AA7DA-3526-4D0E-BE2D-2E9923D0CB10}" srcId="{66326CAC-A60B-4F9F-BA34-B1A55586C5C4}" destId="{47F0C0EE-9A9E-496A-9AF4-EC2729FB7708}" srcOrd="2" destOrd="0" parTransId="{CCBC7C3D-ECF5-431A-B2D3-78734BCC8165}" sibTransId="{F044465F-4612-415E-A9F9-8E40FC6C2CBB}"/>
    <dgm:cxn modelId="{DC4621A8-FF05-4AEB-A0F9-38DD9AB23AEE}" srcId="{66326CAC-A60B-4F9F-BA34-B1A55586C5C4}" destId="{E0260997-C4F2-41D0-B01C-8E7D13B7810F}" srcOrd="1" destOrd="0" parTransId="{7DB9D8E1-B41E-4845-B1D0-21557F3BC0A7}" sibTransId="{B99B3FFA-F703-4F99-A084-EF27BAB1C017}"/>
    <dgm:cxn modelId="{98D4C5D7-CB3F-46E1-A7EB-17FE918B4ACC}" srcId="{66326CAC-A60B-4F9F-BA34-B1A55586C5C4}" destId="{4F849730-7FCE-4801-A537-0F4ADBF1AA6F}" srcOrd="0" destOrd="0" parTransId="{6CBC486B-EFC3-4B2C-9236-368C9601E6D6}" sibTransId="{374A310E-294D-48EE-B443-F88E1FABBF87}"/>
    <dgm:cxn modelId="{1494EB0A-942E-40BB-B01C-50DC13C411AC}" type="presOf" srcId="{4F849730-7FCE-4801-A537-0F4ADBF1AA6F}" destId="{D508C1F7-2C3E-4413-B080-B55AD5066B91}" srcOrd="0" destOrd="0" presId="urn:microsoft.com/office/officeart/2005/8/layout/hProcess9"/>
    <dgm:cxn modelId="{CA2FAEAB-2F8D-49AD-AAEB-A6BBEB60C2C0}" type="presOf" srcId="{E0260997-C4F2-41D0-B01C-8E7D13B7810F}" destId="{D4E33663-BFAF-4E59-B629-6E07B3629954}" srcOrd="0" destOrd="0" presId="urn:microsoft.com/office/officeart/2005/8/layout/hProcess9"/>
    <dgm:cxn modelId="{D72042D8-BCE5-4312-A3BF-98F97E2835BA}" type="presOf" srcId="{47F0C0EE-9A9E-496A-9AF4-EC2729FB7708}" destId="{FDD1EDB6-B1D4-4BE9-BFA6-4D1965D9D588}" srcOrd="0" destOrd="0" presId="urn:microsoft.com/office/officeart/2005/8/layout/hProcess9"/>
    <dgm:cxn modelId="{69F6D556-3290-44DA-BB75-CAD183054896}" type="presParOf" srcId="{0B752783-3C77-4566-94DB-C7FB6FDB7E4C}" destId="{868E36A7-7978-440E-99BA-56CAC6E51D99}" srcOrd="0" destOrd="0" presId="urn:microsoft.com/office/officeart/2005/8/layout/hProcess9"/>
    <dgm:cxn modelId="{DE8B335E-0E3A-4F8F-9059-08D9949FDD1B}" type="presParOf" srcId="{0B752783-3C77-4566-94DB-C7FB6FDB7E4C}" destId="{848B0312-0748-4348-8794-CF20E956B895}" srcOrd="1" destOrd="0" presId="urn:microsoft.com/office/officeart/2005/8/layout/hProcess9"/>
    <dgm:cxn modelId="{679DCFEF-2E92-4126-AF92-F6427D1C4AAF}" type="presParOf" srcId="{848B0312-0748-4348-8794-CF20E956B895}" destId="{D508C1F7-2C3E-4413-B080-B55AD5066B91}" srcOrd="0" destOrd="0" presId="urn:microsoft.com/office/officeart/2005/8/layout/hProcess9"/>
    <dgm:cxn modelId="{5BD1D501-2B4D-410B-BEE8-5F70334B8217}" type="presParOf" srcId="{848B0312-0748-4348-8794-CF20E956B895}" destId="{A000E9A2-D70F-428F-AE38-686EBD600383}" srcOrd="1" destOrd="0" presId="urn:microsoft.com/office/officeart/2005/8/layout/hProcess9"/>
    <dgm:cxn modelId="{1A6065EF-4CCD-4C6B-905C-F1189D16854C}" type="presParOf" srcId="{848B0312-0748-4348-8794-CF20E956B895}" destId="{D4E33663-BFAF-4E59-B629-6E07B3629954}" srcOrd="2" destOrd="0" presId="urn:microsoft.com/office/officeart/2005/8/layout/hProcess9"/>
    <dgm:cxn modelId="{7F44A97C-5D3E-4051-B420-0B93F0F70D12}" type="presParOf" srcId="{848B0312-0748-4348-8794-CF20E956B895}" destId="{6E09A60E-49BC-4CC5-ABA7-59E0BA3833F6}" srcOrd="3" destOrd="0" presId="urn:microsoft.com/office/officeart/2005/8/layout/hProcess9"/>
    <dgm:cxn modelId="{52DCCD12-B7AB-4273-8E1F-90475C22DC36}" type="presParOf" srcId="{848B0312-0748-4348-8794-CF20E956B895}" destId="{FDD1EDB6-B1D4-4BE9-BFA6-4D1965D9D588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5E98A-F0F4-4EAE-ABD9-BB0B4D6F4398}" type="doc">
      <dgm:prSet loTypeId="urn:microsoft.com/office/officeart/2005/8/layout/process5" loCatId="process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7775BD-2BCB-471B-A16B-B3F48EC68DA2}">
      <dgm:prSet/>
      <dgm:spPr/>
      <dgm:t>
        <a:bodyPr/>
        <a:lstStyle/>
        <a:p>
          <a:pPr rtl="0"/>
          <a:r>
            <a:rPr lang="en-CA" dirty="0" smtClean="0"/>
            <a:t>Defining the questionnaire objective</a:t>
          </a:r>
          <a:endParaRPr lang="en-US" dirty="0"/>
        </a:p>
      </dgm:t>
    </dgm:pt>
    <dgm:pt modelId="{830AC509-414F-429B-9908-078919F1A24A}" type="parTrans" cxnId="{648EDF05-F9CF-4BE7-97C1-940A3FB5FFCB}">
      <dgm:prSet/>
      <dgm:spPr/>
      <dgm:t>
        <a:bodyPr/>
        <a:lstStyle/>
        <a:p>
          <a:endParaRPr lang="en-US"/>
        </a:p>
      </dgm:t>
    </dgm:pt>
    <dgm:pt modelId="{C761F0BE-1EF9-496E-B494-8554FB9717F2}" type="sibTrans" cxnId="{648EDF05-F9CF-4BE7-97C1-940A3FB5FFCB}">
      <dgm:prSet/>
      <dgm:spPr/>
      <dgm:t>
        <a:bodyPr/>
        <a:lstStyle/>
        <a:p>
          <a:endParaRPr lang="en-US"/>
        </a:p>
      </dgm:t>
    </dgm:pt>
    <dgm:pt modelId="{7133EBEB-75FF-4558-92C6-BC1C8EBC79BF}">
      <dgm:prSet/>
      <dgm:spPr/>
      <dgm:t>
        <a:bodyPr/>
        <a:lstStyle/>
        <a:p>
          <a:pPr rtl="0"/>
          <a:r>
            <a:rPr lang="en-CA" dirty="0" smtClean="0"/>
            <a:t>Determining the sampling Group</a:t>
          </a:r>
          <a:endParaRPr lang="en-US" dirty="0"/>
        </a:p>
      </dgm:t>
    </dgm:pt>
    <dgm:pt modelId="{976F4E57-F1C5-4203-86FE-A5F6FE755F37}" type="parTrans" cxnId="{33261C47-7A0F-4EC7-8CB1-CF2E41F4055A}">
      <dgm:prSet/>
      <dgm:spPr/>
      <dgm:t>
        <a:bodyPr/>
        <a:lstStyle/>
        <a:p>
          <a:endParaRPr lang="en-US"/>
        </a:p>
      </dgm:t>
    </dgm:pt>
    <dgm:pt modelId="{ED33D188-01E5-4532-9B29-A05E538172A4}" type="sibTrans" cxnId="{33261C47-7A0F-4EC7-8CB1-CF2E41F4055A}">
      <dgm:prSet/>
      <dgm:spPr/>
      <dgm:t>
        <a:bodyPr/>
        <a:lstStyle/>
        <a:p>
          <a:endParaRPr lang="en-US"/>
        </a:p>
      </dgm:t>
    </dgm:pt>
    <dgm:pt modelId="{8EED9BE2-76F5-4FD0-B70E-5B39EF08BD7E}">
      <dgm:prSet/>
      <dgm:spPr/>
      <dgm:t>
        <a:bodyPr/>
        <a:lstStyle/>
        <a:p>
          <a:pPr rtl="0"/>
          <a:r>
            <a:rPr lang="en-CA" dirty="0" smtClean="0"/>
            <a:t>Writing questions</a:t>
          </a:r>
          <a:endParaRPr lang="en-US" dirty="0"/>
        </a:p>
      </dgm:t>
    </dgm:pt>
    <dgm:pt modelId="{56B3A2D4-67E0-4B17-8C57-4CCEA9548B95}" type="parTrans" cxnId="{A58E84B6-9806-4405-B855-4C0F88679FDD}">
      <dgm:prSet/>
      <dgm:spPr/>
      <dgm:t>
        <a:bodyPr/>
        <a:lstStyle/>
        <a:p>
          <a:endParaRPr lang="en-US"/>
        </a:p>
      </dgm:t>
    </dgm:pt>
    <dgm:pt modelId="{CB4B9B8E-619C-46B7-BD33-49551CC6BF85}" type="sibTrans" cxnId="{A58E84B6-9806-4405-B855-4C0F88679FDD}">
      <dgm:prSet/>
      <dgm:spPr/>
      <dgm:t>
        <a:bodyPr/>
        <a:lstStyle/>
        <a:p>
          <a:endParaRPr lang="en-US"/>
        </a:p>
      </dgm:t>
    </dgm:pt>
    <dgm:pt modelId="{A53CFF44-5C6B-4F3A-832C-FD3EA9BF1C0F}">
      <dgm:prSet/>
      <dgm:spPr/>
      <dgm:t>
        <a:bodyPr/>
        <a:lstStyle/>
        <a:p>
          <a:pPr rtl="0"/>
          <a:r>
            <a:rPr lang="en-CA" dirty="0" smtClean="0"/>
            <a:t>Designing the questionnaire</a:t>
          </a:r>
          <a:endParaRPr lang="en-US" dirty="0"/>
        </a:p>
      </dgm:t>
    </dgm:pt>
    <dgm:pt modelId="{10BDD8F8-554F-4FF9-AB85-18E3CEE55428}" type="parTrans" cxnId="{5B48121F-C0A8-4D1A-B613-ED516FB9B72F}">
      <dgm:prSet/>
      <dgm:spPr/>
      <dgm:t>
        <a:bodyPr/>
        <a:lstStyle/>
        <a:p>
          <a:endParaRPr lang="en-US"/>
        </a:p>
      </dgm:t>
    </dgm:pt>
    <dgm:pt modelId="{F407692F-5418-4452-97DA-AD5585F08CDF}" type="sibTrans" cxnId="{5B48121F-C0A8-4D1A-B613-ED516FB9B72F}">
      <dgm:prSet/>
      <dgm:spPr/>
      <dgm:t>
        <a:bodyPr/>
        <a:lstStyle/>
        <a:p>
          <a:endParaRPr lang="en-US"/>
        </a:p>
      </dgm:t>
    </dgm:pt>
    <dgm:pt modelId="{FDC819EC-0338-4298-B90C-34BA3B4296E6}">
      <dgm:prSet/>
      <dgm:spPr/>
      <dgm:t>
        <a:bodyPr/>
        <a:lstStyle/>
        <a:p>
          <a:pPr rtl="0"/>
          <a:r>
            <a:rPr lang="en-CA" dirty="0" smtClean="0"/>
            <a:t>Administrating the questionnaire</a:t>
          </a:r>
          <a:endParaRPr lang="en-US" dirty="0"/>
        </a:p>
      </dgm:t>
    </dgm:pt>
    <dgm:pt modelId="{19892244-C9EC-4623-BAFB-F2B8902789B8}" type="parTrans" cxnId="{A7D01F57-4BCC-42E8-8B72-96B86DB12EF7}">
      <dgm:prSet/>
      <dgm:spPr/>
      <dgm:t>
        <a:bodyPr/>
        <a:lstStyle/>
        <a:p>
          <a:endParaRPr lang="en-US"/>
        </a:p>
      </dgm:t>
    </dgm:pt>
    <dgm:pt modelId="{19D04F2F-DAF1-4DAF-8E9C-BF2223A88A93}" type="sibTrans" cxnId="{A7D01F57-4BCC-42E8-8B72-96B86DB12EF7}">
      <dgm:prSet/>
      <dgm:spPr/>
      <dgm:t>
        <a:bodyPr/>
        <a:lstStyle/>
        <a:p>
          <a:endParaRPr lang="en-US"/>
        </a:p>
      </dgm:t>
    </dgm:pt>
    <dgm:pt modelId="{9FFB095E-63C7-42EB-A574-FC347B4D0400}">
      <dgm:prSet/>
      <dgm:spPr/>
      <dgm:t>
        <a:bodyPr/>
        <a:lstStyle/>
        <a:p>
          <a:pPr rtl="0"/>
          <a:r>
            <a:rPr lang="en-CA" dirty="0" smtClean="0"/>
            <a:t>Analyzing the data</a:t>
          </a:r>
          <a:endParaRPr lang="en-US" dirty="0"/>
        </a:p>
      </dgm:t>
    </dgm:pt>
    <dgm:pt modelId="{17931699-64D5-4E1B-AD45-364F2506B473}" type="parTrans" cxnId="{30C9AA00-4463-4BC6-AC7B-685ABB2BD341}">
      <dgm:prSet/>
      <dgm:spPr/>
      <dgm:t>
        <a:bodyPr/>
        <a:lstStyle/>
        <a:p>
          <a:endParaRPr lang="en-US"/>
        </a:p>
      </dgm:t>
    </dgm:pt>
    <dgm:pt modelId="{EB7F461D-09B0-42B1-A731-28552E2CBCE0}" type="sibTrans" cxnId="{30C9AA00-4463-4BC6-AC7B-685ABB2BD341}">
      <dgm:prSet/>
      <dgm:spPr/>
      <dgm:t>
        <a:bodyPr/>
        <a:lstStyle/>
        <a:p>
          <a:endParaRPr lang="en-US"/>
        </a:p>
      </dgm:t>
    </dgm:pt>
    <dgm:pt modelId="{974B5324-3F0E-4F64-9379-B39A159BD81E}" type="pres">
      <dgm:prSet presAssocID="{C9F5E98A-F0F4-4EAE-ABD9-BB0B4D6F43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F741C1-3194-43D2-B5A9-51EB301F5ABA}" type="pres">
      <dgm:prSet presAssocID="{D27775BD-2BCB-471B-A16B-B3F48EC68DA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33D60-8264-4FAF-ABAD-37875B762FB6}" type="pres">
      <dgm:prSet presAssocID="{C761F0BE-1EF9-496E-B494-8554FB9717F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A9FCA943-2CFB-4106-9BB3-6B4DFA613EFF}" type="pres">
      <dgm:prSet presAssocID="{C761F0BE-1EF9-496E-B494-8554FB9717F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0878BE8-2E6A-408E-9B12-A600699907C9}" type="pres">
      <dgm:prSet presAssocID="{7133EBEB-75FF-4558-92C6-BC1C8EBC79B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B8142-DEE3-416F-B526-51575748627D}" type="pres">
      <dgm:prSet presAssocID="{ED33D188-01E5-4532-9B29-A05E538172A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0BC3738-914D-4B64-AD8D-F2694A8AD4A2}" type="pres">
      <dgm:prSet presAssocID="{ED33D188-01E5-4532-9B29-A05E538172A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9442651-5E31-4158-AD30-4601C1F4AAA9}" type="pres">
      <dgm:prSet presAssocID="{8EED9BE2-76F5-4FD0-B70E-5B39EF08BD7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8CE50-ED1F-4DF0-AFF2-B2F096D71077}" type="pres">
      <dgm:prSet presAssocID="{CB4B9B8E-619C-46B7-BD33-49551CC6BF85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A84F275-5D99-4549-84BE-6BB4E4B6BF01}" type="pres">
      <dgm:prSet presAssocID="{CB4B9B8E-619C-46B7-BD33-49551CC6BF85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9385E021-26A7-452C-BB08-0112F41E5101}" type="pres">
      <dgm:prSet presAssocID="{A53CFF44-5C6B-4F3A-832C-FD3EA9BF1C0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61F49-D26B-4C2E-A59C-B6F9413B3627}" type="pres">
      <dgm:prSet presAssocID="{F407692F-5418-4452-97DA-AD5585F08CDF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75B4E75-E38E-424F-86D9-952DF5476EBE}" type="pres">
      <dgm:prSet presAssocID="{F407692F-5418-4452-97DA-AD5585F08CD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7E0C527-FFB3-4FC8-9D22-A18B86032FC9}" type="pres">
      <dgm:prSet presAssocID="{FDC819EC-0338-4298-B90C-34BA3B4296E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006F59-551C-476F-8941-33E52E12EA32}" type="pres">
      <dgm:prSet presAssocID="{19D04F2F-DAF1-4DAF-8E9C-BF2223A88A9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AF4D74B2-6524-46CB-BDA4-2FB79A9E19F8}" type="pres">
      <dgm:prSet presAssocID="{19D04F2F-DAF1-4DAF-8E9C-BF2223A88A9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52666E00-77ED-4760-B91A-B0703A8267A0}" type="pres">
      <dgm:prSet presAssocID="{9FFB095E-63C7-42EB-A574-FC347B4D040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E9EC8D-7FC8-4409-87FD-667891C0170C}" type="presOf" srcId="{19D04F2F-DAF1-4DAF-8E9C-BF2223A88A93}" destId="{98006F59-551C-476F-8941-33E52E12EA32}" srcOrd="0" destOrd="0" presId="urn:microsoft.com/office/officeart/2005/8/layout/process5"/>
    <dgm:cxn modelId="{D84E4BD7-1EF8-4258-B315-CB6B3F8206FE}" type="presOf" srcId="{19D04F2F-DAF1-4DAF-8E9C-BF2223A88A93}" destId="{AF4D74B2-6524-46CB-BDA4-2FB79A9E19F8}" srcOrd="1" destOrd="0" presId="urn:microsoft.com/office/officeart/2005/8/layout/process5"/>
    <dgm:cxn modelId="{33261C47-7A0F-4EC7-8CB1-CF2E41F4055A}" srcId="{C9F5E98A-F0F4-4EAE-ABD9-BB0B4D6F4398}" destId="{7133EBEB-75FF-4558-92C6-BC1C8EBC79BF}" srcOrd="1" destOrd="0" parTransId="{976F4E57-F1C5-4203-86FE-A5F6FE755F37}" sibTransId="{ED33D188-01E5-4532-9B29-A05E538172A4}"/>
    <dgm:cxn modelId="{09C97F8C-D176-440E-A273-2792060D0F75}" type="presOf" srcId="{F407692F-5418-4452-97DA-AD5585F08CDF}" destId="{675B4E75-E38E-424F-86D9-952DF5476EBE}" srcOrd="1" destOrd="0" presId="urn:microsoft.com/office/officeart/2005/8/layout/process5"/>
    <dgm:cxn modelId="{70831C04-C6E6-484C-83AB-944319011D44}" type="presOf" srcId="{9FFB095E-63C7-42EB-A574-FC347B4D0400}" destId="{52666E00-77ED-4760-B91A-B0703A8267A0}" srcOrd="0" destOrd="0" presId="urn:microsoft.com/office/officeart/2005/8/layout/process5"/>
    <dgm:cxn modelId="{FC2AD6FE-0A4B-4D82-B660-668231289FD6}" type="presOf" srcId="{A53CFF44-5C6B-4F3A-832C-FD3EA9BF1C0F}" destId="{9385E021-26A7-452C-BB08-0112F41E5101}" srcOrd="0" destOrd="0" presId="urn:microsoft.com/office/officeart/2005/8/layout/process5"/>
    <dgm:cxn modelId="{4BC0018A-5DCD-4ADE-B7C3-4E94827D4410}" type="presOf" srcId="{C761F0BE-1EF9-496E-B494-8554FB9717F2}" destId="{48333D60-8264-4FAF-ABAD-37875B762FB6}" srcOrd="0" destOrd="0" presId="urn:microsoft.com/office/officeart/2005/8/layout/process5"/>
    <dgm:cxn modelId="{A7D01F57-4BCC-42E8-8B72-96B86DB12EF7}" srcId="{C9F5E98A-F0F4-4EAE-ABD9-BB0B4D6F4398}" destId="{FDC819EC-0338-4298-B90C-34BA3B4296E6}" srcOrd="4" destOrd="0" parTransId="{19892244-C9EC-4623-BAFB-F2B8902789B8}" sibTransId="{19D04F2F-DAF1-4DAF-8E9C-BF2223A88A93}"/>
    <dgm:cxn modelId="{E1F09B85-BB64-4496-A932-6E43E5E44766}" type="presOf" srcId="{F407692F-5418-4452-97DA-AD5585F08CDF}" destId="{DA161F49-D26B-4C2E-A59C-B6F9413B3627}" srcOrd="0" destOrd="0" presId="urn:microsoft.com/office/officeart/2005/8/layout/process5"/>
    <dgm:cxn modelId="{5B48121F-C0A8-4D1A-B613-ED516FB9B72F}" srcId="{C9F5E98A-F0F4-4EAE-ABD9-BB0B4D6F4398}" destId="{A53CFF44-5C6B-4F3A-832C-FD3EA9BF1C0F}" srcOrd="3" destOrd="0" parTransId="{10BDD8F8-554F-4FF9-AB85-18E3CEE55428}" sibTransId="{F407692F-5418-4452-97DA-AD5585F08CDF}"/>
    <dgm:cxn modelId="{D0282C22-6922-4DE6-9178-C40F5D4924AF}" type="presOf" srcId="{ED33D188-01E5-4532-9B29-A05E538172A4}" destId="{50BC3738-914D-4B64-AD8D-F2694A8AD4A2}" srcOrd="1" destOrd="0" presId="urn:microsoft.com/office/officeart/2005/8/layout/process5"/>
    <dgm:cxn modelId="{A58E84B6-9806-4405-B855-4C0F88679FDD}" srcId="{C9F5E98A-F0F4-4EAE-ABD9-BB0B4D6F4398}" destId="{8EED9BE2-76F5-4FD0-B70E-5B39EF08BD7E}" srcOrd="2" destOrd="0" parTransId="{56B3A2D4-67E0-4B17-8C57-4CCEA9548B95}" sibTransId="{CB4B9B8E-619C-46B7-BD33-49551CC6BF85}"/>
    <dgm:cxn modelId="{30C9AA00-4463-4BC6-AC7B-685ABB2BD341}" srcId="{C9F5E98A-F0F4-4EAE-ABD9-BB0B4D6F4398}" destId="{9FFB095E-63C7-42EB-A574-FC347B4D0400}" srcOrd="5" destOrd="0" parTransId="{17931699-64D5-4E1B-AD45-364F2506B473}" sibTransId="{EB7F461D-09B0-42B1-A731-28552E2CBCE0}"/>
    <dgm:cxn modelId="{48B78542-EC36-4045-99A9-2F3826B3241A}" type="presOf" srcId="{CB4B9B8E-619C-46B7-BD33-49551CC6BF85}" destId="{6DB8CE50-ED1F-4DF0-AFF2-B2F096D71077}" srcOrd="0" destOrd="0" presId="urn:microsoft.com/office/officeart/2005/8/layout/process5"/>
    <dgm:cxn modelId="{DBAB3100-E32F-4F66-B1CD-EB35AB2B24CB}" type="presOf" srcId="{FDC819EC-0338-4298-B90C-34BA3B4296E6}" destId="{67E0C527-FFB3-4FC8-9D22-A18B86032FC9}" srcOrd="0" destOrd="0" presId="urn:microsoft.com/office/officeart/2005/8/layout/process5"/>
    <dgm:cxn modelId="{DA22A467-9C1F-47AF-9E93-B632D734CD78}" type="presOf" srcId="{D27775BD-2BCB-471B-A16B-B3F48EC68DA2}" destId="{D1F741C1-3194-43D2-B5A9-51EB301F5ABA}" srcOrd="0" destOrd="0" presId="urn:microsoft.com/office/officeart/2005/8/layout/process5"/>
    <dgm:cxn modelId="{1331CB56-DBC0-415E-A4AB-385EA1D54428}" type="presOf" srcId="{C761F0BE-1EF9-496E-B494-8554FB9717F2}" destId="{A9FCA943-2CFB-4106-9BB3-6B4DFA613EFF}" srcOrd="1" destOrd="0" presId="urn:microsoft.com/office/officeart/2005/8/layout/process5"/>
    <dgm:cxn modelId="{21D0A225-E1E1-4AFA-8044-B7F44C4A081B}" type="presOf" srcId="{C9F5E98A-F0F4-4EAE-ABD9-BB0B4D6F4398}" destId="{974B5324-3F0E-4F64-9379-B39A159BD81E}" srcOrd="0" destOrd="0" presId="urn:microsoft.com/office/officeart/2005/8/layout/process5"/>
    <dgm:cxn modelId="{BB02473C-CD29-466C-B467-CFAB8C48B84D}" type="presOf" srcId="{CB4B9B8E-619C-46B7-BD33-49551CC6BF85}" destId="{5A84F275-5D99-4549-84BE-6BB4E4B6BF01}" srcOrd="1" destOrd="0" presId="urn:microsoft.com/office/officeart/2005/8/layout/process5"/>
    <dgm:cxn modelId="{BB5A69C3-0700-4046-B92F-CD5D36B09430}" type="presOf" srcId="{7133EBEB-75FF-4558-92C6-BC1C8EBC79BF}" destId="{30878BE8-2E6A-408E-9B12-A600699907C9}" srcOrd="0" destOrd="0" presId="urn:microsoft.com/office/officeart/2005/8/layout/process5"/>
    <dgm:cxn modelId="{A9D7888A-3D30-4C3B-8531-3862AE62BCC9}" type="presOf" srcId="{8EED9BE2-76F5-4FD0-B70E-5B39EF08BD7E}" destId="{F9442651-5E31-4158-AD30-4601C1F4AAA9}" srcOrd="0" destOrd="0" presId="urn:microsoft.com/office/officeart/2005/8/layout/process5"/>
    <dgm:cxn modelId="{648EDF05-F9CF-4BE7-97C1-940A3FB5FFCB}" srcId="{C9F5E98A-F0F4-4EAE-ABD9-BB0B4D6F4398}" destId="{D27775BD-2BCB-471B-A16B-B3F48EC68DA2}" srcOrd="0" destOrd="0" parTransId="{830AC509-414F-429B-9908-078919F1A24A}" sibTransId="{C761F0BE-1EF9-496E-B494-8554FB9717F2}"/>
    <dgm:cxn modelId="{85059DE5-70CB-48C1-BAF1-ACEA1B0D0C02}" type="presOf" srcId="{ED33D188-01E5-4532-9B29-A05E538172A4}" destId="{F88B8142-DEE3-416F-B526-51575748627D}" srcOrd="0" destOrd="0" presId="urn:microsoft.com/office/officeart/2005/8/layout/process5"/>
    <dgm:cxn modelId="{8F813AF0-34ED-4E52-BF02-61C1306BF77A}" type="presParOf" srcId="{974B5324-3F0E-4F64-9379-B39A159BD81E}" destId="{D1F741C1-3194-43D2-B5A9-51EB301F5ABA}" srcOrd="0" destOrd="0" presId="urn:microsoft.com/office/officeart/2005/8/layout/process5"/>
    <dgm:cxn modelId="{979E0DB1-AACF-4658-9564-8F66939374A1}" type="presParOf" srcId="{974B5324-3F0E-4F64-9379-B39A159BD81E}" destId="{48333D60-8264-4FAF-ABAD-37875B762FB6}" srcOrd="1" destOrd="0" presId="urn:microsoft.com/office/officeart/2005/8/layout/process5"/>
    <dgm:cxn modelId="{943D32DB-68CC-4E53-A70E-7288B334921D}" type="presParOf" srcId="{48333D60-8264-4FAF-ABAD-37875B762FB6}" destId="{A9FCA943-2CFB-4106-9BB3-6B4DFA613EFF}" srcOrd="0" destOrd="0" presId="urn:microsoft.com/office/officeart/2005/8/layout/process5"/>
    <dgm:cxn modelId="{76E53398-9B07-49AC-A281-8C0380F327BE}" type="presParOf" srcId="{974B5324-3F0E-4F64-9379-B39A159BD81E}" destId="{30878BE8-2E6A-408E-9B12-A600699907C9}" srcOrd="2" destOrd="0" presId="urn:microsoft.com/office/officeart/2005/8/layout/process5"/>
    <dgm:cxn modelId="{E70DC7BA-2C17-451C-B8AF-54C760AC9EF7}" type="presParOf" srcId="{974B5324-3F0E-4F64-9379-B39A159BD81E}" destId="{F88B8142-DEE3-416F-B526-51575748627D}" srcOrd="3" destOrd="0" presId="urn:microsoft.com/office/officeart/2005/8/layout/process5"/>
    <dgm:cxn modelId="{F40B308F-9996-4651-87B7-0390ADDAC623}" type="presParOf" srcId="{F88B8142-DEE3-416F-B526-51575748627D}" destId="{50BC3738-914D-4B64-AD8D-F2694A8AD4A2}" srcOrd="0" destOrd="0" presId="urn:microsoft.com/office/officeart/2005/8/layout/process5"/>
    <dgm:cxn modelId="{225C596A-7F4A-4DDC-9D32-6A3ABC092B15}" type="presParOf" srcId="{974B5324-3F0E-4F64-9379-B39A159BD81E}" destId="{F9442651-5E31-4158-AD30-4601C1F4AAA9}" srcOrd="4" destOrd="0" presId="urn:microsoft.com/office/officeart/2005/8/layout/process5"/>
    <dgm:cxn modelId="{257B8188-D76C-473E-92A6-D52F513E9E43}" type="presParOf" srcId="{974B5324-3F0E-4F64-9379-B39A159BD81E}" destId="{6DB8CE50-ED1F-4DF0-AFF2-B2F096D71077}" srcOrd="5" destOrd="0" presId="urn:microsoft.com/office/officeart/2005/8/layout/process5"/>
    <dgm:cxn modelId="{799E11AD-27AE-46D2-A241-17F2FCC3AE9B}" type="presParOf" srcId="{6DB8CE50-ED1F-4DF0-AFF2-B2F096D71077}" destId="{5A84F275-5D99-4549-84BE-6BB4E4B6BF01}" srcOrd="0" destOrd="0" presId="urn:microsoft.com/office/officeart/2005/8/layout/process5"/>
    <dgm:cxn modelId="{5C7138DD-B26B-4A26-A99F-FDC3183383D0}" type="presParOf" srcId="{974B5324-3F0E-4F64-9379-B39A159BD81E}" destId="{9385E021-26A7-452C-BB08-0112F41E5101}" srcOrd="6" destOrd="0" presId="urn:microsoft.com/office/officeart/2005/8/layout/process5"/>
    <dgm:cxn modelId="{D14B4EC6-95DB-4E0D-ACF4-220283DE183F}" type="presParOf" srcId="{974B5324-3F0E-4F64-9379-B39A159BD81E}" destId="{DA161F49-D26B-4C2E-A59C-B6F9413B3627}" srcOrd="7" destOrd="0" presId="urn:microsoft.com/office/officeart/2005/8/layout/process5"/>
    <dgm:cxn modelId="{8CB9B240-049C-4278-8F26-7CBC491781AE}" type="presParOf" srcId="{DA161F49-D26B-4C2E-A59C-B6F9413B3627}" destId="{675B4E75-E38E-424F-86D9-952DF5476EBE}" srcOrd="0" destOrd="0" presId="urn:microsoft.com/office/officeart/2005/8/layout/process5"/>
    <dgm:cxn modelId="{59ACB68A-0B66-4EE1-BB7E-78B7D59688F8}" type="presParOf" srcId="{974B5324-3F0E-4F64-9379-B39A159BD81E}" destId="{67E0C527-FFB3-4FC8-9D22-A18B86032FC9}" srcOrd="8" destOrd="0" presId="urn:microsoft.com/office/officeart/2005/8/layout/process5"/>
    <dgm:cxn modelId="{A3BC141A-2F67-4DF6-B034-786CC0E63C1A}" type="presParOf" srcId="{974B5324-3F0E-4F64-9379-B39A159BD81E}" destId="{98006F59-551C-476F-8941-33E52E12EA32}" srcOrd="9" destOrd="0" presId="urn:microsoft.com/office/officeart/2005/8/layout/process5"/>
    <dgm:cxn modelId="{1A24A095-FA2C-45B0-92BE-D14975A01758}" type="presParOf" srcId="{98006F59-551C-476F-8941-33E52E12EA32}" destId="{AF4D74B2-6524-46CB-BDA4-2FB79A9E19F8}" srcOrd="0" destOrd="0" presId="urn:microsoft.com/office/officeart/2005/8/layout/process5"/>
    <dgm:cxn modelId="{4D56E55A-3067-4F66-BB05-ED2B113AC873}" type="presParOf" srcId="{974B5324-3F0E-4F64-9379-B39A159BD81E}" destId="{52666E00-77ED-4760-B91A-B0703A8267A0}" srcOrd="10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8FF657-C37F-471B-A241-DDD4B4A1B2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073F22-6C43-416F-9051-09907ADB12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7E584E-8163-4AFA-8B99-E9913A7D12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0F2F89-A1DC-43D8-9787-E92897E4F8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ED8653-7B2D-461F-B569-034DC628EA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F4B5E9-41F3-44EA-8349-5F1F627590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048011-EF30-422B-BDFB-C4EE5C3F72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E6EA93-8FC4-48D6-8465-35A27A4BA5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ECA230-0F5B-4D36-BBBA-8F433150AE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921AF8-29B9-4232-A5D6-AC97374898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B109BA5-3527-40D7-9386-03E019C512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035AAB0-F1D6-4CD4-9660-E3F17E159E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err="1" smtClean="0"/>
              <a:t>Miaosen</a:t>
            </a:r>
            <a:r>
              <a:rPr lang="en-US" sz="2000" dirty="0" smtClean="0"/>
              <a:t> Wang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Low response rate</a:t>
            </a:r>
          </a:p>
          <a:p>
            <a:r>
              <a:rPr lang="en-CA" dirty="0" smtClean="0"/>
              <a:t>Inaccurate information</a:t>
            </a:r>
          </a:p>
          <a:p>
            <a:r>
              <a:rPr lang="en-CA" dirty="0" smtClean="0"/>
              <a:t>Lots of effort to design</a:t>
            </a:r>
          </a:p>
          <a:p>
            <a:endParaRPr lang="en-CA" dirty="0" smtClean="0"/>
          </a:p>
          <a:p>
            <a:pPr>
              <a:buNone/>
            </a:pPr>
            <a:endParaRPr lang="en-CA" dirty="0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Problems</a:t>
            </a:r>
          </a:p>
        </p:txBody>
      </p:sp>
      <p:pic>
        <p:nvPicPr>
          <p:cNvPr id="4" name="Picture 3" descr="2007811_c864b0c81133e1a82452e62a67c1e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04800"/>
            <a:ext cx="2709477" cy="601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questionnaire?</a:t>
            </a:r>
          </a:p>
          <a:p>
            <a:r>
              <a:rPr lang="en-US" dirty="0" smtClean="0"/>
              <a:t>What is the class exercise?</a:t>
            </a:r>
          </a:p>
          <a:p>
            <a:r>
              <a:rPr lang="en-US" dirty="0" smtClean="0"/>
              <a:t>What is the design process?</a:t>
            </a:r>
          </a:p>
          <a:p>
            <a:r>
              <a:rPr lang="en-US" dirty="0" smtClean="0"/>
              <a:t>What are the benefits and problems?</a:t>
            </a:r>
          </a:p>
          <a:p>
            <a:endParaRPr lang="en-US" dirty="0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of collecting information in the form of questions. </a:t>
            </a:r>
          </a:p>
          <a:p>
            <a:r>
              <a:rPr lang="en-US" dirty="0" smtClean="0"/>
              <a:t>Highly structured</a:t>
            </a:r>
          </a:p>
          <a:p>
            <a:r>
              <a:rPr lang="en-US" dirty="0" smtClean="0"/>
              <a:t>Quantitative study</a:t>
            </a:r>
          </a:p>
          <a:p>
            <a:r>
              <a:rPr lang="en-US" dirty="0" smtClean="0"/>
              <a:t>Invented by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CA" dirty="0" smtClean="0"/>
              <a:t>Sir Francis Galton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questionnaire?</a:t>
            </a:r>
          </a:p>
        </p:txBody>
      </p:sp>
      <p:pic>
        <p:nvPicPr>
          <p:cNvPr id="5" name="Picture 4" descr="francis-gal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819400"/>
            <a:ext cx="3022600" cy="3022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When to use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developed a web based feature called “clear mind email” that forces the users to solve a Sudoku puzzle before they send</a:t>
            </a:r>
          </a:p>
          <a:p>
            <a:pPr>
              <a:buNone/>
            </a:pPr>
            <a:r>
              <a:rPr lang="en-US" dirty="0" smtClean="0"/>
              <a:t>   an Email</a:t>
            </a:r>
          </a:p>
          <a:p>
            <a:r>
              <a:rPr lang="en-US" dirty="0" smtClean="0"/>
              <a:t>You want to know why</a:t>
            </a:r>
          </a:p>
          <a:p>
            <a:pPr>
              <a:buNone/>
            </a:pPr>
            <a:r>
              <a:rPr lang="en-US" dirty="0" smtClean="0"/>
              <a:t>	would people disable your</a:t>
            </a:r>
          </a:p>
          <a:p>
            <a:pPr>
              <a:buNone/>
            </a:pPr>
            <a:r>
              <a:rPr lang="en-US" dirty="0" smtClean="0"/>
              <a:t>   software</a:t>
            </a:r>
          </a:p>
          <a:p>
            <a:r>
              <a:rPr lang="en-US" dirty="0" smtClean="0"/>
              <a:t>Target Respondent?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Introduction</a:t>
            </a:r>
            <a:endParaRPr lang="en-US" dirty="0"/>
          </a:p>
        </p:txBody>
      </p:sp>
      <p:pic>
        <p:nvPicPr>
          <p:cNvPr id="5" name="Picture 4" descr="sudok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124200"/>
            <a:ext cx="2857500" cy="2857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main objectives:</a:t>
            </a:r>
          </a:p>
          <a:p>
            <a:pPr lvl="1"/>
            <a:r>
              <a:rPr lang="en-US" dirty="0" smtClean="0"/>
              <a:t>Increase response rate</a:t>
            </a:r>
          </a:p>
          <a:p>
            <a:pPr lvl="1"/>
            <a:r>
              <a:rPr lang="en-US" dirty="0" smtClean="0"/>
              <a:t>Obtain accurate information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&amp; Designing </a:t>
            </a:r>
            <a:endParaRPr lang="en-US" dirty="0"/>
          </a:p>
        </p:txBody>
      </p:sp>
      <p:pic>
        <p:nvPicPr>
          <p:cNvPr id="1028" name="Picture 4" descr="C:\Documents and Settings\Miaosen\Local Settings\Temporary Internet Files\Content.IE5\QMVAC6W1\MCj025066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200399"/>
            <a:ext cx="3200400" cy="2881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Question sequence</a:t>
            </a:r>
          </a:p>
          <a:p>
            <a:pPr lvl="1"/>
            <a:r>
              <a:rPr lang="en-CA" dirty="0" smtClean="0"/>
              <a:t>Logical</a:t>
            </a:r>
          </a:p>
          <a:p>
            <a:pPr lvl="1"/>
            <a:r>
              <a:rPr lang="en-CA" dirty="0" smtClean="0"/>
              <a:t>General, easy, factual ones first</a:t>
            </a:r>
          </a:p>
          <a:p>
            <a:r>
              <a:rPr lang="en-CA" dirty="0" smtClean="0"/>
              <a:t>External predictability – Asking indirect questions</a:t>
            </a:r>
          </a:p>
          <a:p>
            <a:r>
              <a:rPr lang="en-CA" dirty="0" smtClean="0"/>
              <a:t>Internal predictability – Asking similar questions</a:t>
            </a:r>
          </a:p>
          <a:p>
            <a:endParaRPr lang="en-CA" dirty="0" smtClean="0"/>
          </a:p>
          <a:p>
            <a:pPr>
              <a:buFontTx/>
              <a:buNone/>
            </a:pPr>
            <a:endParaRPr lang="en-CA" dirty="0" smtClean="0"/>
          </a:p>
          <a:p>
            <a:endParaRPr lang="en-CA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Designing the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to-the-everybody-votes-channel-20070214034354550-0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447801"/>
            <a:ext cx="3835685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 the Questionnaire</a:t>
            </a:r>
            <a:endParaRPr lang="en-US" dirty="0"/>
          </a:p>
        </p:txBody>
      </p:sp>
      <p:pic>
        <p:nvPicPr>
          <p:cNvPr id="5" name="Picture 4" descr="8q2anwu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752600"/>
            <a:ext cx="2819400" cy="13348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 descr="LettersDefaul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4267200"/>
            <a:ext cx="2438400" cy="19208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eduform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3733800"/>
            <a:ext cx="3352800" cy="25574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983163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Cheap</a:t>
            </a:r>
          </a:p>
          <a:p>
            <a:r>
              <a:rPr lang="en-CA" dirty="0" smtClean="0"/>
              <a:t>Large sample size</a:t>
            </a:r>
          </a:p>
          <a:p>
            <a:r>
              <a:rPr lang="en-CA" dirty="0" smtClean="0"/>
              <a:t>Large geographical </a:t>
            </a:r>
          </a:p>
          <a:p>
            <a:pPr>
              <a:buNone/>
            </a:pPr>
            <a:r>
              <a:rPr lang="en-CA" dirty="0" smtClean="0"/>
              <a:t>	area   </a:t>
            </a:r>
          </a:p>
          <a:p>
            <a:r>
              <a:rPr lang="en-CA" dirty="0" smtClean="0"/>
              <a:t>Computer process</a:t>
            </a:r>
          </a:p>
          <a:p>
            <a:pPr>
              <a:buNone/>
            </a:pPr>
            <a:r>
              <a:rPr lang="en-CA" dirty="0" smtClean="0"/>
              <a:t>	results</a:t>
            </a:r>
          </a:p>
          <a:p>
            <a:pPr>
              <a:buNone/>
            </a:pPr>
            <a:endParaRPr lang="en-CA" dirty="0" smtClean="0"/>
          </a:p>
          <a:p>
            <a:endParaRPr lang="en-CA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Benefits</a:t>
            </a:r>
          </a:p>
        </p:txBody>
      </p:sp>
      <p:pic>
        <p:nvPicPr>
          <p:cNvPr id="9" name="Picture 8" descr="2009040917182632848823.JPG"/>
          <p:cNvPicPr>
            <a:picLocks noChangeAspect="1"/>
          </p:cNvPicPr>
          <p:nvPr/>
        </p:nvPicPr>
        <p:blipFill>
          <a:blip r:embed="rId2"/>
          <a:srcRect t="17500" r="3068" b="15000"/>
          <a:stretch>
            <a:fillRect/>
          </a:stretch>
        </p:blipFill>
        <p:spPr>
          <a:xfrm>
            <a:off x="4419600" y="2362200"/>
            <a:ext cx="4038600" cy="21808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1804</TotalTime>
  <Words>188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Questionnaire</vt:lpstr>
      <vt:lpstr>Outline</vt:lpstr>
      <vt:lpstr>What is a questionnaire?</vt:lpstr>
      <vt:lpstr>When to use it?</vt:lpstr>
      <vt:lpstr>Exercise Introduction</vt:lpstr>
      <vt:lpstr>Writing &amp; Designing </vt:lpstr>
      <vt:lpstr>Designing the Questions</vt:lpstr>
      <vt:lpstr>Deliver the Questionnaire</vt:lpstr>
      <vt:lpstr>Benefits</vt:lpstr>
      <vt:lpstr>Problems</vt:lpstr>
      <vt:lpstr>Review</vt:lpstr>
    </vt:vector>
  </TitlesOfParts>
  <Manager/>
  <Company>CS-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</dc:title>
  <dc:subject/>
  <dc:creator>Miaosen</dc:creator>
  <cp:keywords/>
  <dc:description/>
  <cp:lastModifiedBy>Miaosen</cp:lastModifiedBy>
  <cp:revision>135</cp:revision>
  <cp:lastPrinted>1601-01-01T00:00:00Z</cp:lastPrinted>
  <dcterms:created xsi:type="dcterms:W3CDTF">2009-10-22T20:58:18Z</dcterms:created>
  <dcterms:modified xsi:type="dcterms:W3CDTF">2009-11-09T22:04:41Z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TC010903061033</vt:lpwstr>
  </property>
</Properties>
</file>