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96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AE3B-B598-4538-B947-1BCDC8082835}" type="datetimeFigureOut">
              <a:rPr lang="en-US" smtClean="0"/>
              <a:t>9/26/2009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7737-3FE5-4E83-AC85-88B6E096FC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AE3B-B598-4538-B947-1BCDC8082835}" type="datetimeFigureOut">
              <a:rPr lang="en-US" smtClean="0"/>
              <a:t>9/26/2009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7737-3FE5-4E83-AC85-88B6E096FC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AE3B-B598-4538-B947-1BCDC8082835}" type="datetimeFigureOut">
              <a:rPr lang="en-US" smtClean="0"/>
              <a:t>9/26/2009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7737-3FE5-4E83-AC85-88B6E096FC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AE3B-B598-4538-B947-1BCDC8082835}" type="datetimeFigureOut">
              <a:rPr lang="en-US" smtClean="0"/>
              <a:t>9/26/2009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7737-3FE5-4E83-AC85-88B6E096FC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AE3B-B598-4538-B947-1BCDC8082835}" type="datetimeFigureOut">
              <a:rPr lang="en-US" smtClean="0"/>
              <a:t>9/26/2009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7737-3FE5-4E83-AC85-88B6E096FC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AE3B-B598-4538-B947-1BCDC8082835}" type="datetimeFigureOut">
              <a:rPr lang="en-US" smtClean="0"/>
              <a:t>9/26/2009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7737-3FE5-4E83-AC85-88B6E096FC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AE3B-B598-4538-B947-1BCDC8082835}" type="datetimeFigureOut">
              <a:rPr lang="en-US" smtClean="0"/>
              <a:t>9/26/2009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7737-3FE5-4E83-AC85-88B6E096FC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AE3B-B598-4538-B947-1BCDC8082835}" type="datetimeFigureOut">
              <a:rPr lang="en-US" smtClean="0"/>
              <a:t>9/26/2009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7737-3FE5-4E83-AC85-88B6E096FC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AE3B-B598-4538-B947-1BCDC8082835}" type="datetimeFigureOut">
              <a:rPr lang="en-US" smtClean="0"/>
              <a:t>9/26/2009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7737-3FE5-4E83-AC85-88B6E096FC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AE3B-B598-4538-B947-1BCDC8082835}" type="datetimeFigureOut">
              <a:rPr lang="en-US" smtClean="0"/>
              <a:t>9/26/2009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7737-3FE5-4E83-AC85-88B6E096FC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AE3B-B598-4538-B947-1BCDC8082835}" type="datetimeFigureOut">
              <a:rPr lang="en-US" smtClean="0"/>
              <a:t>9/26/2009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7737-3FE5-4E83-AC85-88B6E096FC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0AE3B-B598-4538-B947-1BCDC8082835}" type="datetimeFigureOut">
              <a:rPr lang="en-US" smtClean="0"/>
              <a:t>9/26/2009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37737-3FE5-4E83-AC85-88B6E096FC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52563" y="2052638"/>
            <a:ext cx="623887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28600"/>
            <a:ext cx="7155109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hughstimson.org/wp/wp-content/uploads/2009/03/spa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990600"/>
            <a:ext cx="6551168" cy="472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4419600" y="1752600"/>
            <a:ext cx="533400" cy="1143000"/>
            <a:chOff x="4876800" y="1447800"/>
            <a:chExt cx="381000" cy="914400"/>
          </a:xfrm>
        </p:grpSpPr>
        <p:grpSp>
          <p:nvGrpSpPr>
            <p:cNvPr id="75" name="Group 66"/>
            <p:cNvGrpSpPr/>
            <p:nvPr/>
          </p:nvGrpSpPr>
          <p:grpSpPr>
            <a:xfrm>
              <a:off x="5029200" y="1447800"/>
              <a:ext cx="228600" cy="838199"/>
              <a:chOff x="5297782" y="2362200"/>
              <a:chExt cx="228600" cy="1275907"/>
            </a:xfrm>
          </p:grpSpPr>
          <p:sp>
            <p:nvSpPr>
              <p:cNvPr id="79" name="Freeform 78"/>
              <p:cNvSpPr/>
              <p:nvPr/>
            </p:nvSpPr>
            <p:spPr>
              <a:xfrm>
                <a:off x="5410200" y="2362200"/>
                <a:ext cx="45298" cy="1031358"/>
              </a:xfrm>
              <a:custGeom>
                <a:avLst/>
                <a:gdLst>
                  <a:gd name="connsiteX0" fmla="*/ 2768 w 45298"/>
                  <a:gd name="connsiteY0" fmla="*/ 0 h 1031358"/>
                  <a:gd name="connsiteX1" fmla="*/ 13401 w 45298"/>
                  <a:gd name="connsiteY1" fmla="*/ 191386 h 1031358"/>
                  <a:gd name="connsiteX2" fmla="*/ 45298 w 45298"/>
                  <a:gd name="connsiteY2" fmla="*/ 308344 h 1031358"/>
                  <a:gd name="connsiteX3" fmla="*/ 34666 w 45298"/>
                  <a:gd name="connsiteY3" fmla="*/ 574158 h 1031358"/>
                  <a:gd name="connsiteX4" fmla="*/ 24033 w 45298"/>
                  <a:gd name="connsiteY4" fmla="*/ 606056 h 1031358"/>
                  <a:gd name="connsiteX5" fmla="*/ 13401 w 45298"/>
                  <a:gd name="connsiteY5" fmla="*/ 691116 h 1031358"/>
                  <a:gd name="connsiteX6" fmla="*/ 2768 w 45298"/>
                  <a:gd name="connsiteY6" fmla="*/ 765544 h 1031358"/>
                  <a:gd name="connsiteX7" fmla="*/ 2768 w 45298"/>
                  <a:gd name="connsiteY7" fmla="*/ 1031358 h 1031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5298" h="1031358">
                    <a:moveTo>
                      <a:pt x="2768" y="0"/>
                    </a:moveTo>
                    <a:cubicBezTo>
                      <a:pt x="6312" y="63795"/>
                      <a:pt x="6077" y="127913"/>
                      <a:pt x="13401" y="191386"/>
                    </a:cubicBezTo>
                    <a:cubicBezTo>
                      <a:pt x="17633" y="228065"/>
                      <a:pt x="32998" y="271443"/>
                      <a:pt x="45298" y="308344"/>
                    </a:cubicBezTo>
                    <a:cubicBezTo>
                      <a:pt x="41754" y="396949"/>
                      <a:pt x="40984" y="485708"/>
                      <a:pt x="34666" y="574158"/>
                    </a:cubicBezTo>
                    <a:cubicBezTo>
                      <a:pt x="33867" y="585337"/>
                      <a:pt x="26038" y="595029"/>
                      <a:pt x="24033" y="606056"/>
                    </a:cubicBezTo>
                    <a:cubicBezTo>
                      <a:pt x="18922" y="634169"/>
                      <a:pt x="17177" y="662793"/>
                      <a:pt x="13401" y="691116"/>
                    </a:cubicBezTo>
                    <a:cubicBezTo>
                      <a:pt x="10089" y="715957"/>
                      <a:pt x="3551" y="740495"/>
                      <a:pt x="2768" y="765544"/>
                    </a:cubicBezTo>
                    <a:cubicBezTo>
                      <a:pt x="0" y="854105"/>
                      <a:pt x="2768" y="942753"/>
                      <a:pt x="2768" y="1031358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5297782" y="3333307"/>
                <a:ext cx="228600" cy="3048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6" name="Group 69"/>
            <p:cNvGrpSpPr/>
            <p:nvPr/>
          </p:nvGrpSpPr>
          <p:grpSpPr>
            <a:xfrm>
              <a:off x="4876800" y="1600200"/>
              <a:ext cx="228600" cy="762000"/>
              <a:chOff x="4648200" y="2381693"/>
              <a:chExt cx="228600" cy="1275907"/>
            </a:xfrm>
          </p:grpSpPr>
          <p:sp>
            <p:nvSpPr>
              <p:cNvPr id="77" name="Freeform 76"/>
              <p:cNvSpPr/>
              <p:nvPr/>
            </p:nvSpPr>
            <p:spPr>
              <a:xfrm>
                <a:off x="4760618" y="2381693"/>
                <a:ext cx="45298" cy="1031358"/>
              </a:xfrm>
              <a:custGeom>
                <a:avLst/>
                <a:gdLst>
                  <a:gd name="connsiteX0" fmla="*/ 2768 w 45298"/>
                  <a:gd name="connsiteY0" fmla="*/ 0 h 1031358"/>
                  <a:gd name="connsiteX1" fmla="*/ 13401 w 45298"/>
                  <a:gd name="connsiteY1" fmla="*/ 191386 h 1031358"/>
                  <a:gd name="connsiteX2" fmla="*/ 45298 w 45298"/>
                  <a:gd name="connsiteY2" fmla="*/ 308344 h 1031358"/>
                  <a:gd name="connsiteX3" fmla="*/ 34666 w 45298"/>
                  <a:gd name="connsiteY3" fmla="*/ 574158 h 1031358"/>
                  <a:gd name="connsiteX4" fmla="*/ 24033 w 45298"/>
                  <a:gd name="connsiteY4" fmla="*/ 606056 h 1031358"/>
                  <a:gd name="connsiteX5" fmla="*/ 13401 w 45298"/>
                  <a:gd name="connsiteY5" fmla="*/ 691116 h 1031358"/>
                  <a:gd name="connsiteX6" fmla="*/ 2768 w 45298"/>
                  <a:gd name="connsiteY6" fmla="*/ 765544 h 1031358"/>
                  <a:gd name="connsiteX7" fmla="*/ 2768 w 45298"/>
                  <a:gd name="connsiteY7" fmla="*/ 1031358 h 1031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5298" h="1031358">
                    <a:moveTo>
                      <a:pt x="2768" y="0"/>
                    </a:moveTo>
                    <a:cubicBezTo>
                      <a:pt x="6312" y="63795"/>
                      <a:pt x="6077" y="127913"/>
                      <a:pt x="13401" y="191386"/>
                    </a:cubicBezTo>
                    <a:cubicBezTo>
                      <a:pt x="17633" y="228065"/>
                      <a:pt x="32998" y="271443"/>
                      <a:pt x="45298" y="308344"/>
                    </a:cubicBezTo>
                    <a:cubicBezTo>
                      <a:pt x="41754" y="396949"/>
                      <a:pt x="40984" y="485708"/>
                      <a:pt x="34666" y="574158"/>
                    </a:cubicBezTo>
                    <a:cubicBezTo>
                      <a:pt x="33867" y="585337"/>
                      <a:pt x="26038" y="595029"/>
                      <a:pt x="24033" y="606056"/>
                    </a:cubicBezTo>
                    <a:cubicBezTo>
                      <a:pt x="18922" y="634169"/>
                      <a:pt x="17177" y="662793"/>
                      <a:pt x="13401" y="691116"/>
                    </a:cubicBezTo>
                    <a:cubicBezTo>
                      <a:pt x="10089" y="715957"/>
                      <a:pt x="3551" y="740495"/>
                      <a:pt x="2768" y="765544"/>
                    </a:cubicBezTo>
                    <a:cubicBezTo>
                      <a:pt x="0" y="854105"/>
                      <a:pt x="2768" y="942753"/>
                      <a:pt x="2768" y="1031358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4648200" y="3352800"/>
                <a:ext cx="2286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3" name="Group 72"/>
          <p:cNvGrpSpPr/>
          <p:nvPr/>
        </p:nvGrpSpPr>
        <p:grpSpPr>
          <a:xfrm>
            <a:off x="4876800" y="1447800"/>
            <a:ext cx="381000" cy="914400"/>
            <a:chOff x="4876800" y="1447800"/>
            <a:chExt cx="381000" cy="914400"/>
          </a:xfrm>
        </p:grpSpPr>
        <p:grpSp>
          <p:nvGrpSpPr>
            <p:cNvPr id="67" name="Group 66"/>
            <p:cNvGrpSpPr/>
            <p:nvPr/>
          </p:nvGrpSpPr>
          <p:grpSpPr>
            <a:xfrm>
              <a:off x="5029200" y="1447800"/>
              <a:ext cx="228600" cy="838199"/>
              <a:chOff x="5297782" y="2362200"/>
              <a:chExt cx="228600" cy="1275907"/>
            </a:xfrm>
          </p:grpSpPr>
          <p:sp>
            <p:nvSpPr>
              <p:cNvPr id="68" name="Freeform 67"/>
              <p:cNvSpPr/>
              <p:nvPr/>
            </p:nvSpPr>
            <p:spPr>
              <a:xfrm>
                <a:off x="5410200" y="2362200"/>
                <a:ext cx="45298" cy="1031358"/>
              </a:xfrm>
              <a:custGeom>
                <a:avLst/>
                <a:gdLst>
                  <a:gd name="connsiteX0" fmla="*/ 2768 w 45298"/>
                  <a:gd name="connsiteY0" fmla="*/ 0 h 1031358"/>
                  <a:gd name="connsiteX1" fmla="*/ 13401 w 45298"/>
                  <a:gd name="connsiteY1" fmla="*/ 191386 h 1031358"/>
                  <a:gd name="connsiteX2" fmla="*/ 45298 w 45298"/>
                  <a:gd name="connsiteY2" fmla="*/ 308344 h 1031358"/>
                  <a:gd name="connsiteX3" fmla="*/ 34666 w 45298"/>
                  <a:gd name="connsiteY3" fmla="*/ 574158 h 1031358"/>
                  <a:gd name="connsiteX4" fmla="*/ 24033 w 45298"/>
                  <a:gd name="connsiteY4" fmla="*/ 606056 h 1031358"/>
                  <a:gd name="connsiteX5" fmla="*/ 13401 w 45298"/>
                  <a:gd name="connsiteY5" fmla="*/ 691116 h 1031358"/>
                  <a:gd name="connsiteX6" fmla="*/ 2768 w 45298"/>
                  <a:gd name="connsiteY6" fmla="*/ 765544 h 1031358"/>
                  <a:gd name="connsiteX7" fmla="*/ 2768 w 45298"/>
                  <a:gd name="connsiteY7" fmla="*/ 1031358 h 1031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5298" h="1031358">
                    <a:moveTo>
                      <a:pt x="2768" y="0"/>
                    </a:moveTo>
                    <a:cubicBezTo>
                      <a:pt x="6312" y="63795"/>
                      <a:pt x="6077" y="127913"/>
                      <a:pt x="13401" y="191386"/>
                    </a:cubicBezTo>
                    <a:cubicBezTo>
                      <a:pt x="17633" y="228065"/>
                      <a:pt x="32998" y="271443"/>
                      <a:pt x="45298" y="308344"/>
                    </a:cubicBezTo>
                    <a:cubicBezTo>
                      <a:pt x="41754" y="396949"/>
                      <a:pt x="40984" y="485708"/>
                      <a:pt x="34666" y="574158"/>
                    </a:cubicBezTo>
                    <a:cubicBezTo>
                      <a:pt x="33867" y="585337"/>
                      <a:pt x="26038" y="595029"/>
                      <a:pt x="24033" y="606056"/>
                    </a:cubicBezTo>
                    <a:cubicBezTo>
                      <a:pt x="18922" y="634169"/>
                      <a:pt x="17177" y="662793"/>
                      <a:pt x="13401" y="691116"/>
                    </a:cubicBezTo>
                    <a:cubicBezTo>
                      <a:pt x="10089" y="715957"/>
                      <a:pt x="3551" y="740495"/>
                      <a:pt x="2768" y="765544"/>
                    </a:cubicBezTo>
                    <a:cubicBezTo>
                      <a:pt x="0" y="854105"/>
                      <a:pt x="2768" y="942753"/>
                      <a:pt x="2768" y="1031358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5297782" y="3333307"/>
                <a:ext cx="228600" cy="3048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>
              <a:off x="4876800" y="1600200"/>
              <a:ext cx="228600" cy="762000"/>
              <a:chOff x="4648200" y="2381693"/>
              <a:chExt cx="228600" cy="1275907"/>
            </a:xfrm>
          </p:grpSpPr>
          <p:sp>
            <p:nvSpPr>
              <p:cNvPr id="71" name="Freeform 70"/>
              <p:cNvSpPr/>
              <p:nvPr/>
            </p:nvSpPr>
            <p:spPr>
              <a:xfrm>
                <a:off x="4760618" y="2381693"/>
                <a:ext cx="45298" cy="1031358"/>
              </a:xfrm>
              <a:custGeom>
                <a:avLst/>
                <a:gdLst>
                  <a:gd name="connsiteX0" fmla="*/ 2768 w 45298"/>
                  <a:gd name="connsiteY0" fmla="*/ 0 h 1031358"/>
                  <a:gd name="connsiteX1" fmla="*/ 13401 w 45298"/>
                  <a:gd name="connsiteY1" fmla="*/ 191386 h 1031358"/>
                  <a:gd name="connsiteX2" fmla="*/ 45298 w 45298"/>
                  <a:gd name="connsiteY2" fmla="*/ 308344 h 1031358"/>
                  <a:gd name="connsiteX3" fmla="*/ 34666 w 45298"/>
                  <a:gd name="connsiteY3" fmla="*/ 574158 h 1031358"/>
                  <a:gd name="connsiteX4" fmla="*/ 24033 w 45298"/>
                  <a:gd name="connsiteY4" fmla="*/ 606056 h 1031358"/>
                  <a:gd name="connsiteX5" fmla="*/ 13401 w 45298"/>
                  <a:gd name="connsiteY5" fmla="*/ 691116 h 1031358"/>
                  <a:gd name="connsiteX6" fmla="*/ 2768 w 45298"/>
                  <a:gd name="connsiteY6" fmla="*/ 765544 h 1031358"/>
                  <a:gd name="connsiteX7" fmla="*/ 2768 w 45298"/>
                  <a:gd name="connsiteY7" fmla="*/ 1031358 h 1031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5298" h="1031358">
                    <a:moveTo>
                      <a:pt x="2768" y="0"/>
                    </a:moveTo>
                    <a:cubicBezTo>
                      <a:pt x="6312" y="63795"/>
                      <a:pt x="6077" y="127913"/>
                      <a:pt x="13401" y="191386"/>
                    </a:cubicBezTo>
                    <a:cubicBezTo>
                      <a:pt x="17633" y="228065"/>
                      <a:pt x="32998" y="271443"/>
                      <a:pt x="45298" y="308344"/>
                    </a:cubicBezTo>
                    <a:cubicBezTo>
                      <a:pt x="41754" y="396949"/>
                      <a:pt x="40984" y="485708"/>
                      <a:pt x="34666" y="574158"/>
                    </a:cubicBezTo>
                    <a:cubicBezTo>
                      <a:pt x="33867" y="585337"/>
                      <a:pt x="26038" y="595029"/>
                      <a:pt x="24033" y="606056"/>
                    </a:cubicBezTo>
                    <a:cubicBezTo>
                      <a:pt x="18922" y="634169"/>
                      <a:pt x="17177" y="662793"/>
                      <a:pt x="13401" y="691116"/>
                    </a:cubicBezTo>
                    <a:cubicBezTo>
                      <a:pt x="10089" y="715957"/>
                      <a:pt x="3551" y="740495"/>
                      <a:pt x="2768" y="765544"/>
                    </a:cubicBezTo>
                    <a:cubicBezTo>
                      <a:pt x="0" y="854105"/>
                      <a:pt x="2768" y="942753"/>
                      <a:pt x="2768" y="1031358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4648200" y="3352800"/>
                <a:ext cx="2286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Freeform 1"/>
          <p:cNvSpPr/>
          <p:nvPr/>
        </p:nvSpPr>
        <p:spPr>
          <a:xfrm>
            <a:off x="4197354" y="1031358"/>
            <a:ext cx="274068" cy="425302"/>
          </a:xfrm>
          <a:custGeom>
            <a:avLst/>
            <a:gdLst>
              <a:gd name="connsiteX0" fmla="*/ 119465 w 274068"/>
              <a:gd name="connsiteY0" fmla="*/ 0 h 425302"/>
              <a:gd name="connsiteX1" fmla="*/ 130097 w 274068"/>
              <a:gd name="connsiteY1" fmla="*/ 63795 h 425302"/>
              <a:gd name="connsiteX2" fmla="*/ 140730 w 274068"/>
              <a:gd name="connsiteY2" fmla="*/ 95693 h 425302"/>
              <a:gd name="connsiteX3" fmla="*/ 193893 w 274068"/>
              <a:gd name="connsiteY3" fmla="*/ 159489 h 425302"/>
              <a:gd name="connsiteX4" fmla="*/ 225790 w 274068"/>
              <a:gd name="connsiteY4" fmla="*/ 180754 h 425302"/>
              <a:gd name="connsiteX5" fmla="*/ 247055 w 274068"/>
              <a:gd name="connsiteY5" fmla="*/ 212651 h 425302"/>
              <a:gd name="connsiteX6" fmla="*/ 268320 w 274068"/>
              <a:gd name="connsiteY6" fmla="*/ 276447 h 425302"/>
              <a:gd name="connsiteX7" fmla="*/ 225790 w 274068"/>
              <a:gd name="connsiteY7" fmla="*/ 382772 h 425302"/>
              <a:gd name="connsiteX8" fmla="*/ 193893 w 274068"/>
              <a:gd name="connsiteY8" fmla="*/ 404037 h 425302"/>
              <a:gd name="connsiteX9" fmla="*/ 130097 w 274068"/>
              <a:gd name="connsiteY9" fmla="*/ 425302 h 425302"/>
              <a:gd name="connsiteX10" fmla="*/ 98199 w 274068"/>
              <a:gd name="connsiteY10" fmla="*/ 414670 h 425302"/>
              <a:gd name="connsiteX11" fmla="*/ 23772 w 274068"/>
              <a:gd name="connsiteY11" fmla="*/ 372140 h 425302"/>
              <a:gd name="connsiteX12" fmla="*/ 2506 w 274068"/>
              <a:gd name="connsiteY12" fmla="*/ 340242 h 425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74068" h="425302">
                <a:moveTo>
                  <a:pt x="119465" y="0"/>
                </a:moveTo>
                <a:cubicBezTo>
                  <a:pt x="123009" y="21265"/>
                  <a:pt x="125420" y="42750"/>
                  <a:pt x="130097" y="63795"/>
                </a:cubicBezTo>
                <a:cubicBezTo>
                  <a:pt x="132528" y="74736"/>
                  <a:pt x="135718" y="85668"/>
                  <a:pt x="140730" y="95693"/>
                </a:cubicBezTo>
                <a:cubicBezTo>
                  <a:pt x="152679" y="119591"/>
                  <a:pt x="173736" y="142691"/>
                  <a:pt x="193893" y="159489"/>
                </a:cubicBezTo>
                <a:cubicBezTo>
                  <a:pt x="203710" y="167670"/>
                  <a:pt x="215158" y="173666"/>
                  <a:pt x="225790" y="180754"/>
                </a:cubicBezTo>
                <a:cubicBezTo>
                  <a:pt x="232878" y="191386"/>
                  <a:pt x="241865" y="200974"/>
                  <a:pt x="247055" y="212651"/>
                </a:cubicBezTo>
                <a:cubicBezTo>
                  <a:pt x="256159" y="233135"/>
                  <a:pt x="268320" y="276447"/>
                  <a:pt x="268320" y="276447"/>
                </a:cubicBezTo>
                <a:cubicBezTo>
                  <a:pt x="257796" y="350117"/>
                  <a:pt x="274068" y="342540"/>
                  <a:pt x="225790" y="382772"/>
                </a:cubicBezTo>
                <a:cubicBezTo>
                  <a:pt x="215973" y="390953"/>
                  <a:pt x="205570" y="398847"/>
                  <a:pt x="193893" y="404037"/>
                </a:cubicBezTo>
                <a:cubicBezTo>
                  <a:pt x="173409" y="413141"/>
                  <a:pt x="130097" y="425302"/>
                  <a:pt x="130097" y="425302"/>
                </a:cubicBezTo>
                <a:cubicBezTo>
                  <a:pt x="119464" y="421758"/>
                  <a:pt x="108501" y="419085"/>
                  <a:pt x="98199" y="414670"/>
                </a:cubicBezTo>
                <a:cubicBezTo>
                  <a:pt x="74689" y="404595"/>
                  <a:pt x="44308" y="388569"/>
                  <a:pt x="23772" y="372140"/>
                </a:cubicBezTo>
                <a:cubicBezTo>
                  <a:pt x="0" y="353122"/>
                  <a:pt x="2506" y="359219"/>
                  <a:pt x="2506" y="34024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4283158" y="1424763"/>
            <a:ext cx="103921" cy="925032"/>
          </a:xfrm>
          <a:custGeom>
            <a:avLst/>
            <a:gdLst>
              <a:gd name="connsiteX0" fmla="*/ 44293 w 103921"/>
              <a:gd name="connsiteY0" fmla="*/ 0 h 925032"/>
              <a:gd name="connsiteX1" fmla="*/ 54926 w 103921"/>
              <a:gd name="connsiteY1" fmla="*/ 74428 h 925032"/>
              <a:gd name="connsiteX2" fmla="*/ 76191 w 103921"/>
              <a:gd name="connsiteY2" fmla="*/ 148856 h 925032"/>
              <a:gd name="connsiteX3" fmla="*/ 76191 w 103921"/>
              <a:gd name="connsiteY3" fmla="*/ 244549 h 925032"/>
              <a:gd name="connsiteX4" fmla="*/ 54926 w 103921"/>
              <a:gd name="connsiteY4" fmla="*/ 478465 h 925032"/>
              <a:gd name="connsiteX5" fmla="*/ 33661 w 103921"/>
              <a:gd name="connsiteY5" fmla="*/ 712381 h 925032"/>
              <a:gd name="connsiteX6" fmla="*/ 23028 w 103921"/>
              <a:gd name="connsiteY6" fmla="*/ 744279 h 925032"/>
              <a:gd name="connsiteX7" fmla="*/ 12395 w 103921"/>
              <a:gd name="connsiteY7" fmla="*/ 818707 h 925032"/>
              <a:gd name="connsiteX8" fmla="*/ 1763 w 103921"/>
              <a:gd name="connsiteY8" fmla="*/ 871870 h 925032"/>
              <a:gd name="connsiteX9" fmla="*/ 1763 w 103921"/>
              <a:gd name="connsiteY9" fmla="*/ 925032 h 925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3921" h="925032">
                <a:moveTo>
                  <a:pt x="44293" y="0"/>
                </a:moveTo>
                <a:cubicBezTo>
                  <a:pt x="47837" y="24809"/>
                  <a:pt x="50443" y="49771"/>
                  <a:pt x="54926" y="74428"/>
                </a:cubicBezTo>
                <a:cubicBezTo>
                  <a:pt x="60267" y="103805"/>
                  <a:pt x="67079" y="121522"/>
                  <a:pt x="76191" y="148856"/>
                </a:cubicBezTo>
                <a:cubicBezTo>
                  <a:pt x="103921" y="315244"/>
                  <a:pt x="85709" y="144610"/>
                  <a:pt x="76191" y="244549"/>
                </a:cubicBezTo>
                <a:cubicBezTo>
                  <a:pt x="51544" y="503340"/>
                  <a:pt x="84073" y="361870"/>
                  <a:pt x="54926" y="478465"/>
                </a:cubicBezTo>
                <a:cubicBezTo>
                  <a:pt x="50352" y="547068"/>
                  <a:pt x="48193" y="639718"/>
                  <a:pt x="33661" y="712381"/>
                </a:cubicBezTo>
                <a:cubicBezTo>
                  <a:pt x="31463" y="723371"/>
                  <a:pt x="26572" y="733646"/>
                  <a:pt x="23028" y="744279"/>
                </a:cubicBezTo>
                <a:cubicBezTo>
                  <a:pt x="19484" y="769088"/>
                  <a:pt x="16515" y="793987"/>
                  <a:pt x="12395" y="818707"/>
                </a:cubicBezTo>
                <a:cubicBezTo>
                  <a:pt x="9424" y="836533"/>
                  <a:pt x="3561" y="853888"/>
                  <a:pt x="1763" y="871870"/>
                </a:cubicBezTo>
                <a:cubicBezTo>
                  <a:pt x="0" y="889503"/>
                  <a:pt x="1763" y="907311"/>
                  <a:pt x="1763" y="92503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2209800" y="2362200"/>
            <a:ext cx="426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3048000" y="1524000"/>
            <a:ext cx="2133600" cy="198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4953000" y="2362200"/>
            <a:ext cx="228600" cy="1275907"/>
            <a:chOff x="4648200" y="2381693"/>
            <a:chExt cx="228600" cy="1275907"/>
          </a:xfrm>
        </p:grpSpPr>
        <p:sp>
          <p:nvSpPr>
            <p:cNvPr id="19" name="Freeform 18"/>
            <p:cNvSpPr/>
            <p:nvPr/>
          </p:nvSpPr>
          <p:spPr>
            <a:xfrm>
              <a:off x="4760618" y="2381693"/>
              <a:ext cx="45298" cy="1031358"/>
            </a:xfrm>
            <a:custGeom>
              <a:avLst/>
              <a:gdLst>
                <a:gd name="connsiteX0" fmla="*/ 2768 w 45298"/>
                <a:gd name="connsiteY0" fmla="*/ 0 h 1031358"/>
                <a:gd name="connsiteX1" fmla="*/ 13401 w 45298"/>
                <a:gd name="connsiteY1" fmla="*/ 191386 h 1031358"/>
                <a:gd name="connsiteX2" fmla="*/ 45298 w 45298"/>
                <a:gd name="connsiteY2" fmla="*/ 308344 h 1031358"/>
                <a:gd name="connsiteX3" fmla="*/ 34666 w 45298"/>
                <a:gd name="connsiteY3" fmla="*/ 574158 h 1031358"/>
                <a:gd name="connsiteX4" fmla="*/ 24033 w 45298"/>
                <a:gd name="connsiteY4" fmla="*/ 606056 h 1031358"/>
                <a:gd name="connsiteX5" fmla="*/ 13401 w 45298"/>
                <a:gd name="connsiteY5" fmla="*/ 691116 h 1031358"/>
                <a:gd name="connsiteX6" fmla="*/ 2768 w 45298"/>
                <a:gd name="connsiteY6" fmla="*/ 765544 h 1031358"/>
                <a:gd name="connsiteX7" fmla="*/ 2768 w 45298"/>
                <a:gd name="connsiteY7" fmla="*/ 1031358 h 1031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298" h="1031358">
                  <a:moveTo>
                    <a:pt x="2768" y="0"/>
                  </a:moveTo>
                  <a:cubicBezTo>
                    <a:pt x="6312" y="63795"/>
                    <a:pt x="6077" y="127913"/>
                    <a:pt x="13401" y="191386"/>
                  </a:cubicBezTo>
                  <a:cubicBezTo>
                    <a:pt x="17633" y="228065"/>
                    <a:pt x="32998" y="271443"/>
                    <a:pt x="45298" y="308344"/>
                  </a:cubicBezTo>
                  <a:cubicBezTo>
                    <a:pt x="41754" y="396949"/>
                    <a:pt x="40984" y="485708"/>
                    <a:pt x="34666" y="574158"/>
                  </a:cubicBezTo>
                  <a:cubicBezTo>
                    <a:pt x="33867" y="585337"/>
                    <a:pt x="26038" y="595029"/>
                    <a:pt x="24033" y="606056"/>
                  </a:cubicBezTo>
                  <a:cubicBezTo>
                    <a:pt x="18922" y="634169"/>
                    <a:pt x="17177" y="662793"/>
                    <a:pt x="13401" y="691116"/>
                  </a:cubicBezTo>
                  <a:cubicBezTo>
                    <a:pt x="10089" y="715957"/>
                    <a:pt x="3551" y="740495"/>
                    <a:pt x="2768" y="765544"/>
                  </a:cubicBezTo>
                  <a:cubicBezTo>
                    <a:pt x="0" y="854105"/>
                    <a:pt x="2768" y="942753"/>
                    <a:pt x="2768" y="103135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648200" y="3352800"/>
              <a:ext cx="2286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297782" y="2362200"/>
            <a:ext cx="228600" cy="1275907"/>
            <a:chOff x="5297782" y="2362200"/>
            <a:chExt cx="228600" cy="1275907"/>
          </a:xfrm>
        </p:grpSpPr>
        <p:sp>
          <p:nvSpPr>
            <p:cNvPr id="21" name="Freeform 20"/>
            <p:cNvSpPr/>
            <p:nvPr/>
          </p:nvSpPr>
          <p:spPr>
            <a:xfrm>
              <a:off x="5410200" y="2362200"/>
              <a:ext cx="45298" cy="1031358"/>
            </a:xfrm>
            <a:custGeom>
              <a:avLst/>
              <a:gdLst>
                <a:gd name="connsiteX0" fmla="*/ 2768 w 45298"/>
                <a:gd name="connsiteY0" fmla="*/ 0 h 1031358"/>
                <a:gd name="connsiteX1" fmla="*/ 13401 w 45298"/>
                <a:gd name="connsiteY1" fmla="*/ 191386 h 1031358"/>
                <a:gd name="connsiteX2" fmla="*/ 45298 w 45298"/>
                <a:gd name="connsiteY2" fmla="*/ 308344 h 1031358"/>
                <a:gd name="connsiteX3" fmla="*/ 34666 w 45298"/>
                <a:gd name="connsiteY3" fmla="*/ 574158 h 1031358"/>
                <a:gd name="connsiteX4" fmla="*/ 24033 w 45298"/>
                <a:gd name="connsiteY4" fmla="*/ 606056 h 1031358"/>
                <a:gd name="connsiteX5" fmla="*/ 13401 w 45298"/>
                <a:gd name="connsiteY5" fmla="*/ 691116 h 1031358"/>
                <a:gd name="connsiteX6" fmla="*/ 2768 w 45298"/>
                <a:gd name="connsiteY6" fmla="*/ 765544 h 1031358"/>
                <a:gd name="connsiteX7" fmla="*/ 2768 w 45298"/>
                <a:gd name="connsiteY7" fmla="*/ 1031358 h 1031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298" h="1031358">
                  <a:moveTo>
                    <a:pt x="2768" y="0"/>
                  </a:moveTo>
                  <a:cubicBezTo>
                    <a:pt x="6312" y="63795"/>
                    <a:pt x="6077" y="127913"/>
                    <a:pt x="13401" y="191386"/>
                  </a:cubicBezTo>
                  <a:cubicBezTo>
                    <a:pt x="17633" y="228065"/>
                    <a:pt x="32998" y="271443"/>
                    <a:pt x="45298" y="308344"/>
                  </a:cubicBezTo>
                  <a:cubicBezTo>
                    <a:pt x="41754" y="396949"/>
                    <a:pt x="40984" y="485708"/>
                    <a:pt x="34666" y="574158"/>
                  </a:cubicBezTo>
                  <a:cubicBezTo>
                    <a:pt x="33867" y="585337"/>
                    <a:pt x="26038" y="595029"/>
                    <a:pt x="24033" y="606056"/>
                  </a:cubicBezTo>
                  <a:cubicBezTo>
                    <a:pt x="18922" y="634169"/>
                    <a:pt x="17177" y="662793"/>
                    <a:pt x="13401" y="691116"/>
                  </a:cubicBezTo>
                  <a:cubicBezTo>
                    <a:pt x="10089" y="715957"/>
                    <a:pt x="3551" y="740495"/>
                    <a:pt x="2768" y="765544"/>
                  </a:cubicBezTo>
                  <a:cubicBezTo>
                    <a:pt x="0" y="854105"/>
                    <a:pt x="2768" y="942753"/>
                    <a:pt x="2768" y="103135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5297782" y="3333307"/>
              <a:ext cx="228600" cy="304800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638800" y="2362200"/>
            <a:ext cx="228600" cy="1275907"/>
            <a:chOff x="4648200" y="2381693"/>
            <a:chExt cx="228600" cy="1275907"/>
          </a:xfrm>
        </p:grpSpPr>
        <p:sp>
          <p:nvSpPr>
            <p:cNvPr id="32" name="Freeform 31"/>
            <p:cNvSpPr/>
            <p:nvPr/>
          </p:nvSpPr>
          <p:spPr>
            <a:xfrm>
              <a:off x="4760618" y="2381693"/>
              <a:ext cx="45298" cy="1031358"/>
            </a:xfrm>
            <a:custGeom>
              <a:avLst/>
              <a:gdLst>
                <a:gd name="connsiteX0" fmla="*/ 2768 w 45298"/>
                <a:gd name="connsiteY0" fmla="*/ 0 h 1031358"/>
                <a:gd name="connsiteX1" fmla="*/ 13401 w 45298"/>
                <a:gd name="connsiteY1" fmla="*/ 191386 h 1031358"/>
                <a:gd name="connsiteX2" fmla="*/ 45298 w 45298"/>
                <a:gd name="connsiteY2" fmla="*/ 308344 h 1031358"/>
                <a:gd name="connsiteX3" fmla="*/ 34666 w 45298"/>
                <a:gd name="connsiteY3" fmla="*/ 574158 h 1031358"/>
                <a:gd name="connsiteX4" fmla="*/ 24033 w 45298"/>
                <a:gd name="connsiteY4" fmla="*/ 606056 h 1031358"/>
                <a:gd name="connsiteX5" fmla="*/ 13401 w 45298"/>
                <a:gd name="connsiteY5" fmla="*/ 691116 h 1031358"/>
                <a:gd name="connsiteX6" fmla="*/ 2768 w 45298"/>
                <a:gd name="connsiteY6" fmla="*/ 765544 h 1031358"/>
                <a:gd name="connsiteX7" fmla="*/ 2768 w 45298"/>
                <a:gd name="connsiteY7" fmla="*/ 1031358 h 1031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298" h="1031358">
                  <a:moveTo>
                    <a:pt x="2768" y="0"/>
                  </a:moveTo>
                  <a:cubicBezTo>
                    <a:pt x="6312" y="63795"/>
                    <a:pt x="6077" y="127913"/>
                    <a:pt x="13401" y="191386"/>
                  </a:cubicBezTo>
                  <a:cubicBezTo>
                    <a:pt x="17633" y="228065"/>
                    <a:pt x="32998" y="271443"/>
                    <a:pt x="45298" y="308344"/>
                  </a:cubicBezTo>
                  <a:cubicBezTo>
                    <a:pt x="41754" y="396949"/>
                    <a:pt x="40984" y="485708"/>
                    <a:pt x="34666" y="574158"/>
                  </a:cubicBezTo>
                  <a:cubicBezTo>
                    <a:pt x="33867" y="585337"/>
                    <a:pt x="26038" y="595029"/>
                    <a:pt x="24033" y="606056"/>
                  </a:cubicBezTo>
                  <a:cubicBezTo>
                    <a:pt x="18922" y="634169"/>
                    <a:pt x="17177" y="662793"/>
                    <a:pt x="13401" y="691116"/>
                  </a:cubicBezTo>
                  <a:cubicBezTo>
                    <a:pt x="10089" y="715957"/>
                    <a:pt x="3551" y="740495"/>
                    <a:pt x="2768" y="765544"/>
                  </a:cubicBezTo>
                  <a:cubicBezTo>
                    <a:pt x="0" y="854105"/>
                    <a:pt x="2768" y="942753"/>
                    <a:pt x="2768" y="103135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4648200" y="3352800"/>
              <a:ext cx="2286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943600" y="2362200"/>
            <a:ext cx="228600" cy="1275907"/>
            <a:chOff x="5297782" y="2362200"/>
            <a:chExt cx="228600" cy="1275907"/>
          </a:xfrm>
        </p:grpSpPr>
        <p:sp>
          <p:nvSpPr>
            <p:cNvPr id="41" name="Freeform 40"/>
            <p:cNvSpPr/>
            <p:nvPr/>
          </p:nvSpPr>
          <p:spPr>
            <a:xfrm>
              <a:off x="5410200" y="2362200"/>
              <a:ext cx="45298" cy="1031358"/>
            </a:xfrm>
            <a:custGeom>
              <a:avLst/>
              <a:gdLst>
                <a:gd name="connsiteX0" fmla="*/ 2768 w 45298"/>
                <a:gd name="connsiteY0" fmla="*/ 0 h 1031358"/>
                <a:gd name="connsiteX1" fmla="*/ 13401 w 45298"/>
                <a:gd name="connsiteY1" fmla="*/ 191386 h 1031358"/>
                <a:gd name="connsiteX2" fmla="*/ 45298 w 45298"/>
                <a:gd name="connsiteY2" fmla="*/ 308344 h 1031358"/>
                <a:gd name="connsiteX3" fmla="*/ 34666 w 45298"/>
                <a:gd name="connsiteY3" fmla="*/ 574158 h 1031358"/>
                <a:gd name="connsiteX4" fmla="*/ 24033 w 45298"/>
                <a:gd name="connsiteY4" fmla="*/ 606056 h 1031358"/>
                <a:gd name="connsiteX5" fmla="*/ 13401 w 45298"/>
                <a:gd name="connsiteY5" fmla="*/ 691116 h 1031358"/>
                <a:gd name="connsiteX6" fmla="*/ 2768 w 45298"/>
                <a:gd name="connsiteY6" fmla="*/ 765544 h 1031358"/>
                <a:gd name="connsiteX7" fmla="*/ 2768 w 45298"/>
                <a:gd name="connsiteY7" fmla="*/ 1031358 h 1031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298" h="1031358">
                  <a:moveTo>
                    <a:pt x="2768" y="0"/>
                  </a:moveTo>
                  <a:cubicBezTo>
                    <a:pt x="6312" y="63795"/>
                    <a:pt x="6077" y="127913"/>
                    <a:pt x="13401" y="191386"/>
                  </a:cubicBezTo>
                  <a:cubicBezTo>
                    <a:pt x="17633" y="228065"/>
                    <a:pt x="32998" y="271443"/>
                    <a:pt x="45298" y="308344"/>
                  </a:cubicBezTo>
                  <a:cubicBezTo>
                    <a:pt x="41754" y="396949"/>
                    <a:pt x="40984" y="485708"/>
                    <a:pt x="34666" y="574158"/>
                  </a:cubicBezTo>
                  <a:cubicBezTo>
                    <a:pt x="33867" y="585337"/>
                    <a:pt x="26038" y="595029"/>
                    <a:pt x="24033" y="606056"/>
                  </a:cubicBezTo>
                  <a:cubicBezTo>
                    <a:pt x="18922" y="634169"/>
                    <a:pt x="17177" y="662793"/>
                    <a:pt x="13401" y="691116"/>
                  </a:cubicBezTo>
                  <a:cubicBezTo>
                    <a:pt x="10089" y="715957"/>
                    <a:pt x="3551" y="740495"/>
                    <a:pt x="2768" y="765544"/>
                  </a:cubicBezTo>
                  <a:cubicBezTo>
                    <a:pt x="0" y="854105"/>
                    <a:pt x="2768" y="942753"/>
                    <a:pt x="2768" y="103135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5297782" y="3333307"/>
              <a:ext cx="228600" cy="304800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657600" y="2362200"/>
            <a:ext cx="228600" cy="1275907"/>
            <a:chOff x="4648200" y="2381693"/>
            <a:chExt cx="228600" cy="1275907"/>
          </a:xfrm>
        </p:grpSpPr>
        <p:sp>
          <p:nvSpPr>
            <p:cNvPr id="44" name="Freeform 43"/>
            <p:cNvSpPr/>
            <p:nvPr/>
          </p:nvSpPr>
          <p:spPr>
            <a:xfrm>
              <a:off x="4760618" y="2381693"/>
              <a:ext cx="45298" cy="1031358"/>
            </a:xfrm>
            <a:custGeom>
              <a:avLst/>
              <a:gdLst>
                <a:gd name="connsiteX0" fmla="*/ 2768 w 45298"/>
                <a:gd name="connsiteY0" fmla="*/ 0 h 1031358"/>
                <a:gd name="connsiteX1" fmla="*/ 13401 w 45298"/>
                <a:gd name="connsiteY1" fmla="*/ 191386 h 1031358"/>
                <a:gd name="connsiteX2" fmla="*/ 45298 w 45298"/>
                <a:gd name="connsiteY2" fmla="*/ 308344 h 1031358"/>
                <a:gd name="connsiteX3" fmla="*/ 34666 w 45298"/>
                <a:gd name="connsiteY3" fmla="*/ 574158 h 1031358"/>
                <a:gd name="connsiteX4" fmla="*/ 24033 w 45298"/>
                <a:gd name="connsiteY4" fmla="*/ 606056 h 1031358"/>
                <a:gd name="connsiteX5" fmla="*/ 13401 w 45298"/>
                <a:gd name="connsiteY5" fmla="*/ 691116 h 1031358"/>
                <a:gd name="connsiteX6" fmla="*/ 2768 w 45298"/>
                <a:gd name="connsiteY6" fmla="*/ 765544 h 1031358"/>
                <a:gd name="connsiteX7" fmla="*/ 2768 w 45298"/>
                <a:gd name="connsiteY7" fmla="*/ 1031358 h 1031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298" h="1031358">
                  <a:moveTo>
                    <a:pt x="2768" y="0"/>
                  </a:moveTo>
                  <a:cubicBezTo>
                    <a:pt x="6312" y="63795"/>
                    <a:pt x="6077" y="127913"/>
                    <a:pt x="13401" y="191386"/>
                  </a:cubicBezTo>
                  <a:cubicBezTo>
                    <a:pt x="17633" y="228065"/>
                    <a:pt x="32998" y="271443"/>
                    <a:pt x="45298" y="308344"/>
                  </a:cubicBezTo>
                  <a:cubicBezTo>
                    <a:pt x="41754" y="396949"/>
                    <a:pt x="40984" y="485708"/>
                    <a:pt x="34666" y="574158"/>
                  </a:cubicBezTo>
                  <a:cubicBezTo>
                    <a:pt x="33867" y="585337"/>
                    <a:pt x="26038" y="595029"/>
                    <a:pt x="24033" y="606056"/>
                  </a:cubicBezTo>
                  <a:cubicBezTo>
                    <a:pt x="18922" y="634169"/>
                    <a:pt x="17177" y="662793"/>
                    <a:pt x="13401" y="691116"/>
                  </a:cubicBezTo>
                  <a:cubicBezTo>
                    <a:pt x="10089" y="715957"/>
                    <a:pt x="3551" y="740495"/>
                    <a:pt x="2768" y="765544"/>
                  </a:cubicBezTo>
                  <a:cubicBezTo>
                    <a:pt x="0" y="854105"/>
                    <a:pt x="2768" y="942753"/>
                    <a:pt x="2768" y="103135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4648200" y="3352800"/>
              <a:ext cx="2286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002382" y="2362200"/>
            <a:ext cx="228600" cy="1275907"/>
            <a:chOff x="5297782" y="2362200"/>
            <a:chExt cx="228600" cy="1275907"/>
          </a:xfrm>
        </p:grpSpPr>
        <p:sp>
          <p:nvSpPr>
            <p:cNvPr id="47" name="Freeform 46"/>
            <p:cNvSpPr/>
            <p:nvPr/>
          </p:nvSpPr>
          <p:spPr>
            <a:xfrm>
              <a:off x="5410200" y="2362200"/>
              <a:ext cx="45298" cy="1031358"/>
            </a:xfrm>
            <a:custGeom>
              <a:avLst/>
              <a:gdLst>
                <a:gd name="connsiteX0" fmla="*/ 2768 w 45298"/>
                <a:gd name="connsiteY0" fmla="*/ 0 h 1031358"/>
                <a:gd name="connsiteX1" fmla="*/ 13401 w 45298"/>
                <a:gd name="connsiteY1" fmla="*/ 191386 h 1031358"/>
                <a:gd name="connsiteX2" fmla="*/ 45298 w 45298"/>
                <a:gd name="connsiteY2" fmla="*/ 308344 h 1031358"/>
                <a:gd name="connsiteX3" fmla="*/ 34666 w 45298"/>
                <a:gd name="connsiteY3" fmla="*/ 574158 h 1031358"/>
                <a:gd name="connsiteX4" fmla="*/ 24033 w 45298"/>
                <a:gd name="connsiteY4" fmla="*/ 606056 h 1031358"/>
                <a:gd name="connsiteX5" fmla="*/ 13401 w 45298"/>
                <a:gd name="connsiteY5" fmla="*/ 691116 h 1031358"/>
                <a:gd name="connsiteX6" fmla="*/ 2768 w 45298"/>
                <a:gd name="connsiteY6" fmla="*/ 765544 h 1031358"/>
                <a:gd name="connsiteX7" fmla="*/ 2768 w 45298"/>
                <a:gd name="connsiteY7" fmla="*/ 1031358 h 1031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298" h="1031358">
                  <a:moveTo>
                    <a:pt x="2768" y="0"/>
                  </a:moveTo>
                  <a:cubicBezTo>
                    <a:pt x="6312" y="63795"/>
                    <a:pt x="6077" y="127913"/>
                    <a:pt x="13401" y="191386"/>
                  </a:cubicBezTo>
                  <a:cubicBezTo>
                    <a:pt x="17633" y="228065"/>
                    <a:pt x="32998" y="271443"/>
                    <a:pt x="45298" y="308344"/>
                  </a:cubicBezTo>
                  <a:cubicBezTo>
                    <a:pt x="41754" y="396949"/>
                    <a:pt x="40984" y="485708"/>
                    <a:pt x="34666" y="574158"/>
                  </a:cubicBezTo>
                  <a:cubicBezTo>
                    <a:pt x="33867" y="585337"/>
                    <a:pt x="26038" y="595029"/>
                    <a:pt x="24033" y="606056"/>
                  </a:cubicBezTo>
                  <a:cubicBezTo>
                    <a:pt x="18922" y="634169"/>
                    <a:pt x="17177" y="662793"/>
                    <a:pt x="13401" y="691116"/>
                  </a:cubicBezTo>
                  <a:cubicBezTo>
                    <a:pt x="10089" y="715957"/>
                    <a:pt x="3551" y="740495"/>
                    <a:pt x="2768" y="765544"/>
                  </a:cubicBezTo>
                  <a:cubicBezTo>
                    <a:pt x="0" y="854105"/>
                    <a:pt x="2768" y="942753"/>
                    <a:pt x="2768" y="103135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5297782" y="3333307"/>
              <a:ext cx="228600" cy="304800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4343400" y="2362200"/>
            <a:ext cx="228600" cy="1275907"/>
            <a:chOff x="4648200" y="2381693"/>
            <a:chExt cx="228600" cy="1275907"/>
          </a:xfrm>
        </p:grpSpPr>
        <p:sp>
          <p:nvSpPr>
            <p:cNvPr id="50" name="Freeform 49"/>
            <p:cNvSpPr/>
            <p:nvPr/>
          </p:nvSpPr>
          <p:spPr>
            <a:xfrm>
              <a:off x="4760618" y="2381693"/>
              <a:ext cx="45298" cy="1031358"/>
            </a:xfrm>
            <a:custGeom>
              <a:avLst/>
              <a:gdLst>
                <a:gd name="connsiteX0" fmla="*/ 2768 w 45298"/>
                <a:gd name="connsiteY0" fmla="*/ 0 h 1031358"/>
                <a:gd name="connsiteX1" fmla="*/ 13401 w 45298"/>
                <a:gd name="connsiteY1" fmla="*/ 191386 h 1031358"/>
                <a:gd name="connsiteX2" fmla="*/ 45298 w 45298"/>
                <a:gd name="connsiteY2" fmla="*/ 308344 h 1031358"/>
                <a:gd name="connsiteX3" fmla="*/ 34666 w 45298"/>
                <a:gd name="connsiteY3" fmla="*/ 574158 h 1031358"/>
                <a:gd name="connsiteX4" fmla="*/ 24033 w 45298"/>
                <a:gd name="connsiteY4" fmla="*/ 606056 h 1031358"/>
                <a:gd name="connsiteX5" fmla="*/ 13401 w 45298"/>
                <a:gd name="connsiteY5" fmla="*/ 691116 h 1031358"/>
                <a:gd name="connsiteX6" fmla="*/ 2768 w 45298"/>
                <a:gd name="connsiteY6" fmla="*/ 765544 h 1031358"/>
                <a:gd name="connsiteX7" fmla="*/ 2768 w 45298"/>
                <a:gd name="connsiteY7" fmla="*/ 1031358 h 1031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298" h="1031358">
                  <a:moveTo>
                    <a:pt x="2768" y="0"/>
                  </a:moveTo>
                  <a:cubicBezTo>
                    <a:pt x="6312" y="63795"/>
                    <a:pt x="6077" y="127913"/>
                    <a:pt x="13401" y="191386"/>
                  </a:cubicBezTo>
                  <a:cubicBezTo>
                    <a:pt x="17633" y="228065"/>
                    <a:pt x="32998" y="271443"/>
                    <a:pt x="45298" y="308344"/>
                  </a:cubicBezTo>
                  <a:cubicBezTo>
                    <a:pt x="41754" y="396949"/>
                    <a:pt x="40984" y="485708"/>
                    <a:pt x="34666" y="574158"/>
                  </a:cubicBezTo>
                  <a:cubicBezTo>
                    <a:pt x="33867" y="585337"/>
                    <a:pt x="26038" y="595029"/>
                    <a:pt x="24033" y="606056"/>
                  </a:cubicBezTo>
                  <a:cubicBezTo>
                    <a:pt x="18922" y="634169"/>
                    <a:pt x="17177" y="662793"/>
                    <a:pt x="13401" y="691116"/>
                  </a:cubicBezTo>
                  <a:cubicBezTo>
                    <a:pt x="10089" y="715957"/>
                    <a:pt x="3551" y="740495"/>
                    <a:pt x="2768" y="765544"/>
                  </a:cubicBezTo>
                  <a:cubicBezTo>
                    <a:pt x="0" y="854105"/>
                    <a:pt x="2768" y="942753"/>
                    <a:pt x="2768" y="103135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4648200" y="3352800"/>
              <a:ext cx="2286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648200" y="2362200"/>
            <a:ext cx="228600" cy="1275907"/>
            <a:chOff x="5297782" y="2362200"/>
            <a:chExt cx="228600" cy="1275907"/>
          </a:xfrm>
        </p:grpSpPr>
        <p:sp>
          <p:nvSpPr>
            <p:cNvPr id="53" name="Freeform 52"/>
            <p:cNvSpPr/>
            <p:nvPr/>
          </p:nvSpPr>
          <p:spPr>
            <a:xfrm>
              <a:off x="5410200" y="2362200"/>
              <a:ext cx="45298" cy="1031358"/>
            </a:xfrm>
            <a:custGeom>
              <a:avLst/>
              <a:gdLst>
                <a:gd name="connsiteX0" fmla="*/ 2768 w 45298"/>
                <a:gd name="connsiteY0" fmla="*/ 0 h 1031358"/>
                <a:gd name="connsiteX1" fmla="*/ 13401 w 45298"/>
                <a:gd name="connsiteY1" fmla="*/ 191386 h 1031358"/>
                <a:gd name="connsiteX2" fmla="*/ 45298 w 45298"/>
                <a:gd name="connsiteY2" fmla="*/ 308344 h 1031358"/>
                <a:gd name="connsiteX3" fmla="*/ 34666 w 45298"/>
                <a:gd name="connsiteY3" fmla="*/ 574158 h 1031358"/>
                <a:gd name="connsiteX4" fmla="*/ 24033 w 45298"/>
                <a:gd name="connsiteY4" fmla="*/ 606056 h 1031358"/>
                <a:gd name="connsiteX5" fmla="*/ 13401 w 45298"/>
                <a:gd name="connsiteY5" fmla="*/ 691116 h 1031358"/>
                <a:gd name="connsiteX6" fmla="*/ 2768 w 45298"/>
                <a:gd name="connsiteY6" fmla="*/ 765544 h 1031358"/>
                <a:gd name="connsiteX7" fmla="*/ 2768 w 45298"/>
                <a:gd name="connsiteY7" fmla="*/ 1031358 h 1031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298" h="1031358">
                  <a:moveTo>
                    <a:pt x="2768" y="0"/>
                  </a:moveTo>
                  <a:cubicBezTo>
                    <a:pt x="6312" y="63795"/>
                    <a:pt x="6077" y="127913"/>
                    <a:pt x="13401" y="191386"/>
                  </a:cubicBezTo>
                  <a:cubicBezTo>
                    <a:pt x="17633" y="228065"/>
                    <a:pt x="32998" y="271443"/>
                    <a:pt x="45298" y="308344"/>
                  </a:cubicBezTo>
                  <a:cubicBezTo>
                    <a:pt x="41754" y="396949"/>
                    <a:pt x="40984" y="485708"/>
                    <a:pt x="34666" y="574158"/>
                  </a:cubicBezTo>
                  <a:cubicBezTo>
                    <a:pt x="33867" y="585337"/>
                    <a:pt x="26038" y="595029"/>
                    <a:pt x="24033" y="606056"/>
                  </a:cubicBezTo>
                  <a:cubicBezTo>
                    <a:pt x="18922" y="634169"/>
                    <a:pt x="17177" y="662793"/>
                    <a:pt x="13401" y="691116"/>
                  </a:cubicBezTo>
                  <a:cubicBezTo>
                    <a:pt x="10089" y="715957"/>
                    <a:pt x="3551" y="740495"/>
                    <a:pt x="2768" y="765544"/>
                  </a:cubicBezTo>
                  <a:cubicBezTo>
                    <a:pt x="0" y="854105"/>
                    <a:pt x="2768" y="942753"/>
                    <a:pt x="2768" y="103135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297782" y="3333307"/>
              <a:ext cx="228600" cy="304800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2362200" y="2362200"/>
            <a:ext cx="228600" cy="1275907"/>
            <a:chOff x="4648200" y="2381693"/>
            <a:chExt cx="228600" cy="1275907"/>
          </a:xfrm>
        </p:grpSpPr>
        <p:sp>
          <p:nvSpPr>
            <p:cNvPr id="56" name="Freeform 55"/>
            <p:cNvSpPr/>
            <p:nvPr/>
          </p:nvSpPr>
          <p:spPr>
            <a:xfrm>
              <a:off x="4760618" y="2381693"/>
              <a:ext cx="45298" cy="1031358"/>
            </a:xfrm>
            <a:custGeom>
              <a:avLst/>
              <a:gdLst>
                <a:gd name="connsiteX0" fmla="*/ 2768 w 45298"/>
                <a:gd name="connsiteY0" fmla="*/ 0 h 1031358"/>
                <a:gd name="connsiteX1" fmla="*/ 13401 w 45298"/>
                <a:gd name="connsiteY1" fmla="*/ 191386 h 1031358"/>
                <a:gd name="connsiteX2" fmla="*/ 45298 w 45298"/>
                <a:gd name="connsiteY2" fmla="*/ 308344 h 1031358"/>
                <a:gd name="connsiteX3" fmla="*/ 34666 w 45298"/>
                <a:gd name="connsiteY3" fmla="*/ 574158 h 1031358"/>
                <a:gd name="connsiteX4" fmla="*/ 24033 w 45298"/>
                <a:gd name="connsiteY4" fmla="*/ 606056 h 1031358"/>
                <a:gd name="connsiteX5" fmla="*/ 13401 w 45298"/>
                <a:gd name="connsiteY5" fmla="*/ 691116 h 1031358"/>
                <a:gd name="connsiteX6" fmla="*/ 2768 w 45298"/>
                <a:gd name="connsiteY6" fmla="*/ 765544 h 1031358"/>
                <a:gd name="connsiteX7" fmla="*/ 2768 w 45298"/>
                <a:gd name="connsiteY7" fmla="*/ 1031358 h 1031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298" h="1031358">
                  <a:moveTo>
                    <a:pt x="2768" y="0"/>
                  </a:moveTo>
                  <a:cubicBezTo>
                    <a:pt x="6312" y="63795"/>
                    <a:pt x="6077" y="127913"/>
                    <a:pt x="13401" y="191386"/>
                  </a:cubicBezTo>
                  <a:cubicBezTo>
                    <a:pt x="17633" y="228065"/>
                    <a:pt x="32998" y="271443"/>
                    <a:pt x="45298" y="308344"/>
                  </a:cubicBezTo>
                  <a:cubicBezTo>
                    <a:pt x="41754" y="396949"/>
                    <a:pt x="40984" y="485708"/>
                    <a:pt x="34666" y="574158"/>
                  </a:cubicBezTo>
                  <a:cubicBezTo>
                    <a:pt x="33867" y="585337"/>
                    <a:pt x="26038" y="595029"/>
                    <a:pt x="24033" y="606056"/>
                  </a:cubicBezTo>
                  <a:cubicBezTo>
                    <a:pt x="18922" y="634169"/>
                    <a:pt x="17177" y="662793"/>
                    <a:pt x="13401" y="691116"/>
                  </a:cubicBezTo>
                  <a:cubicBezTo>
                    <a:pt x="10089" y="715957"/>
                    <a:pt x="3551" y="740495"/>
                    <a:pt x="2768" y="765544"/>
                  </a:cubicBezTo>
                  <a:cubicBezTo>
                    <a:pt x="0" y="854105"/>
                    <a:pt x="2768" y="942753"/>
                    <a:pt x="2768" y="103135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4648200" y="3352800"/>
              <a:ext cx="2286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706982" y="2362200"/>
            <a:ext cx="228600" cy="1275907"/>
            <a:chOff x="5297782" y="2362200"/>
            <a:chExt cx="228600" cy="1275907"/>
          </a:xfrm>
        </p:grpSpPr>
        <p:sp>
          <p:nvSpPr>
            <p:cNvPr id="59" name="Freeform 58"/>
            <p:cNvSpPr/>
            <p:nvPr/>
          </p:nvSpPr>
          <p:spPr>
            <a:xfrm>
              <a:off x="5410200" y="2362200"/>
              <a:ext cx="45298" cy="1031358"/>
            </a:xfrm>
            <a:custGeom>
              <a:avLst/>
              <a:gdLst>
                <a:gd name="connsiteX0" fmla="*/ 2768 w 45298"/>
                <a:gd name="connsiteY0" fmla="*/ 0 h 1031358"/>
                <a:gd name="connsiteX1" fmla="*/ 13401 w 45298"/>
                <a:gd name="connsiteY1" fmla="*/ 191386 h 1031358"/>
                <a:gd name="connsiteX2" fmla="*/ 45298 w 45298"/>
                <a:gd name="connsiteY2" fmla="*/ 308344 h 1031358"/>
                <a:gd name="connsiteX3" fmla="*/ 34666 w 45298"/>
                <a:gd name="connsiteY3" fmla="*/ 574158 h 1031358"/>
                <a:gd name="connsiteX4" fmla="*/ 24033 w 45298"/>
                <a:gd name="connsiteY4" fmla="*/ 606056 h 1031358"/>
                <a:gd name="connsiteX5" fmla="*/ 13401 w 45298"/>
                <a:gd name="connsiteY5" fmla="*/ 691116 h 1031358"/>
                <a:gd name="connsiteX6" fmla="*/ 2768 w 45298"/>
                <a:gd name="connsiteY6" fmla="*/ 765544 h 1031358"/>
                <a:gd name="connsiteX7" fmla="*/ 2768 w 45298"/>
                <a:gd name="connsiteY7" fmla="*/ 1031358 h 1031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298" h="1031358">
                  <a:moveTo>
                    <a:pt x="2768" y="0"/>
                  </a:moveTo>
                  <a:cubicBezTo>
                    <a:pt x="6312" y="63795"/>
                    <a:pt x="6077" y="127913"/>
                    <a:pt x="13401" y="191386"/>
                  </a:cubicBezTo>
                  <a:cubicBezTo>
                    <a:pt x="17633" y="228065"/>
                    <a:pt x="32998" y="271443"/>
                    <a:pt x="45298" y="308344"/>
                  </a:cubicBezTo>
                  <a:cubicBezTo>
                    <a:pt x="41754" y="396949"/>
                    <a:pt x="40984" y="485708"/>
                    <a:pt x="34666" y="574158"/>
                  </a:cubicBezTo>
                  <a:cubicBezTo>
                    <a:pt x="33867" y="585337"/>
                    <a:pt x="26038" y="595029"/>
                    <a:pt x="24033" y="606056"/>
                  </a:cubicBezTo>
                  <a:cubicBezTo>
                    <a:pt x="18922" y="634169"/>
                    <a:pt x="17177" y="662793"/>
                    <a:pt x="13401" y="691116"/>
                  </a:cubicBezTo>
                  <a:cubicBezTo>
                    <a:pt x="10089" y="715957"/>
                    <a:pt x="3551" y="740495"/>
                    <a:pt x="2768" y="765544"/>
                  </a:cubicBezTo>
                  <a:cubicBezTo>
                    <a:pt x="0" y="854105"/>
                    <a:pt x="2768" y="942753"/>
                    <a:pt x="2768" y="103135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5297782" y="3333307"/>
              <a:ext cx="228600" cy="304800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048000" y="2362200"/>
            <a:ext cx="228600" cy="1275907"/>
            <a:chOff x="4648200" y="2381693"/>
            <a:chExt cx="228600" cy="1275907"/>
          </a:xfrm>
        </p:grpSpPr>
        <p:sp>
          <p:nvSpPr>
            <p:cNvPr id="62" name="Freeform 61"/>
            <p:cNvSpPr/>
            <p:nvPr/>
          </p:nvSpPr>
          <p:spPr>
            <a:xfrm>
              <a:off x="4760618" y="2381693"/>
              <a:ext cx="45298" cy="1031358"/>
            </a:xfrm>
            <a:custGeom>
              <a:avLst/>
              <a:gdLst>
                <a:gd name="connsiteX0" fmla="*/ 2768 w 45298"/>
                <a:gd name="connsiteY0" fmla="*/ 0 h 1031358"/>
                <a:gd name="connsiteX1" fmla="*/ 13401 w 45298"/>
                <a:gd name="connsiteY1" fmla="*/ 191386 h 1031358"/>
                <a:gd name="connsiteX2" fmla="*/ 45298 w 45298"/>
                <a:gd name="connsiteY2" fmla="*/ 308344 h 1031358"/>
                <a:gd name="connsiteX3" fmla="*/ 34666 w 45298"/>
                <a:gd name="connsiteY3" fmla="*/ 574158 h 1031358"/>
                <a:gd name="connsiteX4" fmla="*/ 24033 w 45298"/>
                <a:gd name="connsiteY4" fmla="*/ 606056 h 1031358"/>
                <a:gd name="connsiteX5" fmla="*/ 13401 w 45298"/>
                <a:gd name="connsiteY5" fmla="*/ 691116 h 1031358"/>
                <a:gd name="connsiteX6" fmla="*/ 2768 w 45298"/>
                <a:gd name="connsiteY6" fmla="*/ 765544 h 1031358"/>
                <a:gd name="connsiteX7" fmla="*/ 2768 w 45298"/>
                <a:gd name="connsiteY7" fmla="*/ 1031358 h 1031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298" h="1031358">
                  <a:moveTo>
                    <a:pt x="2768" y="0"/>
                  </a:moveTo>
                  <a:cubicBezTo>
                    <a:pt x="6312" y="63795"/>
                    <a:pt x="6077" y="127913"/>
                    <a:pt x="13401" y="191386"/>
                  </a:cubicBezTo>
                  <a:cubicBezTo>
                    <a:pt x="17633" y="228065"/>
                    <a:pt x="32998" y="271443"/>
                    <a:pt x="45298" y="308344"/>
                  </a:cubicBezTo>
                  <a:cubicBezTo>
                    <a:pt x="41754" y="396949"/>
                    <a:pt x="40984" y="485708"/>
                    <a:pt x="34666" y="574158"/>
                  </a:cubicBezTo>
                  <a:cubicBezTo>
                    <a:pt x="33867" y="585337"/>
                    <a:pt x="26038" y="595029"/>
                    <a:pt x="24033" y="606056"/>
                  </a:cubicBezTo>
                  <a:cubicBezTo>
                    <a:pt x="18922" y="634169"/>
                    <a:pt x="17177" y="662793"/>
                    <a:pt x="13401" y="691116"/>
                  </a:cubicBezTo>
                  <a:cubicBezTo>
                    <a:pt x="10089" y="715957"/>
                    <a:pt x="3551" y="740495"/>
                    <a:pt x="2768" y="765544"/>
                  </a:cubicBezTo>
                  <a:cubicBezTo>
                    <a:pt x="0" y="854105"/>
                    <a:pt x="2768" y="942753"/>
                    <a:pt x="2768" y="103135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4648200" y="3352800"/>
              <a:ext cx="2286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3352800" y="2362200"/>
            <a:ext cx="228600" cy="1275907"/>
            <a:chOff x="5297782" y="2362200"/>
            <a:chExt cx="228600" cy="1275907"/>
          </a:xfrm>
        </p:grpSpPr>
        <p:sp>
          <p:nvSpPr>
            <p:cNvPr id="65" name="Freeform 64"/>
            <p:cNvSpPr/>
            <p:nvPr/>
          </p:nvSpPr>
          <p:spPr>
            <a:xfrm>
              <a:off x="5410200" y="2362200"/>
              <a:ext cx="45298" cy="1031358"/>
            </a:xfrm>
            <a:custGeom>
              <a:avLst/>
              <a:gdLst>
                <a:gd name="connsiteX0" fmla="*/ 2768 w 45298"/>
                <a:gd name="connsiteY0" fmla="*/ 0 h 1031358"/>
                <a:gd name="connsiteX1" fmla="*/ 13401 w 45298"/>
                <a:gd name="connsiteY1" fmla="*/ 191386 h 1031358"/>
                <a:gd name="connsiteX2" fmla="*/ 45298 w 45298"/>
                <a:gd name="connsiteY2" fmla="*/ 308344 h 1031358"/>
                <a:gd name="connsiteX3" fmla="*/ 34666 w 45298"/>
                <a:gd name="connsiteY3" fmla="*/ 574158 h 1031358"/>
                <a:gd name="connsiteX4" fmla="*/ 24033 w 45298"/>
                <a:gd name="connsiteY4" fmla="*/ 606056 h 1031358"/>
                <a:gd name="connsiteX5" fmla="*/ 13401 w 45298"/>
                <a:gd name="connsiteY5" fmla="*/ 691116 h 1031358"/>
                <a:gd name="connsiteX6" fmla="*/ 2768 w 45298"/>
                <a:gd name="connsiteY6" fmla="*/ 765544 h 1031358"/>
                <a:gd name="connsiteX7" fmla="*/ 2768 w 45298"/>
                <a:gd name="connsiteY7" fmla="*/ 1031358 h 1031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298" h="1031358">
                  <a:moveTo>
                    <a:pt x="2768" y="0"/>
                  </a:moveTo>
                  <a:cubicBezTo>
                    <a:pt x="6312" y="63795"/>
                    <a:pt x="6077" y="127913"/>
                    <a:pt x="13401" y="191386"/>
                  </a:cubicBezTo>
                  <a:cubicBezTo>
                    <a:pt x="17633" y="228065"/>
                    <a:pt x="32998" y="271443"/>
                    <a:pt x="45298" y="308344"/>
                  </a:cubicBezTo>
                  <a:cubicBezTo>
                    <a:pt x="41754" y="396949"/>
                    <a:pt x="40984" y="485708"/>
                    <a:pt x="34666" y="574158"/>
                  </a:cubicBezTo>
                  <a:cubicBezTo>
                    <a:pt x="33867" y="585337"/>
                    <a:pt x="26038" y="595029"/>
                    <a:pt x="24033" y="606056"/>
                  </a:cubicBezTo>
                  <a:cubicBezTo>
                    <a:pt x="18922" y="634169"/>
                    <a:pt x="17177" y="662793"/>
                    <a:pt x="13401" y="691116"/>
                  </a:cubicBezTo>
                  <a:cubicBezTo>
                    <a:pt x="10089" y="715957"/>
                    <a:pt x="3551" y="740495"/>
                    <a:pt x="2768" y="765544"/>
                  </a:cubicBezTo>
                  <a:cubicBezTo>
                    <a:pt x="0" y="854105"/>
                    <a:pt x="2768" y="942753"/>
                    <a:pt x="2768" y="103135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5297782" y="3333307"/>
              <a:ext cx="228600" cy="304800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114801" y="2286001"/>
            <a:ext cx="381000" cy="990600"/>
            <a:chOff x="4985655" y="1447799"/>
            <a:chExt cx="380996" cy="936837"/>
          </a:xfrm>
        </p:grpSpPr>
        <p:grpSp>
          <p:nvGrpSpPr>
            <p:cNvPr id="82" name="Group 66"/>
            <p:cNvGrpSpPr/>
            <p:nvPr/>
          </p:nvGrpSpPr>
          <p:grpSpPr>
            <a:xfrm>
              <a:off x="5138051" y="1447799"/>
              <a:ext cx="228600" cy="860635"/>
              <a:chOff x="5406633" y="2362200"/>
              <a:chExt cx="228600" cy="1310061"/>
            </a:xfrm>
          </p:grpSpPr>
          <p:sp>
            <p:nvSpPr>
              <p:cNvPr id="86" name="Freeform 85"/>
              <p:cNvSpPr/>
              <p:nvPr/>
            </p:nvSpPr>
            <p:spPr>
              <a:xfrm>
                <a:off x="5410200" y="2362200"/>
                <a:ext cx="45298" cy="1031358"/>
              </a:xfrm>
              <a:custGeom>
                <a:avLst/>
                <a:gdLst>
                  <a:gd name="connsiteX0" fmla="*/ 2768 w 45298"/>
                  <a:gd name="connsiteY0" fmla="*/ 0 h 1031358"/>
                  <a:gd name="connsiteX1" fmla="*/ 13401 w 45298"/>
                  <a:gd name="connsiteY1" fmla="*/ 191386 h 1031358"/>
                  <a:gd name="connsiteX2" fmla="*/ 45298 w 45298"/>
                  <a:gd name="connsiteY2" fmla="*/ 308344 h 1031358"/>
                  <a:gd name="connsiteX3" fmla="*/ 34666 w 45298"/>
                  <a:gd name="connsiteY3" fmla="*/ 574158 h 1031358"/>
                  <a:gd name="connsiteX4" fmla="*/ 24033 w 45298"/>
                  <a:gd name="connsiteY4" fmla="*/ 606056 h 1031358"/>
                  <a:gd name="connsiteX5" fmla="*/ 13401 w 45298"/>
                  <a:gd name="connsiteY5" fmla="*/ 691116 h 1031358"/>
                  <a:gd name="connsiteX6" fmla="*/ 2768 w 45298"/>
                  <a:gd name="connsiteY6" fmla="*/ 765544 h 1031358"/>
                  <a:gd name="connsiteX7" fmla="*/ 2768 w 45298"/>
                  <a:gd name="connsiteY7" fmla="*/ 1031358 h 1031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5298" h="1031358">
                    <a:moveTo>
                      <a:pt x="2768" y="0"/>
                    </a:moveTo>
                    <a:cubicBezTo>
                      <a:pt x="6312" y="63795"/>
                      <a:pt x="6077" y="127913"/>
                      <a:pt x="13401" y="191386"/>
                    </a:cubicBezTo>
                    <a:cubicBezTo>
                      <a:pt x="17633" y="228065"/>
                      <a:pt x="32998" y="271443"/>
                      <a:pt x="45298" y="308344"/>
                    </a:cubicBezTo>
                    <a:cubicBezTo>
                      <a:pt x="41754" y="396949"/>
                      <a:pt x="40984" y="485708"/>
                      <a:pt x="34666" y="574158"/>
                    </a:cubicBezTo>
                    <a:cubicBezTo>
                      <a:pt x="33867" y="585337"/>
                      <a:pt x="26038" y="595029"/>
                      <a:pt x="24033" y="606056"/>
                    </a:cubicBezTo>
                    <a:cubicBezTo>
                      <a:pt x="18922" y="634169"/>
                      <a:pt x="17177" y="662793"/>
                      <a:pt x="13401" y="691116"/>
                    </a:cubicBezTo>
                    <a:cubicBezTo>
                      <a:pt x="10089" y="715957"/>
                      <a:pt x="3551" y="740495"/>
                      <a:pt x="2768" y="765544"/>
                    </a:cubicBezTo>
                    <a:cubicBezTo>
                      <a:pt x="0" y="854105"/>
                      <a:pt x="2768" y="942753"/>
                      <a:pt x="2768" y="1031358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5406633" y="3367461"/>
                <a:ext cx="228600" cy="3048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3" name="Group 69"/>
            <p:cNvGrpSpPr/>
            <p:nvPr/>
          </p:nvGrpSpPr>
          <p:grpSpPr>
            <a:xfrm>
              <a:off x="4985655" y="1600198"/>
              <a:ext cx="228600" cy="784438"/>
              <a:chOff x="4757055" y="2381693"/>
              <a:chExt cx="228600" cy="1313479"/>
            </a:xfrm>
          </p:grpSpPr>
          <p:sp>
            <p:nvSpPr>
              <p:cNvPr id="84" name="Freeform 83"/>
              <p:cNvSpPr/>
              <p:nvPr/>
            </p:nvSpPr>
            <p:spPr>
              <a:xfrm>
                <a:off x="4760618" y="2381693"/>
                <a:ext cx="45298" cy="1031358"/>
              </a:xfrm>
              <a:custGeom>
                <a:avLst/>
                <a:gdLst>
                  <a:gd name="connsiteX0" fmla="*/ 2768 w 45298"/>
                  <a:gd name="connsiteY0" fmla="*/ 0 h 1031358"/>
                  <a:gd name="connsiteX1" fmla="*/ 13401 w 45298"/>
                  <a:gd name="connsiteY1" fmla="*/ 191386 h 1031358"/>
                  <a:gd name="connsiteX2" fmla="*/ 45298 w 45298"/>
                  <a:gd name="connsiteY2" fmla="*/ 308344 h 1031358"/>
                  <a:gd name="connsiteX3" fmla="*/ 34666 w 45298"/>
                  <a:gd name="connsiteY3" fmla="*/ 574158 h 1031358"/>
                  <a:gd name="connsiteX4" fmla="*/ 24033 w 45298"/>
                  <a:gd name="connsiteY4" fmla="*/ 606056 h 1031358"/>
                  <a:gd name="connsiteX5" fmla="*/ 13401 w 45298"/>
                  <a:gd name="connsiteY5" fmla="*/ 691116 h 1031358"/>
                  <a:gd name="connsiteX6" fmla="*/ 2768 w 45298"/>
                  <a:gd name="connsiteY6" fmla="*/ 765544 h 1031358"/>
                  <a:gd name="connsiteX7" fmla="*/ 2768 w 45298"/>
                  <a:gd name="connsiteY7" fmla="*/ 1031358 h 1031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5298" h="1031358">
                    <a:moveTo>
                      <a:pt x="2768" y="0"/>
                    </a:moveTo>
                    <a:cubicBezTo>
                      <a:pt x="6312" y="63795"/>
                      <a:pt x="6077" y="127913"/>
                      <a:pt x="13401" y="191386"/>
                    </a:cubicBezTo>
                    <a:cubicBezTo>
                      <a:pt x="17633" y="228065"/>
                      <a:pt x="32998" y="271443"/>
                      <a:pt x="45298" y="308344"/>
                    </a:cubicBezTo>
                    <a:cubicBezTo>
                      <a:pt x="41754" y="396949"/>
                      <a:pt x="40984" y="485708"/>
                      <a:pt x="34666" y="574158"/>
                    </a:cubicBezTo>
                    <a:cubicBezTo>
                      <a:pt x="33867" y="585337"/>
                      <a:pt x="26038" y="595029"/>
                      <a:pt x="24033" y="606056"/>
                    </a:cubicBezTo>
                    <a:cubicBezTo>
                      <a:pt x="18922" y="634169"/>
                      <a:pt x="17177" y="662793"/>
                      <a:pt x="13401" y="691116"/>
                    </a:cubicBezTo>
                    <a:cubicBezTo>
                      <a:pt x="10089" y="715957"/>
                      <a:pt x="3551" y="740495"/>
                      <a:pt x="2768" y="765544"/>
                    </a:cubicBezTo>
                    <a:cubicBezTo>
                      <a:pt x="0" y="854105"/>
                      <a:pt x="2768" y="942753"/>
                      <a:pt x="2768" y="1031358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4757055" y="3390372"/>
                <a:ext cx="2286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02" name="Group 101"/>
          <p:cNvGrpSpPr/>
          <p:nvPr/>
        </p:nvGrpSpPr>
        <p:grpSpPr>
          <a:xfrm>
            <a:off x="3810000" y="2438400"/>
            <a:ext cx="533400" cy="1447800"/>
            <a:chOff x="4876800" y="1447801"/>
            <a:chExt cx="381000" cy="914399"/>
          </a:xfrm>
        </p:grpSpPr>
        <p:grpSp>
          <p:nvGrpSpPr>
            <p:cNvPr id="103" name="Group 66"/>
            <p:cNvGrpSpPr/>
            <p:nvPr/>
          </p:nvGrpSpPr>
          <p:grpSpPr>
            <a:xfrm>
              <a:off x="5029200" y="1447801"/>
              <a:ext cx="228600" cy="838199"/>
              <a:chOff x="5297782" y="2362200"/>
              <a:chExt cx="228600" cy="1275906"/>
            </a:xfrm>
          </p:grpSpPr>
          <p:sp>
            <p:nvSpPr>
              <p:cNvPr id="107" name="Freeform 106"/>
              <p:cNvSpPr/>
              <p:nvPr/>
            </p:nvSpPr>
            <p:spPr>
              <a:xfrm>
                <a:off x="5410200" y="2362200"/>
                <a:ext cx="45298" cy="1031358"/>
              </a:xfrm>
              <a:custGeom>
                <a:avLst/>
                <a:gdLst>
                  <a:gd name="connsiteX0" fmla="*/ 2768 w 45298"/>
                  <a:gd name="connsiteY0" fmla="*/ 0 h 1031358"/>
                  <a:gd name="connsiteX1" fmla="*/ 13401 w 45298"/>
                  <a:gd name="connsiteY1" fmla="*/ 191386 h 1031358"/>
                  <a:gd name="connsiteX2" fmla="*/ 45298 w 45298"/>
                  <a:gd name="connsiteY2" fmla="*/ 308344 h 1031358"/>
                  <a:gd name="connsiteX3" fmla="*/ 34666 w 45298"/>
                  <a:gd name="connsiteY3" fmla="*/ 574158 h 1031358"/>
                  <a:gd name="connsiteX4" fmla="*/ 24033 w 45298"/>
                  <a:gd name="connsiteY4" fmla="*/ 606056 h 1031358"/>
                  <a:gd name="connsiteX5" fmla="*/ 13401 w 45298"/>
                  <a:gd name="connsiteY5" fmla="*/ 691116 h 1031358"/>
                  <a:gd name="connsiteX6" fmla="*/ 2768 w 45298"/>
                  <a:gd name="connsiteY6" fmla="*/ 765544 h 1031358"/>
                  <a:gd name="connsiteX7" fmla="*/ 2768 w 45298"/>
                  <a:gd name="connsiteY7" fmla="*/ 1031358 h 1031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5298" h="1031358">
                    <a:moveTo>
                      <a:pt x="2768" y="0"/>
                    </a:moveTo>
                    <a:cubicBezTo>
                      <a:pt x="6312" y="63795"/>
                      <a:pt x="6077" y="127913"/>
                      <a:pt x="13401" y="191386"/>
                    </a:cubicBezTo>
                    <a:cubicBezTo>
                      <a:pt x="17633" y="228065"/>
                      <a:pt x="32998" y="271443"/>
                      <a:pt x="45298" y="308344"/>
                    </a:cubicBezTo>
                    <a:cubicBezTo>
                      <a:pt x="41754" y="396949"/>
                      <a:pt x="40984" y="485708"/>
                      <a:pt x="34666" y="574158"/>
                    </a:cubicBezTo>
                    <a:cubicBezTo>
                      <a:pt x="33867" y="585337"/>
                      <a:pt x="26038" y="595029"/>
                      <a:pt x="24033" y="606056"/>
                    </a:cubicBezTo>
                    <a:cubicBezTo>
                      <a:pt x="18922" y="634169"/>
                      <a:pt x="17177" y="662793"/>
                      <a:pt x="13401" y="691116"/>
                    </a:cubicBezTo>
                    <a:cubicBezTo>
                      <a:pt x="10089" y="715957"/>
                      <a:pt x="3551" y="740495"/>
                      <a:pt x="2768" y="765544"/>
                    </a:cubicBezTo>
                    <a:cubicBezTo>
                      <a:pt x="0" y="854105"/>
                      <a:pt x="2768" y="942753"/>
                      <a:pt x="2768" y="1031358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5297782" y="3333306"/>
                <a:ext cx="228600" cy="3048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4" name="Group 69"/>
            <p:cNvGrpSpPr/>
            <p:nvPr/>
          </p:nvGrpSpPr>
          <p:grpSpPr>
            <a:xfrm>
              <a:off x="4876800" y="1600200"/>
              <a:ext cx="228600" cy="762000"/>
              <a:chOff x="4648200" y="2381693"/>
              <a:chExt cx="228600" cy="1275907"/>
            </a:xfrm>
          </p:grpSpPr>
          <p:sp>
            <p:nvSpPr>
              <p:cNvPr id="105" name="Freeform 104"/>
              <p:cNvSpPr/>
              <p:nvPr/>
            </p:nvSpPr>
            <p:spPr>
              <a:xfrm>
                <a:off x="4760618" y="2381693"/>
                <a:ext cx="45298" cy="1031358"/>
              </a:xfrm>
              <a:custGeom>
                <a:avLst/>
                <a:gdLst>
                  <a:gd name="connsiteX0" fmla="*/ 2768 w 45298"/>
                  <a:gd name="connsiteY0" fmla="*/ 0 h 1031358"/>
                  <a:gd name="connsiteX1" fmla="*/ 13401 w 45298"/>
                  <a:gd name="connsiteY1" fmla="*/ 191386 h 1031358"/>
                  <a:gd name="connsiteX2" fmla="*/ 45298 w 45298"/>
                  <a:gd name="connsiteY2" fmla="*/ 308344 h 1031358"/>
                  <a:gd name="connsiteX3" fmla="*/ 34666 w 45298"/>
                  <a:gd name="connsiteY3" fmla="*/ 574158 h 1031358"/>
                  <a:gd name="connsiteX4" fmla="*/ 24033 w 45298"/>
                  <a:gd name="connsiteY4" fmla="*/ 606056 h 1031358"/>
                  <a:gd name="connsiteX5" fmla="*/ 13401 w 45298"/>
                  <a:gd name="connsiteY5" fmla="*/ 691116 h 1031358"/>
                  <a:gd name="connsiteX6" fmla="*/ 2768 w 45298"/>
                  <a:gd name="connsiteY6" fmla="*/ 765544 h 1031358"/>
                  <a:gd name="connsiteX7" fmla="*/ 2768 w 45298"/>
                  <a:gd name="connsiteY7" fmla="*/ 1031358 h 1031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5298" h="1031358">
                    <a:moveTo>
                      <a:pt x="2768" y="0"/>
                    </a:moveTo>
                    <a:cubicBezTo>
                      <a:pt x="6312" y="63795"/>
                      <a:pt x="6077" y="127913"/>
                      <a:pt x="13401" y="191386"/>
                    </a:cubicBezTo>
                    <a:cubicBezTo>
                      <a:pt x="17633" y="228065"/>
                      <a:pt x="32998" y="271443"/>
                      <a:pt x="45298" y="308344"/>
                    </a:cubicBezTo>
                    <a:cubicBezTo>
                      <a:pt x="41754" y="396949"/>
                      <a:pt x="40984" y="485708"/>
                      <a:pt x="34666" y="574158"/>
                    </a:cubicBezTo>
                    <a:cubicBezTo>
                      <a:pt x="33867" y="585337"/>
                      <a:pt x="26038" y="595029"/>
                      <a:pt x="24033" y="606056"/>
                    </a:cubicBezTo>
                    <a:cubicBezTo>
                      <a:pt x="18922" y="634169"/>
                      <a:pt x="17177" y="662793"/>
                      <a:pt x="13401" y="691116"/>
                    </a:cubicBezTo>
                    <a:cubicBezTo>
                      <a:pt x="10089" y="715957"/>
                      <a:pt x="3551" y="740495"/>
                      <a:pt x="2768" y="765544"/>
                    </a:cubicBezTo>
                    <a:cubicBezTo>
                      <a:pt x="0" y="854105"/>
                      <a:pt x="2768" y="942753"/>
                      <a:pt x="2768" y="1031358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4648200" y="3352800"/>
                <a:ext cx="2286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5" name="Group 94"/>
          <p:cNvGrpSpPr/>
          <p:nvPr/>
        </p:nvGrpSpPr>
        <p:grpSpPr>
          <a:xfrm>
            <a:off x="3581400" y="2743200"/>
            <a:ext cx="533400" cy="1600200"/>
            <a:chOff x="4876800" y="1447801"/>
            <a:chExt cx="381000" cy="914399"/>
          </a:xfrm>
        </p:grpSpPr>
        <p:grpSp>
          <p:nvGrpSpPr>
            <p:cNvPr id="96" name="Group 66"/>
            <p:cNvGrpSpPr/>
            <p:nvPr/>
          </p:nvGrpSpPr>
          <p:grpSpPr>
            <a:xfrm>
              <a:off x="5029200" y="1447801"/>
              <a:ext cx="228600" cy="838199"/>
              <a:chOff x="5297782" y="2362200"/>
              <a:chExt cx="228600" cy="1275906"/>
            </a:xfrm>
          </p:grpSpPr>
          <p:sp>
            <p:nvSpPr>
              <p:cNvPr id="100" name="Freeform 99"/>
              <p:cNvSpPr/>
              <p:nvPr/>
            </p:nvSpPr>
            <p:spPr>
              <a:xfrm>
                <a:off x="5410200" y="2362200"/>
                <a:ext cx="45298" cy="1031358"/>
              </a:xfrm>
              <a:custGeom>
                <a:avLst/>
                <a:gdLst>
                  <a:gd name="connsiteX0" fmla="*/ 2768 w 45298"/>
                  <a:gd name="connsiteY0" fmla="*/ 0 h 1031358"/>
                  <a:gd name="connsiteX1" fmla="*/ 13401 w 45298"/>
                  <a:gd name="connsiteY1" fmla="*/ 191386 h 1031358"/>
                  <a:gd name="connsiteX2" fmla="*/ 45298 w 45298"/>
                  <a:gd name="connsiteY2" fmla="*/ 308344 h 1031358"/>
                  <a:gd name="connsiteX3" fmla="*/ 34666 w 45298"/>
                  <a:gd name="connsiteY3" fmla="*/ 574158 h 1031358"/>
                  <a:gd name="connsiteX4" fmla="*/ 24033 w 45298"/>
                  <a:gd name="connsiteY4" fmla="*/ 606056 h 1031358"/>
                  <a:gd name="connsiteX5" fmla="*/ 13401 w 45298"/>
                  <a:gd name="connsiteY5" fmla="*/ 691116 h 1031358"/>
                  <a:gd name="connsiteX6" fmla="*/ 2768 w 45298"/>
                  <a:gd name="connsiteY6" fmla="*/ 765544 h 1031358"/>
                  <a:gd name="connsiteX7" fmla="*/ 2768 w 45298"/>
                  <a:gd name="connsiteY7" fmla="*/ 1031358 h 1031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5298" h="1031358">
                    <a:moveTo>
                      <a:pt x="2768" y="0"/>
                    </a:moveTo>
                    <a:cubicBezTo>
                      <a:pt x="6312" y="63795"/>
                      <a:pt x="6077" y="127913"/>
                      <a:pt x="13401" y="191386"/>
                    </a:cubicBezTo>
                    <a:cubicBezTo>
                      <a:pt x="17633" y="228065"/>
                      <a:pt x="32998" y="271443"/>
                      <a:pt x="45298" y="308344"/>
                    </a:cubicBezTo>
                    <a:cubicBezTo>
                      <a:pt x="41754" y="396949"/>
                      <a:pt x="40984" y="485708"/>
                      <a:pt x="34666" y="574158"/>
                    </a:cubicBezTo>
                    <a:cubicBezTo>
                      <a:pt x="33867" y="585337"/>
                      <a:pt x="26038" y="595029"/>
                      <a:pt x="24033" y="606056"/>
                    </a:cubicBezTo>
                    <a:cubicBezTo>
                      <a:pt x="18922" y="634169"/>
                      <a:pt x="17177" y="662793"/>
                      <a:pt x="13401" y="691116"/>
                    </a:cubicBezTo>
                    <a:cubicBezTo>
                      <a:pt x="10089" y="715957"/>
                      <a:pt x="3551" y="740495"/>
                      <a:pt x="2768" y="765544"/>
                    </a:cubicBezTo>
                    <a:cubicBezTo>
                      <a:pt x="0" y="854105"/>
                      <a:pt x="2768" y="942753"/>
                      <a:pt x="2768" y="1031358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5297782" y="3333306"/>
                <a:ext cx="228600" cy="3048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7" name="Group 69"/>
            <p:cNvGrpSpPr/>
            <p:nvPr/>
          </p:nvGrpSpPr>
          <p:grpSpPr>
            <a:xfrm>
              <a:off x="4876800" y="1600200"/>
              <a:ext cx="228600" cy="762000"/>
              <a:chOff x="4648200" y="2381693"/>
              <a:chExt cx="228600" cy="1275907"/>
            </a:xfrm>
          </p:grpSpPr>
          <p:sp>
            <p:nvSpPr>
              <p:cNvPr id="98" name="Freeform 97"/>
              <p:cNvSpPr/>
              <p:nvPr/>
            </p:nvSpPr>
            <p:spPr>
              <a:xfrm>
                <a:off x="4760618" y="2381693"/>
                <a:ext cx="45298" cy="1031358"/>
              </a:xfrm>
              <a:custGeom>
                <a:avLst/>
                <a:gdLst>
                  <a:gd name="connsiteX0" fmla="*/ 2768 w 45298"/>
                  <a:gd name="connsiteY0" fmla="*/ 0 h 1031358"/>
                  <a:gd name="connsiteX1" fmla="*/ 13401 w 45298"/>
                  <a:gd name="connsiteY1" fmla="*/ 191386 h 1031358"/>
                  <a:gd name="connsiteX2" fmla="*/ 45298 w 45298"/>
                  <a:gd name="connsiteY2" fmla="*/ 308344 h 1031358"/>
                  <a:gd name="connsiteX3" fmla="*/ 34666 w 45298"/>
                  <a:gd name="connsiteY3" fmla="*/ 574158 h 1031358"/>
                  <a:gd name="connsiteX4" fmla="*/ 24033 w 45298"/>
                  <a:gd name="connsiteY4" fmla="*/ 606056 h 1031358"/>
                  <a:gd name="connsiteX5" fmla="*/ 13401 w 45298"/>
                  <a:gd name="connsiteY5" fmla="*/ 691116 h 1031358"/>
                  <a:gd name="connsiteX6" fmla="*/ 2768 w 45298"/>
                  <a:gd name="connsiteY6" fmla="*/ 765544 h 1031358"/>
                  <a:gd name="connsiteX7" fmla="*/ 2768 w 45298"/>
                  <a:gd name="connsiteY7" fmla="*/ 1031358 h 1031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5298" h="1031358">
                    <a:moveTo>
                      <a:pt x="2768" y="0"/>
                    </a:moveTo>
                    <a:cubicBezTo>
                      <a:pt x="6312" y="63795"/>
                      <a:pt x="6077" y="127913"/>
                      <a:pt x="13401" y="191386"/>
                    </a:cubicBezTo>
                    <a:cubicBezTo>
                      <a:pt x="17633" y="228065"/>
                      <a:pt x="32998" y="271443"/>
                      <a:pt x="45298" y="308344"/>
                    </a:cubicBezTo>
                    <a:cubicBezTo>
                      <a:pt x="41754" y="396949"/>
                      <a:pt x="40984" y="485708"/>
                      <a:pt x="34666" y="574158"/>
                    </a:cubicBezTo>
                    <a:cubicBezTo>
                      <a:pt x="33867" y="585337"/>
                      <a:pt x="26038" y="595029"/>
                      <a:pt x="24033" y="606056"/>
                    </a:cubicBezTo>
                    <a:cubicBezTo>
                      <a:pt x="18922" y="634169"/>
                      <a:pt x="17177" y="662793"/>
                      <a:pt x="13401" y="691116"/>
                    </a:cubicBezTo>
                    <a:cubicBezTo>
                      <a:pt x="10089" y="715957"/>
                      <a:pt x="3551" y="740495"/>
                      <a:pt x="2768" y="765544"/>
                    </a:cubicBezTo>
                    <a:cubicBezTo>
                      <a:pt x="0" y="854105"/>
                      <a:pt x="2768" y="942753"/>
                      <a:pt x="2768" y="1031358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4648200" y="3352800"/>
                <a:ext cx="2286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8" name="Group 87"/>
          <p:cNvGrpSpPr/>
          <p:nvPr/>
        </p:nvGrpSpPr>
        <p:grpSpPr>
          <a:xfrm>
            <a:off x="3124200" y="3124200"/>
            <a:ext cx="609600" cy="1600200"/>
            <a:chOff x="4876800" y="1447800"/>
            <a:chExt cx="381000" cy="914400"/>
          </a:xfrm>
        </p:grpSpPr>
        <p:grpSp>
          <p:nvGrpSpPr>
            <p:cNvPr id="89" name="Group 66"/>
            <p:cNvGrpSpPr/>
            <p:nvPr/>
          </p:nvGrpSpPr>
          <p:grpSpPr>
            <a:xfrm>
              <a:off x="5029200" y="1447800"/>
              <a:ext cx="228600" cy="838199"/>
              <a:chOff x="5297782" y="2362200"/>
              <a:chExt cx="228600" cy="1275907"/>
            </a:xfrm>
          </p:grpSpPr>
          <p:sp>
            <p:nvSpPr>
              <p:cNvPr id="93" name="Freeform 92"/>
              <p:cNvSpPr/>
              <p:nvPr/>
            </p:nvSpPr>
            <p:spPr>
              <a:xfrm>
                <a:off x="5410200" y="2362200"/>
                <a:ext cx="45298" cy="1031358"/>
              </a:xfrm>
              <a:custGeom>
                <a:avLst/>
                <a:gdLst>
                  <a:gd name="connsiteX0" fmla="*/ 2768 w 45298"/>
                  <a:gd name="connsiteY0" fmla="*/ 0 h 1031358"/>
                  <a:gd name="connsiteX1" fmla="*/ 13401 w 45298"/>
                  <a:gd name="connsiteY1" fmla="*/ 191386 h 1031358"/>
                  <a:gd name="connsiteX2" fmla="*/ 45298 w 45298"/>
                  <a:gd name="connsiteY2" fmla="*/ 308344 h 1031358"/>
                  <a:gd name="connsiteX3" fmla="*/ 34666 w 45298"/>
                  <a:gd name="connsiteY3" fmla="*/ 574158 h 1031358"/>
                  <a:gd name="connsiteX4" fmla="*/ 24033 w 45298"/>
                  <a:gd name="connsiteY4" fmla="*/ 606056 h 1031358"/>
                  <a:gd name="connsiteX5" fmla="*/ 13401 w 45298"/>
                  <a:gd name="connsiteY5" fmla="*/ 691116 h 1031358"/>
                  <a:gd name="connsiteX6" fmla="*/ 2768 w 45298"/>
                  <a:gd name="connsiteY6" fmla="*/ 765544 h 1031358"/>
                  <a:gd name="connsiteX7" fmla="*/ 2768 w 45298"/>
                  <a:gd name="connsiteY7" fmla="*/ 1031358 h 1031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5298" h="1031358">
                    <a:moveTo>
                      <a:pt x="2768" y="0"/>
                    </a:moveTo>
                    <a:cubicBezTo>
                      <a:pt x="6312" y="63795"/>
                      <a:pt x="6077" y="127913"/>
                      <a:pt x="13401" y="191386"/>
                    </a:cubicBezTo>
                    <a:cubicBezTo>
                      <a:pt x="17633" y="228065"/>
                      <a:pt x="32998" y="271443"/>
                      <a:pt x="45298" y="308344"/>
                    </a:cubicBezTo>
                    <a:cubicBezTo>
                      <a:pt x="41754" y="396949"/>
                      <a:pt x="40984" y="485708"/>
                      <a:pt x="34666" y="574158"/>
                    </a:cubicBezTo>
                    <a:cubicBezTo>
                      <a:pt x="33867" y="585337"/>
                      <a:pt x="26038" y="595029"/>
                      <a:pt x="24033" y="606056"/>
                    </a:cubicBezTo>
                    <a:cubicBezTo>
                      <a:pt x="18922" y="634169"/>
                      <a:pt x="17177" y="662793"/>
                      <a:pt x="13401" y="691116"/>
                    </a:cubicBezTo>
                    <a:cubicBezTo>
                      <a:pt x="10089" y="715957"/>
                      <a:pt x="3551" y="740495"/>
                      <a:pt x="2768" y="765544"/>
                    </a:cubicBezTo>
                    <a:cubicBezTo>
                      <a:pt x="0" y="854105"/>
                      <a:pt x="2768" y="942753"/>
                      <a:pt x="2768" y="1031358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5297782" y="3333307"/>
                <a:ext cx="228600" cy="3048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0" name="Group 69"/>
            <p:cNvGrpSpPr/>
            <p:nvPr/>
          </p:nvGrpSpPr>
          <p:grpSpPr>
            <a:xfrm>
              <a:off x="4876800" y="1600200"/>
              <a:ext cx="228600" cy="762000"/>
              <a:chOff x="4648200" y="2381693"/>
              <a:chExt cx="228600" cy="1275907"/>
            </a:xfrm>
          </p:grpSpPr>
          <p:sp>
            <p:nvSpPr>
              <p:cNvPr id="91" name="Freeform 90"/>
              <p:cNvSpPr/>
              <p:nvPr/>
            </p:nvSpPr>
            <p:spPr>
              <a:xfrm>
                <a:off x="4760618" y="2381693"/>
                <a:ext cx="45298" cy="1031358"/>
              </a:xfrm>
              <a:custGeom>
                <a:avLst/>
                <a:gdLst>
                  <a:gd name="connsiteX0" fmla="*/ 2768 w 45298"/>
                  <a:gd name="connsiteY0" fmla="*/ 0 h 1031358"/>
                  <a:gd name="connsiteX1" fmla="*/ 13401 w 45298"/>
                  <a:gd name="connsiteY1" fmla="*/ 191386 h 1031358"/>
                  <a:gd name="connsiteX2" fmla="*/ 45298 w 45298"/>
                  <a:gd name="connsiteY2" fmla="*/ 308344 h 1031358"/>
                  <a:gd name="connsiteX3" fmla="*/ 34666 w 45298"/>
                  <a:gd name="connsiteY3" fmla="*/ 574158 h 1031358"/>
                  <a:gd name="connsiteX4" fmla="*/ 24033 w 45298"/>
                  <a:gd name="connsiteY4" fmla="*/ 606056 h 1031358"/>
                  <a:gd name="connsiteX5" fmla="*/ 13401 w 45298"/>
                  <a:gd name="connsiteY5" fmla="*/ 691116 h 1031358"/>
                  <a:gd name="connsiteX6" fmla="*/ 2768 w 45298"/>
                  <a:gd name="connsiteY6" fmla="*/ 765544 h 1031358"/>
                  <a:gd name="connsiteX7" fmla="*/ 2768 w 45298"/>
                  <a:gd name="connsiteY7" fmla="*/ 1031358 h 1031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5298" h="1031358">
                    <a:moveTo>
                      <a:pt x="2768" y="0"/>
                    </a:moveTo>
                    <a:cubicBezTo>
                      <a:pt x="6312" y="63795"/>
                      <a:pt x="6077" y="127913"/>
                      <a:pt x="13401" y="191386"/>
                    </a:cubicBezTo>
                    <a:cubicBezTo>
                      <a:pt x="17633" y="228065"/>
                      <a:pt x="32998" y="271443"/>
                      <a:pt x="45298" y="308344"/>
                    </a:cubicBezTo>
                    <a:cubicBezTo>
                      <a:pt x="41754" y="396949"/>
                      <a:pt x="40984" y="485708"/>
                      <a:pt x="34666" y="574158"/>
                    </a:cubicBezTo>
                    <a:cubicBezTo>
                      <a:pt x="33867" y="585337"/>
                      <a:pt x="26038" y="595029"/>
                      <a:pt x="24033" y="606056"/>
                    </a:cubicBezTo>
                    <a:cubicBezTo>
                      <a:pt x="18922" y="634169"/>
                      <a:pt x="17177" y="662793"/>
                      <a:pt x="13401" y="691116"/>
                    </a:cubicBezTo>
                    <a:cubicBezTo>
                      <a:pt x="10089" y="715957"/>
                      <a:pt x="3551" y="740495"/>
                      <a:pt x="2768" y="765544"/>
                    </a:cubicBezTo>
                    <a:cubicBezTo>
                      <a:pt x="0" y="854105"/>
                      <a:pt x="2768" y="942753"/>
                      <a:pt x="2768" y="1031358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4648200" y="3352800"/>
                <a:ext cx="2286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114" name="Straight Connector 113"/>
          <p:cNvCxnSpPr/>
          <p:nvPr/>
        </p:nvCxnSpPr>
        <p:spPr>
          <a:xfrm rot="5400000" flipH="1" flipV="1">
            <a:off x="3124200" y="1524000"/>
            <a:ext cx="2133600" cy="198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2209800" y="2438400"/>
            <a:ext cx="426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Freeform 115"/>
          <p:cNvSpPr/>
          <p:nvPr/>
        </p:nvSpPr>
        <p:spPr>
          <a:xfrm>
            <a:off x="4343400" y="1447800"/>
            <a:ext cx="103921" cy="925032"/>
          </a:xfrm>
          <a:custGeom>
            <a:avLst/>
            <a:gdLst>
              <a:gd name="connsiteX0" fmla="*/ 44293 w 103921"/>
              <a:gd name="connsiteY0" fmla="*/ 0 h 925032"/>
              <a:gd name="connsiteX1" fmla="*/ 54926 w 103921"/>
              <a:gd name="connsiteY1" fmla="*/ 74428 h 925032"/>
              <a:gd name="connsiteX2" fmla="*/ 76191 w 103921"/>
              <a:gd name="connsiteY2" fmla="*/ 148856 h 925032"/>
              <a:gd name="connsiteX3" fmla="*/ 76191 w 103921"/>
              <a:gd name="connsiteY3" fmla="*/ 244549 h 925032"/>
              <a:gd name="connsiteX4" fmla="*/ 54926 w 103921"/>
              <a:gd name="connsiteY4" fmla="*/ 478465 h 925032"/>
              <a:gd name="connsiteX5" fmla="*/ 33661 w 103921"/>
              <a:gd name="connsiteY5" fmla="*/ 712381 h 925032"/>
              <a:gd name="connsiteX6" fmla="*/ 23028 w 103921"/>
              <a:gd name="connsiteY6" fmla="*/ 744279 h 925032"/>
              <a:gd name="connsiteX7" fmla="*/ 12395 w 103921"/>
              <a:gd name="connsiteY7" fmla="*/ 818707 h 925032"/>
              <a:gd name="connsiteX8" fmla="*/ 1763 w 103921"/>
              <a:gd name="connsiteY8" fmla="*/ 871870 h 925032"/>
              <a:gd name="connsiteX9" fmla="*/ 1763 w 103921"/>
              <a:gd name="connsiteY9" fmla="*/ 925032 h 925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3921" h="925032">
                <a:moveTo>
                  <a:pt x="44293" y="0"/>
                </a:moveTo>
                <a:cubicBezTo>
                  <a:pt x="47837" y="24809"/>
                  <a:pt x="50443" y="49771"/>
                  <a:pt x="54926" y="74428"/>
                </a:cubicBezTo>
                <a:cubicBezTo>
                  <a:pt x="60267" y="103805"/>
                  <a:pt x="67079" y="121522"/>
                  <a:pt x="76191" y="148856"/>
                </a:cubicBezTo>
                <a:cubicBezTo>
                  <a:pt x="103921" y="315244"/>
                  <a:pt x="85709" y="144610"/>
                  <a:pt x="76191" y="244549"/>
                </a:cubicBezTo>
                <a:cubicBezTo>
                  <a:pt x="51544" y="503340"/>
                  <a:pt x="84073" y="361870"/>
                  <a:pt x="54926" y="478465"/>
                </a:cubicBezTo>
                <a:cubicBezTo>
                  <a:pt x="50352" y="547068"/>
                  <a:pt x="48193" y="639718"/>
                  <a:pt x="33661" y="712381"/>
                </a:cubicBezTo>
                <a:cubicBezTo>
                  <a:pt x="31463" y="723371"/>
                  <a:pt x="26572" y="733646"/>
                  <a:pt x="23028" y="744279"/>
                </a:cubicBezTo>
                <a:cubicBezTo>
                  <a:pt x="19484" y="769088"/>
                  <a:pt x="16515" y="793987"/>
                  <a:pt x="12395" y="818707"/>
                </a:cubicBezTo>
                <a:cubicBezTo>
                  <a:pt x="9424" y="836533"/>
                  <a:pt x="3561" y="853888"/>
                  <a:pt x="1763" y="871870"/>
                </a:cubicBezTo>
                <a:cubicBezTo>
                  <a:pt x="0" y="889503"/>
                  <a:pt x="1763" y="907311"/>
                  <a:pt x="1763" y="92503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Cloud 116"/>
          <p:cNvSpPr/>
          <p:nvPr/>
        </p:nvSpPr>
        <p:spPr>
          <a:xfrm>
            <a:off x="7162800" y="2667000"/>
            <a:ext cx="2362200" cy="2133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8001000" y="3276600"/>
            <a:ext cx="2286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7239000" y="3886200"/>
            <a:ext cx="3048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3" name="Group 122"/>
          <p:cNvGrpSpPr/>
          <p:nvPr/>
        </p:nvGrpSpPr>
        <p:grpSpPr>
          <a:xfrm>
            <a:off x="6457556" y="3505201"/>
            <a:ext cx="890624" cy="795829"/>
            <a:chOff x="6457556" y="3505201"/>
            <a:chExt cx="890624" cy="795829"/>
          </a:xfrm>
        </p:grpSpPr>
        <p:sp>
          <p:nvSpPr>
            <p:cNvPr id="120" name="Freeform 119"/>
            <p:cNvSpPr/>
            <p:nvPr/>
          </p:nvSpPr>
          <p:spPr>
            <a:xfrm flipV="1">
              <a:off x="6477000" y="3505201"/>
              <a:ext cx="718780" cy="533400"/>
            </a:xfrm>
            <a:custGeom>
              <a:avLst/>
              <a:gdLst>
                <a:gd name="connsiteX0" fmla="*/ 4627 w 1556980"/>
                <a:gd name="connsiteY0" fmla="*/ 191386 h 202019"/>
                <a:gd name="connsiteX1" fmla="*/ 47157 w 1556980"/>
                <a:gd name="connsiteY1" fmla="*/ 106326 h 202019"/>
                <a:gd name="connsiteX2" fmla="*/ 132218 w 1556980"/>
                <a:gd name="connsiteY2" fmla="*/ 85060 h 202019"/>
                <a:gd name="connsiteX3" fmla="*/ 206645 w 1556980"/>
                <a:gd name="connsiteY3" fmla="*/ 116958 h 202019"/>
                <a:gd name="connsiteX4" fmla="*/ 259808 w 1556980"/>
                <a:gd name="connsiteY4" fmla="*/ 159488 h 202019"/>
                <a:gd name="connsiteX5" fmla="*/ 323604 w 1556980"/>
                <a:gd name="connsiteY5" fmla="*/ 180753 h 202019"/>
                <a:gd name="connsiteX6" fmla="*/ 355501 w 1556980"/>
                <a:gd name="connsiteY6" fmla="*/ 191386 h 202019"/>
                <a:gd name="connsiteX7" fmla="*/ 387399 w 1556980"/>
                <a:gd name="connsiteY7" fmla="*/ 202019 h 202019"/>
                <a:gd name="connsiteX8" fmla="*/ 493725 w 1556980"/>
                <a:gd name="connsiteY8" fmla="*/ 170121 h 202019"/>
                <a:gd name="connsiteX9" fmla="*/ 525622 w 1556980"/>
                <a:gd name="connsiteY9" fmla="*/ 159488 h 202019"/>
                <a:gd name="connsiteX10" fmla="*/ 589418 w 1556980"/>
                <a:gd name="connsiteY10" fmla="*/ 95693 h 202019"/>
                <a:gd name="connsiteX11" fmla="*/ 621315 w 1556980"/>
                <a:gd name="connsiteY11" fmla="*/ 74428 h 202019"/>
                <a:gd name="connsiteX12" fmla="*/ 653213 w 1556980"/>
                <a:gd name="connsiteY12" fmla="*/ 42530 h 202019"/>
                <a:gd name="connsiteX13" fmla="*/ 748906 w 1556980"/>
                <a:gd name="connsiteY13" fmla="*/ 21265 h 202019"/>
                <a:gd name="connsiteX14" fmla="*/ 887129 w 1556980"/>
                <a:gd name="connsiteY14" fmla="*/ 53163 h 202019"/>
                <a:gd name="connsiteX15" fmla="*/ 919027 w 1556980"/>
                <a:gd name="connsiteY15" fmla="*/ 63795 h 202019"/>
                <a:gd name="connsiteX16" fmla="*/ 1004087 w 1556980"/>
                <a:gd name="connsiteY16" fmla="*/ 85060 h 202019"/>
                <a:gd name="connsiteX17" fmla="*/ 1248636 w 1556980"/>
                <a:gd name="connsiteY17" fmla="*/ 74428 h 202019"/>
                <a:gd name="connsiteX18" fmla="*/ 1344329 w 1556980"/>
                <a:gd name="connsiteY18" fmla="*/ 42530 h 202019"/>
                <a:gd name="connsiteX19" fmla="*/ 1408125 w 1556980"/>
                <a:gd name="connsiteY19" fmla="*/ 21265 h 202019"/>
                <a:gd name="connsiteX20" fmla="*/ 1440022 w 1556980"/>
                <a:gd name="connsiteY20" fmla="*/ 10633 h 202019"/>
                <a:gd name="connsiteX21" fmla="*/ 1514450 w 1556980"/>
                <a:gd name="connsiteY21" fmla="*/ 0 h 202019"/>
                <a:gd name="connsiteX22" fmla="*/ 1556980 w 1556980"/>
                <a:gd name="connsiteY22" fmla="*/ 10633 h 202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556980" h="202019">
                  <a:moveTo>
                    <a:pt x="4627" y="191386"/>
                  </a:moveTo>
                  <a:cubicBezTo>
                    <a:pt x="12840" y="142105"/>
                    <a:pt x="0" y="123474"/>
                    <a:pt x="47157" y="106326"/>
                  </a:cubicBezTo>
                  <a:cubicBezTo>
                    <a:pt x="74624" y="96338"/>
                    <a:pt x="132218" y="85060"/>
                    <a:pt x="132218" y="85060"/>
                  </a:cubicBezTo>
                  <a:cubicBezTo>
                    <a:pt x="160570" y="94511"/>
                    <a:pt x="180369" y="99441"/>
                    <a:pt x="206645" y="116958"/>
                  </a:cubicBezTo>
                  <a:cubicBezTo>
                    <a:pt x="250827" y="146412"/>
                    <a:pt x="201877" y="133741"/>
                    <a:pt x="259808" y="159488"/>
                  </a:cubicBezTo>
                  <a:cubicBezTo>
                    <a:pt x="280292" y="168592"/>
                    <a:pt x="302339" y="173664"/>
                    <a:pt x="323604" y="180753"/>
                  </a:cubicBezTo>
                  <a:lnTo>
                    <a:pt x="355501" y="191386"/>
                  </a:lnTo>
                  <a:lnTo>
                    <a:pt x="387399" y="202019"/>
                  </a:lnTo>
                  <a:cubicBezTo>
                    <a:pt x="451670" y="185951"/>
                    <a:pt x="416074" y="196005"/>
                    <a:pt x="493725" y="170121"/>
                  </a:cubicBezTo>
                  <a:lnTo>
                    <a:pt x="525622" y="159488"/>
                  </a:lnTo>
                  <a:cubicBezTo>
                    <a:pt x="546887" y="138223"/>
                    <a:pt x="564395" y="112375"/>
                    <a:pt x="589418" y="95693"/>
                  </a:cubicBezTo>
                  <a:cubicBezTo>
                    <a:pt x="600050" y="88605"/>
                    <a:pt x="611498" y="82609"/>
                    <a:pt x="621315" y="74428"/>
                  </a:cubicBezTo>
                  <a:cubicBezTo>
                    <a:pt x="632867" y="64802"/>
                    <a:pt x="640702" y="50871"/>
                    <a:pt x="653213" y="42530"/>
                  </a:cubicBezTo>
                  <a:cubicBezTo>
                    <a:pt x="670661" y="30898"/>
                    <a:pt x="741191" y="22551"/>
                    <a:pt x="748906" y="21265"/>
                  </a:cubicBezTo>
                  <a:cubicBezTo>
                    <a:pt x="791080" y="29700"/>
                    <a:pt x="848654" y="40339"/>
                    <a:pt x="887129" y="53163"/>
                  </a:cubicBezTo>
                  <a:cubicBezTo>
                    <a:pt x="897762" y="56707"/>
                    <a:pt x="908154" y="61077"/>
                    <a:pt x="919027" y="63795"/>
                  </a:cubicBezTo>
                  <a:lnTo>
                    <a:pt x="1004087" y="85060"/>
                  </a:lnTo>
                  <a:cubicBezTo>
                    <a:pt x="1085603" y="81516"/>
                    <a:pt x="1167476" y="82824"/>
                    <a:pt x="1248636" y="74428"/>
                  </a:cubicBezTo>
                  <a:cubicBezTo>
                    <a:pt x="1248647" y="74427"/>
                    <a:pt x="1328374" y="47848"/>
                    <a:pt x="1344329" y="42530"/>
                  </a:cubicBezTo>
                  <a:lnTo>
                    <a:pt x="1408125" y="21265"/>
                  </a:lnTo>
                  <a:cubicBezTo>
                    <a:pt x="1418757" y="17721"/>
                    <a:pt x="1428927" y="12218"/>
                    <a:pt x="1440022" y="10633"/>
                  </a:cubicBezTo>
                  <a:lnTo>
                    <a:pt x="1514450" y="0"/>
                  </a:lnTo>
                  <a:cubicBezTo>
                    <a:pt x="1549710" y="11754"/>
                    <a:pt x="1535140" y="10633"/>
                    <a:pt x="1556980" y="10633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 flipV="1">
              <a:off x="6477000" y="3657601"/>
              <a:ext cx="871180" cy="533400"/>
            </a:xfrm>
            <a:custGeom>
              <a:avLst/>
              <a:gdLst>
                <a:gd name="connsiteX0" fmla="*/ 4627 w 1556980"/>
                <a:gd name="connsiteY0" fmla="*/ 191386 h 202019"/>
                <a:gd name="connsiteX1" fmla="*/ 47157 w 1556980"/>
                <a:gd name="connsiteY1" fmla="*/ 106326 h 202019"/>
                <a:gd name="connsiteX2" fmla="*/ 132218 w 1556980"/>
                <a:gd name="connsiteY2" fmla="*/ 85060 h 202019"/>
                <a:gd name="connsiteX3" fmla="*/ 206645 w 1556980"/>
                <a:gd name="connsiteY3" fmla="*/ 116958 h 202019"/>
                <a:gd name="connsiteX4" fmla="*/ 259808 w 1556980"/>
                <a:gd name="connsiteY4" fmla="*/ 159488 h 202019"/>
                <a:gd name="connsiteX5" fmla="*/ 323604 w 1556980"/>
                <a:gd name="connsiteY5" fmla="*/ 180753 h 202019"/>
                <a:gd name="connsiteX6" fmla="*/ 355501 w 1556980"/>
                <a:gd name="connsiteY6" fmla="*/ 191386 h 202019"/>
                <a:gd name="connsiteX7" fmla="*/ 387399 w 1556980"/>
                <a:gd name="connsiteY7" fmla="*/ 202019 h 202019"/>
                <a:gd name="connsiteX8" fmla="*/ 493725 w 1556980"/>
                <a:gd name="connsiteY8" fmla="*/ 170121 h 202019"/>
                <a:gd name="connsiteX9" fmla="*/ 525622 w 1556980"/>
                <a:gd name="connsiteY9" fmla="*/ 159488 h 202019"/>
                <a:gd name="connsiteX10" fmla="*/ 589418 w 1556980"/>
                <a:gd name="connsiteY10" fmla="*/ 95693 h 202019"/>
                <a:gd name="connsiteX11" fmla="*/ 621315 w 1556980"/>
                <a:gd name="connsiteY11" fmla="*/ 74428 h 202019"/>
                <a:gd name="connsiteX12" fmla="*/ 653213 w 1556980"/>
                <a:gd name="connsiteY12" fmla="*/ 42530 h 202019"/>
                <a:gd name="connsiteX13" fmla="*/ 748906 w 1556980"/>
                <a:gd name="connsiteY13" fmla="*/ 21265 h 202019"/>
                <a:gd name="connsiteX14" fmla="*/ 887129 w 1556980"/>
                <a:gd name="connsiteY14" fmla="*/ 53163 h 202019"/>
                <a:gd name="connsiteX15" fmla="*/ 919027 w 1556980"/>
                <a:gd name="connsiteY15" fmla="*/ 63795 h 202019"/>
                <a:gd name="connsiteX16" fmla="*/ 1004087 w 1556980"/>
                <a:gd name="connsiteY16" fmla="*/ 85060 h 202019"/>
                <a:gd name="connsiteX17" fmla="*/ 1248636 w 1556980"/>
                <a:gd name="connsiteY17" fmla="*/ 74428 h 202019"/>
                <a:gd name="connsiteX18" fmla="*/ 1344329 w 1556980"/>
                <a:gd name="connsiteY18" fmla="*/ 42530 h 202019"/>
                <a:gd name="connsiteX19" fmla="*/ 1408125 w 1556980"/>
                <a:gd name="connsiteY19" fmla="*/ 21265 h 202019"/>
                <a:gd name="connsiteX20" fmla="*/ 1440022 w 1556980"/>
                <a:gd name="connsiteY20" fmla="*/ 10633 h 202019"/>
                <a:gd name="connsiteX21" fmla="*/ 1514450 w 1556980"/>
                <a:gd name="connsiteY21" fmla="*/ 0 h 202019"/>
                <a:gd name="connsiteX22" fmla="*/ 1556980 w 1556980"/>
                <a:gd name="connsiteY22" fmla="*/ 10633 h 202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556980" h="202019">
                  <a:moveTo>
                    <a:pt x="4627" y="191386"/>
                  </a:moveTo>
                  <a:cubicBezTo>
                    <a:pt x="12840" y="142105"/>
                    <a:pt x="0" y="123474"/>
                    <a:pt x="47157" y="106326"/>
                  </a:cubicBezTo>
                  <a:cubicBezTo>
                    <a:pt x="74624" y="96338"/>
                    <a:pt x="132218" y="85060"/>
                    <a:pt x="132218" y="85060"/>
                  </a:cubicBezTo>
                  <a:cubicBezTo>
                    <a:pt x="160570" y="94511"/>
                    <a:pt x="180369" y="99441"/>
                    <a:pt x="206645" y="116958"/>
                  </a:cubicBezTo>
                  <a:cubicBezTo>
                    <a:pt x="250827" y="146412"/>
                    <a:pt x="201877" y="133741"/>
                    <a:pt x="259808" y="159488"/>
                  </a:cubicBezTo>
                  <a:cubicBezTo>
                    <a:pt x="280292" y="168592"/>
                    <a:pt x="302339" y="173664"/>
                    <a:pt x="323604" y="180753"/>
                  </a:cubicBezTo>
                  <a:lnTo>
                    <a:pt x="355501" y="191386"/>
                  </a:lnTo>
                  <a:lnTo>
                    <a:pt x="387399" y="202019"/>
                  </a:lnTo>
                  <a:cubicBezTo>
                    <a:pt x="451670" y="185951"/>
                    <a:pt x="416074" y="196005"/>
                    <a:pt x="493725" y="170121"/>
                  </a:cubicBezTo>
                  <a:lnTo>
                    <a:pt x="525622" y="159488"/>
                  </a:lnTo>
                  <a:cubicBezTo>
                    <a:pt x="546887" y="138223"/>
                    <a:pt x="564395" y="112375"/>
                    <a:pt x="589418" y="95693"/>
                  </a:cubicBezTo>
                  <a:cubicBezTo>
                    <a:pt x="600050" y="88605"/>
                    <a:pt x="611498" y="82609"/>
                    <a:pt x="621315" y="74428"/>
                  </a:cubicBezTo>
                  <a:cubicBezTo>
                    <a:pt x="632867" y="64802"/>
                    <a:pt x="640702" y="50871"/>
                    <a:pt x="653213" y="42530"/>
                  </a:cubicBezTo>
                  <a:cubicBezTo>
                    <a:pt x="670661" y="30898"/>
                    <a:pt x="741191" y="22551"/>
                    <a:pt x="748906" y="21265"/>
                  </a:cubicBezTo>
                  <a:cubicBezTo>
                    <a:pt x="791080" y="29700"/>
                    <a:pt x="848654" y="40339"/>
                    <a:pt x="887129" y="53163"/>
                  </a:cubicBezTo>
                  <a:cubicBezTo>
                    <a:pt x="897762" y="56707"/>
                    <a:pt x="908154" y="61077"/>
                    <a:pt x="919027" y="63795"/>
                  </a:cubicBezTo>
                  <a:lnTo>
                    <a:pt x="1004087" y="85060"/>
                  </a:lnTo>
                  <a:cubicBezTo>
                    <a:pt x="1085603" y="81516"/>
                    <a:pt x="1167476" y="82824"/>
                    <a:pt x="1248636" y="74428"/>
                  </a:cubicBezTo>
                  <a:cubicBezTo>
                    <a:pt x="1248647" y="74427"/>
                    <a:pt x="1328374" y="47848"/>
                    <a:pt x="1344329" y="42530"/>
                  </a:cubicBezTo>
                  <a:lnTo>
                    <a:pt x="1408125" y="21265"/>
                  </a:lnTo>
                  <a:cubicBezTo>
                    <a:pt x="1418757" y="17721"/>
                    <a:pt x="1428927" y="12218"/>
                    <a:pt x="1440022" y="10633"/>
                  </a:cubicBezTo>
                  <a:lnTo>
                    <a:pt x="1514450" y="0"/>
                  </a:lnTo>
                  <a:cubicBezTo>
                    <a:pt x="1549710" y="11754"/>
                    <a:pt x="1535140" y="10633"/>
                    <a:pt x="1556980" y="10633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 121"/>
            <p:cNvSpPr/>
            <p:nvPr/>
          </p:nvSpPr>
          <p:spPr>
            <a:xfrm rot="20637044" flipV="1">
              <a:off x="6457556" y="3767630"/>
              <a:ext cx="871180" cy="533400"/>
            </a:xfrm>
            <a:custGeom>
              <a:avLst/>
              <a:gdLst>
                <a:gd name="connsiteX0" fmla="*/ 4627 w 1556980"/>
                <a:gd name="connsiteY0" fmla="*/ 191386 h 202019"/>
                <a:gd name="connsiteX1" fmla="*/ 47157 w 1556980"/>
                <a:gd name="connsiteY1" fmla="*/ 106326 h 202019"/>
                <a:gd name="connsiteX2" fmla="*/ 132218 w 1556980"/>
                <a:gd name="connsiteY2" fmla="*/ 85060 h 202019"/>
                <a:gd name="connsiteX3" fmla="*/ 206645 w 1556980"/>
                <a:gd name="connsiteY3" fmla="*/ 116958 h 202019"/>
                <a:gd name="connsiteX4" fmla="*/ 259808 w 1556980"/>
                <a:gd name="connsiteY4" fmla="*/ 159488 h 202019"/>
                <a:gd name="connsiteX5" fmla="*/ 323604 w 1556980"/>
                <a:gd name="connsiteY5" fmla="*/ 180753 h 202019"/>
                <a:gd name="connsiteX6" fmla="*/ 355501 w 1556980"/>
                <a:gd name="connsiteY6" fmla="*/ 191386 h 202019"/>
                <a:gd name="connsiteX7" fmla="*/ 387399 w 1556980"/>
                <a:gd name="connsiteY7" fmla="*/ 202019 h 202019"/>
                <a:gd name="connsiteX8" fmla="*/ 493725 w 1556980"/>
                <a:gd name="connsiteY8" fmla="*/ 170121 h 202019"/>
                <a:gd name="connsiteX9" fmla="*/ 525622 w 1556980"/>
                <a:gd name="connsiteY9" fmla="*/ 159488 h 202019"/>
                <a:gd name="connsiteX10" fmla="*/ 589418 w 1556980"/>
                <a:gd name="connsiteY10" fmla="*/ 95693 h 202019"/>
                <a:gd name="connsiteX11" fmla="*/ 621315 w 1556980"/>
                <a:gd name="connsiteY11" fmla="*/ 74428 h 202019"/>
                <a:gd name="connsiteX12" fmla="*/ 653213 w 1556980"/>
                <a:gd name="connsiteY12" fmla="*/ 42530 h 202019"/>
                <a:gd name="connsiteX13" fmla="*/ 748906 w 1556980"/>
                <a:gd name="connsiteY13" fmla="*/ 21265 h 202019"/>
                <a:gd name="connsiteX14" fmla="*/ 887129 w 1556980"/>
                <a:gd name="connsiteY14" fmla="*/ 53163 h 202019"/>
                <a:gd name="connsiteX15" fmla="*/ 919027 w 1556980"/>
                <a:gd name="connsiteY15" fmla="*/ 63795 h 202019"/>
                <a:gd name="connsiteX16" fmla="*/ 1004087 w 1556980"/>
                <a:gd name="connsiteY16" fmla="*/ 85060 h 202019"/>
                <a:gd name="connsiteX17" fmla="*/ 1248636 w 1556980"/>
                <a:gd name="connsiteY17" fmla="*/ 74428 h 202019"/>
                <a:gd name="connsiteX18" fmla="*/ 1344329 w 1556980"/>
                <a:gd name="connsiteY18" fmla="*/ 42530 h 202019"/>
                <a:gd name="connsiteX19" fmla="*/ 1408125 w 1556980"/>
                <a:gd name="connsiteY19" fmla="*/ 21265 h 202019"/>
                <a:gd name="connsiteX20" fmla="*/ 1440022 w 1556980"/>
                <a:gd name="connsiteY20" fmla="*/ 10633 h 202019"/>
                <a:gd name="connsiteX21" fmla="*/ 1514450 w 1556980"/>
                <a:gd name="connsiteY21" fmla="*/ 0 h 202019"/>
                <a:gd name="connsiteX22" fmla="*/ 1556980 w 1556980"/>
                <a:gd name="connsiteY22" fmla="*/ 10633 h 202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556980" h="202019">
                  <a:moveTo>
                    <a:pt x="4627" y="191386"/>
                  </a:moveTo>
                  <a:cubicBezTo>
                    <a:pt x="12840" y="142105"/>
                    <a:pt x="0" y="123474"/>
                    <a:pt x="47157" y="106326"/>
                  </a:cubicBezTo>
                  <a:cubicBezTo>
                    <a:pt x="74624" y="96338"/>
                    <a:pt x="132218" y="85060"/>
                    <a:pt x="132218" y="85060"/>
                  </a:cubicBezTo>
                  <a:cubicBezTo>
                    <a:pt x="160570" y="94511"/>
                    <a:pt x="180369" y="99441"/>
                    <a:pt x="206645" y="116958"/>
                  </a:cubicBezTo>
                  <a:cubicBezTo>
                    <a:pt x="250827" y="146412"/>
                    <a:pt x="201877" y="133741"/>
                    <a:pt x="259808" y="159488"/>
                  </a:cubicBezTo>
                  <a:cubicBezTo>
                    <a:pt x="280292" y="168592"/>
                    <a:pt x="302339" y="173664"/>
                    <a:pt x="323604" y="180753"/>
                  </a:cubicBezTo>
                  <a:lnTo>
                    <a:pt x="355501" y="191386"/>
                  </a:lnTo>
                  <a:lnTo>
                    <a:pt x="387399" y="202019"/>
                  </a:lnTo>
                  <a:cubicBezTo>
                    <a:pt x="451670" y="185951"/>
                    <a:pt x="416074" y="196005"/>
                    <a:pt x="493725" y="170121"/>
                  </a:cubicBezTo>
                  <a:lnTo>
                    <a:pt x="525622" y="159488"/>
                  </a:lnTo>
                  <a:cubicBezTo>
                    <a:pt x="546887" y="138223"/>
                    <a:pt x="564395" y="112375"/>
                    <a:pt x="589418" y="95693"/>
                  </a:cubicBezTo>
                  <a:cubicBezTo>
                    <a:pt x="600050" y="88605"/>
                    <a:pt x="611498" y="82609"/>
                    <a:pt x="621315" y="74428"/>
                  </a:cubicBezTo>
                  <a:cubicBezTo>
                    <a:pt x="632867" y="64802"/>
                    <a:pt x="640702" y="50871"/>
                    <a:pt x="653213" y="42530"/>
                  </a:cubicBezTo>
                  <a:cubicBezTo>
                    <a:pt x="670661" y="30898"/>
                    <a:pt x="741191" y="22551"/>
                    <a:pt x="748906" y="21265"/>
                  </a:cubicBezTo>
                  <a:cubicBezTo>
                    <a:pt x="791080" y="29700"/>
                    <a:pt x="848654" y="40339"/>
                    <a:pt x="887129" y="53163"/>
                  </a:cubicBezTo>
                  <a:cubicBezTo>
                    <a:pt x="897762" y="56707"/>
                    <a:pt x="908154" y="61077"/>
                    <a:pt x="919027" y="63795"/>
                  </a:cubicBezTo>
                  <a:lnTo>
                    <a:pt x="1004087" y="85060"/>
                  </a:lnTo>
                  <a:cubicBezTo>
                    <a:pt x="1085603" y="81516"/>
                    <a:pt x="1167476" y="82824"/>
                    <a:pt x="1248636" y="74428"/>
                  </a:cubicBezTo>
                  <a:cubicBezTo>
                    <a:pt x="1248647" y="74427"/>
                    <a:pt x="1328374" y="47848"/>
                    <a:pt x="1344329" y="42530"/>
                  </a:cubicBezTo>
                  <a:lnTo>
                    <a:pt x="1408125" y="21265"/>
                  </a:lnTo>
                  <a:cubicBezTo>
                    <a:pt x="1418757" y="17721"/>
                    <a:pt x="1428927" y="12218"/>
                    <a:pt x="1440022" y="10633"/>
                  </a:cubicBezTo>
                  <a:lnTo>
                    <a:pt x="1514450" y="0"/>
                  </a:lnTo>
                  <a:cubicBezTo>
                    <a:pt x="1549710" y="11754"/>
                    <a:pt x="1535140" y="10633"/>
                    <a:pt x="1556980" y="10633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4" name="Group 123"/>
          <p:cNvGrpSpPr/>
          <p:nvPr/>
        </p:nvGrpSpPr>
        <p:grpSpPr>
          <a:xfrm rot="19656260">
            <a:off x="6392282" y="3834253"/>
            <a:ext cx="890624" cy="795829"/>
            <a:chOff x="6457556" y="3505201"/>
            <a:chExt cx="890624" cy="795829"/>
          </a:xfrm>
        </p:grpSpPr>
        <p:sp>
          <p:nvSpPr>
            <p:cNvPr id="125" name="Freeform 124"/>
            <p:cNvSpPr/>
            <p:nvPr/>
          </p:nvSpPr>
          <p:spPr>
            <a:xfrm flipV="1">
              <a:off x="6477000" y="3505201"/>
              <a:ext cx="718780" cy="533400"/>
            </a:xfrm>
            <a:custGeom>
              <a:avLst/>
              <a:gdLst>
                <a:gd name="connsiteX0" fmla="*/ 4627 w 1556980"/>
                <a:gd name="connsiteY0" fmla="*/ 191386 h 202019"/>
                <a:gd name="connsiteX1" fmla="*/ 47157 w 1556980"/>
                <a:gd name="connsiteY1" fmla="*/ 106326 h 202019"/>
                <a:gd name="connsiteX2" fmla="*/ 132218 w 1556980"/>
                <a:gd name="connsiteY2" fmla="*/ 85060 h 202019"/>
                <a:gd name="connsiteX3" fmla="*/ 206645 w 1556980"/>
                <a:gd name="connsiteY3" fmla="*/ 116958 h 202019"/>
                <a:gd name="connsiteX4" fmla="*/ 259808 w 1556980"/>
                <a:gd name="connsiteY4" fmla="*/ 159488 h 202019"/>
                <a:gd name="connsiteX5" fmla="*/ 323604 w 1556980"/>
                <a:gd name="connsiteY5" fmla="*/ 180753 h 202019"/>
                <a:gd name="connsiteX6" fmla="*/ 355501 w 1556980"/>
                <a:gd name="connsiteY6" fmla="*/ 191386 h 202019"/>
                <a:gd name="connsiteX7" fmla="*/ 387399 w 1556980"/>
                <a:gd name="connsiteY7" fmla="*/ 202019 h 202019"/>
                <a:gd name="connsiteX8" fmla="*/ 493725 w 1556980"/>
                <a:gd name="connsiteY8" fmla="*/ 170121 h 202019"/>
                <a:gd name="connsiteX9" fmla="*/ 525622 w 1556980"/>
                <a:gd name="connsiteY9" fmla="*/ 159488 h 202019"/>
                <a:gd name="connsiteX10" fmla="*/ 589418 w 1556980"/>
                <a:gd name="connsiteY10" fmla="*/ 95693 h 202019"/>
                <a:gd name="connsiteX11" fmla="*/ 621315 w 1556980"/>
                <a:gd name="connsiteY11" fmla="*/ 74428 h 202019"/>
                <a:gd name="connsiteX12" fmla="*/ 653213 w 1556980"/>
                <a:gd name="connsiteY12" fmla="*/ 42530 h 202019"/>
                <a:gd name="connsiteX13" fmla="*/ 748906 w 1556980"/>
                <a:gd name="connsiteY13" fmla="*/ 21265 h 202019"/>
                <a:gd name="connsiteX14" fmla="*/ 887129 w 1556980"/>
                <a:gd name="connsiteY14" fmla="*/ 53163 h 202019"/>
                <a:gd name="connsiteX15" fmla="*/ 919027 w 1556980"/>
                <a:gd name="connsiteY15" fmla="*/ 63795 h 202019"/>
                <a:gd name="connsiteX16" fmla="*/ 1004087 w 1556980"/>
                <a:gd name="connsiteY16" fmla="*/ 85060 h 202019"/>
                <a:gd name="connsiteX17" fmla="*/ 1248636 w 1556980"/>
                <a:gd name="connsiteY17" fmla="*/ 74428 h 202019"/>
                <a:gd name="connsiteX18" fmla="*/ 1344329 w 1556980"/>
                <a:gd name="connsiteY18" fmla="*/ 42530 h 202019"/>
                <a:gd name="connsiteX19" fmla="*/ 1408125 w 1556980"/>
                <a:gd name="connsiteY19" fmla="*/ 21265 h 202019"/>
                <a:gd name="connsiteX20" fmla="*/ 1440022 w 1556980"/>
                <a:gd name="connsiteY20" fmla="*/ 10633 h 202019"/>
                <a:gd name="connsiteX21" fmla="*/ 1514450 w 1556980"/>
                <a:gd name="connsiteY21" fmla="*/ 0 h 202019"/>
                <a:gd name="connsiteX22" fmla="*/ 1556980 w 1556980"/>
                <a:gd name="connsiteY22" fmla="*/ 10633 h 202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556980" h="202019">
                  <a:moveTo>
                    <a:pt x="4627" y="191386"/>
                  </a:moveTo>
                  <a:cubicBezTo>
                    <a:pt x="12840" y="142105"/>
                    <a:pt x="0" y="123474"/>
                    <a:pt x="47157" y="106326"/>
                  </a:cubicBezTo>
                  <a:cubicBezTo>
                    <a:pt x="74624" y="96338"/>
                    <a:pt x="132218" y="85060"/>
                    <a:pt x="132218" y="85060"/>
                  </a:cubicBezTo>
                  <a:cubicBezTo>
                    <a:pt x="160570" y="94511"/>
                    <a:pt x="180369" y="99441"/>
                    <a:pt x="206645" y="116958"/>
                  </a:cubicBezTo>
                  <a:cubicBezTo>
                    <a:pt x="250827" y="146412"/>
                    <a:pt x="201877" y="133741"/>
                    <a:pt x="259808" y="159488"/>
                  </a:cubicBezTo>
                  <a:cubicBezTo>
                    <a:pt x="280292" y="168592"/>
                    <a:pt x="302339" y="173664"/>
                    <a:pt x="323604" y="180753"/>
                  </a:cubicBezTo>
                  <a:lnTo>
                    <a:pt x="355501" y="191386"/>
                  </a:lnTo>
                  <a:lnTo>
                    <a:pt x="387399" y="202019"/>
                  </a:lnTo>
                  <a:cubicBezTo>
                    <a:pt x="451670" y="185951"/>
                    <a:pt x="416074" y="196005"/>
                    <a:pt x="493725" y="170121"/>
                  </a:cubicBezTo>
                  <a:lnTo>
                    <a:pt x="525622" y="159488"/>
                  </a:lnTo>
                  <a:cubicBezTo>
                    <a:pt x="546887" y="138223"/>
                    <a:pt x="564395" y="112375"/>
                    <a:pt x="589418" y="95693"/>
                  </a:cubicBezTo>
                  <a:cubicBezTo>
                    <a:pt x="600050" y="88605"/>
                    <a:pt x="611498" y="82609"/>
                    <a:pt x="621315" y="74428"/>
                  </a:cubicBezTo>
                  <a:cubicBezTo>
                    <a:pt x="632867" y="64802"/>
                    <a:pt x="640702" y="50871"/>
                    <a:pt x="653213" y="42530"/>
                  </a:cubicBezTo>
                  <a:cubicBezTo>
                    <a:pt x="670661" y="30898"/>
                    <a:pt x="741191" y="22551"/>
                    <a:pt x="748906" y="21265"/>
                  </a:cubicBezTo>
                  <a:cubicBezTo>
                    <a:pt x="791080" y="29700"/>
                    <a:pt x="848654" y="40339"/>
                    <a:pt x="887129" y="53163"/>
                  </a:cubicBezTo>
                  <a:cubicBezTo>
                    <a:pt x="897762" y="56707"/>
                    <a:pt x="908154" y="61077"/>
                    <a:pt x="919027" y="63795"/>
                  </a:cubicBezTo>
                  <a:lnTo>
                    <a:pt x="1004087" y="85060"/>
                  </a:lnTo>
                  <a:cubicBezTo>
                    <a:pt x="1085603" y="81516"/>
                    <a:pt x="1167476" y="82824"/>
                    <a:pt x="1248636" y="74428"/>
                  </a:cubicBezTo>
                  <a:cubicBezTo>
                    <a:pt x="1248647" y="74427"/>
                    <a:pt x="1328374" y="47848"/>
                    <a:pt x="1344329" y="42530"/>
                  </a:cubicBezTo>
                  <a:lnTo>
                    <a:pt x="1408125" y="21265"/>
                  </a:lnTo>
                  <a:cubicBezTo>
                    <a:pt x="1418757" y="17721"/>
                    <a:pt x="1428927" y="12218"/>
                    <a:pt x="1440022" y="10633"/>
                  </a:cubicBezTo>
                  <a:lnTo>
                    <a:pt x="1514450" y="0"/>
                  </a:lnTo>
                  <a:cubicBezTo>
                    <a:pt x="1549710" y="11754"/>
                    <a:pt x="1535140" y="10633"/>
                    <a:pt x="1556980" y="10633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Freeform 125"/>
            <p:cNvSpPr/>
            <p:nvPr/>
          </p:nvSpPr>
          <p:spPr>
            <a:xfrm flipV="1">
              <a:off x="6477000" y="3657601"/>
              <a:ext cx="871180" cy="533400"/>
            </a:xfrm>
            <a:custGeom>
              <a:avLst/>
              <a:gdLst>
                <a:gd name="connsiteX0" fmla="*/ 4627 w 1556980"/>
                <a:gd name="connsiteY0" fmla="*/ 191386 h 202019"/>
                <a:gd name="connsiteX1" fmla="*/ 47157 w 1556980"/>
                <a:gd name="connsiteY1" fmla="*/ 106326 h 202019"/>
                <a:gd name="connsiteX2" fmla="*/ 132218 w 1556980"/>
                <a:gd name="connsiteY2" fmla="*/ 85060 h 202019"/>
                <a:gd name="connsiteX3" fmla="*/ 206645 w 1556980"/>
                <a:gd name="connsiteY3" fmla="*/ 116958 h 202019"/>
                <a:gd name="connsiteX4" fmla="*/ 259808 w 1556980"/>
                <a:gd name="connsiteY4" fmla="*/ 159488 h 202019"/>
                <a:gd name="connsiteX5" fmla="*/ 323604 w 1556980"/>
                <a:gd name="connsiteY5" fmla="*/ 180753 h 202019"/>
                <a:gd name="connsiteX6" fmla="*/ 355501 w 1556980"/>
                <a:gd name="connsiteY6" fmla="*/ 191386 h 202019"/>
                <a:gd name="connsiteX7" fmla="*/ 387399 w 1556980"/>
                <a:gd name="connsiteY7" fmla="*/ 202019 h 202019"/>
                <a:gd name="connsiteX8" fmla="*/ 493725 w 1556980"/>
                <a:gd name="connsiteY8" fmla="*/ 170121 h 202019"/>
                <a:gd name="connsiteX9" fmla="*/ 525622 w 1556980"/>
                <a:gd name="connsiteY9" fmla="*/ 159488 h 202019"/>
                <a:gd name="connsiteX10" fmla="*/ 589418 w 1556980"/>
                <a:gd name="connsiteY10" fmla="*/ 95693 h 202019"/>
                <a:gd name="connsiteX11" fmla="*/ 621315 w 1556980"/>
                <a:gd name="connsiteY11" fmla="*/ 74428 h 202019"/>
                <a:gd name="connsiteX12" fmla="*/ 653213 w 1556980"/>
                <a:gd name="connsiteY12" fmla="*/ 42530 h 202019"/>
                <a:gd name="connsiteX13" fmla="*/ 748906 w 1556980"/>
                <a:gd name="connsiteY13" fmla="*/ 21265 h 202019"/>
                <a:gd name="connsiteX14" fmla="*/ 887129 w 1556980"/>
                <a:gd name="connsiteY14" fmla="*/ 53163 h 202019"/>
                <a:gd name="connsiteX15" fmla="*/ 919027 w 1556980"/>
                <a:gd name="connsiteY15" fmla="*/ 63795 h 202019"/>
                <a:gd name="connsiteX16" fmla="*/ 1004087 w 1556980"/>
                <a:gd name="connsiteY16" fmla="*/ 85060 h 202019"/>
                <a:gd name="connsiteX17" fmla="*/ 1248636 w 1556980"/>
                <a:gd name="connsiteY17" fmla="*/ 74428 h 202019"/>
                <a:gd name="connsiteX18" fmla="*/ 1344329 w 1556980"/>
                <a:gd name="connsiteY18" fmla="*/ 42530 h 202019"/>
                <a:gd name="connsiteX19" fmla="*/ 1408125 w 1556980"/>
                <a:gd name="connsiteY19" fmla="*/ 21265 h 202019"/>
                <a:gd name="connsiteX20" fmla="*/ 1440022 w 1556980"/>
                <a:gd name="connsiteY20" fmla="*/ 10633 h 202019"/>
                <a:gd name="connsiteX21" fmla="*/ 1514450 w 1556980"/>
                <a:gd name="connsiteY21" fmla="*/ 0 h 202019"/>
                <a:gd name="connsiteX22" fmla="*/ 1556980 w 1556980"/>
                <a:gd name="connsiteY22" fmla="*/ 10633 h 202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556980" h="202019">
                  <a:moveTo>
                    <a:pt x="4627" y="191386"/>
                  </a:moveTo>
                  <a:cubicBezTo>
                    <a:pt x="12840" y="142105"/>
                    <a:pt x="0" y="123474"/>
                    <a:pt x="47157" y="106326"/>
                  </a:cubicBezTo>
                  <a:cubicBezTo>
                    <a:pt x="74624" y="96338"/>
                    <a:pt x="132218" y="85060"/>
                    <a:pt x="132218" y="85060"/>
                  </a:cubicBezTo>
                  <a:cubicBezTo>
                    <a:pt x="160570" y="94511"/>
                    <a:pt x="180369" y="99441"/>
                    <a:pt x="206645" y="116958"/>
                  </a:cubicBezTo>
                  <a:cubicBezTo>
                    <a:pt x="250827" y="146412"/>
                    <a:pt x="201877" y="133741"/>
                    <a:pt x="259808" y="159488"/>
                  </a:cubicBezTo>
                  <a:cubicBezTo>
                    <a:pt x="280292" y="168592"/>
                    <a:pt x="302339" y="173664"/>
                    <a:pt x="323604" y="180753"/>
                  </a:cubicBezTo>
                  <a:lnTo>
                    <a:pt x="355501" y="191386"/>
                  </a:lnTo>
                  <a:lnTo>
                    <a:pt x="387399" y="202019"/>
                  </a:lnTo>
                  <a:cubicBezTo>
                    <a:pt x="451670" y="185951"/>
                    <a:pt x="416074" y="196005"/>
                    <a:pt x="493725" y="170121"/>
                  </a:cubicBezTo>
                  <a:lnTo>
                    <a:pt x="525622" y="159488"/>
                  </a:lnTo>
                  <a:cubicBezTo>
                    <a:pt x="546887" y="138223"/>
                    <a:pt x="564395" y="112375"/>
                    <a:pt x="589418" y="95693"/>
                  </a:cubicBezTo>
                  <a:cubicBezTo>
                    <a:pt x="600050" y="88605"/>
                    <a:pt x="611498" y="82609"/>
                    <a:pt x="621315" y="74428"/>
                  </a:cubicBezTo>
                  <a:cubicBezTo>
                    <a:pt x="632867" y="64802"/>
                    <a:pt x="640702" y="50871"/>
                    <a:pt x="653213" y="42530"/>
                  </a:cubicBezTo>
                  <a:cubicBezTo>
                    <a:pt x="670661" y="30898"/>
                    <a:pt x="741191" y="22551"/>
                    <a:pt x="748906" y="21265"/>
                  </a:cubicBezTo>
                  <a:cubicBezTo>
                    <a:pt x="791080" y="29700"/>
                    <a:pt x="848654" y="40339"/>
                    <a:pt x="887129" y="53163"/>
                  </a:cubicBezTo>
                  <a:cubicBezTo>
                    <a:pt x="897762" y="56707"/>
                    <a:pt x="908154" y="61077"/>
                    <a:pt x="919027" y="63795"/>
                  </a:cubicBezTo>
                  <a:lnTo>
                    <a:pt x="1004087" y="85060"/>
                  </a:lnTo>
                  <a:cubicBezTo>
                    <a:pt x="1085603" y="81516"/>
                    <a:pt x="1167476" y="82824"/>
                    <a:pt x="1248636" y="74428"/>
                  </a:cubicBezTo>
                  <a:cubicBezTo>
                    <a:pt x="1248647" y="74427"/>
                    <a:pt x="1328374" y="47848"/>
                    <a:pt x="1344329" y="42530"/>
                  </a:cubicBezTo>
                  <a:lnTo>
                    <a:pt x="1408125" y="21265"/>
                  </a:lnTo>
                  <a:cubicBezTo>
                    <a:pt x="1418757" y="17721"/>
                    <a:pt x="1428927" y="12218"/>
                    <a:pt x="1440022" y="10633"/>
                  </a:cubicBezTo>
                  <a:lnTo>
                    <a:pt x="1514450" y="0"/>
                  </a:lnTo>
                  <a:cubicBezTo>
                    <a:pt x="1549710" y="11754"/>
                    <a:pt x="1535140" y="10633"/>
                    <a:pt x="1556980" y="10633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Freeform 126"/>
            <p:cNvSpPr/>
            <p:nvPr/>
          </p:nvSpPr>
          <p:spPr>
            <a:xfrm rot="20637044" flipV="1">
              <a:off x="6457556" y="3767630"/>
              <a:ext cx="871180" cy="533400"/>
            </a:xfrm>
            <a:custGeom>
              <a:avLst/>
              <a:gdLst>
                <a:gd name="connsiteX0" fmla="*/ 4627 w 1556980"/>
                <a:gd name="connsiteY0" fmla="*/ 191386 h 202019"/>
                <a:gd name="connsiteX1" fmla="*/ 47157 w 1556980"/>
                <a:gd name="connsiteY1" fmla="*/ 106326 h 202019"/>
                <a:gd name="connsiteX2" fmla="*/ 132218 w 1556980"/>
                <a:gd name="connsiteY2" fmla="*/ 85060 h 202019"/>
                <a:gd name="connsiteX3" fmla="*/ 206645 w 1556980"/>
                <a:gd name="connsiteY3" fmla="*/ 116958 h 202019"/>
                <a:gd name="connsiteX4" fmla="*/ 259808 w 1556980"/>
                <a:gd name="connsiteY4" fmla="*/ 159488 h 202019"/>
                <a:gd name="connsiteX5" fmla="*/ 323604 w 1556980"/>
                <a:gd name="connsiteY5" fmla="*/ 180753 h 202019"/>
                <a:gd name="connsiteX6" fmla="*/ 355501 w 1556980"/>
                <a:gd name="connsiteY6" fmla="*/ 191386 h 202019"/>
                <a:gd name="connsiteX7" fmla="*/ 387399 w 1556980"/>
                <a:gd name="connsiteY7" fmla="*/ 202019 h 202019"/>
                <a:gd name="connsiteX8" fmla="*/ 493725 w 1556980"/>
                <a:gd name="connsiteY8" fmla="*/ 170121 h 202019"/>
                <a:gd name="connsiteX9" fmla="*/ 525622 w 1556980"/>
                <a:gd name="connsiteY9" fmla="*/ 159488 h 202019"/>
                <a:gd name="connsiteX10" fmla="*/ 589418 w 1556980"/>
                <a:gd name="connsiteY10" fmla="*/ 95693 h 202019"/>
                <a:gd name="connsiteX11" fmla="*/ 621315 w 1556980"/>
                <a:gd name="connsiteY11" fmla="*/ 74428 h 202019"/>
                <a:gd name="connsiteX12" fmla="*/ 653213 w 1556980"/>
                <a:gd name="connsiteY12" fmla="*/ 42530 h 202019"/>
                <a:gd name="connsiteX13" fmla="*/ 748906 w 1556980"/>
                <a:gd name="connsiteY13" fmla="*/ 21265 h 202019"/>
                <a:gd name="connsiteX14" fmla="*/ 887129 w 1556980"/>
                <a:gd name="connsiteY14" fmla="*/ 53163 h 202019"/>
                <a:gd name="connsiteX15" fmla="*/ 919027 w 1556980"/>
                <a:gd name="connsiteY15" fmla="*/ 63795 h 202019"/>
                <a:gd name="connsiteX16" fmla="*/ 1004087 w 1556980"/>
                <a:gd name="connsiteY16" fmla="*/ 85060 h 202019"/>
                <a:gd name="connsiteX17" fmla="*/ 1248636 w 1556980"/>
                <a:gd name="connsiteY17" fmla="*/ 74428 h 202019"/>
                <a:gd name="connsiteX18" fmla="*/ 1344329 w 1556980"/>
                <a:gd name="connsiteY18" fmla="*/ 42530 h 202019"/>
                <a:gd name="connsiteX19" fmla="*/ 1408125 w 1556980"/>
                <a:gd name="connsiteY19" fmla="*/ 21265 h 202019"/>
                <a:gd name="connsiteX20" fmla="*/ 1440022 w 1556980"/>
                <a:gd name="connsiteY20" fmla="*/ 10633 h 202019"/>
                <a:gd name="connsiteX21" fmla="*/ 1514450 w 1556980"/>
                <a:gd name="connsiteY21" fmla="*/ 0 h 202019"/>
                <a:gd name="connsiteX22" fmla="*/ 1556980 w 1556980"/>
                <a:gd name="connsiteY22" fmla="*/ 10633 h 202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556980" h="202019">
                  <a:moveTo>
                    <a:pt x="4627" y="191386"/>
                  </a:moveTo>
                  <a:cubicBezTo>
                    <a:pt x="12840" y="142105"/>
                    <a:pt x="0" y="123474"/>
                    <a:pt x="47157" y="106326"/>
                  </a:cubicBezTo>
                  <a:cubicBezTo>
                    <a:pt x="74624" y="96338"/>
                    <a:pt x="132218" y="85060"/>
                    <a:pt x="132218" y="85060"/>
                  </a:cubicBezTo>
                  <a:cubicBezTo>
                    <a:pt x="160570" y="94511"/>
                    <a:pt x="180369" y="99441"/>
                    <a:pt x="206645" y="116958"/>
                  </a:cubicBezTo>
                  <a:cubicBezTo>
                    <a:pt x="250827" y="146412"/>
                    <a:pt x="201877" y="133741"/>
                    <a:pt x="259808" y="159488"/>
                  </a:cubicBezTo>
                  <a:cubicBezTo>
                    <a:pt x="280292" y="168592"/>
                    <a:pt x="302339" y="173664"/>
                    <a:pt x="323604" y="180753"/>
                  </a:cubicBezTo>
                  <a:lnTo>
                    <a:pt x="355501" y="191386"/>
                  </a:lnTo>
                  <a:lnTo>
                    <a:pt x="387399" y="202019"/>
                  </a:lnTo>
                  <a:cubicBezTo>
                    <a:pt x="451670" y="185951"/>
                    <a:pt x="416074" y="196005"/>
                    <a:pt x="493725" y="170121"/>
                  </a:cubicBezTo>
                  <a:lnTo>
                    <a:pt x="525622" y="159488"/>
                  </a:lnTo>
                  <a:cubicBezTo>
                    <a:pt x="546887" y="138223"/>
                    <a:pt x="564395" y="112375"/>
                    <a:pt x="589418" y="95693"/>
                  </a:cubicBezTo>
                  <a:cubicBezTo>
                    <a:pt x="600050" y="88605"/>
                    <a:pt x="611498" y="82609"/>
                    <a:pt x="621315" y="74428"/>
                  </a:cubicBezTo>
                  <a:cubicBezTo>
                    <a:pt x="632867" y="64802"/>
                    <a:pt x="640702" y="50871"/>
                    <a:pt x="653213" y="42530"/>
                  </a:cubicBezTo>
                  <a:cubicBezTo>
                    <a:pt x="670661" y="30898"/>
                    <a:pt x="741191" y="22551"/>
                    <a:pt x="748906" y="21265"/>
                  </a:cubicBezTo>
                  <a:cubicBezTo>
                    <a:pt x="791080" y="29700"/>
                    <a:pt x="848654" y="40339"/>
                    <a:pt x="887129" y="53163"/>
                  </a:cubicBezTo>
                  <a:cubicBezTo>
                    <a:pt x="897762" y="56707"/>
                    <a:pt x="908154" y="61077"/>
                    <a:pt x="919027" y="63795"/>
                  </a:cubicBezTo>
                  <a:lnTo>
                    <a:pt x="1004087" y="85060"/>
                  </a:lnTo>
                  <a:cubicBezTo>
                    <a:pt x="1085603" y="81516"/>
                    <a:pt x="1167476" y="82824"/>
                    <a:pt x="1248636" y="74428"/>
                  </a:cubicBezTo>
                  <a:cubicBezTo>
                    <a:pt x="1248647" y="74427"/>
                    <a:pt x="1328374" y="47848"/>
                    <a:pt x="1344329" y="42530"/>
                  </a:cubicBezTo>
                  <a:lnTo>
                    <a:pt x="1408125" y="21265"/>
                  </a:lnTo>
                  <a:cubicBezTo>
                    <a:pt x="1418757" y="17721"/>
                    <a:pt x="1428927" y="12218"/>
                    <a:pt x="1440022" y="10633"/>
                  </a:cubicBezTo>
                  <a:lnTo>
                    <a:pt x="1514450" y="0"/>
                  </a:lnTo>
                  <a:cubicBezTo>
                    <a:pt x="1549710" y="11754"/>
                    <a:pt x="1535140" y="10633"/>
                    <a:pt x="1556980" y="10633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4189228" y="3944679"/>
            <a:ext cx="203738" cy="233916"/>
            <a:chOff x="4189228" y="3944679"/>
            <a:chExt cx="203738" cy="233916"/>
          </a:xfrm>
        </p:grpSpPr>
        <p:sp>
          <p:nvSpPr>
            <p:cNvPr id="128" name="Freeform 127"/>
            <p:cNvSpPr/>
            <p:nvPr/>
          </p:nvSpPr>
          <p:spPr>
            <a:xfrm>
              <a:off x="4189228" y="3976577"/>
              <a:ext cx="75666" cy="202018"/>
            </a:xfrm>
            <a:custGeom>
              <a:avLst/>
              <a:gdLst>
                <a:gd name="connsiteX0" fmla="*/ 53163 w 75666"/>
                <a:gd name="connsiteY0" fmla="*/ 0 h 202018"/>
                <a:gd name="connsiteX1" fmla="*/ 63795 w 75666"/>
                <a:gd name="connsiteY1" fmla="*/ 42530 h 202018"/>
                <a:gd name="connsiteX2" fmla="*/ 74428 w 75666"/>
                <a:gd name="connsiteY2" fmla="*/ 74428 h 202018"/>
                <a:gd name="connsiteX3" fmla="*/ 53163 w 75666"/>
                <a:gd name="connsiteY3" fmla="*/ 138223 h 202018"/>
                <a:gd name="connsiteX4" fmla="*/ 42530 w 75666"/>
                <a:gd name="connsiteY4" fmla="*/ 170121 h 202018"/>
                <a:gd name="connsiteX5" fmla="*/ 0 w 75666"/>
                <a:gd name="connsiteY5" fmla="*/ 202018 h 20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666" h="202018">
                  <a:moveTo>
                    <a:pt x="53163" y="0"/>
                  </a:moveTo>
                  <a:cubicBezTo>
                    <a:pt x="56707" y="14177"/>
                    <a:pt x="59781" y="28479"/>
                    <a:pt x="63795" y="42530"/>
                  </a:cubicBezTo>
                  <a:cubicBezTo>
                    <a:pt x="66874" y="53307"/>
                    <a:pt x="75666" y="63289"/>
                    <a:pt x="74428" y="74428"/>
                  </a:cubicBezTo>
                  <a:cubicBezTo>
                    <a:pt x="71953" y="96706"/>
                    <a:pt x="60251" y="116958"/>
                    <a:pt x="53163" y="138223"/>
                  </a:cubicBezTo>
                  <a:cubicBezTo>
                    <a:pt x="49619" y="148856"/>
                    <a:pt x="51856" y="163904"/>
                    <a:pt x="42530" y="170121"/>
                  </a:cubicBezTo>
                  <a:cubicBezTo>
                    <a:pt x="6462" y="194166"/>
                    <a:pt x="19668" y="182350"/>
                    <a:pt x="0" y="20201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Freeform 128"/>
            <p:cNvSpPr/>
            <p:nvPr/>
          </p:nvSpPr>
          <p:spPr>
            <a:xfrm>
              <a:off x="4306186" y="3944679"/>
              <a:ext cx="31898" cy="159488"/>
            </a:xfrm>
            <a:custGeom>
              <a:avLst/>
              <a:gdLst>
                <a:gd name="connsiteX0" fmla="*/ 0 w 31898"/>
                <a:gd name="connsiteY0" fmla="*/ 0 h 159488"/>
                <a:gd name="connsiteX1" fmla="*/ 31898 w 31898"/>
                <a:gd name="connsiteY1" fmla="*/ 63795 h 159488"/>
                <a:gd name="connsiteX2" fmla="*/ 21265 w 31898"/>
                <a:gd name="connsiteY2" fmla="*/ 127591 h 159488"/>
                <a:gd name="connsiteX3" fmla="*/ 10633 w 31898"/>
                <a:gd name="connsiteY3" fmla="*/ 159488 h 159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898" h="159488">
                  <a:moveTo>
                    <a:pt x="0" y="0"/>
                  </a:moveTo>
                  <a:cubicBezTo>
                    <a:pt x="10750" y="16126"/>
                    <a:pt x="31898" y="41787"/>
                    <a:pt x="31898" y="63795"/>
                  </a:cubicBezTo>
                  <a:cubicBezTo>
                    <a:pt x="31898" y="85354"/>
                    <a:pt x="25942" y="106546"/>
                    <a:pt x="21265" y="127591"/>
                  </a:cubicBezTo>
                  <a:cubicBezTo>
                    <a:pt x="18834" y="138532"/>
                    <a:pt x="10633" y="159488"/>
                    <a:pt x="10633" y="15948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Freeform 129"/>
            <p:cNvSpPr/>
            <p:nvPr/>
          </p:nvSpPr>
          <p:spPr>
            <a:xfrm>
              <a:off x="4380614" y="3944679"/>
              <a:ext cx="12352" cy="63795"/>
            </a:xfrm>
            <a:custGeom>
              <a:avLst/>
              <a:gdLst>
                <a:gd name="connsiteX0" fmla="*/ 0 w 12352"/>
                <a:gd name="connsiteY0" fmla="*/ 0 h 63795"/>
                <a:gd name="connsiteX1" fmla="*/ 10633 w 12352"/>
                <a:gd name="connsiteY1" fmla="*/ 63795 h 63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352" h="63795">
                  <a:moveTo>
                    <a:pt x="0" y="0"/>
                  </a:moveTo>
                  <a:cubicBezTo>
                    <a:pt x="12352" y="49407"/>
                    <a:pt x="10633" y="27917"/>
                    <a:pt x="10633" y="63795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3962400" y="4267200"/>
            <a:ext cx="203738" cy="233916"/>
            <a:chOff x="4189228" y="3944679"/>
            <a:chExt cx="203738" cy="233916"/>
          </a:xfrm>
        </p:grpSpPr>
        <p:sp>
          <p:nvSpPr>
            <p:cNvPr id="133" name="Freeform 132"/>
            <p:cNvSpPr/>
            <p:nvPr/>
          </p:nvSpPr>
          <p:spPr>
            <a:xfrm>
              <a:off x="4189228" y="3976577"/>
              <a:ext cx="75666" cy="202018"/>
            </a:xfrm>
            <a:custGeom>
              <a:avLst/>
              <a:gdLst>
                <a:gd name="connsiteX0" fmla="*/ 53163 w 75666"/>
                <a:gd name="connsiteY0" fmla="*/ 0 h 202018"/>
                <a:gd name="connsiteX1" fmla="*/ 63795 w 75666"/>
                <a:gd name="connsiteY1" fmla="*/ 42530 h 202018"/>
                <a:gd name="connsiteX2" fmla="*/ 74428 w 75666"/>
                <a:gd name="connsiteY2" fmla="*/ 74428 h 202018"/>
                <a:gd name="connsiteX3" fmla="*/ 53163 w 75666"/>
                <a:gd name="connsiteY3" fmla="*/ 138223 h 202018"/>
                <a:gd name="connsiteX4" fmla="*/ 42530 w 75666"/>
                <a:gd name="connsiteY4" fmla="*/ 170121 h 202018"/>
                <a:gd name="connsiteX5" fmla="*/ 0 w 75666"/>
                <a:gd name="connsiteY5" fmla="*/ 202018 h 20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666" h="202018">
                  <a:moveTo>
                    <a:pt x="53163" y="0"/>
                  </a:moveTo>
                  <a:cubicBezTo>
                    <a:pt x="56707" y="14177"/>
                    <a:pt x="59781" y="28479"/>
                    <a:pt x="63795" y="42530"/>
                  </a:cubicBezTo>
                  <a:cubicBezTo>
                    <a:pt x="66874" y="53307"/>
                    <a:pt x="75666" y="63289"/>
                    <a:pt x="74428" y="74428"/>
                  </a:cubicBezTo>
                  <a:cubicBezTo>
                    <a:pt x="71953" y="96706"/>
                    <a:pt x="60251" y="116958"/>
                    <a:pt x="53163" y="138223"/>
                  </a:cubicBezTo>
                  <a:cubicBezTo>
                    <a:pt x="49619" y="148856"/>
                    <a:pt x="51856" y="163904"/>
                    <a:pt x="42530" y="170121"/>
                  </a:cubicBezTo>
                  <a:cubicBezTo>
                    <a:pt x="6462" y="194166"/>
                    <a:pt x="19668" y="182350"/>
                    <a:pt x="0" y="20201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Freeform 133"/>
            <p:cNvSpPr/>
            <p:nvPr/>
          </p:nvSpPr>
          <p:spPr>
            <a:xfrm>
              <a:off x="4306186" y="3944679"/>
              <a:ext cx="31898" cy="159488"/>
            </a:xfrm>
            <a:custGeom>
              <a:avLst/>
              <a:gdLst>
                <a:gd name="connsiteX0" fmla="*/ 0 w 31898"/>
                <a:gd name="connsiteY0" fmla="*/ 0 h 159488"/>
                <a:gd name="connsiteX1" fmla="*/ 31898 w 31898"/>
                <a:gd name="connsiteY1" fmla="*/ 63795 h 159488"/>
                <a:gd name="connsiteX2" fmla="*/ 21265 w 31898"/>
                <a:gd name="connsiteY2" fmla="*/ 127591 h 159488"/>
                <a:gd name="connsiteX3" fmla="*/ 10633 w 31898"/>
                <a:gd name="connsiteY3" fmla="*/ 159488 h 159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898" h="159488">
                  <a:moveTo>
                    <a:pt x="0" y="0"/>
                  </a:moveTo>
                  <a:cubicBezTo>
                    <a:pt x="10750" y="16126"/>
                    <a:pt x="31898" y="41787"/>
                    <a:pt x="31898" y="63795"/>
                  </a:cubicBezTo>
                  <a:cubicBezTo>
                    <a:pt x="31898" y="85354"/>
                    <a:pt x="25942" y="106546"/>
                    <a:pt x="21265" y="127591"/>
                  </a:cubicBezTo>
                  <a:cubicBezTo>
                    <a:pt x="18834" y="138532"/>
                    <a:pt x="10633" y="159488"/>
                    <a:pt x="10633" y="15948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Freeform 134"/>
            <p:cNvSpPr/>
            <p:nvPr/>
          </p:nvSpPr>
          <p:spPr>
            <a:xfrm>
              <a:off x="4380614" y="3944679"/>
              <a:ext cx="12352" cy="63795"/>
            </a:xfrm>
            <a:custGeom>
              <a:avLst/>
              <a:gdLst>
                <a:gd name="connsiteX0" fmla="*/ 0 w 12352"/>
                <a:gd name="connsiteY0" fmla="*/ 0 h 63795"/>
                <a:gd name="connsiteX1" fmla="*/ 10633 w 12352"/>
                <a:gd name="connsiteY1" fmla="*/ 63795 h 63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352" h="63795">
                  <a:moveTo>
                    <a:pt x="0" y="0"/>
                  </a:moveTo>
                  <a:cubicBezTo>
                    <a:pt x="12352" y="49407"/>
                    <a:pt x="10633" y="27917"/>
                    <a:pt x="10633" y="63795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6248400" y="3352800"/>
            <a:ext cx="203738" cy="233916"/>
            <a:chOff x="4189228" y="3944679"/>
            <a:chExt cx="203738" cy="233916"/>
          </a:xfrm>
        </p:grpSpPr>
        <p:sp>
          <p:nvSpPr>
            <p:cNvPr id="137" name="Freeform 136"/>
            <p:cNvSpPr/>
            <p:nvPr/>
          </p:nvSpPr>
          <p:spPr>
            <a:xfrm>
              <a:off x="4189228" y="3976577"/>
              <a:ext cx="75666" cy="202018"/>
            </a:xfrm>
            <a:custGeom>
              <a:avLst/>
              <a:gdLst>
                <a:gd name="connsiteX0" fmla="*/ 53163 w 75666"/>
                <a:gd name="connsiteY0" fmla="*/ 0 h 202018"/>
                <a:gd name="connsiteX1" fmla="*/ 63795 w 75666"/>
                <a:gd name="connsiteY1" fmla="*/ 42530 h 202018"/>
                <a:gd name="connsiteX2" fmla="*/ 74428 w 75666"/>
                <a:gd name="connsiteY2" fmla="*/ 74428 h 202018"/>
                <a:gd name="connsiteX3" fmla="*/ 53163 w 75666"/>
                <a:gd name="connsiteY3" fmla="*/ 138223 h 202018"/>
                <a:gd name="connsiteX4" fmla="*/ 42530 w 75666"/>
                <a:gd name="connsiteY4" fmla="*/ 170121 h 202018"/>
                <a:gd name="connsiteX5" fmla="*/ 0 w 75666"/>
                <a:gd name="connsiteY5" fmla="*/ 202018 h 20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666" h="202018">
                  <a:moveTo>
                    <a:pt x="53163" y="0"/>
                  </a:moveTo>
                  <a:cubicBezTo>
                    <a:pt x="56707" y="14177"/>
                    <a:pt x="59781" y="28479"/>
                    <a:pt x="63795" y="42530"/>
                  </a:cubicBezTo>
                  <a:cubicBezTo>
                    <a:pt x="66874" y="53307"/>
                    <a:pt x="75666" y="63289"/>
                    <a:pt x="74428" y="74428"/>
                  </a:cubicBezTo>
                  <a:cubicBezTo>
                    <a:pt x="71953" y="96706"/>
                    <a:pt x="60251" y="116958"/>
                    <a:pt x="53163" y="138223"/>
                  </a:cubicBezTo>
                  <a:cubicBezTo>
                    <a:pt x="49619" y="148856"/>
                    <a:pt x="51856" y="163904"/>
                    <a:pt x="42530" y="170121"/>
                  </a:cubicBezTo>
                  <a:cubicBezTo>
                    <a:pt x="6462" y="194166"/>
                    <a:pt x="19668" y="182350"/>
                    <a:pt x="0" y="20201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Freeform 137"/>
            <p:cNvSpPr/>
            <p:nvPr/>
          </p:nvSpPr>
          <p:spPr>
            <a:xfrm>
              <a:off x="4306186" y="3944679"/>
              <a:ext cx="31898" cy="159488"/>
            </a:xfrm>
            <a:custGeom>
              <a:avLst/>
              <a:gdLst>
                <a:gd name="connsiteX0" fmla="*/ 0 w 31898"/>
                <a:gd name="connsiteY0" fmla="*/ 0 h 159488"/>
                <a:gd name="connsiteX1" fmla="*/ 31898 w 31898"/>
                <a:gd name="connsiteY1" fmla="*/ 63795 h 159488"/>
                <a:gd name="connsiteX2" fmla="*/ 21265 w 31898"/>
                <a:gd name="connsiteY2" fmla="*/ 127591 h 159488"/>
                <a:gd name="connsiteX3" fmla="*/ 10633 w 31898"/>
                <a:gd name="connsiteY3" fmla="*/ 159488 h 159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898" h="159488">
                  <a:moveTo>
                    <a:pt x="0" y="0"/>
                  </a:moveTo>
                  <a:cubicBezTo>
                    <a:pt x="10750" y="16126"/>
                    <a:pt x="31898" y="41787"/>
                    <a:pt x="31898" y="63795"/>
                  </a:cubicBezTo>
                  <a:cubicBezTo>
                    <a:pt x="31898" y="85354"/>
                    <a:pt x="25942" y="106546"/>
                    <a:pt x="21265" y="127591"/>
                  </a:cubicBezTo>
                  <a:cubicBezTo>
                    <a:pt x="18834" y="138532"/>
                    <a:pt x="10633" y="159488"/>
                    <a:pt x="10633" y="15948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Freeform 138"/>
            <p:cNvSpPr/>
            <p:nvPr/>
          </p:nvSpPr>
          <p:spPr>
            <a:xfrm>
              <a:off x="4380614" y="3944679"/>
              <a:ext cx="12352" cy="63795"/>
            </a:xfrm>
            <a:custGeom>
              <a:avLst/>
              <a:gdLst>
                <a:gd name="connsiteX0" fmla="*/ 0 w 12352"/>
                <a:gd name="connsiteY0" fmla="*/ 0 h 63795"/>
                <a:gd name="connsiteX1" fmla="*/ 10633 w 12352"/>
                <a:gd name="connsiteY1" fmla="*/ 63795 h 63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352" h="63795">
                  <a:moveTo>
                    <a:pt x="0" y="0"/>
                  </a:moveTo>
                  <a:cubicBezTo>
                    <a:pt x="12352" y="49407"/>
                    <a:pt x="10633" y="27917"/>
                    <a:pt x="10633" y="63795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5410200" y="2057400"/>
            <a:ext cx="228600" cy="233916"/>
            <a:chOff x="4189228" y="3944679"/>
            <a:chExt cx="203738" cy="233916"/>
          </a:xfrm>
        </p:grpSpPr>
        <p:sp>
          <p:nvSpPr>
            <p:cNvPr id="141" name="Freeform 140"/>
            <p:cNvSpPr/>
            <p:nvPr/>
          </p:nvSpPr>
          <p:spPr>
            <a:xfrm>
              <a:off x="4189228" y="3976577"/>
              <a:ext cx="75666" cy="202018"/>
            </a:xfrm>
            <a:custGeom>
              <a:avLst/>
              <a:gdLst>
                <a:gd name="connsiteX0" fmla="*/ 53163 w 75666"/>
                <a:gd name="connsiteY0" fmla="*/ 0 h 202018"/>
                <a:gd name="connsiteX1" fmla="*/ 63795 w 75666"/>
                <a:gd name="connsiteY1" fmla="*/ 42530 h 202018"/>
                <a:gd name="connsiteX2" fmla="*/ 74428 w 75666"/>
                <a:gd name="connsiteY2" fmla="*/ 74428 h 202018"/>
                <a:gd name="connsiteX3" fmla="*/ 53163 w 75666"/>
                <a:gd name="connsiteY3" fmla="*/ 138223 h 202018"/>
                <a:gd name="connsiteX4" fmla="*/ 42530 w 75666"/>
                <a:gd name="connsiteY4" fmla="*/ 170121 h 202018"/>
                <a:gd name="connsiteX5" fmla="*/ 0 w 75666"/>
                <a:gd name="connsiteY5" fmla="*/ 202018 h 20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666" h="202018">
                  <a:moveTo>
                    <a:pt x="53163" y="0"/>
                  </a:moveTo>
                  <a:cubicBezTo>
                    <a:pt x="56707" y="14177"/>
                    <a:pt x="59781" y="28479"/>
                    <a:pt x="63795" y="42530"/>
                  </a:cubicBezTo>
                  <a:cubicBezTo>
                    <a:pt x="66874" y="53307"/>
                    <a:pt x="75666" y="63289"/>
                    <a:pt x="74428" y="74428"/>
                  </a:cubicBezTo>
                  <a:cubicBezTo>
                    <a:pt x="71953" y="96706"/>
                    <a:pt x="60251" y="116958"/>
                    <a:pt x="53163" y="138223"/>
                  </a:cubicBezTo>
                  <a:cubicBezTo>
                    <a:pt x="49619" y="148856"/>
                    <a:pt x="51856" y="163904"/>
                    <a:pt x="42530" y="170121"/>
                  </a:cubicBezTo>
                  <a:cubicBezTo>
                    <a:pt x="6462" y="194166"/>
                    <a:pt x="19668" y="182350"/>
                    <a:pt x="0" y="20201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 141"/>
            <p:cNvSpPr/>
            <p:nvPr/>
          </p:nvSpPr>
          <p:spPr>
            <a:xfrm>
              <a:off x="4306186" y="3944679"/>
              <a:ext cx="31898" cy="159488"/>
            </a:xfrm>
            <a:custGeom>
              <a:avLst/>
              <a:gdLst>
                <a:gd name="connsiteX0" fmla="*/ 0 w 31898"/>
                <a:gd name="connsiteY0" fmla="*/ 0 h 159488"/>
                <a:gd name="connsiteX1" fmla="*/ 31898 w 31898"/>
                <a:gd name="connsiteY1" fmla="*/ 63795 h 159488"/>
                <a:gd name="connsiteX2" fmla="*/ 21265 w 31898"/>
                <a:gd name="connsiteY2" fmla="*/ 127591 h 159488"/>
                <a:gd name="connsiteX3" fmla="*/ 10633 w 31898"/>
                <a:gd name="connsiteY3" fmla="*/ 159488 h 159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898" h="159488">
                  <a:moveTo>
                    <a:pt x="0" y="0"/>
                  </a:moveTo>
                  <a:cubicBezTo>
                    <a:pt x="10750" y="16126"/>
                    <a:pt x="31898" y="41787"/>
                    <a:pt x="31898" y="63795"/>
                  </a:cubicBezTo>
                  <a:cubicBezTo>
                    <a:pt x="31898" y="85354"/>
                    <a:pt x="25942" y="106546"/>
                    <a:pt x="21265" y="127591"/>
                  </a:cubicBezTo>
                  <a:cubicBezTo>
                    <a:pt x="18834" y="138532"/>
                    <a:pt x="10633" y="159488"/>
                    <a:pt x="10633" y="15948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Freeform 142"/>
            <p:cNvSpPr/>
            <p:nvPr/>
          </p:nvSpPr>
          <p:spPr>
            <a:xfrm>
              <a:off x="4380614" y="3944679"/>
              <a:ext cx="12352" cy="63795"/>
            </a:xfrm>
            <a:custGeom>
              <a:avLst/>
              <a:gdLst>
                <a:gd name="connsiteX0" fmla="*/ 0 w 12352"/>
                <a:gd name="connsiteY0" fmla="*/ 0 h 63795"/>
                <a:gd name="connsiteX1" fmla="*/ 10633 w 12352"/>
                <a:gd name="connsiteY1" fmla="*/ 63795 h 63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352" h="63795">
                  <a:moveTo>
                    <a:pt x="0" y="0"/>
                  </a:moveTo>
                  <a:cubicBezTo>
                    <a:pt x="12352" y="49407"/>
                    <a:pt x="10633" y="27917"/>
                    <a:pt x="10633" y="63795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4953000" y="2514600"/>
            <a:ext cx="228600" cy="233916"/>
            <a:chOff x="4189228" y="3944679"/>
            <a:chExt cx="203738" cy="233916"/>
          </a:xfrm>
        </p:grpSpPr>
        <p:sp>
          <p:nvSpPr>
            <p:cNvPr id="145" name="Freeform 144"/>
            <p:cNvSpPr/>
            <p:nvPr/>
          </p:nvSpPr>
          <p:spPr>
            <a:xfrm>
              <a:off x="4189228" y="3976577"/>
              <a:ext cx="75666" cy="202018"/>
            </a:xfrm>
            <a:custGeom>
              <a:avLst/>
              <a:gdLst>
                <a:gd name="connsiteX0" fmla="*/ 53163 w 75666"/>
                <a:gd name="connsiteY0" fmla="*/ 0 h 202018"/>
                <a:gd name="connsiteX1" fmla="*/ 63795 w 75666"/>
                <a:gd name="connsiteY1" fmla="*/ 42530 h 202018"/>
                <a:gd name="connsiteX2" fmla="*/ 74428 w 75666"/>
                <a:gd name="connsiteY2" fmla="*/ 74428 h 202018"/>
                <a:gd name="connsiteX3" fmla="*/ 53163 w 75666"/>
                <a:gd name="connsiteY3" fmla="*/ 138223 h 202018"/>
                <a:gd name="connsiteX4" fmla="*/ 42530 w 75666"/>
                <a:gd name="connsiteY4" fmla="*/ 170121 h 202018"/>
                <a:gd name="connsiteX5" fmla="*/ 0 w 75666"/>
                <a:gd name="connsiteY5" fmla="*/ 202018 h 20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666" h="202018">
                  <a:moveTo>
                    <a:pt x="53163" y="0"/>
                  </a:moveTo>
                  <a:cubicBezTo>
                    <a:pt x="56707" y="14177"/>
                    <a:pt x="59781" y="28479"/>
                    <a:pt x="63795" y="42530"/>
                  </a:cubicBezTo>
                  <a:cubicBezTo>
                    <a:pt x="66874" y="53307"/>
                    <a:pt x="75666" y="63289"/>
                    <a:pt x="74428" y="74428"/>
                  </a:cubicBezTo>
                  <a:cubicBezTo>
                    <a:pt x="71953" y="96706"/>
                    <a:pt x="60251" y="116958"/>
                    <a:pt x="53163" y="138223"/>
                  </a:cubicBezTo>
                  <a:cubicBezTo>
                    <a:pt x="49619" y="148856"/>
                    <a:pt x="51856" y="163904"/>
                    <a:pt x="42530" y="170121"/>
                  </a:cubicBezTo>
                  <a:cubicBezTo>
                    <a:pt x="6462" y="194166"/>
                    <a:pt x="19668" y="182350"/>
                    <a:pt x="0" y="20201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Freeform 145"/>
            <p:cNvSpPr/>
            <p:nvPr/>
          </p:nvSpPr>
          <p:spPr>
            <a:xfrm>
              <a:off x="4306186" y="3944679"/>
              <a:ext cx="31898" cy="159488"/>
            </a:xfrm>
            <a:custGeom>
              <a:avLst/>
              <a:gdLst>
                <a:gd name="connsiteX0" fmla="*/ 0 w 31898"/>
                <a:gd name="connsiteY0" fmla="*/ 0 h 159488"/>
                <a:gd name="connsiteX1" fmla="*/ 31898 w 31898"/>
                <a:gd name="connsiteY1" fmla="*/ 63795 h 159488"/>
                <a:gd name="connsiteX2" fmla="*/ 21265 w 31898"/>
                <a:gd name="connsiteY2" fmla="*/ 127591 h 159488"/>
                <a:gd name="connsiteX3" fmla="*/ 10633 w 31898"/>
                <a:gd name="connsiteY3" fmla="*/ 159488 h 159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898" h="159488">
                  <a:moveTo>
                    <a:pt x="0" y="0"/>
                  </a:moveTo>
                  <a:cubicBezTo>
                    <a:pt x="10750" y="16126"/>
                    <a:pt x="31898" y="41787"/>
                    <a:pt x="31898" y="63795"/>
                  </a:cubicBezTo>
                  <a:cubicBezTo>
                    <a:pt x="31898" y="85354"/>
                    <a:pt x="25942" y="106546"/>
                    <a:pt x="21265" y="127591"/>
                  </a:cubicBezTo>
                  <a:cubicBezTo>
                    <a:pt x="18834" y="138532"/>
                    <a:pt x="10633" y="159488"/>
                    <a:pt x="10633" y="15948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Freeform 146"/>
            <p:cNvSpPr/>
            <p:nvPr/>
          </p:nvSpPr>
          <p:spPr>
            <a:xfrm>
              <a:off x="4380614" y="3944679"/>
              <a:ext cx="12352" cy="63795"/>
            </a:xfrm>
            <a:custGeom>
              <a:avLst/>
              <a:gdLst>
                <a:gd name="connsiteX0" fmla="*/ 0 w 12352"/>
                <a:gd name="connsiteY0" fmla="*/ 0 h 63795"/>
                <a:gd name="connsiteX1" fmla="*/ 10633 w 12352"/>
                <a:gd name="connsiteY1" fmla="*/ 63795 h 63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352" h="63795">
                  <a:moveTo>
                    <a:pt x="0" y="0"/>
                  </a:moveTo>
                  <a:cubicBezTo>
                    <a:pt x="12352" y="49407"/>
                    <a:pt x="10633" y="27917"/>
                    <a:pt x="10633" y="63795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4572000" y="2971800"/>
            <a:ext cx="228600" cy="233916"/>
            <a:chOff x="4189228" y="3944679"/>
            <a:chExt cx="203738" cy="233916"/>
          </a:xfrm>
        </p:grpSpPr>
        <p:sp>
          <p:nvSpPr>
            <p:cNvPr id="149" name="Freeform 148"/>
            <p:cNvSpPr/>
            <p:nvPr/>
          </p:nvSpPr>
          <p:spPr>
            <a:xfrm>
              <a:off x="4189228" y="3976577"/>
              <a:ext cx="75666" cy="202018"/>
            </a:xfrm>
            <a:custGeom>
              <a:avLst/>
              <a:gdLst>
                <a:gd name="connsiteX0" fmla="*/ 53163 w 75666"/>
                <a:gd name="connsiteY0" fmla="*/ 0 h 202018"/>
                <a:gd name="connsiteX1" fmla="*/ 63795 w 75666"/>
                <a:gd name="connsiteY1" fmla="*/ 42530 h 202018"/>
                <a:gd name="connsiteX2" fmla="*/ 74428 w 75666"/>
                <a:gd name="connsiteY2" fmla="*/ 74428 h 202018"/>
                <a:gd name="connsiteX3" fmla="*/ 53163 w 75666"/>
                <a:gd name="connsiteY3" fmla="*/ 138223 h 202018"/>
                <a:gd name="connsiteX4" fmla="*/ 42530 w 75666"/>
                <a:gd name="connsiteY4" fmla="*/ 170121 h 202018"/>
                <a:gd name="connsiteX5" fmla="*/ 0 w 75666"/>
                <a:gd name="connsiteY5" fmla="*/ 202018 h 20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666" h="202018">
                  <a:moveTo>
                    <a:pt x="53163" y="0"/>
                  </a:moveTo>
                  <a:cubicBezTo>
                    <a:pt x="56707" y="14177"/>
                    <a:pt x="59781" y="28479"/>
                    <a:pt x="63795" y="42530"/>
                  </a:cubicBezTo>
                  <a:cubicBezTo>
                    <a:pt x="66874" y="53307"/>
                    <a:pt x="75666" y="63289"/>
                    <a:pt x="74428" y="74428"/>
                  </a:cubicBezTo>
                  <a:cubicBezTo>
                    <a:pt x="71953" y="96706"/>
                    <a:pt x="60251" y="116958"/>
                    <a:pt x="53163" y="138223"/>
                  </a:cubicBezTo>
                  <a:cubicBezTo>
                    <a:pt x="49619" y="148856"/>
                    <a:pt x="51856" y="163904"/>
                    <a:pt x="42530" y="170121"/>
                  </a:cubicBezTo>
                  <a:cubicBezTo>
                    <a:pt x="6462" y="194166"/>
                    <a:pt x="19668" y="182350"/>
                    <a:pt x="0" y="20201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Freeform 149"/>
            <p:cNvSpPr/>
            <p:nvPr/>
          </p:nvSpPr>
          <p:spPr>
            <a:xfrm>
              <a:off x="4306186" y="3944679"/>
              <a:ext cx="31898" cy="159488"/>
            </a:xfrm>
            <a:custGeom>
              <a:avLst/>
              <a:gdLst>
                <a:gd name="connsiteX0" fmla="*/ 0 w 31898"/>
                <a:gd name="connsiteY0" fmla="*/ 0 h 159488"/>
                <a:gd name="connsiteX1" fmla="*/ 31898 w 31898"/>
                <a:gd name="connsiteY1" fmla="*/ 63795 h 159488"/>
                <a:gd name="connsiteX2" fmla="*/ 21265 w 31898"/>
                <a:gd name="connsiteY2" fmla="*/ 127591 h 159488"/>
                <a:gd name="connsiteX3" fmla="*/ 10633 w 31898"/>
                <a:gd name="connsiteY3" fmla="*/ 159488 h 159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898" h="159488">
                  <a:moveTo>
                    <a:pt x="0" y="0"/>
                  </a:moveTo>
                  <a:cubicBezTo>
                    <a:pt x="10750" y="16126"/>
                    <a:pt x="31898" y="41787"/>
                    <a:pt x="31898" y="63795"/>
                  </a:cubicBezTo>
                  <a:cubicBezTo>
                    <a:pt x="31898" y="85354"/>
                    <a:pt x="25942" y="106546"/>
                    <a:pt x="21265" y="127591"/>
                  </a:cubicBezTo>
                  <a:cubicBezTo>
                    <a:pt x="18834" y="138532"/>
                    <a:pt x="10633" y="159488"/>
                    <a:pt x="10633" y="15948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Freeform 150"/>
            <p:cNvSpPr/>
            <p:nvPr/>
          </p:nvSpPr>
          <p:spPr>
            <a:xfrm>
              <a:off x="4380614" y="3944679"/>
              <a:ext cx="12352" cy="63795"/>
            </a:xfrm>
            <a:custGeom>
              <a:avLst/>
              <a:gdLst>
                <a:gd name="connsiteX0" fmla="*/ 0 w 12352"/>
                <a:gd name="connsiteY0" fmla="*/ 0 h 63795"/>
                <a:gd name="connsiteX1" fmla="*/ 10633 w 12352"/>
                <a:gd name="connsiteY1" fmla="*/ 63795 h 63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352" h="63795">
                  <a:moveTo>
                    <a:pt x="0" y="0"/>
                  </a:moveTo>
                  <a:cubicBezTo>
                    <a:pt x="12352" y="49407"/>
                    <a:pt x="10633" y="27917"/>
                    <a:pt x="10633" y="63795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2" name="Oval 151"/>
          <p:cNvSpPr/>
          <p:nvPr/>
        </p:nvSpPr>
        <p:spPr>
          <a:xfrm>
            <a:off x="5127718" y="914400"/>
            <a:ext cx="1524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Straight Connector 153"/>
          <p:cNvCxnSpPr>
            <a:stCxn id="152" idx="7"/>
          </p:cNvCxnSpPr>
          <p:nvPr/>
        </p:nvCxnSpPr>
        <p:spPr>
          <a:xfrm rot="5400000" flipH="1" flipV="1">
            <a:off x="4985520" y="653280"/>
            <a:ext cx="566878" cy="22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V="1">
            <a:off x="5280118" y="228600"/>
            <a:ext cx="228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Oval 159"/>
          <p:cNvSpPr/>
          <p:nvPr/>
        </p:nvSpPr>
        <p:spPr>
          <a:xfrm>
            <a:off x="5356318" y="762000"/>
            <a:ext cx="1524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1" name="Straight Connector 160"/>
          <p:cNvCxnSpPr>
            <a:stCxn id="160" idx="7"/>
          </p:cNvCxnSpPr>
          <p:nvPr/>
        </p:nvCxnSpPr>
        <p:spPr>
          <a:xfrm rot="5400000" flipH="1" flipV="1">
            <a:off x="5214120" y="500880"/>
            <a:ext cx="566878" cy="22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 flipV="1">
            <a:off x="5280118" y="304800"/>
            <a:ext cx="228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0" name="Group 169"/>
          <p:cNvGrpSpPr/>
          <p:nvPr/>
        </p:nvGrpSpPr>
        <p:grpSpPr>
          <a:xfrm>
            <a:off x="4800600" y="0"/>
            <a:ext cx="282482" cy="685800"/>
            <a:chOff x="3298918" y="762000"/>
            <a:chExt cx="381000" cy="914400"/>
          </a:xfrm>
        </p:grpSpPr>
        <p:sp>
          <p:nvSpPr>
            <p:cNvPr id="163" name="Oval 162"/>
            <p:cNvSpPr/>
            <p:nvPr/>
          </p:nvSpPr>
          <p:spPr>
            <a:xfrm>
              <a:off x="3298918" y="1447800"/>
              <a:ext cx="1524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4" name="Straight Connector 163"/>
            <p:cNvCxnSpPr>
              <a:stCxn id="163" idx="7"/>
            </p:cNvCxnSpPr>
            <p:nvPr/>
          </p:nvCxnSpPr>
          <p:spPr>
            <a:xfrm rot="5400000" flipH="1" flipV="1">
              <a:off x="3156720" y="1186680"/>
              <a:ext cx="566878" cy="223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flipV="1">
              <a:off x="3451318" y="762000"/>
              <a:ext cx="2286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Oval 165"/>
            <p:cNvSpPr/>
            <p:nvPr/>
          </p:nvSpPr>
          <p:spPr>
            <a:xfrm>
              <a:off x="3527518" y="1295400"/>
              <a:ext cx="1524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7" name="Straight Connector 166"/>
            <p:cNvCxnSpPr>
              <a:stCxn id="166" idx="7"/>
            </p:cNvCxnSpPr>
            <p:nvPr/>
          </p:nvCxnSpPr>
          <p:spPr>
            <a:xfrm rot="5400000" flipH="1" flipV="1">
              <a:off x="3385320" y="1034280"/>
              <a:ext cx="566878" cy="223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 flipV="1">
              <a:off x="3451318" y="838200"/>
              <a:ext cx="2286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9" name="Oval 168"/>
          <p:cNvSpPr/>
          <p:nvPr/>
        </p:nvSpPr>
        <p:spPr>
          <a:xfrm>
            <a:off x="3733800" y="685800"/>
            <a:ext cx="1295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0" name="Group 179"/>
          <p:cNvGrpSpPr/>
          <p:nvPr/>
        </p:nvGrpSpPr>
        <p:grpSpPr>
          <a:xfrm>
            <a:off x="3352800" y="457200"/>
            <a:ext cx="282482" cy="685800"/>
            <a:chOff x="3298918" y="762000"/>
            <a:chExt cx="381000" cy="914400"/>
          </a:xfrm>
        </p:grpSpPr>
        <p:sp>
          <p:nvSpPr>
            <p:cNvPr id="181" name="Oval 180"/>
            <p:cNvSpPr/>
            <p:nvPr/>
          </p:nvSpPr>
          <p:spPr>
            <a:xfrm>
              <a:off x="3298918" y="1447800"/>
              <a:ext cx="1524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2" name="Straight Connector 181"/>
            <p:cNvCxnSpPr>
              <a:stCxn id="181" idx="7"/>
            </p:cNvCxnSpPr>
            <p:nvPr/>
          </p:nvCxnSpPr>
          <p:spPr>
            <a:xfrm rot="5400000" flipH="1" flipV="1">
              <a:off x="3156720" y="1186680"/>
              <a:ext cx="566878" cy="223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flipV="1">
              <a:off x="3451318" y="762000"/>
              <a:ext cx="2286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Oval 183"/>
            <p:cNvSpPr/>
            <p:nvPr/>
          </p:nvSpPr>
          <p:spPr>
            <a:xfrm>
              <a:off x="3527518" y="1295400"/>
              <a:ext cx="1524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5" name="Straight Connector 184"/>
            <p:cNvCxnSpPr>
              <a:stCxn id="184" idx="7"/>
            </p:cNvCxnSpPr>
            <p:nvPr/>
          </p:nvCxnSpPr>
          <p:spPr>
            <a:xfrm rot="5400000" flipH="1" flipV="1">
              <a:off x="3385320" y="1034280"/>
              <a:ext cx="566878" cy="223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flipV="1">
              <a:off x="3451318" y="838200"/>
              <a:ext cx="2286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saul</dc:creator>
  <cp:lastModifiedBy>saul</cp:lastModifiedBy>
  <cp:revision>5</cp:revision>
  <dcterms:created xsi:type="dcterms:W3CDTF">2009-09-26T15:43:43Z</dcterms:created>
  <dcterms:modified xsi:type="dcterms:W3CDTF">2009-09-26T15:59:41Z</dcterms:modified>
</cp:coreProperties>
</file>