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673" r:id="rId5"/>
    <p:sldId id="303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10" r:id="rId15"/>
    <p:sldId id="305" r:id="rId16"/>
    <p:sldId id="332" r:id="rId17"/>
    <p:sldId id="33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2C591-A2B6-4D54-AA99-6F2EA57FDAA2}" v="1" dt="2022-07-05T20:28:4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BA332845-EA52-40E6-8F83-263594B511CA}"/>
    <pc:docChg chg="addSld delSld modSld">
      <pc:chgData name="Jonathan Hudson" userId="f8f8b515-48f0-425a-9b2c-7a1cb9f57f80" providerId="ADAL" clId="{BA332845-EA52-40E6-8F83-263594B511CA}" dt="2022-05-17T21:48:49.477" v="13" actId="20577"/>
      <pc:docMkLst>
        <pc:docMk/>
      </pc:docMkLst>
      <pc:sldChg chg="del">
        <pc:chgData name="Jonathan Hudson" userId="f8f8b515-48f0-425a-9b2c-7a1cb9f57f80" providerId="ADAL" clId="{BA332845-EA52-40E6-8F83-263594B511CA}" dt="2022-05-17T21:48:41.524" v="3" actId="47"/>
        <pc:sldMkLst>
          <pc:docMk/>
          <pc:sldMk cId="1814768217" sldId="256"/>
        </pc:sldMkLst>
      </pc:sldChg>
      <pc:sldChg chg="modSp mod">
        <pc:chgData name="Jonathan Hudson" userId="f8f8b515-48f0-425a-9b2c-7a1cb9f57f80" providerId="ADAL" clId="{BA332845-EA52-40E6-8F83-263594B511CA}" dt="2022-05-17T21:48:49.477" v="1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A332845-EA52-40E6-8F83-263594B511CA}" dt="2022-05-17T21:48:49.477" v="1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add mod">
        <pc:chgData name="Jonathan Hudson" userId="f8f8b515-48f0-425a-9b2c-7a1cb9f57f80" providerId="ADAL" clId="{BA332845-EA52-40E6-8F83-263594B511CA}" dt="2022-05-17T21:48:42.602" v="4"/>
        <pc:sldMkLst>
          <pc:docMk/>
          <pc:sldMk cId="2171916353" sldId="673"/>
        </pc:sldMkLst>
        <pc:spChg chg="mod">
          <ac:chgData name="Jonathan Hudson" userId="f8f8b515-48f0-425a-9b2c-7a1cb9f57f80" providerId="ADAL" clId="{BA332845-EA52-40E6-8F83-263594B511CA}" dt="2022-05-17T21:48:42.602" v="4"/>
          <ac:spMkLst>
            <pc:docMk/>
            <pc:sldMk cId="2171916353" sldId="673"/>
            <ac:spMk id="2" creationId="{B36EF6ED-5AC5-4E43-8069-ECF11021C7C6}"/>
          </ac:spMkLst>
        </pc:spChg>
      </pc:sldChg>
      <pc:sldChg chg="add del">
        <pc:chgData name="Jonathan Hudson" userId="f8f8b515-48f0-425a-9b2c-7a1cb9f57f80" providerId="ADAL" clId="{BA332845-EA52-40E6-8F83-263594B511CA}" dt="2022-05-17T21:48:37.867" v="1" actId="47"/>
        <pc:sldMkLst>
          <pc:docMk/>
          <pc:sldMk cId="1553055458" sldId="805"/>
        </pc:sldMkLst>
      </pc:sldChg>
    </pc:docChg>
  </pc:docChgLst>
  <pc:docChgLst>
    <pc:chgData name="Jonathan Hudson" userId="f8f8b515-48f0-425a-9b2c-7a1cb9f57f80" providerId="ADAL" clId="{1572F5C2-1F90-4329-AD05-EA24B5878048}"/>
    <pc:docChg chg="delSld modSld delMainMaster">
      <pc:chgData name="Jonathan Hudson" userId="f8f8b515-48f0-425a-9b2c-7a1cb9f57f80" providerId="ADAL" clId="{1572F5C2-1F90-4329-AD05-EA24B5878048}" dt="2021-05-03T18:27:52.749" v="37" actId="20577"/>
      <pc:docMkLst>
        <pc:docMk/>
      </pc:docMkLst>
      <pc:sldChg chg="modSp mod">
        <pc:chgData name="Jonathan Hudson" userId="f8f8b515-48f0-425a-9b2c-7a1cb9f57f80" providerId="ADAL" clId="{1572F5C2-1F90-4329-AD05-EA24B5878048}" dt="2021-05-03T18:27:39.459" v="1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572F5C2-1F90-4329-AD05-EA24B5878048}" dt="2021-05-03T18:27:39.459" v="1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572F5C2-1F90-4329-AD05-EA24B5878048}" dt="2021-05-03T18:27:52.749" v="37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572F5C2-1F90-4329-AD05-EA24B5878048}" dt="2021-05-03T18:27:52.749" v="37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325100288" sldId="38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970503044" sldId="39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825654862" sldId="40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951111091" sldId="447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692553467" sldId="448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98605418" sldId="45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218757207" sldId="451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131401476" sldId="452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934896171" sldId="782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721321057" sldId="783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903019518" sldId="78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3066807" sldId="785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917585294" sldId="78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725024010" sldId="789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268788781" sldId="79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298581489" sldId="791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41702973" sldId="793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4013383673" sldId="79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291191800" sldId="795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188102021" sldId="79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236635370" sldId="797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114311194" sldId="798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546112475" sldId="799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17940225" sldId="80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340308635" sldId="801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869783854" sldId="802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677204030" sldId="803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6900367" sldId="80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189113319" sldId="805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695874135" sldId="80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788920088" sldId="807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440438218" sldId="808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00610312" sldId="809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731479293" sldId="81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941379677" sldId="811"/>
        </pc:sldMkLst>
      </pc:sldChg>
      <pc:sldMasterChg chg="del delSldLayout">
        <pc:chgData name="Jonathan Hudson" userId="f8f8b515-48f0-425a-9b2c-7a1cb9f57f80" providerId="ADAL" clId="{1572F5C2-1F90-4329-AD05-EA24B5878048}" dt="2021-05-03T18:26:42.342" v="0" actId="47"/>
        <pc:sldMasterMkLst>
          <pc:docMk/>
          <pc:sldMasterMk cId="3449060478" sldId="2147483680"/>
        </pc:sldMasterMkLst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694066745" sldId="2147483681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4120913328" sldId="2147483682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126414515" sldId="2147483683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73833543" sldId="2147483684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101153156" sldId="2147483685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743521794" sldId="2147483686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813931300" sldId="2147483687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4215689978" sldId="2147483688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699859899" sldId="2147483689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562932719" sldId="2147483690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354142256" sldId="2147483691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2392194831" sldId="2147483692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112754093" sldId="2147483693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615725770" sldId="2147483694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987994523" sldId="2147483695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2586969508" sldId="2147483696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740174081" sldId="2147483697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706085510" sldId="2147483698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299927026" sldId="2147483699"/>
          </pc:sldLayoutMkLst>
        </pc:sldLayoutChg>
      </pc:sldMasterChg>
    </pc:docChg>
  </pc:docChgLst>
  <pc:docChgLst>
    <pc:chgData name="Jonathan Hudson" userId="f8f8b515-48f0-425a-9b2c-7a1cb9f57f80" providerId="ADAL" clId="{64E2C591-A2B6-4D54-AA99-6F2EA57FDAA2}"/>
    <pc:docChg chg="addSld delSld modSld delMainMaster">
      <pc:chgData name="Jonathan Hudson" userId="f8f8b515-48f0-425a-9b2c-7a1cb9f57f80" providerId="ADAL" clId="{64E2C591-A2B6-4D54-AA99-6F2EA57FDAA2}" dt="2022-07-05T20:28:45.994" v="30"/>
      <pc:docMkLst>
        <pc:docMk/>
      </pc:docMkLst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1974837352" sldId="296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3411510256" sldId="297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2328141964" sldId="298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1825713305" sldId="299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1718463101" sldId="300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1327165594" sldId="301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2496730856" sldId="302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217672336" sldId="303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2759078534" sldId="304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3507447167" sldId="305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3876093721" sldId="310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367360896" sldId="332"/>
        </pc:sldMkLst>
      </pc:sldChg>
      <pc:sldChg chg="add">
        <pc:chgData name="Jonathan Hudson" userId="f8f8b515-48f0-425a-9b2c-7a1cb9f57f80" providerId="ADAL" clId="{64E2C591-A2B6-4D54-AA99-6F2EA57FDAA2}" dt="2022-07-05T20:28:45.994" v="30"/>
        <pc:sldMkLst>
          <pc:docMk/>
          <pc:sldMk cId="1452090138" sldId="333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756633140" sldId="375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790155914" sldId="389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1013206323" sldId="390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041580563" sldId="391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018716962" sldId="396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756678115" sldId="399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787356580" sldId="401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717159676" sldId="430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055177002" sldId="431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774546327" sldId="432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4159063081" sldId="433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1394071255" sldId="435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696439738" sldId="436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700102548" sldId="437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175037682" sldId="438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609896897" sldId="441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334987544" sldId="442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1694789429" sldId="443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942580453" sldId="444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1429581864" sldId="445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678687313" sldId="446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618820523" sldId="663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795221174" sldId="664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298903919" sldId="665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569423909" sldId="666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2927180562" sldId="667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415693848" sldId="668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4035805512" sldId="669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1604353809" sldId="670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3918967960" sldId="671"/>
        </pc:sldMkLst>
      </pc:sldChg>
      <pc:sldChg chg="del">
        <pc:chgData name="Jonathan Hudson" userId="f8f8b515-48f0-425a-9b2c-7a1cb9f57f80" providerId="ADAL" clId="{64E2C591-A2B6-4D54-AA99-6F2EA57FDAA2}" dt="2022-07-05T20:28:38.552" v="29" actId="2696"/>
        <pc:sldMkLst>
          <pc:docMk/>
          <pc:sldMk cId="1282941759" sldId="672"/>
        </pc:sldMkLst>
      </pc:sldChg>
      <pc:sldChg chg="modSp mod">
        <pc:chgData name="Jonathan Hudson" userId="f8f8b515-48f0-425a-9b2c-7a1cb9f57f80" providerId="ADAL" clId="{64E2C591-A2B6-4D54-AA99-6F2EA57FDAA2}" dt="2022-07-05T20:28:20.279" v="28" actId="20577"/>
        <pc:sldMkLst>
          <pc:docMk/>
          <pc:sldMk cId="2171916353" sldId="673"/>
        </pc:sldMkLst>
        <pc:spChg chg="mod">
          <ac:chgData name="Jonathan Hudson" userId="f8f8b515-48f0-425a-9b2c-7a1cb9f57f80" providerId="ADAL" clId="{64E2C591-A2B6-4D54-AA99-6F2EA57FDAA2}" dt="2022-07-05T20:28:20.279" v="28" actId="20577"/>
          <ac:spMkLst>
            <pc:docMk/>
            <pc:sldMk cId="2171916353" sldId="673"/>
            <ac:spMk id="2" creationId="{B36EF6ED-5AC5-4E43-8069-ECF11021C7C6}"/>
          </ac:spMkLst>
        </pc:spChg>
      </pc:sldChg>
      <pc:sldMasterChg chg="del delSldLayout">
        <pc:chgData name="Jonathan Hudson" userId="f8f8b515-48f0-425a-9b2c-7a1cb9f57f80" providerId="ADAL" clId="{64E2C591-A2B6-4D54-AA99-6F2EA57FDAA2}" dt="2022-07-05T20:28:38.552" v="29" actId="2696"/>
        <pc:sldMasterMkLst>
          <pc:docMk/>
          <pc:sldMasterMk cId="1261509361" sldId="2147483680"/>
        </pc:sldMasterMkLst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1520108928" sldId="2147483681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3518977582" sldId="2147483682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1331234904" sldId="2147483683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3886439059" sldId="2147483684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2133609460" sldId="2147483685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3674501986" sldId="2147483686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196658505" sldId="2147483687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1250641317" sldId="2147483688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2758071334" sldId="2147483689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203429867" sldId="2147483690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438391678" sldId="2147483691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602199000" sldId="2147483692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2378146050" sldId="2147483693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4033922864" sldId="2147483694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3984532365" sldId="2147483695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600332348" sldId="2147483696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1701218140" sldId="2147483697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3912969332" sldId="2147483698"/>
          </pc:sldLayoutMkLst>
        </pc:sldLayoutChg>
        <pc:sldLayoutChg chg="del">
          <pc:chgData name="Jonathan Hudson" userId="f8f8b515-48f0-425a-9b2c-7a1cb9f57f80" providerId="ADAL" clId="{64E2C591-A2B6-4D54-AA99-6F2EA57FDAA2}" dt="2022-07-05T20:28:38.552" v="29" actId="2696"/>
          <pc:sldLayoutMkLst>
            <pc:docMk/>
            <pc:sldMasterMk cId="1261509361" sldId="2147483680"/>
            <pc:sldLayoutMk cId="2937436998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F49612EA-83DF-4495-8F25-625DB32697B6}"/>
    <pc:docChg chg="custSel delSld modSld">
      <pc:chgData name="Jonathan Hudson" userId="f8f8b515-48f0-425a-9b2c-7a1cb9f57f80" providerId="ADAL" clId="{F49612EA-83DF-4495-8F25-625DB32697B6}" dt="2021-05-03T17:52:45.834" v="259" actId="20577"/>
      <pc:docMkLst>
        <pc:docMk/>
      </pc:docMkLst>
      <pc:sldChg chg="modSp mod">
        <pc:chgData name="Jonathan Hudson" userId="f8f8b515-48f0-425a-9b2c-7a1cb9f57f80" providerId="ADAL" clId="{F49612EA-83DF-4495-8F25-625DB32697B6}" dt="2021-05-03T17:51:11.857" v="2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49612EA-83DF-4495-8F25-625DB32697B6}" dt="2021-05-03T17:51:11.857" v="2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49612EA-83DF-4495-8F25-625DB32697B6}" dt="2021-05-03T17:51:02.713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F49612EA-83DF-4495-8F25-625DB32697B6}" dt="2021-05-03T17:51:02.713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5508071" sldId="34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49758101" sldId="570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379956328" sldId="60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968308069" sldId="751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436538503" sldId="75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43810667" sldId="75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81460370" sldId="75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16053087" sldId="759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739210786" sldId="76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800308810" sldId="76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193381900" sldId="76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19989625" sldId="76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579361375" sldId="766"/>
        </pc:sldMkLst>
      </pc:sldChg>
      <pc:sldChg chg="modSp mod">
        <pc:chgData name="Jonathan Hudson" userId="f8f8b515-48f0-425a-9b2c-7a1cb9f57f80" providerId="ADAL" clId="{F49612EA-83DF-4495-8F25-625DB32697B6}" dt="2021-05-03T17:52:45.834" v="259" actId="20577"/>
        <pc:sldMkLst>
          <pc:docMk/>
          <pc:sldMk cId="766670757" sldId="776"/>
        </pc:sldMkLst>
        <pc:spChg chg="mod">
          <ac:chgData name="Jonathan Hudson" userId="f8f8b515-48f0-425a-9b2c-7a1cb9f57f80" providerId="ADAL" clId="{F49612EA-83DF-4495-8F25-625DB32697B6}" dt="2021-05-03T17:52:45.834" v="259" actId="20577"/>
          <ac:spMkLst>
            <pc:docMk/>
            <pc:sldMk cId="766670757" sldId="77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704235632" sldId="78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60206022" sldId="790"/>
        </pc:sldMkLst>
      </pc:sld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07CAFB3F-E1F1-4FB3-B9B3-7F13713FA053}"/>
    <pc:docChg chg="modSld">
      <pc:chgData name="Jonathan Hudson" userId="f8f8b515-48f0-425a-9b2c-7a1cb9f57f80" providerId="ADAL" clId="{07CAFB3F-E1F1-4FB3-B9B3-7F13713FA053}" dt="2021-08-31T17:40:23.154" v="6" actId="113"/>
      <pc:docMkLst>
        <pc:docMk/>
      </pc:docMkLst>
      <pc:sldChg chg="modSp mod">
        <pc:chgData name="Jonathan Hudson" userId="f8f8b515-48f0-425a-9b2c-7a1cb9f57f80" providerId="ADAL" clId="{07CAFB3F-E1F1-4FB3-B9B3-7F13713FA053}" dt="2021-08-31T17:31:43.189" v="1"/>
        <pc:sldMkLst>
          <pc:docMk/>
          <pc:sldMk cId="1814768217" sldId="256"/>
        </pc:sldMkLst>
        <pc:spChg chg="mod">
          <ac:chgData name="Jonathan Hudson" userId="f8f8b515-48f0-425a-9b2c-7a1cb9f57f80" providerId="ADAL" clId="{07CAFB3F-E1F1-4FB3-B9B3-7F13713FA053}" dt="2021-08-31T17:31:04.366" v="0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07CAFB3F-E1F1-4FB3-B9B3-7F13713FA053}" dt="2021-08-31T17:31:43.189" v="1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07CAFB3F-E1F1-4FB3-B9B3-7F13713FA053}" dt="2021-08-31T17:32:27.496" v="2"/>
        <pc:sldMkLst>
          <pc:docMk/>
          <pc:sldMk cId="561393562" sldId="271"/>
        </pc:sldMkLst>
        <pc:spChg chg="mod">
          <ac:chgData name="Jonathan Hudson" userId="f8f8b515-48f0-425a-9b2c-7a1cb9f57f80" providerId="ADAL" clId="{07CAFB3F-E1F1-4FB3-B9B3-7F13713FA053}" dt="2021-08-31T17:32:27.496" v="2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07CAFB3F-E1F1-4FB3-B9B3-7F13713FA053}" dt="2021-08-31T17:40:15.193" v="4" actId="113"/>
        <pc:sldMkLst>
          <pc:docMk/>
          <pc:sldMk cId="4159063081" sldId="433"/>
        </pc:sldMkLst>
        <pc:spChg chg="mod">
          <ac:chgData name="Jonathan Hudson" userId="f8f8b515-48f0-425a-9b2c-7a1cb9f57f80" providerId="ADAL" clId="{07CAFB3F-E1F1-4FB3-B9B3-7F13713FA053}" dt="2021-08-31T17:40:15.193" v="4" actId="113"/>
          <ac:spMkLst>
            <pc:docMk/>
            <pc:sldMk cId="4159063081" sldId="433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07CAFB3F-E1F1-4FB3-B9B3-7F13713FA053}" dt="2021-08-31T17:40:00.408" v="3" actId="113"/>
        <pc:sldMkLst>
          <pc:docMk/>
          <pc:sldMk cId="1394071255" sldId="435"/>
        </pc:sldMkLst>
        <pc:spChg chg="mod">
          <ac:chgData name="Jonathan Hudson" userId="f8f8b515-48f0-425a-9b2c-7a1cb9f57f80" providerId="ADAL" clId="{07CAFB3F-E1F1-4FB3-B9B3-7F13713FA053}" dt="2021-08-31T17:40:00.408" v="3" actId="113"/>
          <ac:spMkLst>
            <pc:docMk/>
            <pc:sldMk cId="1394071255" sldId="435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07CAFB3F-E1F1-4FB3-B9B3-7F13713FA053}" dt="2021-08-31T17:40:20.457" v="5" actId="113"/>
        <pc:sldMkLst>
          <pc:docMk/>
          <pc:sldMk cId="2942580453" sldId="444"/>
        </pc:sldMkLst>
        <pc:spChg chg="mod">
          <ac:chgData name="Jonathan Hudson" userId="f8f8b515-48f0-425a-9b2c-7a1cb9f57f80" providerId="ADAL" clId="{07CAFB3F-E1F1-4FB3-B9B3-7F13713FA053}" dt="2021-08-31T17:40:20.457" v="5" actId="113"/>
          <ac:spMkLst>
            <pc:docMk/>
            <pc:sldMk cId="2942580453" sldId="444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07CAFB3F-E1F1-4FB3-B9B3-7F13713FA053}" dt="2021-08-31T17:40:23.154" v="6" actId="113"/>
        <pc:sldMkLst>
          <pc:docMk/>
          <pc:sldMk cId="3918967960" sldId="671"/>
        </pc:sldMkLst>
        <pc:spChg chg="mod">
          <ac:chgData name="Jonathan Hudson" userId="f8f8b515-48f0-425a-9b2c-7a1cb9f57f80" providerId="ADAL" clId="{07CAFB3F-E1F1-4FB3-B9B3-7F13713FA053}" dt="2021-08-31T17:40:23.154" v="6" actId="113"/>
          <ac:spMkLst>
            <pc:docMk/>
            <pc:sldMk cId="3918967960" sldId="671"/>
            <ac:spMk id="5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87A49C70-792D-4450-A82A-2CC608F193F4}"/>
    <pc:docChg chg="undo custSel addSld delSld modSld delMainMaster">
      <pc:chgData name="Jonathan Hudson" userId="f8f8b515-48f0-425a-9b2c-7a1cb9f57f80" providerId="ADAL" clId="{87A49C70-792D-4450-A82A-2CC608F193F4}" dt="2021-05-03T18:01:15.828" v="553" actId="47"/>
      <pc:docMkLst>
        <pc:docMk/>
      </pc:docMkLst>
      <pc:sldChg chg="modSp mod">
        <pc:chgData name="Jonathan Hudson" userId="f8f8b515-48f0-425a-9b2c-7a1cb9f57f80" providerId="ADAL" clId="{87A49C70-792D-4450-A82A-2CC608F193F4}" dt="2021-05-03T17:53:47.306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87A49C70-792D-4450-A82A-2CC608F193F4}" dt="2021-05-03T17:53:47.306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7A49C70-792D-4450-A82A-2CC608F193F4}" dt="2021-05-03T17:53:54.538" v="3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7A49C70-792D-4450-A82A-2CC608F193F4}" dt="2021-05-03T17:53:54.538" v="3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7A49C70-792D-4450-A82A-2CC608F193F4}" dt="2021-05-03T17:58:38.258" v="380" actId="14100"/>
        <pc:sldMkLst>
          <pc:docMk/>
          <pc:sldMk cId="951111091" sldId="447"/>
        </pc:sldMkLst>
        <pc:spChg chg="mod">
          <ac:chgData name="Jonathan Hudson" userId="f8f8b515-48f0-425a-9b2c-7a1cb9f57f80" providerId="ADAL" clId="{87A49C70-792D-4450-A82A-2CC608F193F4}" dt="2021-05-03T17:58:31.042" v="376" actId="20577"/>
          <ac:spMkLst>
            <pc:docMk/>
            <pc:sldMk cId="951111091" sldId="447"/>
            <ac:spMk id="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38.258" v="380" actId="14100"/>
          <ac:cxnSpMkLst>
            <pc:docMk/>
            <pc:sldMk cId="951111091" sldId="447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8:32.554" v="377" actId="14100"/>
          <ac:cxnSpMkLst>
            <pc:docMk/>
            <pc:sldMk cId="951111091" sldId="447"/>
            <ac:cxnSpMk id="9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296621778" sldId="630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64611666" sldId="631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181430310" sldId="632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002848542" sldId="63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365435342" sldId="634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920390415" sldId="635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286251733" sldId="63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766670757" sldId="77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838589768" sldId="777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972495655" sldId="778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802905607" sldId="782"/>
        </pc:sldMkLst>
      </pc:sldChg>
      <pc:sldChg chg="modSp mod">
        <pc:chgData name="Jonathan Hudson" userId="f8f8b515-48f0-425a-9b2c-7a1cb9f57f80" providerId="ADAL" clId="{87A49C70-792D-4450-A82A-2CC608F193F4}" dt="2021-05-03T17:55:09.130" v="211" actId="20577"/>
        <pc:sldMkLst>
          <pc:docMk/>
          <pc:sldMk cId="1934896171" sldId="782"/>
        </pc:sldMkLst>
        <pc:spChg chg="mod">
          <ac:chgData name="Jonathan Hudson" userId="f8f8b515-48f0-425a-9b2c-7a1cb9f57f80" providerId="ADAL" clId="{87A49C70-792D-4450-A82A-2CC608F193F4}" dt="2021-05-03T17:55:09.130" v="211" actId="20577"/>
          <ac:spMkLst>
            <pc:docMk/>
            <pc:sldMk cId="1934896171" sldId="782"/>
            <ac:spMk id="5" creationId="{886CF512-049F-4971-B6F2-DAE093FF10FA}"/>
          </ac:spMkLst>
        </pc:sp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556629748" sldId="78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988010642" sldId="784"/>
        </pc:sldMkLst>
      </pc:sldChg>
      <pc:sldChg chg="addSp delSp modSp mod">
        <pc:chgData name="Jonathan Hudson" userId="f8f8b515-48f0-425a-9b2c-7a1cb9f57f80" providerId="ADAL" clId="{87A49C70-792D-4450-A82A-2CC608F193F4}" dt="2021-05-03T18:00:50.452" v="552"/>
        <pc:sldMkLst>
          <pc:docMk/>
          <pc:sldMk cId="1725024010" sldId="789"/>
        </pc:sldMkLst>
        <pc:spChg chg="add del mod">
          <ac:chgData name="Jonathan Hudson" userId="f8f8b515-48f0-425a-9b2c-7a1cb9f57f80" providerId="ADAL" clId="{87A49C70-792D-4450-A82A-2CC608F193F4}" dt="2021-05-03T18:00:50.452" v="552"/>
          <ac:spMkLst>
            <pc:docMk/>
            <pc:sldMk cId="1725024010" sldId="789"/>
            <ac:spMk id="8" creationId="{00000000-0000-0000-0000-000000000000}"/>
          </ac:spMkLst>
        </pc:spChg>
        <pc:cxnChg chg="add del mod">
          <ac:chgData name="Jonathan Hudson" userId="f8f8b515-48f0-425a-9b2c-7a1cb9f57f80" providerId="ADAL" clId="{87A49C70-792D-4450-A82A-2CC608F193F4}" dt="2021-05-03T18:00:50.452" v="552"/>
          <ac:cxnSpMkLst>
            <pc:docMk/>
            <pc:sldMk cId="1725024010" sldId="789"/>
            <ac:cxnSpMk id="7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8:01:15.828" v="553" actId="47"/>
        <pc:sldMkLst>
          <pc:docMk/>
          <pc:sldMk cId="947544610" sldId="792"/>
        </pc:sldMkLst>
      </pc:sldChg>
      <pc:sldChg chg="modSp mod">
        <pc:chgData name="Jonathan Hudson" userId="f8f8b515-48f0-425a-9b2c-7a1cb9f57f80" providerId="ADAL" clId="{87A49C70-792D-4450-A82A-2CC608F193F4}" dt="2021-05-03T17:59:46.075" v="463" actId="20577"/>
        <pc:sldMkLst>
          <pc:docMk/>
          <pc:sldMk cId="2869783854" sldId="802"/>
        </pc:sldMkLst>
        <pc:spChg chg="mod">
          <ac:chgData name="Jonathan Hudson" userId="f8f8b515-48f0-425a-9b2c-7a1cb9f57f80" providerId="ADAL" clId="{87A49C70-792D-4450-A82A-2CC608F193F4}" dt="2021-05-03T17:59:46.075" v="463" actId="20577"/>
          <ac:spMkLst>
            <pc:docMk/>
            <pc:sldMk cId="2869783854" sldId="802"/>
            <ac:spMk id="4" creationId="{8C3646FB-D28C-4A21-BE2E-A53518B1BD58}"/>
          </ac:spMkLst>
        </pc:spChg>
      </pc:sldChg>
      <pc:sldChg chg="modSp mod">
        <pc:chgData name="Jonathan Hudson" userId="f8f8b515-48f0-425a-9b2c-7a1cb9f57f80" providerId="ADAL" clId="{87A49C70-792D-4450-A82A-2CC608F193F4}" dt="2021-05-03T18:00:43.023" v="551" actId="113"/>
        <pc:sldMkLst>
          <pc:docMk/>
          <pc:sldMk cId="3440438218" sldId="808"/>
        </pc:sldMkLst>
        <pc:spChg chg="mod">
          <ac:chgData name="Jonathan Hudson" userId="f8f8b515-48f0-425a-9b2c-7a1cb9f57f80" providerId="ADAL" clId="{87A49C70-792D-4450-A82A-2CC608F193F4}" dt="2021-05-03T18:00:43.023" v="551" actId="113"/>
          <ac:spMkLst>
            <pc:docMk/>
            <pc:sldMk cId="3440438218" sldId="808"/>
            <ac:spMk id="8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8:00:12.779" v="488" actId="20577"/>
          <ac:spMkLst>
            <pc:docMk/>
            <pc:sldMk cId="3440438218" sldId="808"/>
            <ac:spMk id="1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8:00:27.636" v="540" actId="20577"/>
          <ac:cxnSpMkLst>
            <pc:docMk/>
            <pc:sldMk cId="3440438218" sldId="808"/>
            <ac:cxnSpMk id="7" creationId="{00000000-0000-0000-0000-000000000000}"/>
          </ac:cxnSpMkLst>
        </pc:cxnChg>
      </pc:sldChg>
      <pc:sldChg chg="addSp delSp modSp add mod">
        <pc:chgData name="Jonathan Hudson" userId="f8f8b515-48f0-425a-9b2c-7a1cb9f57f80" providerId="ADAL" clId="{87A49C70-792D-4450-A82A-2CC608F193F4}" dt="2021-05-03T17:58:50.021" v="391" actId="20577"/>
        <pc:sldMkLst>
          <pc:docMk/>
          <pc:sldMk cId="731479293" sldId="810"/>
        </pc:sldMkLst>
        <pc:spChg chg="mod">
          <ac:chgData name="Jonathan Hudson" userId="f8f8b515-48f0-425a-9b2c-7a1cb9f57f80" providerId="ADAL" clId="{87A49C70-792D-4450-A82A-2CC608F193F4}" dt="2021-05-03T17:57:01.483" v="218" actId="20577"/>
          <ac:spMkLst>
            <pc:docMk/>
            <pc:sldMk cId="731479293" sldId="810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8:50.021" v="391" actId="20577"/>
          <ac:spMkLst>
            <pc:docMk/>
            <pc:sldMk cId="731479293" sldId="810"/>
            <ac:spMk id="3" creationId="{00000000-0000-0000-0000-000000000000}"/>
          </ac:spMkLst>
        </pc:spChg>
        <pc:spChg chg="add del mod">
          <ac:chgData name="Jonathan Hudson" userId="f8f8b515-48f0-425a-9b2c-7a1cb9f57f80" providerId="ADAL" clId="{87A49C70-792D-4450-A82A-2CC608F193F4}" dt="2021-05-03T17:58:25.282" v="374" actId="14100"/>
          <ac:spMkLst>
            <pc:docMk/>
            <pc:sldMk cId="731479293" sldId="810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7:59.610" v="262" actId="20577"/>
          <ac:spMkLst>
            <pc:docMk/>
            <pc:sldMk cId="731479293" sldId="810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03.031" v="263" actId="14100"/>
          <ac:cxnSpMkLst>
            <pc:docMk/>
            <pc:sldMk cId="731479293" sldId="810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7:55.169" v="243" actId="14100"/>
          <ac:cxnSpMkLst>
            <pc:docMk/>
            <pc:sldMk cId="731479293" sldId="810"/>
            <ac:cxnSpMk id="9" creationId="{00000000-0000-0000-0000-000000000000}"/>
          </ac:cxnSpMkLst>
        </pc:cxnChg>
      </pc:sldChg>
      <pc:sldChg chg="modSp add mod">
        <pc:chgData name="Jonathan Hudson" userId="f8f8b515-48f0-425a-9b2c-7a1cb9f57f80" providerId="ADAL" clId="{87A49C70-792D-4450-A82A-2CC608F193F4}" dt="2021-05-03T17:59:17.545" v="453" actId="20577"/>
        <pc:sldMkLst>
          <pc:docMk/>
          <pc:sldMk cId="1941379677" sldId="811"/>
        </pc:sldMkLst>
        <pc:spChg chg="mod">
          <ac:chgData name="Jonathan Hudson" userId="f8f8b515-48f0-425a-9b2c-7a1cb9f57f80" providerId="ADAL" clId="{87A49C70-792D-4450-A82A-2CC608F193F4}" dt="2021-05-03T17:58:45.468" v="387" actId="6549"/>
          <ac:spMkLst>
            <pc:docMk/>
            <pc:sldMk cId="1941379677" sldId="811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1.893" v="411" actId="6549"/>
          <ac:spMkLst>
            <pc:docMk/>
            <pc:sldMk cId="1941379677" sldId="811"/>
            <ac:spMk id="3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9.522" v="440" actId="20577"/>
          <ac:spMkLst>
            <pc:docMk/>
            <pc:sldMk cId="1941379677" sldId="811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17.545" v="453" actId="20577"/>
          <ac:spMkLst>
            <pc:docMk/>
            <pc:sldMk cId="1941379677" sldId="811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9:05.069" v="412" actId="14100"/>
          <ac:cxnSpMkLst>
            <pc:docMk/>
            <pc:sldMk cId="1941379677" sldId="811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9:14.313" v="442" actId="14100"/>
          <ac:cxnSpMkLst>
            <pc:docMk/>
            <pc:sldMk cId="1941379677" sldId="811"/>
            <ac:cxnSpMk id="9" creationId="{00000000-0000-0000-0000-000000000000}"/>
          </ac:cxnSpMkLst>
        </pc:cxnChg>
      </pc:sldChg>
      <pc:sldChg chg="add del">
        <pc:chgData name="Jonathan Hudson" userId="f8f8b515-48f0-425a-9b2c-7a1cb9f57f80" providerId="ADAL" clId="{87A49C70-792D-4450-A82A-2CC608F193F4}" dt="2021-05-03T18:00:39.430" v="550"/>
        <pc:sldMkLst>
          <pc:docMk/>
          <pc:sldMk cId="1678320024" sldId="812"/>
        </pc:sldMkLst>
      </pc:sldChg>
      <pc:sldChg chg="add del">
        <pc:chgData name="Jonathan Hudson" userId="f8f8b515-48f0-425a-9b2c-7a1cb9f57f80" providerId="ADAL" clId="{87A49C70-792D-4450-A82A-2CC608F193F4}" dt="2021-05-03T18:00:33.659" v="548"/>
        <pc:sldMkLst>
          <pc:docMk/>
          <pc:sldMk cId="3832428082" sldId="812"/>
        </pc:sldMkLst>
      </pc:sldChg>
      <pc:sldMasterChg chg="del delSldLayout">
        <pc:chgData name="Jonathan Hudson" userId="f8f8b515-48f0-425a-9b2c-7a1cb9f57f80" providerId="ADAL" clId="{87A49C70-792D-4450-A82A-2CC608F193F4}" dt="2021-05-03T17:54:00.525" v="32" actId="47"/>
        <pc:sldMasterMkLst>
          <pc:docMk/>
          <pc:sldMasterMk cId="4105702418" sldId="2147483680"/>
        </pc:sldMasterMkLst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03433277" sldId="214748368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475704639" sldId="214748368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2689802" sldId="214748368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070487436" sldId="214748368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90123639" sldId="214748368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733067222" sldId="214748368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658199226" sldId="214748368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072867043" sldId="214748368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6492452" sldId="2147483689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99306323" sldId="2147483690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5883273" sldId="214748369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54088026" sldId="214748369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06872868" sldId="214748369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9243532" sldId="214748369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07513553" sldId="214748369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7878083" sldId="214748369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2998392" sldId="214748369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4017166005" sldId="214748369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885576749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2022-07-05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squares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n +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yield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</a:t>
            </a:r>
          </a:p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squares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  <a:p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 err="1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frange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start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stop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step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step &gt; 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start &lt; stop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yield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start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  start += step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start &gt; stop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yield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start</a:t>
            </a: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    start += step</a:t>
            </a:r>
          </a:p>
          <a:p>
            <a:endParaRPr lang="en-CA" dirty="0"/>
          </a:p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frange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0.25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frange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-0.25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025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functools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add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CA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a+b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functools.reduce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add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larger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CA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a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a &gt; b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b</a:t>
            </a: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functools.reduce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larger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is_even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%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==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0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even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group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itertools.groupby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is_even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even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group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1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</a:t>
            </a: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product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repeat=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permutations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combinations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72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</a:t>
            </a: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product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repeat=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permutations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combinations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42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*</a:t>
            </a: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product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repeat=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permutations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combinations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"ABCD"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5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value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enumerate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"Hello, world!"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value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7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"Toronto"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"Calgary"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j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"Ontario"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"Alberta"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k =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zip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j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k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98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keys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"Toronto"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"Calgary"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values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"Ontario"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"Alberta"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cities = </a:t>
            </a:r>
            <a:r>
              <a:rPr lang="en-GB" b="0" dirty="0" err="1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zip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keys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values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cities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52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* x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)]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)]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 &gt; 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{(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 &gt; 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 =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*x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</a:t>
            </a:r>
            <a:r>
              <a:rPr lang="en-GB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 &gt; 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}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temp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53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"This"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"is"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"!"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"This"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"is"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"world"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"!"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]))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55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foo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x*x</a:t>
            </a: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foo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96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foo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9CDCFE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GB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x*x</a:t>
            </a: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x*x</a:t>
            </a:r>
          </a:p>
          <a:p>
            <a:b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foo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* x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GB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GB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))))</a:t>
            </a:r>
            <a:endParaRPr lang="en-GB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00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functools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 =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]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functools.reduce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a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b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a+b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itertools.accumulate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functools.reduce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a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b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a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a &gt; b </a:t>
            </a: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b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b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</a:br>
            <a:r>
              <a:rPr lang="en-CA" b="0" dirty="0">
                <a:solidFill>
                  <a:srgbClr val="C586C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even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group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itertools.groupby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569CD6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x %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== </a:t>
            </a:r>
            <a:r>
              <a:rPr lang="en-CA" b="0" dirty="0">
                <a:solidFill>
                  <a:srgbClr val="B5CEA8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CA" b="0" dirty="0">
                <a:solidFill>
                  <a:srgbClr val="DCDCAA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even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CA" b="0" dirty="0">
                <a:solidFill>
                  <a:srgbClr val="4EC9B0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CA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group</a:t>
            </a:r>
            <a:r>
              <a:rPr lang="en-CA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))</a:t>
            </a:r>
            <a:endParaRPr lang="en-CA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0605A-9466-4BA0-AE68-C36D5F1937B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itertool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docs.python.org/3/library/functool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System: Advanced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Accumulate, Reduce, </a:t>
            </a:r>
            <a:r>
              <a:rPr lang="en-GB" dirty="0" err="1"/>
              <a:t>Groupby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719656" cy="4351338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https://docs.python.org/3/library/itertools.html</a:t>
            </a:r>
            <a:r>
              <a:rPr lang="en-GB" dirty="0"/>
              <a:t> accumulate, </a:t>
            </a:r>
            <a:r>
              <a:rPr lang="en-GB" dirty="0" err="1"/>
              <a:t>groupby</a:t>
            </a:r>
            <a:endParaRPr lang="en-GB" dirty="0"/>
          </a:p>
          <a:p>
            <a:r>
              <a:rPr lang="en-GB" dirty="0">
                <a:hlinkClick r:id="rId4"/>
              </a:rPr>
              <a:t>https://docs.python.org/3/library/functools.html</a:t>
            </a:r>
            <a:r>
              <a:rPr lang="en-GB" dirty="0"/>
              <a:t> 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19E061-BBF6-A6AF-81CD-45DB573C0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140" y="4305697"/>
            <a:ext cx="2169119" cy="2021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C4209-4DCB-E5EC-D9A7-9B83921A2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1" y="2948383"/>
            <a:ext cx="6803756" cy="33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Reduce, </a:t>
            </a:r>
            <a:r>
              <a:rPr lang="en-GB" dirty="0" err="1"/>
              <a:t>Groupby</a:t>
            </a:r>
            <a:r>
              <a:rPr lang="en-GB" dirty="0"/>
              <a:t> (non-lambda)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719656" cy="4351338"/>
          </a:xfrm>
        </p:spPr>
        <p:txBody>
          <a:bodyPr/>
          <a:lstStyle/>
          <a:p>
            <a:r>
              <a:rPr lang="en-GB" dirty="0"/>
              <a:t>If lambdas were overwhelming</a:t>
            </a:r>
          </a:p>
          <a:p>
            <a:r>
              <a:rPr lang="en-GB" dirty="0"/>
              <a:t>Reduce is a 2 argument function, </a:t>
            </a:r>
            <a:r>
              <a:rPr lang="en-GB" dirty="0" err="1"/>
              <a:t>groupby</a:t>
            </a:r>
            <a:r>
              <a:rPr lang="en-GB" dirty="0"/>
              <a:t> is 1 argument boolean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5D084-DBE4-0CE1-EC52-C46858B2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3" y="2464230"/>
            <a:ext cx="5936374" cy="4278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41CDB-AB49-83D7-FDD4-597D0F8B2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207" y="2464230"/>
            <a:ext cx="2538970" cy="14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Product, Permutations, Combinations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r>
              <a:rPr lang="en-CA" sz="1400" b="0" i="0" dirty="0">
                <a:effectLst/>
                <a:latin typeface="Courier New" panose="02070309020205020404" pitchFamily="49" charset="0"/>
              </a:rPr>
              <a:t>[('A', 'A'), ('A', 'B'), ('A', 'C'), ('A', 'D'), ('B', 'A'), ('B', 'B'), ('B', 'C'), ('B', 'D'), ('C', 'A'), ('C', 'B'), ('C', 'C'), ('C', 'D'), ('D', 'A'), ('D', 'B'), ('D', 'C'), ('D', 'D’)] </a:t>
            </a:r>
          </a:p>
          <a:p>
            <a:pPr marL="0" indent="0">
              <a:buNone/>
            </a:pPr>
            <a:r>
              <a:rPr lang="en-CA" sz="1400" b="0" i="0" dirty="0">
                <a:effectLst/>
                <a:latin typeface="Courier New" panose="02070309020205020404" pitchFamily="49" charset="0"/>
              </a:rPr>
              <a:t>[('A', 'B'), ('A', 'C'), ('A', 'D'), ('B', 'A'), ('B', 'C'), ('B', 'D'), ('C', 'A'), ('C', 'B'), ('C', 'D'), ('D', 'A'), ('D', 'B'), ('D', 'C’)] </a:t>
            </a:r>
          </a:p>
          <a:p>
            <a:pPr marL="0" indent="0">
              <a:buNone/>
            </a:pPr>
            <a:r>
              <a:rPr lang="en-CA" sz="1400" b="0" i="0" dirty="0">
                <a:effectLst/>
                <a:latin typeface="Courier New" panose="02070309020205020404" pitchFamily="49" charset="0"/>
              </a:rPr>
              <a:t>[('A', 'B'), ('A', 'C'), ('A', 'D'), ('B', 'C'), ('B', 'D'), ('C', 'D’)]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C1C18-08B1-3BEE-1641-EB2F528C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1" y="1626140"/>
            <a:ext cx="7285130" cy="22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err="1"/>
              <a:t>Psuedo</a:t>
            </a:r>
            <a:r>
              <a:rPr lang="en-GB" sz="1400" dirty="0"/>
              <a:t>-random number generation -&gt; ‘pseudo’ because everything is a numerical sequence beginning at some </a:t>
            </a:r>
            <a:r>
              <a:rPr lang="en-GB" sz="1400" b="1" dirty="0"/>
              <a:t>seed</a:t>
            </a:r>
            <a:r>
              <a:rPr lang="en-GB" sz="1400" dirty="0"/>
              <a:t> </a:t>
            </a:r>
          </a:p>
          <a:p>
            <a:r>
              <a:rPr lang="en-GB" sz="1400" b="1" dirty="0"/>
              <a:t>import random as rand</a:t>
            </a:r>
          </a:p>
          <a:p>
            <a:r>
              <a:rPr lang="en-GB" sz="1400" b="1" dirty="0" err="1"/>
              <a:t>rand.seed</a:t>
            </a:r>
            <a:r>
              <a:rPr lang="en-GB" sz="1400" b="1" dirty="0"/>
              <a:t>(&lt;seed&gt;) </a:t>
            </a:r>
            <a:r>
              <a:rPr lang="en-GB" sz="1400" dirty="0"/>
              <a:t>-&gt; is used to set this starting point if we want consistent behaviour each time program is run</a:t>
            </a:r>
          </a:p>
          <a:p>
            <a:r>
              <a:rPr lang="en-GB" sz="1400" b="1" dirty="0" err="1"/>
              <a:t>randint</a:t>
            </a:r>
            <a:r>
              <a:rPr lang="en-GB" sz="1400" dirty="0"/>
              <a:t> is single integer, </a:t>
            </a:r>
            <a:r>
              <a:rPr lang="en-GB" sz="1400" b="1" dirty="0" err="1"/>
              <a:t>randrange</a:t>
            </a:r>
            <a:r>
              <a:rPr lang="en-GB" sz="1400" dirty="0"/>
              <a:t> can allow you to select integer from dictate consistent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028AF-0E35-0693-A566-71EDEA60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26" y="2823025"/>
            <a:ext cx="3125422" cy="2408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832EA-E4F8-A35A-A077-90F43AE3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217" y="2823025"/>
            <a:ext cx="2680342" cy="3968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3267B-761E-5BE3-BC71-3DE843F9F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448" y="2823025"/>
            <a:ext cx="3412057" cy="32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1" dirty="0" err="1"/>
              <a:t>rand.choice</a:t>
            </a:r>
            <a:r>
              <a:rPr lang="en-GB" sz="1400" b="1" dirty="0"/>
              <a:t>() </a:t>
            </a:r>
            <a:r>
              <a:rPr lang="en-GB" sz="1400" dirty="0"/>
              <a:t>lets you select from a collection, and </a:t>
            </a:r>
            <a:r>
              <a:rPr lang="en-GB" sz="1400" b="1" dirty="0"/>
              <a:t>choices</a:t>
            </a:r>
            <a:r>
              <a:rPr lang="en-GB" sz="1400" dirty="0"/>
              <a:t>() a collection from a collection (valid to re-select things)</a:t>
            </a:r>
          </a:p>
          <a:p>
            <a:r>
              <a:rPr lang="en-GB" sz="1400" b="1" dirty="0" err="1"/>
              <a:t>rand.shuffle</a:t>
            </a:r>
            <a:r>
              <a:rPr lang="en-GB" sz="1400" b="1" dirty="0"/>
              <a:t>() </a:t>
            </a:r>
            <a:r>
              <a:rPr lang="en-GB" sz="1400" dirty="0"/>
              <a:t>will randomly permutate your collection, rand sample is like </a:t>
            </a:r>
            <a:r>
              <a:rPr lang="en-GB" sz="1400" b="1" dirty="0"/>
              <a:t>choices</a:t>
            </a:r>
            <a:r>
              <a:rPr lang="en-GB" sz="1400" dirty="0"/>
              <a:t>() without replacement (select each item once)</a:t>
            </a:r>
          </a:p>
          <a:p>
            <a:r>
              <a:rPr lang="en-GB" sz="1400" b="1" dirty="0" err="1"/>
              <a:t>rand.random</a:t>
            </a:r>
            <a:r>
              <a:rPr lang="en-GB" sz="1400" b="1" dirty="0"/>
              <a:t>() </a:t>
            </a:r>
            <a:r>
              <a:rPr lang="en-GB" sz="1400" dirty="0"/>
              <a:t>-&gt; random real number between 0 and 1</a:t>
            </a:r>
          </a:p>
          <a:p>
            <a:r>
              <a:rPr lang="en-GB" sz="1400" b="1" dirty="0" err="1"/>
              <a:t>rand.uniform</a:t>
            </a:r>
            <a:r>
              <a:rPr lang="en-GB" sz="1400" b="1" dirty="0"/>
              <a:t>() </a:t>
            </a:r>
            <a:r>
              <a:rPr lang="en-GB" sz="1400" dirty="0"/>
              <a:t>-&gt; random real number in dictate range</a:t>
            </a:r>
          </a:p>
          <a:p>
            <a:r>
              <a:rPr lang="en-GB" sz="1400" b="1" dirty="0" err="1"/>
              <a:t>rand.normalvariate</a:t>
            </a:r>
            <a:r>
              <a:rPr lang="en-GB" sz="1400" b="1" dirty="0"/>
              <a:t>() </a:t>
            </a:r>
            <a:r>
              <a:rPr lang="en-GB" sz="1400" dirty="0"/>
              <a:t>-&gt; one of a number of distribution based random real number range selectors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30210-217F-5371-A5A5-643A769E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7" y="3283029"/>
            <a:ext cx="3029375" cy="3067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D694F2-D28E-75D4-C053-5E2130895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144" y="3283029"/>
            <a:ext cx="3350955" cy="2051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D6806B-C312-979A-0E7B-2866C3F48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827" y="3283029"/>
            <a:ext cx="4082092" cy="19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9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</a:t>
            </a:r>
            <a:r>
              <a:rPr lang="en-US"/>
              <a:t>… Recursion.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Function that returns on each yield call, tracking state so it can be restarted to continue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D0861-B370-B940-63BF-9232B4BC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82" y="2375945"/>
            <a:ext cx="3544299" cy="3875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4301C-0DF8-1D17-341C-3D95B112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616" y="2387332"/>
            <a:ext cx="3935052" cy="2895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11AE7D-2B27-2625-EA1D-A74CEE615C92}"/>
              </a:ext>
            </a:extLst>
          </p:cNvPr>
          <p:cNvSpPr txBox="1"/>
          <p:nvPr/>
        </p:nvSpPr>
        <p:spPr>
          <a:xfrm>
            <a:off x="4879729" y="5481056"/>
            <a:ext cx="385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make a quick float range function this way for looping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F572B1-8E41-CD84-4D30-18AD954A2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641" y="2387332"/>
            <a:ext cx="3267777" cy="38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1CC5-4703-E90C-148B-31B47DDD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68" y="1626140"/>
            <a:ext cx="1025681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Creates tuple with incrementing index</a:t>
            </a:r>
          </a:p>
          <a:p>
            <a:pPr marL="0" indent="0">
              <a:buNone/>
            </a:pPr>
            <a:r>
              <a:rPr lang="en-GB" dirty="0"/>
              <a:t>Input can be any generator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893A-9B0F-9AB5-65CB-23D922E9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Enumerate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11C1B-D150-6572-9B3A-9A399C12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3" y="2623751"/>
            <a:ext cx="4227758" cy="3237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CEE5B-835D-BD8F-251F-5CB09A00C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70" y="2623752"/>
            <a:ext cx="3898646" cy="22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Put two similar length things together (list/tuples)</a:t>
            </a:r>
          </a:p>
          <a:p>
            <a:r>
              <a:rPr lang="en-GB" dirty="0"/>
              <a:t>Extra length part in either list would be ignored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04416-847D-EAA4-76D7-EBF0B509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88" y="2573114"/>
            <a:ext cx="1070759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Zip to dictionary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Dict</a:t>
            </a:r>
            <a:r>
              <a:rPr lang="en-GB" dirty="0"/>
              <a:t> via zip mapping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A3055-4DC4-AD68-7E0E-3B977D13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4" y="2187196"/>
            <a:ext cx="10040751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 comprehension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list in-line</a:t>
            </a:r>
          </a:p>
          <a:p>
            <a:r>
              <a:rPr lang="en-GB" dirty="0" err="1"/>
              <a:t>dict</a:t>
            </a:r>
            <a:r>
              <a:rPr lang="en-GB" dirty="0"/>
              <a:t>/set applicable</a:t>
            </a:r>
          </a:p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EB283-825C-7129-DCF5-6ED16399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" y="2607785"/>
            <a:ext cx="7392692" cy="3709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A16D5-5BD4-E181-A742-A5FE55426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530" y="26074"/>
            <a:ext cx="5700470" cy="22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1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Map a function onto another collection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61124-EA69-27E7-991A-A65B5168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7" y="2197141"/>
            <a:ext cx="8799744" cy="33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– functions are objects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Even your own function can be applied as mapping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CC57D-3626-6604-D743-5A5F19AF1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1" y="2222222"/>
            <a:ext cx="7506748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4DD-885E-3675-4ED9-CB05F80D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Lambdas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20D-527D-16EB-8AB2-0284E302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Lambda – make short function into inline expression (easy for mapping)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666231-0667-91CB-D2E7-CC5F514B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56" y="2164522"/>
            <a:ext cx="7063217" cy="3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204</TotalTime>
  <Words>1305</Words>
  <Application>Microsoft Office PowerPoint</Application>
  <PresentationFormat>Widescreen</PresentationFormat>
  <Paragraphs>160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System: Advanced Python</vt:lpstr>
      <vt:lpstr>Generators</vt:lpstr>
      <vt:lpstr>Enumerate</vt:lpstr>
      <vt:lpstr>Zip</vt:lpstr>
      <vt:lpstr>Zip to dictionary</vt:lpstr>
      <vt:lpstr>Data structure comprehension</vt:lpstr>
      <vt:lpstr>Mapping</vt:lpstr>
      <vt:lpstr>Mapping – functions are objects</vt:lpstr>
      <vt:lpstr>Lambdas</vt:lpstr>
      <vt:lpstr>Accumulate, Reduce, Groupby</vt:lpstr>
      <vt:lpstr>Reduce, Groupby (non-lambda)</vt:lpstr>
      <vt:lpstr>Product, Permutations, Combinations</vt:lpstr>
      <vt:lpstr>Random</vt:lpstr>
      <vt:lpstr>Random</vt:lpstr>
      <vt:lpstr>Onward to … Recursion.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2022-07-05T20:28:47Z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