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39"/>
  </p:notesMasterIdLst>
  <p:sldIdLst>
    <p:sldId id="673" r:id="rId6"/>
    <p:sldId id="389" r:id="rId7"/>
    <p:sldId id="431" r:id="rId8"/>
    <p:sldId id="390" r:id="rId9"/>
    <p:sldId id="664" r:id="rId10"/>
    <p:sldId id="430" r:id="rId11"/>
    <p:sldId id="437" r:id="rId12"/>
    <p:sldId id="438" r:id="rId13"/>
    <p:sldId id="441" r:id="rId14"/>
    <p:sldId id="446" r:id="rId15"/>
    <p:sldId id="665" r:id="rId16"/>
    <p:sldId id="436" r:id="rId17"/>
    <p:sldId id="432" r:id="rId18"/>
    <p:sldId id="666" r:id="rId19"/>
    <p:sldId id="391" r:id="rId20"/>
    <p:sldId id="435" r:id="rId21"/>
    <p:sldId id="667" r:id="rId22"/>
    <p:sldId id="433" r:id="rId23"/>
    <p:sldId id="668" r:id="rId24"/>
    <p:sldId id="443" r:id="rId25"/>
    <p:sldId id="444" r:id="rId26"/>
    <p:sldId id="671" r:id="rId27"/>
    <p:sldId id="669" r:id="rId28"/>
    <p:sldId id="442" r:id="rId29"/>
    <p:sldId id="670" r:id="rId30"/>
    <p:sldId id="375" r:id="rId31"/>
    <p:sldId id="445" r:id="rId32"/>
    <p:sldId id="672" r:id="rId33"/>
    <p:sldId id="399" r:id="rId34"/>
    <p:sldId id="663" r:id="rId35"/>
    <p:sldId id="396" r:id="rId36"/>
    <p:sldId id="401" r:id="rId37"/>
    <p:sldId id="2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9"/>
    <p:restoredTop sz="97698"/>
  </p:normalViewPr>
  <p:slideViewPr>
    <p:cSldViewPr snapToGrid="0" snapToObjects="1">
      <p:cViewPr varScale="1">
        <p:scale>
          <a:sx n="153" d="100"/>
          <a:sy n="153" d="100"/>
        </p:scale>
        <p:origin x="9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udson" userId="f8f8b515-48f0-425a-9b2c-7a1cb9f57f80" providerId="ADAL" clId="{E07B5CA5-A600-4E5C-B3AB-B4BD27320373}"/>
    <pc:docChg chg="undo custSel addSld delSld modSld delMainMaster">
      <pc:chgData name="Jonathan Hudson" userId="f8f8b515-48f0-425a-9b2c-7a1cb9f57f80" providerId="ADAL" clId="{E07B5CA5-A600-4E5C-B3AB-B4BD27320373}" dt="2021-05-03T16:47:59.076" v="572" actId="1035"/>
      <pc:docMkLst>
        <pc:docMk/>
      </pc:docMkLst>
      <pc:sldChg chg="modSp mod">
        <pc:chgData name="Jonathan Hudson" userId="f8f8b515-48f0-425a-9b2c-7a1cb9f57f80" providerId="ADAL" clId="{E07B5CA5-A600-4E5C-B3AB-B4BD27320373}" dt="2021-05-03T16:39:04.364" v="4" actId="20577"/>
        <pc:sldMkLst>
          <pc:docMk/>
          <pc:sldMk cId="1814768217" sldId="256"/>
        </pc:sldMkLst>
        <pc:spChg chg="mod">
          <ac:chgData name="Jonathan Hudson" userId="f8f8b515-48f0-425a-9b2c-7a1cb9f57f80" providerId="ADAL" clId="{E07B5CA5-A600-4E5C-B3AB-B4BD27320373}" dt="2021-05-03T16:39:04.364" v="4" actId="20577"/>
          <ac:spMkLst>
            <pc:docMk/>
            <pc:sldMk cId="1814768217" sldId="256"/>
            <ac:spMk id="2" creationId="{B36EF6ED-5AC5-4E43-8069-ECF11021C7C6}"/>
          </ac:spMkLst>
        </pc:spChg>
      </pc:sldChg>
      <pc:sldChg chg="modSp mod">
        <pc:chgData name="Jonathan Hudson" userId="f8f8b515-48f0-425a-9b2c-7a1cb9f57f80" providerId="ADAL" clId="{E07B5CA5-A600-4E5C-B3AB-B4BD27320373}" dt="2021-05-03T16:39:12.868" v="18" actId="20577"/>
        <pc:sldMkLst>
          <pc:docMk/>
          <pc:sldMk cId="561393562" sldId="271"/>
        </pc:sldMkLst>
        <pc:spChg chg="mod">
          <ac:chgData name="Jonathan Hudson" userId="f8f8b515-48f0-425a-9b2c-7a1cb9f57f80" providerId="ADAL" clId="{E07B5CA5-A600-4E5C-B3AB-B4BD27320373}" dt="2021-05-03T16:39:12.868" v="18" actId="20577"/>
          <ac:spMkLst>
            <pc:docMk/>
            <pc:sldMk cId="561393562" sldId="271"/>
            <ac:spMk id="2" creationId="{65A5055B-8968-B34B-9FF4-65C0E741632A}"/>
          </ac:spMkLst>
        </pc:spChg>
      </pc:sldChg>
      <pc:sldChg chg="del">
        <pc:chgData name="Jonathan Hudson" userId="f8f8b515-48f0-425a-9b2c-7a1cb9f57f80" providerId="ADAL" clId="{E07B5CA5-A600-4E5C-B3AB-B4BD27320373}" dt="2021-05-03T16:39:17.864" v="19" actId="47"/>
        <pc:sldMkLst>
          <pc:docMk/>
          <pc:sldMk cId="2607364661" sldId="339"/>
        </pc:sldMkLst>
      </pc:sldChg>
      <pc:sldChg chg="del">
        <pc:chgData name="Jonathan Hudson" userId="f8f8b515-48f0-425a-9b2c-7a1cb9f57f80" providerId="ADAL" clId="{E07B5CA5-A600-4E5C-B3AB-B4BD27320373}" dt="2021-05-03T16:39:17.864" v="19" actId="47"/>
        <pc:sldMkLst>
          <pc:docMk/>
          <pc:sldMk cId="658203519" sldId="349"/>
        </pc:sldMkLst>
      </pc:sldChg>
      <pc:sldChg chg="del">
        <pc:chgData name="Jonathan Hudson" userId="f8f8b515-48f0-425a-9b2c-7a1cb9f57f80" providerId="ADAL" clId="{E07B5CA5-A600-4E5C-B3AB-B4BD27320373}" dt="2021-05-03T16:39:17.864" v="19" actId="47"/>
        <pc:sldMkLst>
          <pc:docMk/>
          <pc:sldMk cId="103994577" sldId="381"/>
        </pc:sldMkLst>
      </pc:sldChg>
      <pc:sldChg chg="del">
        <pc:chgData name="Jonathan Hudson" userId="f8f8b515-48f0-425a-9b2c-7a1cb9f57f80" providerId="ADAL" clId="{E07B5CA5-A600-4E5C-B3AB-B4BD27320373}" dt="2021-05-03T16:39:17.864" v="19" actId="47"/>
        <pc:sldMkLst>
          <pc:docMk/>
          <pc:sldMk cId="3611998191" sldId="402"/>
        </pc:sldMkLst>
      </pc:sldChg>
      <pc:sldChg chg="del">
        <pc:chgData name="Jonathan Hudson" userId="f8f8b515-48f0-425a-9b2c-7a1cb9f57f80" providerId="ADAL" clId="{E07B5CA5-A600-4E5C-B3AB-B4BD27320373}" dt="2021-05-03T16:39:17.864" v="19" actId="47"/>
        <pc:sldMkLst>
          <pc:docMk/>
          <pc:sldMk cId="2891606630" sldId="403"/>
        </pc:sldMkLst>
      </pc:sldChg>
      <pc:sldChg chg="del">
        <pc:chgData name="Jonathan Hudson" userId="f8f8b515-48f0-425a-9b2c-7a1cb9f57f80" providerId="ADAL" clId="{E07B5CA5-A600-4E5C-B3AB-B4BD27320373}" dt="2021-05-03T16:39:17.864" v="19" actId="47"/>
        <pc:sldMkLst>
          <pc:docMk/>
          <pc:sldMk cId="1885550338" sldId="438"/>
        </pc:sldMkLst>
      </pc:sldChg>
      <pc:sldChg chg="del">
        <pc:chgData name="Jonathan Hudson" userId="f8f8b515-48f0-425a-9b2c-7a1cb9f57f80" providerId="ADAL" clId="{E07B5CA5-A600-4E5C-B3AB-B4BD27320373}" dt="2021-05-03T16:39:17.864" v="19" actId="47"/>
        <pc:sldMkLst>
          <pc:docMk/>
          <pc:sldMk cId="448563609" sldId="439"/>
        </pc:sldMkLst>
      </pc:sldChg>
      <pc:sldChg chg="del">
        <pc:chgData name="Jonathan Hudson" userId="f8f8b515-48f0-425a-9b2c-7a1cb9f57f80" providerId="ADAL" clId="{E07B5CA5-A600-4E5C-B3AB-B4BD27320373}" dt="2021-05-03T16:39:17.864" v="19" actId="47"/>
        <pc:sldMkLst>
          <pc:docMk/>
          <pc:sldMk cId="981219687" sldId="440"/>
        </pc:sldMkLst>
      </pc:sldChg>
      <pc:sldChg chg="del">
        <pc:chgData name="Jonathan Hudson" userId="f8f8b515-48f0-425a-9b2c-7a1cb9f57f80" providerId="ADAL" clId="{E07B5CA5-A600-4E5C-B3AB-B4BD27320373}" dt="2021-05-03T16:39:17.864" v="19" actId="47"/>
        <pc:sldMkLst>
          <pc:docMk/>
          <pc:sldMk cId="1413601715" sldId="442"/>
        </pc:sldMkLst>
      </pc:sldChg>
      <pc:sldChg chg="del">
        <pc:chgData name="Jonathan Hudson" userId="f8f8b515-48f0-425a-9b2c-7a1cb9f57f80" providerId="ADAL" clId="{E07B5CA5-A600-4E5C-B3AB-B4BD27320373}" dt="2021-05-03T16:39:17.864" v="19" actId="47"/>
        <pc:sldMkLst>
          <pc:docMk/>
          <pc:sldMk cId="2537316048" sldId="444"/>
        </pc:sldMkLst>
      </pc:sldChg>
      <pc:sldChg chg="del">
        <pc:chgData name="Jonathan Hudson" userId="f8f8b515-48f0-425a-9b2c-7a1cb9f57f80" providerId="ADAL" clId="{E07B5CA5-A600-4E5C-B3AB-B4BD27320373}" dt="2021-05-03T16:39:17.864" v="19" actId="47"/>
        <pc:sldMkLst>
          <pc:docMk/>
          <pc:sldMk cId="1236857239" sldId="447"/>
        </pc:sldMkLst>
      </pc:sldChg>
      <pc:sldChg chg="del">
        <pc:chgData name="Jonathan Hudson" userId="f8f8b515-48f0-425a-9b2c-7a1cb9f57f80" providerId="ADAL" clId="{E07B5CA5-A600-4E5C-B3AB-B4BD27320373}" dt="2021-05-03T16:39:17.864" v="19" actId="47"/>
        <pc:sldMkLst>
          <pc:docMk/>
          <pc:sldMk cId="1874328728" sldId="450"/>
        </pc:sldMkLst>
      </pc:sldChg>
      <pc:sldChg chg="del">
        <pc:chgData name="Jonathan Hudson" userId="f8f8b515-48f0-425a-9b2c-7a1cb9f57f80" providerId="ADAL" clId="{E07B5CA5-A600-4E5C-B3AB-B4BD27320373}" dt="2021-05-03T16:39:17.864" v="19" actId="47"/>
        <pc:sldMkLst>
          <pc:docMk/>
          <pc:sldMk cId="4039340590" sldId="451"/>
        </pc:sldMkLst>
      </pc:sldChg>
      <pc:sldChg chg="del">
        <pc:chgData name="Jonathan Hudson" userId="f8f8b515-48f0-425a-9b2c-7a1cb9f57f80" providerId="ADAL" clId="{E07B5CA5-A600-4E5C-B3AB-B4BD27320373}" dt="2021-05-03T16:39:17.864" v="19" actId="47"/>
        <pc:sldMkLst>
          <pc:docMk/>
          <pc:sldMk cId="3535497700" sldId="452"/>
        </pc:sldMkLst>
      </pc:sldChg>
      <pc:sldChg chg="del">
        <pc:chgData name="Jonathan Hudson" userId="f8f8b515-48f0-425a-9b2c-7a1cb9f57f80" providerId="ADAL" clId="{E07B5CA5-A600-4E5C-B3AB-B4BD27320373}" dt="2021-05-03T16:39:17.864" v="19" actId="47"/>
        <pc:sldMkLst>
          <pc:docMk/>
          <pc:sldMk cId="2931370652" sldId="453"/>
        </pc:sldMkLst>
      </pc:sldChg>
      <pc:sldChg chg="del">
        <pc:chgData name="Jonathan Hudson" userId="f8f8b515-48f0-425a-9b2c-7a1cb9f57f80" providerId="ADAL" clId="{E07B5CA5-A600-4E5C-B3AB-B4BD27320373}" dt="2021-05-03T16:39:17.864" v="19" actId="47"/>
        <pc:sldMkLst>
          <pc:docMk/>
          <pc:sldMk cId="1025192968" sldId="454"/>
        </pc:sldMkLst>
      </pc:sldChg>
      <pc:sldChg chg="del">
        <pc:chgData name="Jonathan Hudson" userId="f8f8b515-48f0-425a-9b2c-7a1cb9f57f80" providerId="ADAL" clId="{E07B5CA5-A600-4E5C-B3AB-B4BD27320373}" dt="2021-05-03T16:39:17.864" v="19" actId="47"/>
        <pc:sldMkLst>
          <pc:docMk/>
          <pc:sldMk cId="3259365700" sldId="455"/>
        </pc:sldMkLst>
      </pc:sldChg>
      <pc:sldChg chg="modSp mod">
        <pc:chgData name="Jonathan Hudson" userId="f8f8b515-48f0-425a-9b2c-7a1cb9f57f80" providerId="ADAL" clId="{E07B5CA5-A600-4E5C-B3AB-B4BD27320373}" dt="2021-05-03T16:47:41.180" v="541" actId="14100"/>
        <pc:sldMkLst>
          <pc:docMk/>
          <pc:sldMk cId="1065476560" sldId="484"/>
        </pc:sldMkLst>
        <pc:spChg chg="mod">
          <ac:chgData name="Jonathan Hudson" userId="f8f8b515-48f0-425a-9b2c-7a1cb9f57f80" providerId="ADAL" clId="{E07B5CA5-A600-4E5C-B3AB-B4BD27320373}" dt="2021-05-03T16:47:13.403" v="533" actId="113"/>
          <ac:spMkLst>
            <pc:docMk/>
            <pc:sldMk cId="1065476560" sldId="484"/>
            <ac:spMk id="3" creationId="{00000000-0000-0000-0000-000000000000}"/>
          </ac:spMkLst>
        </pc:spChg>
        <pc:cxnChg chg="mod">
          <ac:chgData name="Jonathan Hudson" userId="f8f8b515-48f0-425a-9b2c-7a1cb9f57f80" providerId="ADAL" clId="{E07B5CA5-A600-4E5C-B3AB-B4BD27320373}" dt="2021-05-03T16:47:41.180" v="541" actId="14100"/>
          <ac:cxnSpMkLst>
            <pc:docMk/>
            <pc:sldMk cId="1065476560" sldId="484"/>
            <ac:cxnSpMk id="16" creationId="{0AA47D35-A01A-472B-82A4-9D13B075F4F0}"/>
          </ac:cxnSpMkLst>
        </pc:cxnChg>
        <pc:cxnChg chg="mod">
          <ac:chgData name="Jonathan Hudson" userId="f8f8b515-48f0-425a-9b2c-7a1cb9f57f80" providerId="ADAL" clId="{E07B5CA5-A600-4E5C-B3AB-B4BD27320373}" dt="2021-05-03T16:47:16.329" v="534" actId="14100"/>
          <ac:cxnSpMkLst>
            <pc:docMk/>
            <pc:sldMk cId="1065476560" sldId="484"/>
            <ac:cxnSpMk id="19" creationId="{00000000-0000-0000-0000-000000000000}"/>
          </ac:cxnSpMkLst>
        </pc:cxnChg>
      </pc:sldChg>
      <pc:sldChg chg="modSp mod">
        <pc:chgData name="Jonathan Hudson" userId="f8f8b515-48f0-425a-9b2c-7a1cb9f57f80" providerId="ADAL" clId="{E07B5CA5-A600-4E5C-B3AB-B4BD27320373}" dt="2021-05-03T16:47:59.076" v="572" actId="1035"/>
        <pc:sldMkLst>
          <pc:docMk/>
          <pc:sldMk cId="4067101241" sldId="485"/>
        </pc:sldMkLst>
        <pc:spChg chg="mod">
          <ac:chgData name="Jonathan Hudson" userId="f8f8b515-48f0-425a-9b2c-7a1cb9f57f80" providerId="ADAL" clId="{E07B5CA5-A600-4E5C-B3AB-B4BD27320373}" dt="2021-05-03T16:46:38.499" v="500" actId="113"/>
          <ac:spMkLst>
            <pc:docMk/>
            <pc:sldMk cId="4067101241" sldId="485"/>
            <ac:spMk id="3" creationId="{00000000-0000-0000-0000-000000000000}"/>
          </ac:spMkLst>
        </pc:spChg>
        <pc:spChg chg="mod">
          <ac:chgData name="Jonathan Hudson" userId="f8f8b515-48f0-425a-9b2c-7a1cb9f57f80" providerId="ADAL" clId="{E07B5CA5-A600-4E5C-B3AB-B4BD27320373}" dt="2021-05-03T16:47:59.076" v="572" actId="1035"/>
          <ac:spMkLst>
            <pc:docMk/>
            <pc:sldMk cId="4067101241" sldId="485"/>
            <ac:spMk id="4" creationId="{00000000-0000-0000-0000-000000000000}"/>
          </ac:spMkLst>
        </pc:spChg>
      </pc:sldChg>
      <pc:sldChg chg="del">
        <pc:chgData name="Jonathan Hudson" userId="f8f8b515-48f0-425a-9b2c-7a1cb9f57f80" providerId="ADAL" clId="{E07B5CA5-A600-4E5C-B3AB-B4BD27320373}" dt="2021-05-03T16:39:17.864" v="19" actId="47"/>
        <pc:sldMkLst>
          <pc:docMk/>
          <pc:sldMk cId="1902201819" sldId="490"/>
        </pc:sldMkLst>
      </pc:sldChg>
      <pc:sldChg chg="del">
        <pc:chgData name="Jonathan Hudson" userId="f8f8b515-48f0-425a-9b2c-7a1cb9f57f80" providerId="ADAL" clId="{E07B5CA5-A600-4E5C-B3AB-B4BD27320373}" dt="2021-05-03T16:39:17.864" v="19" actId="47"/>
        <pc:sldMkLst>
          <pc:docMk/>
          <pc:sldMk cId="1781316355" sldId="491"/>
        </pc:sldMkLst>
      </pc:sldChg>
      <pc:sldChg chg="del">
        <pc:chgData name="Jonathan Hudson" userId="f8f8b515-48f0-425a-9b2c-7a1cb9f57f80" providerId="ADAL" clId="{E07B5CA5-A600-4E5C-B3AB-B4BD27320373}" dt="2021-05-03T16:39:17.864" v="19" actId="47"/>
        <pc:sldMkLst>
          <pc:docMk/>
          <pc:sldMk cId="422477378" sldId="492"/>
        </pc:sldMkLst>
      </pc:sldChg>
      <pc:sldChg chg="del">
        <pc:chgData name="Jonathan Hudson" userId="f8f8b515-48f0-425a-9b2c-7a1cb9f57f80" providerId="ADAL" clId="{E07B5CA5-A600-4E5C-B3AB-B4BD27320373}" dt="2021-05-03T16:39:17.864" v="19" actId="47"/>
        <pc:sldMkLst>
          <pc:docMk/>
          <pc:sldMk cId="115618548" sldId="493"/>
        </pc:sldMkLst>
      </pc:sldChg>
      <pc:sldChg chg="del">
        <pc:chgData name="Jonathan Hudson" userId="f8f8b515-48f0-425a-9b2c-7a1cb9f57f80" providerId="ADAL" clId="{E07B5CA5-A600-4E5C-B3AB-B4BD27320373}" dt="2021-05-03T16:39:17.864" v="19" actId="47"/>
        <pc:sldMkLst>
          <pc:docMk/>
          <pc:sldMk cId="4217083867" sldId="494"/>
        </pc:sldMkLst>
      </pc:sldChg>
      <pc:sldChg chg="del">
        <pc:chgData name="Jonathan Hudson" userId="f8f8b515-48f0-425a-9b2c-7a1cb9f57f80" providerId="ADAL" clId="{E07B5CA5-A600-4E5C-B3AB-B4BD27320373}" dt="2021-05-03T16:39:17.864" v="19" actId="47"/>
        <pc:sldMkLst>
          <pc:docMk/>
          <pc:sldMk cId="2506435910" sldId="496"/>
        </pc:sldMkLst>
      </pc:sldChg>
      <pc:sldChg chg="del">
        <pc:chgData name="Jonathan Hudson" userId="f8f8b515-48f0-425a-9b2c-7a1cb9f57f80" providerId="ADAL" clId="{E07B5CA5-A600-4E5C-B3AB-B4BD27320373}" dt="2021-05-03T16:39:17.864" v="19" actId="47"/>
        <pc:sldMkLst>
          <pc:docMk/>
          <pc:sldMk cId="155516446" sldId="497"/>
        </pc:sldMkLst>
      </pc:sldChg>
      <pc:sldChg chg="del">
        <pc:chgData name="Jonathan Hudson" userId="f8f8b515-48f0-425a-9b2c-7a1cb9f57f80" providerId="ADAL" clId="{E07B5CA5-A600-4E5C-B3AB-B4BD27320373}" dt="2021-05-03T16:39:17.864" v="19" actId="47"/>
        <pc:sldMkLst>
          <pc:docMk/>
          <pc:sldMk cId="2284115320" sldId="498"/>
        </pc:sldMkLst>
      </pc:sldChg>
      <pc:sldChg chg="del">
        <pc:chgData name="Jonathan Hudson" userId="f8f8b515-48f0-425a-9b2c-7a1cb9f57f80" providerId="ADAL" clId="{E07B5CA5-A600-4E5C-B3AB-B4BD27320373}" dt="2021-05-03T16:39:17.864" v="19" actId="47"/>
        <pc:sldMkLst>
          <pc:docMk/>
          <pc:sldMk cId="1752994599" sldId="499"/>
        </pc:sldMkLst>
      </pc:sldChg>
      <pc:sldChg chg="del">
        <pc:chgData name="Jonathan Hudson" userId="f8f8b515-48f0-425a-9b2c-7a1cb9f57f80" providerId="ADAL" clId="{E07B5CA5-A600-4E5C-B3AB-B4BD27320373}" dt="2021-05-03T16:39:17.864" v="19" actId="47"/>
        <pc:sldMkLst>
          <pc:docMk/>
          <pc:sldMk cId="814965410" sldId="500"/>
        </pc:sldMkLst>
      </pc:sldChg>
      <pc:sldChg chg="del">
        <pc:chgData name="Jonathan Hudson" userId="f8f8b515-48f0-425a-9b2c-7a1cb9f57f80" providerId="ADAL" clId="{E07B5CA5-A600-4E5C-B3AB-B4BD27320373}" dt="2021-05-03T16:39:17.864" v="19" actId="47"/>
        <pc:sldMkLst>
          <pc:docMk/>
          <pc:sldMk cId="3351627337" sldId="501"/>
        </pc:sldMkLst>
      </pc:sldChg>
      <pc:sldChg chg="del">
        <pc:chgData name="Jonathan Hudson" userId="f8f8b515-48f0-425a-9b2c-7a1cb9f57f80" providerId="ADAL" clId="{E07B5CA5-A600-4E5C-B3AB-B4BD27320373}" dt="2021-05-03T16:39:17.864" v="19" actId="47"/>
        <pc:sldMkLst>
          <pc:docMk/>
          <pc:sldMk cId="1854246538" sldId="502"/>
        </pc:sldMkLst>
      </pc:sldChg>
      <pc:sldChg chg="del">
        <pc:chgData name="Jonathan Hudson" userId="f8f8b515-48f0-425a-9b2c-7a1cb9f57f80" providerId="ADAL" clId="{E07B5CA5-A600-4E5C-B3AB-B4BD27320373}" dt="2021-05-03T16:39:17.864" v="19" actId="47"/>
        <pc:sldMkLst>
          <pc:docMk/>
          <pc:sldMk cId="3288538529" sldId="503"/>
        </pc:sldMkLst>
      </pc:sldChg>
      <pc:sldChg chg="del">
        <pc:chgData name="Jonathan Hudson" userId="f8f8b515-48f0-425a-9b2c-7a1cb9f57f80" providerId="ADAL" clId="{E07B5CA5-A600-4E5C-B3AB-B4BD27320373}" dt="2021-05-03T16:39:17.864" v="19" actId="47"/>
        <pc:sldMkLst>
          <pc:docMk/>
          <pc:sldMk cId="3856329364" sldId="504"/>
        </pc:sldMkLst>
      </pc:sldChg>
      <pc:sldChg chg="del">
        <pc:chgData name="Jonathan Hudson" userId="f8f8b515-48f0-425a-9b2c-7a1cb9f57f80" providerId="ADAL" clId="{E07B5CA5-A600-4E5C-B3AB-B4BD27320373}" dt="2021-05-03T16:39:17.864" v="19" actId="47"/>
        <pc:sldMkLst>
          <pc:docMk/>
          <pc:sldMk cId="2688342471" sldId="505"/>
        </pc:sldMkLst>
      </pc:sldChg>
      <pc:sldChg chg="del">
        <pc:chgData name="Jonathan Hudson" userId="f8f8b515-48f0-425a-9b2c-7a1cb9f57f80" providerId="ADAL" clId="{E07B5CA5-A600-4E5C-B3AB-B4BD27320373}" dt="2021-05-03T16:39:17.864" v="19" actId="47"/>
        <pc:sldMkLst>
          <pc:docMk/>
          <pc:sldMk cId="1270241974" sldId="506"/>
        </pc:sldMkLst>
      </pc:sldChg>
      <pc:sldChg chg="del">
        <pc:chgData name="Jonathan Hudson" userId="f8f8b515-48f0-425a-9b2c-7a1cb9f57f80" providerId="ADAL" clId="{E07B5CA5-A600-4E5C-B3AB-B4BD27320373}" dt="2021-05-03T16:39:17.864" v="19" actId="47"/>
        <pc:sldMkLst>
          <pc:docMk/>
          <pc:sldMk cId="4049975979" sldId="507"/>
        </pc:sldMkLst>
      </pc:sldChg>
      <pc:sldChg chg="addSp modSp add mod">
        <pc:chgData name="Jonathan Hudson" userId="f8f8b515-48f0-425a-9b2c-7a1cb9f57f80" providerId="ADAL" clId="{E07B5CA5-A600-4E5C-B3AB-B4BD27320373}" dt="2021-05-03T16:42:08.963" v="117" actId="207"/>
        <pc:sldMkLst>
          <pc:docMk/>
          <pc:sldMk cId="1111050496" sldId="510"/>
        </pc:sldMkLst>
        <pc:spChg chg="add mod">
          <ac:chgData name="Jonathan Hudson" userId="f8f8b515-48f0-425a-9b2c-7a1cb9f57f80" providerId="ADAL" clId="{E07B5CA5-A600-4E5C-B3AB-B4BD27320373}" dt="2021-05-03T16:40:13.868" v="26" actId="1582"/>
          <ac:spMkLst>
            <pc:docMk/>
            <pc:sldMk cId="1111050496" sldId="510"/>
            <ac:spMk id="3" creationId="{CDFDDEDD-4134-43F8-AA18-336C4E09BD77}"/>
          </ac:spMkLst>
        </pc:spChg>
        <pc:spChg chg="mod">
          <ac:chgData name="Jonathan Hudson" userId="f8f8b515-48f0-425a-9b2c-7a1cb9f57f80" providerId="ADAL" clId="{E07B5CA5-A600-4E5C-B3AB-B4BD27320373}" dt="2021-05-03T16:42:08.963" v="117" actId="207"/>
          <ac:spMkLst>
            <pc:docMk/>
            <pc:sldMk cId="1111050496" sldId="510"/>
            <ac:spMk id="5" creationId="{00000000-0000-0000-0000-000000000000}"/>
          </ac:spMkLst>
        </pc:spChg>
        <pc:spChg chg="mod">
          <ac:chgData name="Jonathan Hudson" userId="f8f8b515-48f0-425a-9b2c-7a1cb9f57f80" providerId="ADAL" clId="{E07B5CA5-A600-4E5C-B3AB-B4BD27320373}" dt="2021-05-03T16:41:57.960" v="114" actId="207"/>
          <ac:spMkLst>
            <pc:docMk/>
            <pc:sldMk cId="1111050496" sldId="510"/>
            <ac:spMk id="6" creationId="{00000000-0000-0000-0000-000000000000}"/>
          </ac:spMkLst>
        </pc:spChg>
        <pc:spChg chg="add mod">
          <ac:chgData name="Jonathan Hudson" userId="f8f8b515-48f0-425a-9b2c-7a1cb9f57f80" providerId="ADAL" clId="{E07B5CA5-A600-4E5C-B3AB-B4BD27320373}" dt="2021-05-03T16:41:53.462" v="113" actId="1076"/>
          <ac:spMkLst>
            <pc:docMk/>
            <pc:sldMk cId="1111050496" sldId="510"/>
            <ac:spMk id="8" creationId="{73309284-AD50-4E84-9248-1FB3FC4E3530}"/>
          </ac:spMkLst>
        </pc:spChg>
        <pc:spChg chg="add mod">
          <ac:chgData name="Jonathan Hudson" userId="f8f8b515-48f0-425a-9b2c-7a1cb9f57f80" providerId="ADAL" clId="{E07B5CA5-A600-4E5C-B3AB-B4BD27320373}" dt="2021-05-03T16:41:03.771" v="74" actId="1582"/>
          <ac:spMkLst>
            <pc:docMk/>
            <pc:sldMk cId="1111050496" sldId="510"/>
            <ac:spMk id="9" creationId="{1F1622B2-E2F4-4577-AA19-986FE054ED55}"/>
          </ac:spMkLst>
        </pc:spChg>
        <pc:spChg chg="add mod">
          <ac:chgData name="Jonathan Hudson" userId="f8f8b515-48f0-425a-9b2c-7a1cb9f57f80" providerId="ADAL" clId="{E07B5CA5-A600-4E5C-B3AB-B4BD27320373}" dt="2021-05-03T16:40:57.407" v="73" actId="1582"/>
          <ac:spMkLst>
            <pc:docMk/>
            <pc:sldMk cId="1111050496" sldId="510"/>
            <ac:spMk id="10" creationId="{152BE627-F640-4C55-90FE-EDF4B4A77220}"/>
          </ac:spMkLst>
        </pc:spChg>
        <pc:spChg chg="add mod">
          <ac:chgData name="Jonathan Hudson" userId="f8f8b515-48f0-425a-9b2c-7a1cb9f57f80" providerId="ADAL" clId="{E07B5CA5-A600-4E5C-B3AB-B4BD27320373}" dt="2021-05-03T16:41:31.276" v="100" actId="1582"/>
          <ac:spMkLst>
            <pc:docMk/>
            <pc:sldMk cId="1111050496" sldId="510"/>
            <ac:spMk id="11" creationId="{D8197643-58DA-4110-A767-EB15B098E650}"/>
          </ac:spMkLst>
        </pc:spChg>
        <pc:spChg chg="add mod">
          <ac:chgData name="Jonathan Hudson" userId="f8f8b515-48f0-425a-9b2c-7a1cb9f57f80" providerId="ADAL" clId="{E07B5CA5-A600-4E5C-B3AB-B4BD27320373}" dt="2021-05-03T16:41:39.836" v="109" actId="1036"/>
          <ac:spMkLst>
            <pc:docMk/>
            <pc:sldMk cId="1111050496" sldId="510"/>
            <ac:spMk id="12" creationId="{253A9E48-981A-4CE9-9F38-E892B34EFEF1}"/>
          </ac:spMkLst>
        </pc:spChg>
      </pc:sldChg>
      <pc:sldChg chg="add del">
        <pc:chgData name="Jonathan Hudson" userId="f8f8b515-48f0-425a-9b2c-7a1cb9f57f80" providerId="ADAL" clId="{E07B5CA5-A600-4E5C-B3AB-B4BD27320373}" dt="2021-05-03T16:39:48.430" v="21"/>
        <pc:sldMkLst>
          <pc:docMk/>
          <pc:sldMk cId="2826058681" sldId="510"/>
        </pc:sldMkLst>
      </pc:sldChg>
      <pc:sldChg chg="add del">
        <pc:chgData name="Jonathan Hudson" userId="f8f8b515-48f0-425a-9b2c-7a1cb9f57f80" providerId="ADAL" clId="{E07B5CA5-A600-4E5C-B3AB-B4BD27320373}" dt="2021-05-03T16:39:48.430" v="21"/>
        <pc:sldMkLst>
          <pc:docMk/>
          <pc:sldMk cId="1951444247" sldId="511"/>
        </pc:sldMkLst>
      </pc:sldChg>
      <pc:sldChg chg="addSp modSp add mod">
        <pc:chgData name="Jonathan Hudson" userId="f8f8b515-48f0-425a-9b2c-7a1cb9f57f80" providerId="ADAL" clId="{E07B5CA5-A600-4E5C-B3AB-B4BD27320373}" dt="2021-05-03T16:45:25.718" v="451" actId="113"/>
        <pc:sldMkLst>
          <pc:docMk/>
          <pc:sldMk cId="2708016207" sldId="511"/>
        </pc:sldMkLst>
        <pc:spChg chg="mod">
          <ac:chgData name="Jonathan Hudson" userId="f8f8b515-48f0-425a-9b2c-7a1cb9f57f80" providerId="ADAL" clId="{E07B5CA5-A600-4E5C-B3AB-B4BD27320373}" dt="2021-05-03T16:45:24.649" v="450" actId="113"/>
          <ac:spMkLst>
            <pc:docMk/>
            <pc:sldMk cId="2708016207" sldId="511"/>
            <ac:spMk id="3" creationId="{656D6FF3-D836-4058-B07D-556CCDDFEEBF}"/>
          </ac:spMkLst>
        </pc:spChg>
        <pc:spChg chg="add mod">
          <ac:chgData name="Jonathan Hudson" userId="f8f8b515-48f0-425a-9b2c-7a1cb9f57f80" providerId="ADAL" clId="{E07B5CA5-A600-4E5C-B3AB-B4BD27320373}" dt="2021-05-03T16:45:25.718" v="451" actId="113"/>
          <ac:spMkLst>
            <pc:docMk/>
            <pc:sldMk cId="2708016207" sldId="511"/>
            <ac:spMk id="4" creationId="{40B44895-FF13-47F1-9572-97B91ECAB666}"/>
          </ac:spMkLst>
        </pc:spChg>
      </pc:sldChg>
      <pc:sldChg chg="add del">
        <pc:chgData name="Jonathan Hudson" userId="f8f8b515-48f0-425a-9b2c-7a1cb9f57f80" providerId="ADAL" clId="{E07B5CA5-A600-4E5C-B3AB-B4BD27320373}" dt="2021-05-03T16:39:48.430" v="21"/>
        <pc:sldMkLst>
          <pc:docMk/>
          <pc:sldMk cId="239253605" sldId="512"/>
        </pc:sldMkLst>
      </pc:sldChg>
      <pc:sldChg chg="add del">
        <pc:chgData name="Jonathan Hudson" userId="f8f8b515-48f0-425a-9b2c-7a1cb9f57f80" providerId="ADAL" clId="{E07B5CA5-A600-4E5C-B3AB-B4BD27320373}" dt="2021-05-03T16:39:48.430" v="21"/>
        <pc:sldMkLst>
          <pc:docMk/>
          <pc:sldMk cId="1474177819" sldId="513"/>
        </pc:sldMkLst>
      </pc:sldChg>
      <pc:sldChg chg="add del">
        <pc:chgData name="Jonathan Hudson" userId="f8f8b515-48f0-425a-9b2c-7a1cb9f57f80" providerId="ADAL" clId="{E07B5CA5-A600-4E5C-B3AB-B4BD27320373}" dt="2021-05-03T16:39:48.430" v="21"/>
        <pc:sldMkLst>
          <pc:docMk/>
          <pc:sldMk cId="611759809" sldId="514"/>
        </pc:sldMkLst>
      </pc:sldChg>
      <pc:sldChg chg="add del">
        <pc:chgData name="Jonathan Hudson" userId="f8f8b515-48f0-425a-9b2c-7a1cb9f57f80" providerId="ADAL" clId="{E07B5CA5-A600-4E5C-B3AB-B4BD27320373}" dt="2021-05-03T16:39:48.430" v="21"/>
        <pc:sldMkLst>
          <pc:docMk/>
          <pc:sldMk cId="1711667847" sldId="515"/>
        </pc:sldMkLst>
      </pc:sldChg>
      <pc:sldChg chg="add del">
        <pc:chgData name="Jonathan Hudson" userId="f8f8b515-48f0-425a-9b2c-7a1cb9f57f80" providerId="ADAL" clId="{E07B5CA5-A600-4E5C-B3AB-B4BD27320373}" dt="2021-05-03T16:39:48.430" v="21"/>
        <pc:sldMkLst>
          <pc:docMk/>
          <pc:sldMk cId="1916520838" sldId="516"/>
        </pc:sldMkLst>
      </pc:sldChg>
      <pc:sldChg chg="add del">
        <pc:chgData name="Jonathan Hudson" userId="f8f8b515-48f0-425a-9b2c-7a1cb9f57f80" providerId="ADAL" clId="{E07B5CA5-A600-4E5C-B3AB-B4BD27320373}" dt="2021-05-03T16:39:48.430" v="21"/>
        <pc:sldMkLst>
          <pc:docMk/>
          <pc:sldMk cId="188540427" sldId="517"/>
        </pc:sldMkLst>
      </pc:sldChg>
      <pc:sldChg chg="add del">
        <pc:chgData name="Jonathan Hudson" userId="f8f8b515-48f0-425a-9b2c-7a1cb9f57f80" providerId="ADAL" clId="{E07B5CA5-A600-4E5C-B3AB-B4BD27320373}" dt="2021-05-03T16:39:48.430" v="21"/>
        <pc:sldMkLst>
          <pc:docMk/>
          <pc:sldMk cId="3398727652" sldId="518"/>
        </pc:sldMkLst>
      </pc:sldChg>
      <pc:sldChg chg="add del">
        <pc:chgData name="Jonathan Hudson" userId="f8f8b515-48f0-425a-9b2c-7a1cb9f57f80" providerId="ADAL" clId="{E07B5CA5-A600-4E5C-B3AB-B4BD27320373}" dt="2021-05-03T16:39:48.430" v="21"/>
        <pc:sldMkLst>
          <pc:docMk/>
          <pc:sldMk cId="2480132597" sldId="519"/>
        </pc:sldMkLst>
      </pc:sldChg>
      <pc:sldChg chg="add del">
        <pc:chgData name="Jonathan Hudson" userId="f8f8b515-48f0-425a-9b2c-7a1cb9f57f80" providerId="ADAL" clId="{E07B5CA5-A600-4E5C-B3AB-B4BD27320373}" dt="2021-05-03T16:39:48.430" v="21"/>
        <pc:sldMkLst>
          <pc:docMk/>
          <pc:sldMk cId="1066613272" sldId="520"/>
        </pc:sldMkLst>
      </pc:sldChg>
      <pc:sldChg chg="add del">
        <pc:chgData name="Jonathan Hudson" userId="f8f8b515-48f0-425a-9b2c-7a1cb9f57f80" providerId="ADAL" clId="{E07B5CA5-A600-4E5C-B3AB-B4BD27320373}" dt="2021-05-03T16:39:48.430" v="21"/>
        <pc:sldMkLst>
          <pc:docMk/>
          <pc:sldMk cId="2203998650" sldId="521"/>
        </pc:sldMkLst>
      </pc:sldChg>
      <pc:sldChg chg="add del">
        <pc:chgData name="Jonathan Hudson" userId="f8f8b515-48f0-425a-9b2c-7a1cb9f57f80" providerId="ADAL" clId="{E07B5CA5-A600-4E5C-B3AB-B4BD27320373}" dt="2021-05-03T16:39:48.430" v="21"/>
        <pc:sldMkLst>
          <pc:docMk/>
          <pc:sldMk cId="2837740580" sldId="522"/>
        </pc:sldMkLst>
      </pc:sldChg>
      <pc:sldChg chg="add del">
        <pc:chgData name="Jonathan Hudson" userId="f8f8b515-48f0-425a-9b2c-7a1cb9f57f80" providerId="ADAL" clId="{E07B5CA5-A600-4E5C-B3AB-B4BD27320373}" dt="2021-05-03T16:39:48.430" v="21"/>
        <pc:sldMkLst>
          <pc:docMk/>
          <pc:sldMk cId="2187401100" sldId="523"/>
        </pc:sldMkLst>
      </pc:sldChg>
      <pc:sldChg chg="add del">
        <pc:chgData name="Jonathan Hudson" userId="f8f8b515-48f0-425a-9b2c-7a1cb9f57f80" providerId="ADAL" clId="{E07B5CA5-A600-4E5C-B3AB-B4BD27320373}" dt="2021-05-03T16:39:48.430" v="21"/>
        <pc:sldMkLst>
          <pc:docMk/>
          <pc:sldMk cId="256360249" sldId="524"/>
        </pc:sldMkLst>
      </pc:sldChg>
      <pc:sldChg chg="add del">
        <pc:chgData name="Jonathan Hudson" userId="f8f8b515-48f0-425a-9b2c-7a1cb9f57f80" providerId="ADAL" clId="{E07B5CA5-A600-4E5C-B3AB-B4BD27320373}" dt="2021-05-03T16:39:48.430" v="21"/>
        <pc:sldMkLst>
          <pc:docMk/>
          <pc:sldMk cId="387869520" sldId="525"/>
        </pc:sldMkLst>
      </pc:sldChg>
      <pc:sldChg chg="add del">
        <pc:chgData name="Jonathan Hudson" userId="f8f8b515-48f0-425a-9b2c-7a1cb9f57f80" providerId="ADAL" clId="{E07B5CA5-A600-4E5C-B3AB-B4BD27320373}" dt="2021-05-03T16:39:48.430" v="21"/>
        <pc:sldMkLst>
          <pc:docMk/>
          <pc:sldMk cId="4073113342" sldId="526"/>
        </pc:sldMkLst>
      </pc:sldChg>
      <pc:sldChg chg="add del">
        <pc:chgData name="Jonathan Hudson" userId="f8f8b515-48f0-425a-9b2c-7a1cb9f57f80" providerId="ADAL" clId="{E07B5CA5-A600-4E5C-B3AB-B4BD27320373}" dt="2021-05-03T16:39:48.430" v="21"/>
        <pc:sldMkLst>
          <pc:docMk/>
          <pc:sldMk cId="1089479666" sldId="527"/>
        </pc:sldMkLst>
      </pc:sldChg>
      <pc:sldChg chg="add del">
        <pc:chgData name="Jonathan Hudson" userId="f8f8b515-48f0-425a-9b2c-7a1cb9f57f80" providerId="ADAL" clId="{E07B5CA5-A600-4E5C-B3AB-B4BD27320373}" dt="2021-05-03T16:39:48.430" v="21"/>
        <pc:sldMkLst>
          <pc:docMk/>
          <pc:sldMk cId="4227980040" sldId="528"/>
        </pc:sldMkLst>
      </pc:sldChg>
      <pc:sldChg chg="add del">
        <pc:chgData name="Jonathan Hudson" userId="f8f8b515-48f0-425a-9b2c-7a1cb9f57f80" providerId="ADAL" clId="{E07B5CA5-A600-4E5C-B3AB-B4BD27320373}" dt="2021-05-03T16:39:48.430" v="21"/>
        <pc:sldMkLst>
          <pc:docMk/>
          <pc:sldMk cId="2289602201" sldId="529"/>
        </pc:sldMkLst>
      </pc:sldChg>
      <pc:sldMasterChg chg="del delSldLayout">
        <pc:chgData name="Jonathan Hudson" userId="f8f8b515-48f0-425a-9b2c-7a1cb9f57f80" providerId="ADAL" clId="{E07B5CA5-A600-4E5C-B3AB-B4BD27320373}" dt="2021-05-03T16:39:17.864" v="19" actId="47"/>
        <pc:sldMasterMkLst>
          <pc:docMk/>
          <pc:sldMasterMk cId="3367577768" sldId="2147483680"/>
        </pc:sldMasterMkLst>
        <pc:sldLayoutChg chg="del">
          <pc:chgData name="Jonathan Hudson" userId="f8f8b515-48f0-425a-9b2c-7a1cb9f57f80" providerId="ADAL" clId="{E07B5CA5-A600-4E5C-B3AB-B4BD27320373}" dt="2021-05-03T16:39:17.864" v="19" actId="47"/>
          <pc:sldLayoutMkLst>
            <pc:docMk/>
            <pc:sldMasterMk cId="3367577768" sldId="2147483680"/>
            <pc:sldLayoutMk cId="3987239091" sldId="214748368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23038934" sldId="214748368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415210019" sldId="214748368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46932508" sldId="214748368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64841298" sldId="214748368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266745829" sldId="214748368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061010423" sldId="214748368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972690233" sldId="214748368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76224863" sldId="2147483689"/>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47318755" sldId="2147483690"/>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627716543" sldId="214748369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71844590" sldId="214748369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890523050" sldId="214748369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260977440" sldId="214748369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531591577" sldId="214748369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722613023" sldId="214748369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195544522" sldId="214748369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635521662" sldId="214748369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465766761" sldId="2147483699"/>
          </pc:sldLayoutMkLst>
        </pc:sldLayoutChg>
      </pc:sldMasterChg>
    </pc:docChg>
  </pc:docChgLst>
  <pc:docChgLst>
    <pc:chgData name="Jonathan Hudson" userId="f8f8b515-48f0-425a-9b2c-7a1cb9f57f80" providerId="ADAL" clId="{1AE1F064-8060-4BAB-8C3E-82DA1D2F4B70}"/>
    <pc:docChg chg="undo custSel addSld delSld modSld sldOrd delMainMaster">
      <pc:chgData name="Jonathan Hudson" userId="f8f8b515-48f0-425a-9b2c-7a1cb9f57f80" providerId="ADAL" clId="{1AE1F064-8060-4BAB-8C3E-82DA1D2F4B70}" dt="2021-04-30T17:27:12.280" v="1686" actId="6549"/>
      <pc:docMkLst>
        <pc:docMk/>
      </pc:docMkLst>
      <pc:sldChg chg="modSp mod">
        <pc:chgData name="Jonathan Hudson" userId="f8f8b515-48f0-425a-9b2c-7a1cb9f57f80" providerId="ADAL" clId="{1AE1F064-8060-4BAB-8C3E-82DA1D2F4B70}" dt="2021-04-30T17:04:10.712" v="12" actId="20577"/>
        <pc:sldMkLst>
          <pc:docMk/>
          <pc:sldMk cId="1814768217" sldId="256"/>
        </pc:sldMkLst>
        <pc:spChg chg="mod">
          <ac:chgData name="Jonathan Hudson" userId="f8f8b515-48f0-425a-9b2c-7a1cb9f57f80" providerId="ADAL" clId="{1AE1F064-8060-4BAB-8C3E-82DA1D2F4B70}" dt="2021-04-30T17:04:10.712" v="12" actId="20577"/>
          <ac:spMkLst>
            <pc:docMk/>
            <pc:sldMk cId="1814768217" sldId="256"/>
            <ac:spMk id="2" creationId="{B36EF6ED-5AC5-4E43-8069-ECF11021C7C6}"/>
          </ac:spMkLst>
        </pc:spChg>
      </pc:sldChg>
      <pc:sldChg chg="modSp mod">
        <pc:chgData name="Jonathan Hudson" userId="f8f8b515-48f0-425a-9b2c-7a1cb9f57f80" providerId="ADAL" clId="{1AE1F064-8060-4BAB-8C3E-82DA1D2F4B70}" dt="2021-04-30T17:04:19.262" v="22" actId="20577"/>
        <pc:sldMkLst>
          <pc:docMk/>
          <pc:sldMk cId="561393562" sldId="271"/>
        </pc:sldMkLst>
        <pc:spChg chg="mod">
          <ac:chgData name="Jonathan Hudson" userId="f8f8b515-48f0-425a-9b2c-7a1cb9f57f80" providerId="ADAL" clId="{1AE1F064-8060-4BAB-8C3E-82DA1D2F4B70}" dt="2021-04-30T17:04:19.262" v="22" actId="20577"/>
          <ac:spMkLst>
            <pc:docMk/>
            <pc:sldMk cId="561393562" sldId="271"/>
            <ac:spMk id="2" creationId="{65A5055B-8968-B34B-9FF4-65C0E741632A}"/>
          </ac:spMkLst>
        </pc:spChg>
      </pc:sldChg>
      <pc:sldChg chg="del">
        <pc:chgData name="Jonathan Hudson" userId="f8f8b515-48f0-425a-9b2c-7a1cb9f57f80" providerId="ADAL" clId="{1AE1F064-8060-4BAB-8C3E-82DA1D2F4B70}" dt="2021-04-30T17:04:15.108" v="13" actId="47"/>
        <pc:sldMkLst>
          <pc:docMk/>
          <pc:sldMk cId="3616695115" sldId="272"/>
        </pc:sldMkLst>
      </pc:sldChg>
      <pc:sldChg chg="del">
        <pc:chgData name="Jonathan Hudson" userId="f8f8b515-48f0-425a-9b2c-7a1cb9f57f80" providerId="ADAL" clId="{1AE1F064-8060-4BAB-8C3E-82DA1D2F4B70}" dt="2021-04-30T17:04:15.108" v="13" actId="47"/>
        <pc:sldMkLst>
          <pc:docMk/>
          <pc:sldMk cId="0" sldId="283"/>
        </pc:sldMkLst>
      </pc:sldChg>
      <pc:sldChg chg="del">
        <pc:chgData name="Jonathan Hudson" userId="f8f8b515-48f0-425a-9b2c-7a1cb9f57f80" providerId="ADAL" clId="{1AE1F064-8060-4BAB-8C3E-82DA1D2F4B70}" dt="2021-04-30T17:04:15.108" v="13" actId="47"/>
        <pc:sldMkLst>
          <pc:docMk/>
          <pc:sldMk cId="0" sldId="284"/>
        </pc:sldMkLst>
      </pc:sldChg>
      <pc:sldChg chg="del">
        <pc:chgData name="Jonathan Hudson" userId="f8f8b515-48f0-425a-9b2c-7a1cb9f57f80" providerId="ADAL" clId="{1AE1F064-8060-4BAB-8C3E-82DA1D2F4B70}" dt="2021-04-30T17:04:15.108" v="13" actId="47"/>
        <pc:sldMkLst>
          <pc:docMk/>
          <pc:sldMk cId="0" sldId="285"/>
        </pc:sldMkLst>
      </pc:sldChg>
      <pc:sldChg chg="del">
        <pc:chgData name="Jonathan Hudson" userId="f8f8b515-48f0-425a-9b2c-7a1cb9f57f80" providerId="ADAL" clId="{1AE1F064-8060-4BAB-8C3E-82DA1D2F4B70}" dt="2021-04-30T17:04:15.108" v="13" actId="47"/>
        <pc:sldMkLst>
          <pc:docMk/>
          <pc:sldMk cId="0" sldId="294"/>
        </pc:sldMkLst>
      </pc:sldChg>
      <pc:sldChg chg="del">
        <pc:chgData name="Jonathan Hudson" userId="f8f8b515-48f0-425a-9b2c-7a1cb9f57f80" providerId="ADAL" clId="{1AE1F064-8060-4BAB-8C3E-82DA1D2F4B70}" dt="2021-04-30T17:04:15.108" v="13" actId="47"/>
        <pc:sldMkLst>
          <pc:docMk/>
          <pc:sldMk cId="0" sldId="295"/>
        </pc:sldMkLst>
      </pc:sldChg>
      <pc:sldChg chg="del">
        <pc:chgData name="Jonathan Hudson" userId="f8f8b515-48f0-425a-9b2c-7a1cb9f57f80" providerId="ADAL" clId="{1AE1F064-8060-4BAB-8C3E-82DA1D2F4B70}" dt="2021-04-30T17:04:15.108" v="13" actId="47"/>
        <pc:sldMkLst>
          <pc:docMk/>
          <pc:sldMk cId="0" sldId="299"/>
        </pc:sldMkLst>
      </pc:sldChg>
      <pc:sldChg chg="del">
        <pc:chgData name="Jonathan Hudson" userId="f8f8b515-48f0-425a-9b2c-7a1cb9f57f80" providerId="ADAL" clId="{1AE1F064-8060-4BAB-8C3E-82DA1D2F4B70}" dt="2021-04-30T17:04:15.108" v="13" actId="47"/>
        <pc:sldMkLst>
          <pc:docMk/>
          <pc:sldMk cId="383599241" sldId="301"/>
        </pc:sldMkLst>
      </pc:sldChg>
      <pc:sldChg chg="addSp delSp modSp add del mod setBg delDesignElem">
        <pc:chgData name="Jonathan Hudson" userId="f8f8b515-48f0-425a-9b2c-7a1cb9f57f80" providerId="ADAL" clId="{1AE1F064-8060-4BAB-8C3E-82DA1D2F4B70}" dt="2021-04-30T17:27:12.280" v="1686" actId="6549"/>
        <pc:sldMkLst>
          <pc:docMk/>
          <pc:sldMk cId="2450874098" sldId="320"/>
        </pc:sldMkLst>
        <pc:spChg chg="mod">
          <ac:chgData name="Jonathan Hudson" userId="f8f8b515-48f0-425a-9b2c-7a1cb9f57f80" providerId="ADAL" clId="{1AE1F064-8060-4BAB-8C3E-82DA1D2F4B70}" dt="2021-04-30T17:27:12.280" v="1686" actId="6549"/>
          <ac:spMkLst>
            <pc:docMk/>
            <pc:sldMk cId="2450874098" sldId="320"/>
            <ac:spMk id="3" creationId="{00000000-0000-0000-0000-000000000000}"/>
          </ac:spMkLst>
        </pc:spChg>
        <pc:spChg chg="add del">
          <ac:chgData name="Jonathan Hudson" userId="f8f8b515-48f0-425a-9b2c-7a1cb9f57f80" providerId="ADAL" clId="{1AE1F064-8060-4BAB-8C3E-82DA1D2F4B70}" dt="2021-04-30T17:05:00.615" v="34"/>
          <ac:spMkLst>
            <pc:docMk/>
            <pc:sldMk cId="2450874098" sldId="320"/>
            <ac:spMk id="35" creationId="{828D1E49-2A21-4A83-A0E0-FB1597B4B2ED}"/>
          </ac:spMkLst>
        </pc:spChg>
        <pc:spChg chg="add del">
          <ac:chgData name="Jonathan Hudson" userId="f8f8b515-48f0-425a-9b2c-7a1cb9f57f80" providerId="ADAL" clId="{1AE1F064-8060-4BAB-8C3E-82DA1D2F4B70}" dt="2021-04-30T17:05:00.615" v="34"/>
          <ac:spMkLst>
            <pc:docMk/>
            <pc:sldMk cId="2450874098" sldId="320"/>
            <ac:spMk id="36" creationId="{E972DE0D-2E53-4159-ABD3-C601524262C2}"/>
          </ac:spMkLst>
        </pc:spChg>
        <pc:grpChg chg="add del">
          <ac:chgData name="Jonathan Hudson" userId="f8f8b515-48f0-425a-9b2c-7a1cb9f57f80" providerId="ADAL" clId="{1AE1F064-8060-4BAB-8C3E-82DA1D2F4B70}" dt="2021-04-30T17:05:00.615" v="34"/>
          <ac:grpSpMkLst>
            <pc:docMk/>
            <pc:sldMk cId="2450874098" sldId="320"/>
            <ac:grpSpMk id="13" creationId="{088B852E-5494-418B-A833-75CF016A9E20}"/>
          </ac:grpSpMkLst>
        </pc:grpChg>
      </pc:sldChg>
      <pc:sldChg chg="addSp delSp add del setBg delDesignElem">
        <pc:chgData name="Jonathan Hudson" userId="f8f8b515-48f0-425a-9b2c-7a1cb9f57f80" providerId="ADAL" clId="{1AE1F064-8060-4BAB-8C3E-82DA1D2F4B70}" dt="2021-04-30T17:05:00.615" v="34"/>
        <pc:sldMkLst>
          <pc:docMk/>
          <pc:sldMk cId="0" sldId="321"/>
        </pc:sldMkLst>
        <pc:spChg chg="add del">
          <ac:chgData name="Jonathan Hudson" userId="f8f8b515-48f0-425a-9b2c-7a1cb9f57f80" providerId="ADAL" clId="{1AE1F064-8060-4BAB-8C3E-82DA1D2F4B70}" dt="2021-04-30T17:05:00.615" v="34"/>
          <ac:spMkLst>
            <pc:docMk/>
            <pc:sldMk cId="0" sldId="321"/>
            <ac:spMk id="14" creationId="{472E3A19-F5D5-48FC-BB9C-48C2F68F598B}"/>
          </ac:spMkLst>
        </pc:spChg>
        <pc:spChg chg="add del">
          <ac:chgData name="Jonathan Hudson" userId="f8f8b515-48f0-425a-9b2c-7a1cb9f57f80" providerId="ADAL" clId="{1AE1F064-8060-4BAB-8C3E-82DA1D2F4B70}" dt="2021-04-30T17:05:00.615" v="34"/>
          <ac:spMkLst>
            <pc:docMk/>
            <pc:sldMk cId="0" sldId="321"/>
            <ac:spMk id="16" creationId="{7A62E32F-BB65-43A8-8EB5-92346890E549}"/>
          </ac:spMkLst>
        </pc:spChg>
        <pc:spChg chg="add del">
          <ac:chgData name="Jonathan Hudson" userId="f8f8b515-48f0-425a-9b2c-7a1cb9f57f80" providerId="ADAL" clId="{1AE1F064-8060-4BAB-8C3E-82DA1D2F4B70}" dt="2021-04-30T17:05:00.615" v="34"/>
          <ac:spMkLst>
            <pc:docMk/>
            <pc:sldMk cId="0" sldId="321"/>
            <ac:spMk id="18" creationId="{14E91B64-9FCC-451E-AFB4-A827D6329367}"/>
          </ac:spMkLst>
        </pc:spChg>
        <pc:spChg chg="add del">
          <ac:chgData name="Jonathan Hudson" userId="f8f8b515-48f0-425a-9b2c-7a1cb9f57f80" providerId="ADAL" clId="{1AE1F064-8060-4BAB-8C3E-82DA1D2F4B70}" dt="2021-04-30T17:05:00.615" v="34"/>
          <ac:spMkLst>
            <pc:docMk/>
            <pc:sldMk cId="0" sldId="321"/>
            <ac:spMk id="19" creationId="{827B839B-9ADE-406B-8590-F1CAEDED45A1}"/>
          </ac:spMkLst>
        </pc:spChg>
        <pc:spChg chg="add del">
          <ac:chgData name="Jonathan Hudson" userId="f8f8b515-48f0-425a-9b2c-7a1cb9f57f80" providerId="ADAL" clId="{1AE1F064-8060-4BAB-8C3E-82DA1D2F4B70}" dt="2021-04-30T17:05:00.615" v="34"/>
          <ac:spMkLst>
            <pc:docMk/>
            <pc:sldMk cId="0" sldId="321"/>
            <ac:spMk id="20" creationId="{CFE45BF0-46DB-408C-B5F7-7B11716805D4}"/>
          </ac:spMkLst>
        </pc:spChg>
        <pc:spChg chg="add del">
          <ac:chgData name="Jonathan Hudson" userId="f8f8b515-48f0-425a-9b2c-7a1cb9f57f80" providerId="ADAL" clId="{1AE1F064-8060-4BAB-8C3E-82DA1D2F4B70}" dt="2021-04-30T17:05:00.615" v="34"/>
          <ac:spMkLst>
            <pc:docMk/>
            <pc:sldMk cId="0" sldId="321"/>
            <ac:spMk id="21" creationId="{2AEBC8F2-97B1-41B4-93F1-2D289E197FBA}"/>
          </ac:spMkLst>
        </pc:spChg>
      </pc:sldChg>
      <pc:sldChg chg="add del">
        <pc:chgData name="Jonathan Hudson" userId="f8f8b515-48f0-425a-9b2c-7a1cb9f57f80" providerId="ADAL" clId="{1AE1F064-8060-4BAB-8C3E-82DA1D2F4B70}" dt="2021-04-30T17:05:00.615" v="34"/>
        <pc:sldMkLst>
          <pc:docMk/>
          <pc:sldMk cId="0" sldId="323"/>
        </pc:sldMkLst>
      </pc:sldChg>
      <pc:sldChg chg="del">
        <pc:chgData name="Jonathan Hudson" userId="f8f8b515-48f0-425a-9b2c-7a1cb9f57f80" providerId="ADAL" clId="{1AE1F064-8060-4BAB-8C3E-82DA1D2F4B70}" dt="2021-04-30T17:04:15.108" v="13" actId="47"/>
        <pc:sldMkLst>
          <pc:docMk/>
          <pc:sldMk cId="0" sldId="327"/>
        </pc:sldMkLst>
      </pc:sldChg>
      <pc:sldChg chg="add del">
        <pc:chgData name="Jonathan Hudson" userId="f8f8b515-48f0-425a-9b2c-7a1cb9f57f80" providerId="ADAL" clId="{1AE1F064-8060-4BAB-8C3E-82DA1D2F4B70}" dt="2021-04-30T17:05:00.615" v="34"/>
        <pc:sldMkLst>
          <pc:docMk/>
          <pc:sldMk cId="0" sldId="329"/>
        </pc:sldMkLst>
      </pc:sldChg>
      <pc:sldChg chg="add del">
        <pc:chgData name="Jonathan Hudson" userId="f8f8b515-48f0-425a-9b2c-7a1cb9f57f80" providerId="ADAL" clId="{1AE1F064-8060-4BAB-8C3E-82DA1D2F4B70}" dt="2021-04-30T17:05:00.615" v="34"/>
        <pc:sldMkLst>
          <pc:docMk/>
          <pc:sldMk cId="2270366068" sldId="330"/>
        </pc:sldMkLst>
      </pc:sldChg>
      <pc:sldChg chg="add del">
        <pc:chgData name="Jonathan Hudson" userId="f8f8b515-48f0-425a-9b2c-7a1cb9f57f80" providerId="ADAL" clId="{1AE1F064-8060-4BAB-8C3E-82DA1D2F4B70}" dt="2021-04-30T17:05:00.615" v="34"/>
        <pc:sldMkLst>
          <pc:docMk/>
          <pc:sldMk cId="1228236891" sldId="331"/>
        </pc:sldMkLst>
      </pc:sldChg>
      <pc:sldChg chg="addSp delSp add del setBg delDesignElem">
        <pc:chgData name="Jonathan Hudson" userId="f8f8b515-48f0-425a-9b2c-7a1cb9f57f80" providerId="ADAL" clId="{1AE1F064-8060-4BAB-8C3E-82DA1D2F4B70}" dt="2021-04-30T17:05:00.615" v="34"/>
        <pc:sldMkLst>
          <pc:docMk/>
          <pc:sldMk cId="1102869499" sldId="332"/>
        </pc:sldMkLst>
        <pc:spChg chg="add del">
          <ac:chgData name="Jonathan Hudson" userId="f8f8b515-48f0-425a-9b2c-7a1cb9f57f80" providerId="ADAL" clId="{1AE1F064-8060-4BAB-8C3E-82DA1D2F4B70}" dt="2021-04-30T17:05:00.615" v="34"/>
          <ac:spMkLst>
            <pc:docMk/>
            <pc:sldMk cId="1102869499" sldId="332"/>
            <ac:spMk id="10" creationId="{07E773EB-1EC1-4E49-9DE2-E6F460497242}"/>
          </ac:spMkLst>
        </pc:spChg>
      </pc:sldChg>
      <pc:sldChg chg="addSp delSp add del setBg delDesignElem">
        <pc:chgData name="Jonathan Hudson" userId="f8f8b515-48f0-425a-9b2c-7a1cb9f57f80" providerId="ADAL" clId="{1AE1F064-8060-4BAB-8C3E-82DA1D2F4B70}" dt="2021-04-30T17:05:00.615" v="34"/>
        <pc:sldMkLst>
          <pc:docMk/>
          <pc:sldMk cId="0" sldId="337"/>
        </pc:sldMkLst>
        <pc:spChg chg="add del">
          <ac:chgData name="Jonathan Hudson" userId="f8f8b515-48f0-425a-9b2c-7a1cb9f57f80" providerId="ADAL" clId="{1AE1F064-8060-4BAB-8C3E-82DA1D2F4B70}" dt="2021-04-30T17:05:00.615" v="34"/>
          <ac:spMkLst>
            <pc:docMk/>
            <pc:sldMk cId="0" sldId="337"/>
            <ac:spMk id="74" creationId="{6F79B0DD-2C63-4EE5-804F-B8E391FC1E45}"/>
          </ac:spMkLst>
        </pc:spChg>
        <pc:spChg chg="add del">
          <ac:chgData name="Jonathan Hudson" userId="f8f8b515-48f0-425a-9b2c-7a1cb9f57f80" providerId="ADAL" clId="{1AE1F064-8060-4BAB-8C3E-82DA1D2F4B70}" dt="2021-04-30T17:05:00.615" v="34"/>
          <ac:spMkLst>
            <pc:docMk/>
            <pc:sldMk cId="0" sldId="337"/>
            <ac:spMk id="76" creationId="{627DB8AB-CD55-4C8F-9043-52652B89231A}"/>
          </ac:spMkLst>
        </pc:spChg>
        <pc:spChg chg="add del">
          <ac:chgData name="Jonathan Hudson" userId="f8f8b515-48f0-425a-9b2c-7a1cb9f57f80" providerId="ADAL" clId="{1AE1F064-8060-4BAB-8C3E-82DA1D2F4B70}" dt="2021-04-30T17:05:00.615" v="34"/>
          <ac:spMkLst>
            <pc:docMk/>
            <pc:sldMk cId="0" sldId="337"/>
            <ac:spMk id="78" creationId="{53059C5A-91CB-4024-9B4E-20082E25C70B}"/>
          </ac:spMkLst>
        </pc:spChg>
        <pc:spChg chg="add del">
          <ac:chgData name="Jonathan Hudson" userId="f8f8b515-48f0-425a-9b2c-7a1cb9f57f80" providerId="ADAL" clId="{1AE1F064-8060-4BAB-8C3E-82DA1D2F4B70}" dt="2021-04-30T17:05:00.615" v="34"/>
          <ac:spMkLst>
            <pc:docMk/>
            <pc:sldMk cId="0" sldId="337"/>
            <ac:spMk id="80" creationId="{184884BF-A898-4EFF-9504-E13EBE3FF62E}"/>
          </ac:spMkLst>
        </pc:spChg>
        <pc:spChg chg="add del">
          <ac:chgData name="Jonathan Hudson" userId="f8f8b515-48f0-425a-9b2c-7a1cb9f57f80" providerId="ADAL" clId="{1AE1F064-8060-4BAB-8C3E-82DA1D2F4B70}" dt="2021-04-30T17:05:00.615" v="34"/>
          <ac:spMkLst>
            <pc:docMk/>
            <pc:sldMk cId="0" sldId="337"/>
            <ac:spMk id="82" creationId="{7B32D337-FDA6-4468-ADB1-7038E5FC0BA9}"/>
          </ac:spMkLst>
        </pc:spChg>
      </pc:sldChg>
      <pc:sldChg chg="del">
        <pc:chgData name="Jonathan Hudson" userId="f8f8b515-48f0-425a-9b2c-7a1cb9f57f80" providerId="ADAL" clId="{1AE1F064-8060-4BAB-8C3E-82DA1D2F4B70}" dt="2021-04-30T17:04:54.099" v="23"/>
        <pc:sldMkLst>
          <pc:docMk/>
          <pc:sldMk cId="1398282742" sldId="338"/>
        </pc:sldMkLst>
      </pc:sldChg>
      <pc:sldChg chg="del">
        <pc:chgData name="Jonathan Hudson" userId="f8f8b515-48f0-425a-9b2c-7a1cb9f57f80" providerId="ADAL" clId="{1AE1F064-8060-4BAB-8C3E-82DA1D2F4B70}" dt="2021-04-30T17:04:54.099" v="23"/>
        <pc:sldMkLst>
          <pc:docMk/>
          <pc:sldMk cId="2825277961" sldId="339"/>
        </pc:sldMkLst>
      </pc:sldChg>
      <pc:sldChg chg="del">
        <pc:chgData name="Jonathan Hudson" userId="f8f8b515-48f0-425a-9b2c-7a1cb9f57f80" providerId="ADAL" clId="{1AE1F064-8060-4BAB-8C3E-82DA1D2F4B70}" dt="2021-04-30T17:04:54.099" v="23"/>
        <pc:sldMkLst>
          <pc:docMk/>
          <pc:sldMk cId="229063139" sldId="341"/>
        </pc:sldMkLst>
      </pc:sldChg>
      <pc:sldChg chg="addSp delSp add del setBg delDesignElem">
        <pc:chgData name="Jonathan Hudson" userId="f8f8b515-48f0-425a-9b2c-7a1cb9f57f80" providerId="ADAL" clId="{1AE1F064-8060-4BAB-8C3E-82DA1D2F4B70}" dt="2021-04-30T17:05:00.615" v="34"/>
        <pc:sldMkLst>
          <pc:docMk/>
          <pc:sldMk cId="0" sldId="343"/>
        </pc:sldMkLst>
        <pc:spChg chg="add del">
          <ac:chgData name="Jonathan Hudson" userId="f8f8b515-48f0-425a-9b2c-7a1cb9f57f80" providerId="ADAL" clId="{1AE1F064-8060-4BAB-8C3E-82DA1D2F4B70}" dt="2021-04-30T17:05:00.615" v="34"/>
          <ac:spMkLst>
            <pc:docMk/>
            <pc:sldMk cId="0" sldId="343"/>
            <ac:spMk id="14" creationId="{1707FC24-6981-43D9-B525-C7832BA22463}"/>
          </ac:spMkLst>
        </pc:spChg>
      </pc:sldChg>
      <pc:sldChg chg="del">
        <pc:chgData name="Jonathan Hudson" userId="f8f8b515-48f0-425a-9b2c-7a1cb9f57f80" providerId="ADAL" clId="{1AE1F064-8060-4BAB-8C3E-82DA1D2F4B70}" dt="2021-04-30T17:04:15.108" v="13" actId="47"/>
        <pc:sldMkLst>
          <pc:docMk/>
          <pc:sldMk cId="0" sldId="345"/>
        </pc:sldMkLst>
      </pc:sldChg>
      <pc:sldChg chg="addSp delSp add del setBg delDesignElem">
        <pc:chgData name="Jonathan Hudson" userId="f8f8b515-48f0-425a-9b2c-7a1cb9f57f80" providerId="ADAL" clId="{1AE1F064-8060-4BAB-8C3E-82DA1D2F4B70}" dt="2021-04-30T17:05:00.615" v="34"/>
        <pc:sldMkLst>
          <pc:docMk/>
          <pc:sldMk cId="0" sldId="346"/>
        </pc:sldMkLst>
        <pc:spChg chg="add del">
          <ac:chgData name="Jonathan Hudson" userId="f8f8b515-48f0-425a-9b2c-7a1cb9f57f80" providerId="ADAL" clId="{1AE1F064-8060-4BAB-8C3E-82DA1D2F4B70}" dt="2021-04-30T17:05:00.615" v="34"/>
          <ac:spMkLst>
            <pc:docMk/>
            <pc:sldMk cId="0" sldId="346"/>
            <ac:spMk id="10" creationId="{3A5B4632-C963-4296-86F0-79AA9EA5AE98}"/>
          </ac:spMkLst>
        </pc:spChg>
      </pc:sldChg>
      <pc:sldChg chg="modSp add del mod">
        <pc:chgData name="Jonathan Hudson" userId="f8f8b515-48f0-425a-9b2c-7a1cb9f57f80" providerId="ADAL" clId="{1AE1F064-8060-4BAB-8C3E-82DA1D2F4B70}" dt="2021-04-30T17:08:30.148" v="83" actId="114"/>
        <pc:sldMkLst>
          <pc:docMk/>
          <pc:sldMk cId="325508071" sldId="347"/>
        </pc:sldMkLst>
        <pc:spChg chg="mod">
          <ac:chgData name="Jonathan Hudson" userId="f8f8b515-48f0-425a-9b2c-7a1cb9f57f80" providerId="ADAL" clId="{1AE1F064-8060-4BAB-8C3E-82DA1D2F4B70}" dt="2021-04-30T17:08:30.148" v="83" actId="114"/>
          <ac:spMkLst>
            <pc:docMk/>
            <pc:sldMk cId="325508071" sldId="347"/>
            <ac:spMk id="3" creationId="{358E9B5B-90C1-4FB1-9DE2-047A46FFF230}"/>
          </ac:spMkLst>
        </pc:spChg>
      </pc:sldChg>
      <pc:sldChg chg="addSp delSp add del setBg delDesignElem">
        <pc:chgData name="Jonathan Hudson" userId="f8f8b515-48f0-425a-9b2c-7a1cb9f57f80" providerId="ADAL" clId="{1AE1F064-8060-4BAB-8C3E-82DA1D2F4B70}" dt="2021-04-30T17:05:00.615" v="34"/>
        <pc:sldMkLst>
          <pc:docMk/>
          <pc:sldMk cId="0" sldId="348"/>
        </pc:sldMkLst>
        <pc:spChg chg="add del">
          <ac:chgData name="Jonathan Hudson" userId="f8f8b515-48f0-425a-9b2c-7a1cb9f57f80" providerId="ADAL" clId="{1AE1F064-8060-4BAB-8C3E-82DA1D2F4B70}" dt="2021-04-30T17:05:00.615" v="34"/>
          <ac:spMkLst>
            <pc:docMk/>
            <pc:sldMk cId="0" sldId="348"/>
            <ac:spMk id="10" creationId="{AFA67CD3-AB4E-4A7A-BEB8-53C445D8C44E}"/>
          </ac:spMkLst>
        </pc:spChg>
        <pc:spChg chg="add del">
          <ac:chgData name="Jonathan Hudson" userId="f8f8b515-48f0-425a-9b2c-7a1cb9f57f80" providerId="ADAL" clId="{1AE1F064-8060-4BAB-8C3E-82DA1D2F4B70}" dt="2021-04-30T17:05:00.615" v="34"/>
          <ac:spMkLst>
            <pc:docMk/>
            <pc:sldMk cId="0" sldId="348"/>
            <ac:spMk id="14" creationId="{339C8D78-A644-462F-B674-F440635E5353}"/>
          </ac:spMkLst>
        </pc:spChg>
        <pc:picChg chg="add del">
          <ac:chgData name="Jonathan Hudson" userId="f8f8b515-48f0-425a-9b2c-7a1cb9f57f80" providerId="ADAL" clId="{1AE1F064-8060-4BAB-8C3E-82DA1D2F4B70}" dt="2021-04-30T17:05:00.615" v="34"/>
          <ac:picMkLst>
            <pc:docMk/>
            <pc:sldMk cId="0" sldId="348"/>
            <ac:picMk id="12" creationId="{07CF545F-9C2E-4446-97CD-AD92990C2B68}"/>
          </ac:picMkLst>
        </pc:picChg>
      </pc:sldChg>
      <pc:sldChg chg="del">
        <pc:chgData name="Jonathan Hudson" userId="f8f8b515-48f0-425a-9b2c-7a1cb9f57f80" providerId="ADAL" clId="{1AE1F064-8060-4BAB-8C3E-82DA1D2F4B70}" dt="2021-04-30T17:04:54.099" v="23"/>
        <pc:sldMkLst>
          <pc:docMk/>
          <pc:sldMk cId="566681855" sldId="353"/>
        </pc:sldMkLst>
      </pc:sldChg>
      <pc:sldChg chg="del">
        <pc:chgData name="Jonathan Hudson" userId="f8f8b515-48f0-425a-9b2c-7a1cb9f57f80" providerId="ADAL" clId="{1AE1F064-8060-4BAB-8C3E-82DA1D2F4B70}" dt="2021-04-30T17:04:54.099" v="23"/>
        <pc:sldMkLst>
          <pc:docMk/>
          <pc:sldMk cId="3097946807" sldId="356"/>
        </pc:sldMkLst>
      </pc:sldChg>
      <pc:sldChg chg="del">
        <pc:chgData name="Jonathan Hudson" userId="f8f8b515-48f0-425a-9b2c-7a1cb9f57f80" providerId="ADAL" clId="{1AE1F064-8060-4BAB-8C3E-82DA1D2F4B70}" dt="2021-04-30T17:04:54.099" v="23"/>
        <pc:sldMkLst>
          <pc:docMk/>
          <pc:sldMk cId="3335892472" sldId="359"/>
        </pc:sldMkLst>
      </pc:sldChg>
      <pc:sldChg chg="del">
        <pc:chgData name="Jonathan Hudson" userId="f8f8b515-48f0-425a-9b2c-7a1cb9f57f80" providerId="ADAL" clId="{1AE1F064-8060-4BAB-8C3E-82DA1D2F4B70}" dt="2021-04-30T17:04:54.099" v="23"/>
        <pc:sldMkLst>
          <pc:docMk/>
          <pc:sldMk cId="3566203033" sldId="361"/>
        </pc:sldMkLst>
      </pc:sldChg>
      <pc:sldChg chg="del">
        <pc:chgData name="Jonathan Hudson" userId="f8f8b515-48f0-425a-9b2c-7a1cb9f57f80" providerId="ADAL" clId="{1AE1F064-8060-4BAB-8C3E-82DA1D2F4B70}" dt="2021-04-30T17:04:54.099" v="23"/>
        <pc:sldMkLst>
          <pc:docMk/>
          <pc:sldMk cId="1723819841" sldId="363"/>
        </pc:sldMkLst>
      </pc:sldChg>
      <pc:sldChg chg="addSp delSp add del setBg delDesignElem">
        <pc:chgData name="Jonathan Hudson" userId="f8f8b515-48f0-425a-9b2c-7a1cb9f57f80" providerId="ADAL" clId="{1AE1F064-8060-4BAB-8C3E-82DA1D2F4B70}" dt="2021-04-30T17:05:00.615" v="34"/>
        <pc:sldMkLst>
          <pc:docMk/>
          <pc:sldMk cId="1199141022" sldId="365"/>
        </pc:sldMkLst>
        <pc:spChg chg="add del">
          <ac:chgData name="Jonathan Hudson" userId="f8f8b515-48f0-425a-9b2c-7a1cb9f57f80" providerId="ADAL" clId="{1AE1F064-8060-4BAB-8C3E-82DA1D2F4B70}" dt="2021-04-30T17:05:00.615" v="34"/>
          <ac:spMkLst>
            <pc:docMk/>
            <pc:sldMk cId="1199141022" sldId="365"/>
            <ac:spMk id="10" creationId="{2B566528-1B12-4246-9431-5C2D7D081168}"/>
          </ac:spMkLst>
        </pc:spChg>
        <pc:grpChg chg="add del">
          <ac:chgData name="Jonathan Hudson" userId="f8f8b515-48f0-425a-9b2c-7a1cb9f57f80" providerId="ADAL" clId="{1AE1F064-8060-4BAB-8C3E-82DA1D2F4B70}" dt="2021-04-30T17:05:00.615" v="34"/>
          <ac:grpSpMkLst>
            <pc:docMk/>
            <pc:sldMk cId="1199141022" sldId="365"/>
            <ac:grpSpMk id="12" creationId="{5995D10D-E9C9-47DB-AE7E-801FEF38F5C9}"/>
          </ac:grpSpMkLst>
        </pc:grpChg>
        <pc:grpChg chg="add del">
          <ac:chgData name="Jonathan Hudson" userId="f8f8b515-48f0-425a-9b2c-7a1cb9f57f80" providerId="ADAL" clId="{1AE1F064-8060-4BAB-8C3E-82DA1D2F4B70}" dt="2021-04-30T17:05:00.615" v="34"/>
          <ac:grpSpMkLst>
            <pc:docMk/>
            <pc:sldMk cId="1199141022" sldId="365"/>
            <ac:grpSpMk id="16" creationId="{828A5161-06F1-46CF-8AD7-844680A59E13}"/>
          </ac:grpSpMkLst>
        </pc:grpChg>
      </pc:sldChg>
      <pc:sldChg chg="modSp add del mod">
        <pc:chgData name="Jonathan Hudson" userId="f8f8b515-48f0-425a-9b2c-7a1cb9f57f80" providerId="ADAL" clId="{1AE1F064-8060-4BAB-8C3E-82DA1D2F4B70}" dt="2021-04-30T17:24:57.176" v="1618" actId="20577"/>
        <pc:sldMkLst>
          <pc:docMk/>
          <pc:sldMk cId="3987205989" sldId="366"/>
        </pc:sldMkLst>
        <pc:spChg chg="mod">
          <ac:chgData name="Jonathan Hudson" userId="f8f8b515-48f0-425a-9b2c-7a1cb9f57f80" providerId="ADAL" clId="{1AE1F064-8060-4BAB-8C3E-82DA1D2F4B70}" dt="2021-04-30T17:24:57.176" v="1618" actId="20577"/>
          <ac:spMkLst>
            <pc:docMk/>
            <pc:sldMk cId="3987205989" sldId="366"/>
            <ac:spMk id="3" creationId="{00000000-0000-0000-0000-000000000000}"/>
          </ac:spMkLst>
        </pc:spChg>
      </pc:sldChg>
      <pc:sldChg chg="del">
        <pc:chgData name="Jonathan Hudson" userId="f8f8b515-48f0-425a-9b2c-7a1cb9f57f80" providerId="ADAL" clId="{1AE1F064-8060-4BAB-8C3E-82DA1D2F4B70}" dt="2021-04-30T17:04:54.099" v="23"/>
        <pc:sldMkLst>
          <pc:docMk/>
          <pc:sldMk cId="1634454954" sldId="367"/>
        </pc:sldMkLst>
      </pc:sldChg>
      <pc:sldChg chg="addSp delSp modSp add del ord setBg delDesignElem">
        <pc:chgData name="Jonathan Hudson" userId="f8f8b515-48f0-425a-9b2c-7a1cb9f57f80" providerId="ADAL" clId="{1AE1F064-8060-4BAB-8C3E-82DA1D2F4B70}" dt="2021-04-30T17:25:47.333" v="1649"/>
        <pc:sldMkLst>
          <pc:docMk/>
          <pc:sldMk cId="2750150202" sldId="386"/>
        </pc:sldMkLst>
        <pc:spChg chg="add del">
          <ac:chgData name="Jonathan Hudson" userId="f8f8b515-48f0-425a-9b2c-7a1cb9f57f80" providerId="ADAL" clId="{1AE1F064-8060-4BAB-8C3E-82DA1D2F4B70}" dt="2021-04-30T17:05:00.615" v="34"/>
          <ac:spMkLst>
            <pc:docMk/>
            <pc:sldMk cId="2750150202" sldId="386"/>
            <ac:spMk id="46" creationId="{3A5B4632-C963-4296-86F0-79AA9EA5AE98}"/>
          </ac:spMkLst>
        </pc:spChg>
        <pc:graphicFrameChg chg="mod">
          <ac:chgData name="Jonathan Hudson" userId="f8f8b515-48f0-425a-9b2c-7a1cb9f57f80" providerId="ADAL" clId="{1AE1F064-8060-4BAB-8C3E-82DA1D2F4B70}" dt="2021-04-30T17:25:31.541" v="1647" actId="20577"/>
          <ac:graphicFrameMkLst>
            <pc:docMk/>
            <pc:sldMk cId="2750150202" sldId="386"/>
            <ac:graphicFrameMk id="47" creationId="{2D26871B-0F76-4574-A8F5-B6B9906C4AE6}"/>
          </ac:graphicFrameMkLst>
        </pc:graphicFrameChg>
      </pc:sldChg>
      <pc:sldChg chg="del">
        <pc:chgData name="Jonathan Hudson" userId="f8f8b515-48f0-425a-9b2c-7a1cb9f57f80" providerId="ADAL" clId="{1AE1F064-8060-4BAB-8C3E-82DA1D2F4B70}" dt="2021-04-30T17:04:54.099" v="23"/>
        <pc:sldMkLst>
          <pc:docMk/>
          <pc:sldMk cId="588338891" sldId="388"/>
        </pc:sldMkLst>
      </pc:sldChg>
      <pc:sldChg chg="del">
        <pc:chgData name="Jonathan Hudson" userId="f8f8b515-48f0-425a-9b2c-7a1cb9f57f80" providerId="ADAL" clId="{1AE1F064-8060-4BAB-8C3E-82DA1D2F4B70}" dt="2021-04-30T17:04:54.099" v="23"/>
        <pc:sldMkLst>
          <pc:docMk/>
          <pc:sldMk cId="133331972" sldId="462"/>
        </pc:sldMkLst>
      </pc:sldChg>
      <pc:sldChg chg="del">
        <pc:chgData name="Jonathan Hudson" userId="f8f8b515-48f0-425a-9b2c-7a1cb9f57f80" providerId="ADAL" clId="{1AE1F064-8060-4BAB-8C3E-82DA1D2F4B70}" dt="2021-04-30T17:04:54.099" v="23"/>
        <pc:sldMkLst>
          <pc:docMk/>
          <pc:sldMk cId="3017767557" sldId="463"/>
        </pc:sldMkLst>
      </pc:sldChg>
      <pc:sldChg chg="del">
        <pc:chgData name="Jonathan Hudson" userId="f8f8b515-48f0-425a-9b2c-7a1cb9f57f80" providerId="ADAL" clId="{1AE1F064-8060-4BAB-8C3E-82DA1D2F4B70}" dt="2021-04-30T17:04:54.099" v="23"/>
        <pc:sldMkLst>
          <pc:docMk/>
          <pc:sldMk cId="2959831849" sldId="464"/>
        </pc:sldMkLst>
      </pc:sldChg>
      <pc:sldChg chg="del">
        <pc:chgData name="Jonathan Hudson" userId="f8f8b515-48f0-425a-9b2c-7a1cb9f57f80" providerId="ADAL" clId="{1AE1F064-8060-4BAB-8C3E-82DA1D2F4B70}" dt="2021-04-30T17:04:54.099" v="23"/>
        <pc:sldMkLst>
          <pc:docMk/>
          <pc:sldMk cId="1764710408" sldId="466"/>
        </pc:sldMkLst>
      </pc:sldChg>
      <pc:sldChg chg="del">
        <pc:chgData name="Jonathan Hudson" userId="f8f8b515-48f0-425a-9b2c-7a1cb9f57f80" providerId="ADAL" clId="{1AE1F064-8060-4BAB-8C3E-82DA1D2F4B70}" dt="2021-04-30T17:04:54.099" v="23"/>
        <pc:sldMkLst>
          <pc:docMk/>
          <pc:sldMk cId="195328088" sldId="474"/>
        </pc:sldMkLst>
      </pc:sldChg>
      <pc:sldChg chg="del">
        <pc:chgData name="Jonathan Hudson" userId="f8f8b515-48f0-425a-9b2c-7a1cb9f57f80" providerId="ADAL" clId="{1AE1F064-8060-4BAB-8C3E-82DA1D2F4B70}" dt="2021-04-30T17:04:15.108" v="13" actId="47"/>
        <pc:sldMkLst>
          <pc:docMk/>
          <pc:sldMk cId="436513646" sldId="704"/>
        </pc:sldMkLst>
      </pc:sldChg>
      <pc:sldChg chg="del">
        <pc:chgData name="Jonathan Hudson" userId="f8f8b515-48f0-425a-9b2c-7a1cb9f57f80" providerId="ADAL" clId="{1AE1F064-8060-4BAB-8C3E-82DA1D2F4B70}" dt="2021-04-30T17:04:15.108" v="13" actId="47"/>
        <pc:sldMkLst>
          <pc:docMk/>
          <pc:sldMk cId="3730378639" sldId="710"/>
        </pc:sldMkLst>
      </pc:sldChg>
      <pc:sldChg chg="del">
        <pc:chgData name="Jonathan Hudson" userId="f8f8b515-48f0-425a-9b2c-7a1cb9f57f80" providerId="ADAL" clId="{1AE1F064-8060-4BAB-8C3E-82DA1D2F4B70}" dt="2021-04-30T17:04:15.108" v="13" actId="47"/>
        <pc:sldMkLst>
          <pc:docMk/>
          <pc:sldMk cId="1498253270" sldId="711"/>
        </pc:sldMkLst>
      </pc:sldChg>
      <pc:sldChg chg="del">
        <pc:chgData name="Jonathan Hudson" userId="f8f8b515-48f0-425a-9b2c-7a1cb9f57f80" providerId="ADAL" clId="{1AE1F064-8060-4BAB-8C3E-82DA1D2F4B70}" dt="2021-04-30T17:04:15.108" v="13" actId="47"/>
        <pc:sldMkLst>
          <pc:docMk/>
          <pc:sldMk cId="3435403722" sldId="724"/>
        </pc:sldMkLst>
      </pc:sldChg>
      <pc:sldChg chg="del">
        <pc:chgData name="Jonathan Hudson" userId="f8f8b515-48f0-425a-9b2c-7a1cb9f57f80" providerId="ADAL" clId="{1AE1F064-8060-4BAB-8C3E-82DA1D2F4B70}" dt="2021-04-30T17:04:15.108" v="13" actId="47"/>
        <pc:sldMkLst>
          <pc:docMk/>
          <pc:sldMk cId="1606778805" sldId="747"/>
        </pc:sldMkLst>
      </pc:sldChg>
      <pc:sldChg chg="del">
        <pc:chgData name="Jonathan Hudson" userId="f8f8b515-48f0-425a-9b2c-7a1cb9f57f80" providerId="ADAL" clId="{1AE1F064-8060-4BAB-8C3E-82DA1D2F4B70}" dt="2021-04-30T17:04:15.108" v="13" actId="47"/>
        <pc:sldMkLst>
          <pc:docMk/>
          <pc:sldMk cId="1933949237" sldId="748"/>
        </pc:sldMkLst>
      </pc:sldChg>
      <pc:sldChg chg="del">
        <pc:chgData name="Jonathan Hudson" userId="f8f8b515-48f0-425a-9b2c-7a1cb9f57f80" providerId="ADAL" clId="{1AE1F064-8060-4BAB-8C3E-82DA1D2F4B70}" dt="2021-04-30T17:04:15.108" v="13" actId="47"/>
        <pc:sldMkLst>
          <pc:docMk/>
          <pc:sldMk cId="0" sldId="750"/>
        </pc:sldMkLst>
      </pc:sldChg>
      <pc:sldChg chg="del">
        <pc:chgData name="Jonathan Hudson" userId="f8f8b515-48f0-425a-9b2c-7a1cb9f57f80" providerId="ADAL" clId="{1AE1F064-8060-4BAB-8C3E-82DA1D2F4B70}" dt="2021-04-30T17:04:15.108" v="13" actId="47"/>
        <pc:sldMkLst>
          <pc:docMk/>
          <pc:sldMk cId="2958558570" sldId="752"/>
        </pc:sldMkLst>
      </pc:sldChg>
      <pc:sldChg chg="del">
        <pc:chgData name="Jonathan Hudson" userId="f8f8b515-48f0-425a-9b2c-7a1cb9f57f80" providerId="ADAL" clId="{1AE1F064-8060-4BAB-8C3E-82DA1D2F4B70}" dt="2021-04-30T17:04:15.108" v="13" actId="47"/>
        <pc:sldMkLst>
          <pc:docMk/>
          <pc:sldMk cId="2101498853" sldId="753"/>
        </pc:sldMkLst>
      </pc:sldChg>
      <pc:sldChg chg="del">
        <pc:chgData name="Jonathan Hudson" userId="f8f8b515-48f0-425a-9b2c-7a1cb9f57f80" providerId="ADAL" clId="{1AE1F064-8060-4BAB-8C3E-82DA1D2F4B70}" dt="2021-04-30T17:04:15.108" v="13" actId="47"/>
        <pc:sldMkLst>
          <pc:docMk/>
          <pc:sldMk cId="3246028696" sldId="754"/>
        </pc:sldMkLst>
      </pc:sldChg>
      <pc:sldChg chg="del">
        <pc:chgData name="Jonathan Hudson" userId="f8f8b515-48f0-425a-9b2c-7a1cb9f57f80" providerId="ADAL" clId="{1AE1F064-8060-4BAB-8C3E-82DA1D2F4B70}" dt="2021-04-30T17:04:15.108" v="13" actId="47"/>
        <pc:sldMkLst>
          <pc:docMk/>
          <pc:sldMk cId="1796316508" sldId="755"/>
        </pc:sldMkLst>
      </pc:sldChg>
      <pc:sldChg chg="del">
        <pc:chgData name="Jonathan Hudson" userId="f8f8b515-48f0-425a-9b2c-7a1cb9f57f80" providerId="ADAL" clId="{1AE1F064-8060-4BAB-8C3E-82DA1D2F4B70}" dt="2021-04-30T17:04:15.108" v="13" actId="47"/>
        <pc:sldMkLst>
          <pc:docMk/>
          <pc:sldMk cId="3228867225" sldId="756"/>
        </pc:sldMkLst>
      </pc:sldChg>
      <pc:sldChg chg="del">
        <pc:chgData name="Jonathan Hudson" userId="f8f8b515-48f0-425a-9b2c-7a1cb9f57f80" providerId="ADAL" clId="{1AE1F064-8060-4BAB-8C3E-82DA1D2F4B70}" dt="2021-04-30T17:04:15.108" v="13" actId="47"/>
        <pc:sldMkLst>
          <pc:docMk/>
          <pc:sldMk cId="1757913896" sldId="757"/>
        </pc:sldMkLst>
      </pc:sldChg>
      <pc:sldChg chg="del">
        <pc:chgData name="Jonathan Hudson" userId="f8f8b515-48f0-425a-9b2c-7a1cb9f57f80" providerId="ADAL" clId="{1AE1F064-8060-4BAB-8C3E-82DA1D2F4B70}" dt="2021-04-30T17:04:15.108" v="13" actId="47"/>
        <pc:sldMkLst>
          <pc:docMk/>
          <pc:sldMk cId="1122635589" sldId="758"/>
        </pc:sldMkLst>
      </pc:sldChg>
      <pc:sldChg chg="del">
        <pc:chgData name="Jonathan Hudson" userId="f8f8b515-48f0-425a-9b2c-7a1cb9f57f80" providerId="ADAL" clId="{1AE1F064-8060-4BAB-8C3E-82DA1D2F4B70}" dt="2021-04-30T17:04:15.108" v="13" actId="47"/>
        <pc:sldMkLst>
          <pc:docMk/>
          <pc:sldMk cId="3459392020" sldId="759"/>
        </pc:sldMkLst>
      </pc:sldChg>
      <pc:sldChg chg="del">
        <pc:chgData name="Jonathan Hudson" userId="f8f8b515-48f0-425a-9b2c-7a1cb9f57f80" providerId="ADAL" clId="{1AE1F064-8060-4BAB-8C3E-82DA1D2F4B70}" dt="2021-04-30T17:04:15.108" v="13" actId="47"/>
        <pc:sldMkLst>
          <pc:docMk/>
          <pc:sldMk cId="0" sldId="760"/>
        </pc:sldMkLst>
      </pc:sldChg>
      <pc:sldChg chg="add del">
        <pc:chgData name="Jonathan Hudson" userId="f8f8b515-48f0-425a-9b2c-7a1cb9f57f80" providerId="ADAL" clId="{1AE1F064-8060-4BAB-8C3E-82DA1D2F4B70}" dt="2021-04-30T17:05:00.615" v="34"/>
        <pc:sldMkLst>
          <pc:docMk/>
          <pc:sldMk cId="453331823" sldId="774"/>
        </pc:sldMkLst>
      </pc:sldChg>
      <pc:sldChg chg="add del">
        <pc:chgData name="Jonathan Hudson" userId="f8f8b515-48f0-425a-9b2c-7a1cb9f57f80" providerId="ADAL" clId="{1AE1F064-8060-4BAB-8C3E-82DA1D2F4B70}" dt="2021-04-30T17:05:00.615" v="34"/>
        <pc:sldMkLst>
          <pc:docMk/>
          <pc:sldMk cId="4051135242" sldId="775"/>
        </pc:sldMkLst>
      </pc:sldChg>
      <pc:sldChg chg="add del">
        <pc:chgData name="Jonathan Hudson" userId="f8f8b515-48f0-425a-9b2c-7a1cb9f57f80" providerId="ADAL" clId="{1AE1F064-8060-4BAB-8C3E-82DA1D2F4B70}" dt="2021-04-30T17:05:00.615" v="34"/>
        <pc:sldMkLst>
          <pc:docMk/>
          <pc:sldMk cId="3566937346" sldId="776"/>
        </pc:sldMkLst>
      </pc:sldChg>
      <pc:sldChg chg="add del ord setBg">
        <pc:chgData name="Jonathan Hudson" userId="f8f8b515-48f0-425a-9b2c-7a1cb9f57f80" providerId="ADAL" clId="{1AE1F064-8060-4BAB-8C3E-82DA1D2F4B70}" dt="2021-04-30T17:22:40.100" v="1394"/>
        <pc:sldMkLst>
          <pc:docMk/>
          <pc:sldMk cId="264012970" sldId="777"/>
        </pc:sldMkLst>
      </pc:sldChg>
      <pc:sldChg chg="modSp add del mod">
        <pc:chgData name="Jonathan Hudson" userId="f8f8b515-48f0-425a-9b2c-7a1cb9f57f80" providerId="ADAL" clId="{1AE1F064-8060-4BAB-8C3E-82DA1D2F4B70}" dt="2021-04-30T17:25:17.183" v="1646" actId="20577"/>
        <pc:sldMkLst>
          <pc:docMk/>
          <pc:sldMk cId="649459742" sldId="778"/>
        </pc:sldMkLst>
        <pc:spChg chg="mod">
          <ac:chgData name="Jonathan Hudson" userId="f8f8b515-48f0-425a-9b2c-7a1cb9f57f80" providerId="ADAL" clId="{1AE1F064-8060-4BAB-8C3E-82DA1D2F4B70}" dt="2021-04-30T17:25:17.183" v="1646" actId="20577"/>
          <ac:spMkLst>
            <pc:docMk/>
            <pc:sldMk cId="649459742" sldId="778"/>
            <ac:spMk id="2" creationId="{00000000-0000-0000-0000-000000000000}"/>
          </ac:spMkLst>
        </pc:spChg>
      </pc:sldChg>
      <pc:sldChg chg="del">
        <pc:chgData name="Jonathan Hudson" userId="f8f8b515-48f0-425a-9b2c-7a1cb9f57f80" providerId="ADAL" clId="{1AE1F064-8060-4BAB-8C3E-82DA1D2F4B70}" dt="2021-04-30T17:04:54.099" v="23"/>
        <pc:sldMkLst>
          <pc:docMk/>
          <pc:sldMk cId="429762001" sldId="779"/>
        </pc:sldMkLst>
      </pc:sldChg>
      <pc:sldChg chg="modSp add del mod setBg">
        <pc:chgData name="Jonathan Hudson" userId="f8f8b515-48f0-425a-9b2c-7a1cb9f57f80" providerId="ADAL" clId="{1AE1F064-8060-4BAB-8C3E-82DA1D2F4B70}" dt="2021-04-30T17:07:27.379" v="76" actId="20577"/>
        <pc:sldMkLst>
          <pc:docMk/>
          <pc:sldMk cId="2820133970" sldId="779"/>
        </pc:sldMkLst>
        <pc:spChg chg="mod">
          <ac:chgData name="Jonathan Hudson" userId="f8f8b515-48f0-425a-9b2c-7a1cb9f57f80" providerId="ADAL" clId="{1AE1F064-8060-4BAB-8C3E-82DA1D2F4B70}" dt="2021-04-30T17:07:27.379" v="76" actId="20577"/>
          <ac:spMkLst>
            <pc:docMk/>
            <pc:sldMk cId="2820133970" sldId="779"/>
            <ac:spMk id="15" creationId="{A45329DE-62FC-40A9-AE4A-8FEAE438F717}"/>
          </ac:spMkLst>
        </pc:spChg>
      </pc:sldChg>
      <pc:sldChg chg="del">
        <pc:chgData name="Jonathan Hudson" userId="f8f8b515-48f0-425a-9b2c-7a1cb9f57f80" providerId="ADAL" clId="{1AE1F064-8060-4BAB-8C3E-82DA1D2F4B70}" dt="2021-04-30T17:04:54.099" v="23"/>
        <pc:sldMkLst>
          <pc:docMk/>
          <pc:sldMk cId="442453597" sldId="780"/>
        </pc:sldMkLst>
      </pc:sldChg>
      <pc:sldChg chg="add del">
        <pc:chgData name="Jonathan Hudson" userId="f8f8b515-48f0-425a-9b2c-7a1cb9f57f80" providerId="ADAL" clId="{1AE1F064-8060-4BAB-8C3E-82DA1D2F4B70}" dt="2021-04-30T17:05:00.615" v="34"/>
        <pc:sldMkLst>
          <pc:docMk/>
          <pc:sldMk cId="3248034021" sldId="780"/>
        </pc:sldMkLst>
      </pc:sldChg>
      <pc:sldChg chg="modSp add del mod">
        <pc:chgData name="Jonathan Hudson" userId="f8f8b515-48f0-425a-9b2c-7a1cb9f57f80" providerId="ADAL" clId="{1AE1F064-8060-4BAB-8C3E-82DA1D2F4B70}" dt="2021-04-30T17:17:11.672" v="979" actId="20577"/>
        <pc:sldMkLst>
          <pc:docMk/>
          <pc:sldMk cId="1131290216" sldId="781"/>
        </pc:sldMkLst>
        <pc:spChg chg="mod">
          <ac:chgData name="Jonathan Hudson" userId="f8f8b515-48f0-425a-9b2c-7a1cb9f57f80" providerId="ADAL" clId="{1AE1F064-8060-4BAB-8C3E-82DA1D2F4B70}" dt="2021-04-30T17:17:11.672" v="979" actId="20577"/>
          <ac:spMkLst>
            <pc:docMk/>
            <pc:sldMk cId="1131290216" sldId="781"/>
            <ac:spMk id="3" creationId="{00000000-0000-0000-0000-000000000000}"/>
          </ac:spMkLst>
        </pc:spChg>
      </pc:sldChg>
      <pc:sldChg chg="del">
        <pc:chgData name="Jonathan Hudson" userId="f8f8b515-48f0-425a-9b2c-7a1cb9f57f80" providerId="ADAL" clId="{1AE1F064-8060-4BAB-8C3E-82DA1D2F4B70}" dt="2021-04-30T17:04:54.099" v="23"/>
        <pc:sldMkLst>
          <pc:docMk/>
          <pc:sldMk cId="1518657710" sldId="781"/>
        </pc:sldMkLst>
      </pc:sldChg>
      <pc:sldChg chg="add del">
        <pc:chgData name="Jonathan Hudson" userId="f8f8b515-48f0-425a-9b2c-7a1cb9f57f80" providerId="ADAL" clId="{1AE1F064-8060-4BAB-8C3E-82DA1D2F4B70}" dt="2021-04-30T17:05:00.615" v="34"/>
        <pc:sldMkLst>
          <pc:docMk/>
          <pc:sldMk cId="2643458775" sldId="782"/>
        </pc:sldMkLst>
      </pc:sldChg>
      <pc:sldChg chg="add del">
        <pc:chgData name="Jonathan Hudson" userId="f8f8b515-48f0-425a-9b2c-7a1cb9f57f80" providerId="ADAL" clId="{1AE1F064-8060-4BAB-8C3E-82DA1D2F4B70}" dt="2021-04-30T17:05:00.615" v="34"/>
        <pc:sldMkLst>
          <pc:docMk/>
          <pc:sldMk cId="4187445107" sldId="783"/>
        </pc:sldMkLst>
      </pc:sldChg>
      <pc:sldChg chg="add del">
        <pc:chgData name="Jonathan Hudson" userId="f8f8b515-48f0-425a-9b2c-7a1cb9f57f80" providerId="ADAL" clId="{1AE1F064-8060-4BAB-8C3E-82DA1D2F4B70}" dt="2021-04-30T17:06:18.584" v="45"/>
        <pc:sldMkLst>
          <pc:docMk/>
          <pc:sldMk cId="3372289401" sldId="784"/>
        </pc:sldMkLst>
        <pc:spChg chg="add mod">
          <ac:chgData name="Jonathan Hudson" userId="f8f8b515-48f0-425a-9b2c-7a1cb9f57f80" providerId="ADAL" clId="{1AE1F064-8060-4BAB-8C3E-82DA1D2F4B70}" dt="2021-04-30T17:07:20.271" v="66" actId="20577"/>
          <ac:spMkLst>
            <pc:docMk/>
            <pc:sldMk cId="3372289401" sldId="784"/>
            <ac:spMk id="5" creationId="{95D5C7BD-2300-4E1F-A4D3-CDA54338BAC1}"/>
          </ac:spMkLst>
        </pc:spChg>
        <pc:spChg chg="del">
          <ac:chgData name="Jonathan Hudson" userId="f8f8b515-48f0-425a-9b2c-7a1cb9f57f80" providerId="ADAL" clId="{1AE1F064-8060-4BAB-8C3E-82DA1D2F4B70}" dt="2021-04-30T17:06:22.471" v="47" actId="478"/>
          <ac:spMkLst>
            <pc:docMk/>
            <pc:sldMk cId="3372289401" sldId="784"/>
            <ac:spMk id="15" creationId="{A45329DE-62FC-40A9-AE4A-8FEAE438F717}"/>
          </ac:spMkLst>
        </pc:spChg>
        <pc:picChg chg="add mod">
          <ac:chgData name="Jonathan Hudson" userId="f8f8b515-48f0-425a-9b2c-7a1cb9f57f80" providerId="ADAL" clId="{1AE1F064-8060-4BAB-8C3E-82DA1D2F4B70}" dt="2021-04-30T17:07:12.319" v="55" actId="962"/>
          <ac:picMkLst>
            <pc:docMk/>
            <pc:sldMk cId="3372289401" sldId="784"/>
            <ac:picMk id="3" creationId="{4E13D40A-36B2-4195-A53E-B4D0BEFCA30C}"/>
          </ac:picMkLst>
        </pc:picChg>
        <pc:picChg chg="del">
          <ac:chgData name="Jonathan Hudson" userId="f8f8b515-48f0-425a-9b2c-7a1cb9f57f80" providerId="ADAL" clId="{1AE1F064-8060-4BAB-8C3E-82DA1D2F4B70}" dt="2021-04-30T17:06:22.471" v="47" actId="478"/>
          <ac:picMkLst>
            <pc:docMk/>
            <pc:sldMk cId="3372289401" sldId="784"/>
            <ac:picMk id="14" creationId="{A8828D9E-5A83-447C-90E8-9F9D36A5330C}"/>
          </ac:picMkLst>
        </pc:picChg>
      </pc:sldChg>
      <pc:sldChg chg="addSp delSp modSp add mod">
        <pc:chgData name="Jonathan Hudson" userId="f8f8b515-48f0-425a-9b2c-7a1cb9f57f80" providerId="ADAL" clId="{1AE1F064-8060-4BAB-8C3E-82DA1D2F4B70}" dt="2021-04-30T17:12:39.549" v="642" actId="113"/>
        <pc:sldMkLst>
          <pc:docMk/>
          <pc:sldMk cId="1000642106" sldId="785"/>
        </pc:sldMkLst>
        <pc:spChg chg="mod">
          <ac:chgData name="Jonathan Hudson" userId="f8f8b515-48f0-425a-9b2c-7a1cb9f57f80" providerId="ADAL" clId="{1AE1F064-8060-4BAB-8C3E-82DA1D2F4B70}" dt="2021-04-30T17:09:19.079" v="161" actId="20577"/>
          <ac:spMkLst>
            <pc:docMk/>
            <pc:sldMk cId="1000642106" sldId="785"/>
            <ac:spMk id="2" creationId="{00000000-0000-0000-0000-000000000000}"/>
          </ac:spMkLst>
        </pc:spChg>
        <pc:spChg chg="mod">
          <ac:chgData name="Jonathan Hudson" userId="f8f8b515-48f0-425a-9b2c-7a1cb9f57f80" providerId="ADAL" clId="{1AE1F064-8060-4BAB-8C3E-82DA1D2F4B70}" dt="2021-04-30T17:12:39.549" v="642" actId="113"/>
          <ac:spMkLst>
            <pc:docMk/>
            <pc:sldMk cId="1000642106" sldId="785"/>
            <ac:spMk id="3" creationId="{00000000-0000-0000-0000-000000000000}"/>
          </ac:spMkLst>
        </pc:spChg>
        <pc:spChg chg="add del">
          <ac:chgData name="Jonathan Hudson" userId="f8f8b515-48f0-425a-9b2c-7a1cb9f57f80" providerId="ADAL" clId="{1AE1F064-8060-4BAB-8C3E-82DA1D2F4B70}" dt="2021-04-30T17:10:12.381" v="256" actId="22"/>
          <ac:spMkLst>
            <pc:docMk/>
            <pc:sldMk cId="1000642106" sldId="785"/>
            <ac:spMk id="5" creationId="{4BD40747-FCA4-4C2E-ABEF-D4E6566F1D38}"/>
          </ac:spMkLst>
        </pc:spChg>
        <pc:spChg chg="add mod">
          <ac:chgData name="Jonathan Hudson" userId="f8f8b515-48f0-425a-9b2c-7a1cb9f57f80" providerId="ADAL" clId="{1AE1F064-8060-4BAB-8C3E-82DA1D2F4B70}" dt="2021-04-30T17:12:25.124" v="637" actId="113"/>
          <ac:spMkLst>
            <pc:docMk/>
            <pc:sldMk cId="1000642106" sldId="785"/>
            <ac:spMk id="6" creationId="{24A46ED6-DA5F-4732-9DC6-A70C8C740BB2}"/>
          </ac:spMkLst>
        </pc:spChg>
      </pc:sldChg>
      <pc:sldChg chg="add del">
        <pc:chgData name="Jonathan Hudson" userId="f8f8b515-48f0-425a-9b2c-7a1cb9f57f80" providerId="ADAL" clId="{1AE1F064-8060-4BAB-8C3E-82DA1D2F4B70}" dt="2021-04-30T17:06:18.584" v="45"/>
        <pc:sldMkLst>
          <pc:docMk/>
          <pc:sldMk cId="2656954170" sldId="785"/>
        </pc:sldMkLst>
      </pc:sldChg>
      <pc:sldChg chg="add del setBg">
        <pc:chgData name="Jonathan Hudson" userId="f8f8b515-48f0-425a-9b2c-7a1cb9f57f80" providerId="ADAL" clId="{1AE1F064-8060-4BAB-8C3E-82DA1D2F4B70}" dt="2021-04-30T17:06:18.584" v="45"/>
        <pc:sldMkLst>
          <pc:docMk/>
          <pc:sldMk cId="1753185896" sldId="786"/>
        </pc:sldMkLst>
      </pc:sldChg>
      <pc:sldChg chg="addSp modSp add mod">
        <pc:chgData name="Jonathan Hudson" userId="f8f8b515-48f0-425a-9b2c-7a1cb9f57f80" providerId="ADAL" clId="{1AE1F064-8060-4BAB-8C3E-82DA1D2F4B70}" dt="2021-04-30T17:15:58.111" v="874" actId="1076"/>
        <pc:sldMkLst>
          <pc:docMk/>
          <pc:sldMk cId="2135761984" sldId="786"/>
        </pc:sldMkLst>
        <pc:spChg chg="add mod">
          <ac:chgData name="Jonathan Hudson" userId="f8f8b515-48f0-425a-9b2c-7a1cb9f57f80" providerId="ADAL" clId="{1AE1F064-8060-4BAB-8C3E-82DA1D2F4B70}" dt="2021-04-30T17:15:58.111" v="874" actId="1076"/>
          <ac:spMkLst>
            <pc:docMk/>
            <pc:sldMk cId="2135761984" sldId="786"/>
            <ac:spMk id="7" creationId="{0E6B93AF-3585-40FE-8B33-2C8BECC3D5BA}"/>
          </ac:spMkLst>
        </pc:spChg>
        <pc:cxnChg chg="add mod">
          <ac:chgData name="Jonathan Hudson" userId="f8f8b515-48f0-425a-9b2c-7a1cb9f57f80" providerId="ADAL" clId="{1AE1F064-8060-4BAB-8C3E-82DA1D2F4B70}" dt="2021-04-30T17:14:06.493" v="646" actId="1582"/>
          <ac:cxnSpMkLst>
            <pc:docMk/>
            <pc:sldMk cId="2135761984" sldId="786"/>
            <ac:cxnSpMk id="5" creationId="{A74CC19E-DED7-4ED5-B12F-40A3D2B501FD}"/>
          </ac:cxnSpMkLst>
        </pc:cxnChg>
      </pc:sldChg>
      <pc:sldChg chg="del">
        <pc:chgData name="Jonathan Hudson" userId="f8f8b515-48f0-425a-9b2c-7a1cb9f57f80" providerId="ADAL" clId="{1AE1F064-8060-4BAB-8C3E-82DA1D2F4B70}" dt="2021-04-30T17:04:54.099" v="23"/>
        <pc:sldMkLst>
          <pc:docMk/>
          <pc:sldMk cId="1707280566" sldId="787"/>
        </pc:sldMkLst>
      </pc:sldChg>
      <pc:sldChg chg="addSp delSp add del setBg delDesignElem">
        <pc:chgData name="Jonathan Hudson" userId="f8f8b515-48f0-425a-9b2c-7a1cb9f57f80" providerId="ADAL" clId="{1AE1F064-8060-4BAB-8C3E-82DA1D2F4B70}" dt="2021-04-30T17:06:18.584" v="45"/>
        <pc:sldMkLst>
          <pc:docMk/>
          <pc:sldMk cId="424537494" sldId="788"/>
        </pc:sldMkLst>
        <pc:spChg chg="add del">
          <ac:chgData name="Jonathan Hudson" userId="f8f8b515-48f0-425a-9b2c-7a1cb9f57f80" providerId="ADAL" clId="{1AE1F064-8060-4BAB-8C3E-82DA1D2F4B70}" dt="2021-04-30T17:06:18.584" v="45"/>
          <ac:spMkLst>
            <pc:docMk/>
            <pc:sldMk cId="424537494" sldId="788"/>
            <ac:spMk id="10" creationId="{3A5B4632-C963-4296-86F0-79AA9EA5AE98}"/>
          </ac:spMkLst>
        </pc:spChg>
      </pc:sldChg>
      <pc:sldChg chg="del">
        <pc:chgData name="Jonathan Hudson" userId="f8f8b515-48f0-425a-9b2c-7a1cb9f57f80" providerId="ADAL" clId="{1AE1F064-8060-4BAB-8C3E-82DA1D2F4B70}" dt="2021-04-30T17:04:54.099" v="23"/>
        <pc:sldMkLst>
          <pc:docMk/>
          <pc:sldMk cId="2718311832" sldId="789"/>
        </pc:sldMkLst>
        <pc:spChg chg="add del">
          <ac:chgData name="Jonathan Hudson" userId="f8f8b515-48f0-425a-9b2c-7a1cb9f57f80" providerId="ADAL" clId="{1AE1F064-8060-4BAB-8C3E-82DA1D2F4B70}" dt="2021-04-30T17:06:18.584" v="45"/>
          <ac:spMkLst>
            <pc:docMk/>
            <pc:sldMk cId="2718311832" sldId="789"/>
            <ac:spMk id="10" creationId="{07E773EB-1EC1-4E49-9DE2-E6F460497242}"/>
          </ac:spMkLst>
        </pc:spChg>
      </pc:sldChg>
      <pc:sldChg chg="del">
        <pc:chgData name="Jonathan Hudson" userId="f8f8b515-48f0-425a-9b2c-7a1cb9f57f80" providerId="ADAL" clId="{1AE1F064-8060-4BAB-8C3E-82DA1D2F4B70}" dt="2021-04-30T17:04:54.099" v="23"/>
        <pc:sldMkLst>
          <pc:docMk/>
          <pc:sldMk cId="2353853543" sldId="790"/>
        </pc:sldMkLst>
      </pc:sldChg>
      <pc:sldChg chg="addSp delSp add del setBg delDesignElem">
        <pc:chgData name="Jonathan Hudson" userId="f8f8b515-48f0-425a-9b2c-7a1cb9f57f80" providerId="ADAL" clId="{1AE1F064-8060-4BAB-8C3E-82DA1D2F4B70}" dt="2021-04-30T17:06:18.584" v="45"/>
        <pc:sldMkLst>
          <pc:docMk/>
          <pc:sldMk cId="4177850077" sldId="791"/>
        </pc:sldMkLst>
        <pc:spChg chg="add del">
          <ac:chgData name="Jonathan Hudson" userId="f8f8b515-48f0-425a-9b2c-7a1cb9f57f80" providerId="ADAL" clId="{1AE1F064-8060-4BAB-8C3E-82DA1D2F4B70}" dt="2021-04-30T17:06:18.584" v="45"/>
          <ac:spMkLst>
            <pc:docMk/>
            <pc:sldMk cId="4177850077" sldId="791"/>
            <ac:spMk id="14" creationId="{1707FC24-6981-43D9-B525-C7832BA22463}"/>
          </ac:spMkLst>
        </pc:spChg>
      </pc:sldChg>
      <pc:sldChg chg="addSp delSp add del setBg delDesignElem">
        <pc:chgData name="Jonathan Hudson" userId="f8f8b515-48f0-425a-9b2c-7a1cb9f57f80" providerId="ADAL" clId="{1AE1F064-8060-4BAB-8C3E-82DA1D2F4B70}" dt="2021-04-30T17:06:18.584" v="45"/>
        <pc:sldMkLst>
          <pc:docMk/>
          <pc:sldMk cId="744238716" sldId="792"/>
        </pc:sldMkLst>
        <pc:spChg chg="add del">
          <ac:chgData name="Jonathan Hudson" userId="f8f8b515-48f0-425a-9b2c-7a1cb9f57f80" providerId="ADAL" clId="{1AE1F064-8060-4BAB-8C3E-82DA1D2F4B70}" dt="2021-04-30T17:06:18.584" v="45"/>
          <ac:spMkLst>
            <pc:docMk/>
            <pc:sldMk cId="744238716" sldId="792"/>
            <ac:spMk id="74" creationId="{6F79B0DD-2C63-4EE5-804F-B8E391FC1E45}"/>
          </ac:spMkLst>
        </pc:spChg>
        <pc:spChg chg="add del">
          <ac:chgData name="Jonathan Hudson" userId="f8f8b515-48f0-425a-9b2c-7a1cb9f57f80" providerId="ADAL" clId="{1AE1F064-8060-4BAB-8C3E-82DA1D2F4B70}" dt="2021-04-30T17:06:18.584" v="45"/>
          <ac:spMkLst>
            <pc:docMk/>
            <pc:sldMk cId="744238716" sldId="792"/>
            <ac:spMk id="76" creationId="{627DB8AB-CD55-4C8F-9043-52652B89231A}"/>
          </ac:spMkLst>
        </pc:spChg>
        <pc:spChg chg="add del">
          <ac:chgData name="Jonathan Hudson" userId="f8f8b515-48f0-425a-9b2c-7a1cb9f57f80" providerId="ADAL" clId="{1AE1F064-8060-4BAB-8C3E-82DA1D2F4B70}" dt="2021-04-30T17:06:18.584" v="45"/>
          <ac:spMkLst>
            <pc:docMk/>
            <pc:sldMk cId="744238716" sldId="792"/>
            <ac:spMk id="78" creationId="{53059C5A-91CB-4024-9B4E-20082E25C70B}"/>
          </ac:spMkLst>
        </pc:spChg>
        <pc:spChg chg="add del">
          <ac:chgData name="Jonathan Hudson" userId="f8f8b515-48f0-425a-9b2c-7a1cb9f57f80" providerId="ADAL" clId="{1AE1F064-8060-4BAB-8C3E-82DA1D2F4B70}" dt="2021-04-30T17:06:18.584" v="45"/>
          <ac:spMkLst>
            <pc:docMk/>
            <pc:sldMk cId="744238716" sldId="792"/>
            <ac:spMk id="80" creationId="{184884BF-A898-4EFF-9504-E13EBE3FF62E}"/>
          </ac:spMkLst>
        </pc:spChg>
        <pc:spChg chg="add del">
          <ac:chgData name="Jonathan Hudson" userId="f8f8b515-48f0-425a-9b2c-7a1cb9f57f80" providerId="ADAL" clId="{1AE1F064-8060-4BAB-8C3E-82DA1D2F4B70}" dt="2021-04-30T17:06:18.584" v="45"/>
          <ac:spMkLst>
            <pc:docMk/>
            <pc:sldMk cId="744238716" sldId="792"/>
            <ac:spMk id="82" creationId="{7B32D337-FDA6-4468-ADB1-7038E5FC0BA9}"/>
          </ac:spMkLst>
        </pc:spChg>
      </pc:sldChg>
      <pc:sldChg chg="del">
        <pc:chgData name="Jonathan Hudson" userId="f8f8b515-48f0-425a-9b2c-7a1cb9f57f80" providerId="ADAL" clId="{1AE1F064-8060-4BAB-8C3E-82DA1D2F4B70}" dt="2021-04-30T17:04:54.099" v="23"/>
        <pc:sldMkLst>
          <pc:docMk/>
          <pc:sldMk cId="2889808397" sldId="793"/>
        </pc:sldMkLst>
      </pc:sldChg>
      <pc:sldChg chg="add del">
        <pc:chgData name="Jonathan Hudson" userId="f8f8b515-48f0-425a-9b2c-7a1cb9f57f80" providerId="ADAL" clId="{1AE1F064-8060-4BAB-8C3E-82DA1D2F4B70}" dt="2021-04-30T17:06:18.584" v="45"/>
        <pc:sldMkLst>
          <pc:docMk/>
          <pc:sldMk cId="4012131057" sldId="794"/>
        </pc:sldMkLst>
      </pc:sldChg>
      <pc:sldChg chg="addSp delSp add del setBg delDesignElem">
        <pc:chgData name="Jonathan Hudson" userId="f8f8b515-48f0-425a-9b2c-7a1cb9f57f80" providerId="ADAL" clId="{1AE1F064-8060-4BAB-8C3E-82DA1D2F4B70}" dt="2021-04-30T17:06:18.584" v="45"/>
        <pc:sldMkLst>
          <pc:docMk/>
          <pc:sldMk cId="1186555623" sldId="795"/>
        </pc:sldMkLst>
        <pc:spChg chg="add del">
          <ac:chgData name="Jonathan Hudson" userId="f8f8b515-48f0-425a-9b2c-7a1cb9f57f80" providerId="ADAL" clId="{1AE1F064-8060-4BAB-8C3E-82DA1D2F4B70}" dt="2021-04-30T17:06:18.584" v="45"/>
          <ac:spMkLst>
            <pc:docMk/>
            <pc:sldMk cId="1186555623" sldId="795"/>
            <ac:spMk id="10" creationId="{AFA67CD3-AB4E-4A7A-BEB8-53C445D8C44E}"/>
          </ac:spMkLst>
        </pc:spChg>
        <pc:spChg chg="add del">
          <ac:chgData name="Jonathan Hudson" userId="f8f8b515-48f0-425a-9b2c-7a1cb9f57f80" providerId="ADAL" clId="{1AE1F064-8060-4BAB-8C3E-82DA1D2F4B70}" dt="2021-04-30T17:06:18.584" v="45"/>
          <ac:spMkLst>
            <pc:docMk/>
            <pc:sldMk cId="1186555623" sldId="795"/>
            <ac:spMk id="14" creationId="{339C8D78-A644-462F-B674-F440635E5353}"/>
          </ac:spMkLst>
        </pc:spChg>
        <pc:picChg chg="add del">
          <ac:chgData name="Jonathan Hudson" userId="f8f8b515-48f0-425a-9b2c-7a1cb9f57f80" providerId="ADAL" clId="{1AE1F064-8060-4BAB-8C3E-82DA1D2F4B70}" dt="2021-04-30T17:06:18.584" v="45"/>
          <ac:picMkLst>
            <pc:docMk/>
            <pc:sldMk cId="1186555623" sldId="795"/>
            <ac:picMk id="12" creationId="{07CF545F-9C2E-4446-97CD-AD92990C2B68}"/>
          </ac:picMkLst>
        </pc:picChg>
      </pc:sldChg>
      <pc:sldChg chg="addSp delSp add del setBg delDesignElem">
        <pc:chgData name="Jonathan Hudson" userId="f8f8b515-48f0-425a-9b2c-7a1cb9f57f80" providerId="ADAL" clId="{1AE1F064-8060-4BAB-8C3E-82DA1D2F4B70}" dt="2021-04-30T17:06:18.584" v="45"/>
        <pc:sldMkLst>
          <pc:docMk/>
          <pc:sldMk cId="1374626924" sldId="796"/>
        </pc:sldMkLst>
        <pc:spChg chg="add del">
          <ac:chgData name="Jonathan Hudson" userId="f8f8b515-48f0-425a-9b2c-7a1cb9f57f80" providerId="ADAL" clId="{1AE1F064-8060-4BAB-8C3E-82DA1D2F4B70}" dt="2021-04-30T17:06:18.584" v="45"/>
          <ac:spMkLst>
            <pc:docMk/>
            <pc:sldMk cId="1374626924" sldId="796"/>
            <ac:spMk id="14" creationId="{472E3A19-F5D5-48FC-BB9C-48C2F68F598B}"/>
          </ac:spMkLst>
        </pc:spChg>
        <pc:spChg chg="add del">
          <ac:chgData name="Jonathan Hudson" userId="f8f8b515-48f0-425a-9b2c-7a1cb9f57f80" providerId="ADAL" clId="{1AE1F064-8060-4BAB-8C3E-82DA1D2F4B70}" dt="2021-04-30T17:06:18.584" v="45"/>
          <ac:spMkLst>
            <pc:docMk/>
            <pc:sldMk cId="1374626924" sldId="796"/>
            <ac:spMk id="16" creationId="{7A62E32F-BB65-43A8-8EB5-92346890E549}"/>
          </ac:spMkLst>
        </pc:spChg>
        <pc:spChg chg="add del">
          <ac:chgData name="Jonathan Hudson" userId="f8f8b515-48f0-425a-9b2c-7a1cb9f57f80" providerId="ADAL" clId="{1AE1F064-8060-4BAB-8C3E-82DA1D2F4B70}" dt="2021-04-30T17:06:18.584" v="45"/>
          <ac:spMkLst>
            <pc:docMk/>
            <pc:sldMk cId="1374626924" sldId="796"/>
            <ac:spMk id="18" creationId="{14E91B64-9FCC-451E-AFB4-A827D6329367}"/>
          </ac:spMkLst>
        </pc:spChg>
        <pc:spChg chg="add del">
          <ac:chgData name="Jonathan Hudson" userId="f8f8b515-48f0-425a-9b2c-7a1cb9f57f80" providerId="ADAL" clId="{1AE1F064-8060-4BAB-8C3E-82DA1D2F4B70}" dt="2021-04-30T17:06:18.584" v="45"/>
          <ac:spMkLst>
            <pc:docMk/>
            <pc:sldMk cId="1374626924" sldId="796"/>
            <ac:spMk id="19" creationId="{827B839B-9ADE-406B-8590-F1CAEDED45A1}"/>
          </ac:spMkLst>
        </pc:spChg>
        <pc:spChg chg="add del">
          <ac:chgData name="Jonathan Hudson" userId="f8f8b515-48f0-425a-9b2c-7a1cb9f57f80" providerId="ADAL" clId="{1AE1F064-8060-4BAB-8C3E-82DA1D2F4B70}" dt="2021-04-30T17:06:18.584" v="45"/>
          <ac:spMkLst>
            <pc:docMk/>
            <pc:sldMk cId="1374626924" sldId="796"/>
            <ac:spMk id="20" creationId="{CFE45BF0-46DB-408C-B5F7-7B11716805D4}"/>
          </ac:spMkLst>
        </pc:spChg>
        <pc:spChg chg="add del">
          <ac:chgData name="Jonathan Hudson" userId="f8f8b515-48f0-425a-9b2c-7a1cb9f57f80" providerId="ADAL" clId="{1AE1F064-8060-4BAB-8C3E-82DA1D2F4B70}" dt="2021-04-30T17:06:18.584" v="45"/>
          <ac:spMkLst>
            <pc:docMk/>
            <pc:sldMk cId="1374626924" sldId="796"/>
            <ac:spMk id="21" creationId="{2AEBC8F2-97B1-41B4-93F1-2D289E197FBA}"/>
          </ac:spMkLst>
        </pc:spChg>
      </pc:sldChg>
      <pc:sldChg chg="add del">
        <pc:chgData name="Jonathan Hudson" userId="f8f8b515-48f0-425a-9b2c-7a1cb9f57f80" providerId="ADAL" clId="{1AE1F064-8060-4BAB-8C3E-82DA1D2F4B70}" dt="2021-04-30T17:06:18.584" v="45"/>
        <pc:sldMkLst>
          <pc:docMk/>
          <pc:sldMk cId="2469195567" sldId="797"/>
        </pc:sldMkLst>
      </pc:sldChg>
      <pc:sldChg chg="add del">
        <pc:chgData name="Jonathan Hudson" userId="f8f8b515-48f0-425a-9b2c-7a1cb9f57f80" providerId="ADAL" clId="{1AE1F064-8060-4BAB-8C3E-82DA1D2F4B70}" dt="2021-04-30T17:06:18.584" v="45"/>
        <pc:sldMkLst>
          <pc:docMk/>
          <pc:sldMk cId="731504178" sldId="798"/>
        </pc:sldMkLst>
      </pc:sldChg>
      <pc:sldChg chg="add del">
        <pc:chgData name="Jonathan Hudson" userId="f8f8b515-48f0-425a-9b2c-7a1cb9f57f80" providerId="ADAL" clId="{1AE1F064-8060-4BAB-8C3E-82DA1D2F4B70}" dt="2021-04-30T17:06:18.584" v="45"/>
        <pc:sldMkLst>
          <pc:docMk/>
          <pc:sldMk cId="1077174138" sldId="799"/>
        </pc:sldMkLst>
      </pc:sldChg>
      <pc:sldChg chg="add del">
        <pc:chgData name="Jonathan Hudson" userId="f8f8b515-48f0-425a-9b2c-7a1cb9f57f80" providerId="ADAL" clId="{1AE1F064-8060-4BAB-8C3E-82DA1D2F4B70}" dt="2021-04-30T17:06:18.584" v="45"/>
        <pc:sldMkLst>
          <pc:docMk/>
          <pc:sldMk cId="4032244440" sldId="800"/>
        </pc:sldMkLst>
      </pc:sldChg>
      <pc:sldChg chg="add del">
        <pc:chgData name="Jonathan Hudson" userId="f8f8b515-48f0-425a-9b2c-7a1cb9f57f80" providerId="ADAL" clId="{1AE1F064-8060-4BAB-8C3E-82DA1D2F4B70}" dt="2021-04-30T17:06:18.584" v="45"/>
        <pc:sldMkLst>
          <pc:docMk/>
          <pc:sldMk cId="3875561953" sldId="801"/>
        </pc:sldMkLst>
      </pc:sldChg>
      <pc:sldChg chg="addSp delSp add del setBg delDesignElem">
        <pc:chgData name="Jonathan Hudson" userId="f8f8b515-48f0-425a-9b2c-7a1cb9f57f80" providerId="ADAL" clId="{1AE1F064-8060-4BAB-8C3E-82DA1D2F4B70}" dt="2021-04-30T17:06:18.584" v="45"/>
        <pc:sldMkLst>
          <pc:docMk/>
          <pc:sldMk cId="628627192" sldId="802"/>
        </pc:sldMkLst>
        <pc:spChg chg="add del">
          <ac:chgData name="Jonathan Hudson" userId="f8f8b515-48f0-425a-9b2c-7a1cb9f57f80" providerId="ADAL" clId="{1AE1F064-8060-4BAB-8C3E-82DA1D2F4B70}" dt="2021-04-30T17:06:18.584" v="45"/>
          <ac:spMkLst>
            <pc:docMk/>
            <pc:sldMk cId="628627192" sldId="802"/>
            <ac:spMk id="10" creationId="{2B566528-1B12-4246-9431-5C2D7D081168}"/>
          </ac:spMkLst>
        </pc:spChg>
        <pc:grpChg chg="add del">
          <ac:chgData name="Jonathan Hudson" userId="f8f8b515-48f0-425a-9b2c-7a1cb9f57f80" providerId="ADAL" clId="{1AE1F064-8060-4BAB-8C3E-82DA1D2F4B70}" dt="2021-04-30T17:06:18.584" v="45"/>
          <ac:grpSpMkLst>
            <pc:docMk/>
            <pc:sldMk cId="628627192" sldId="802"/>
            <ac:grpSpMk id="12" creationId="{5995D10D-E9C9-47DB-AE7E-801FEF38F5C9}"/>
          </ac:grpSpMkLst>
        </pc:grpChg>
        <pc:grpChg chg="add del">
          <ac:chgData name="Jonathan Hudson" userId="f8f8b515-48f0-425a-9b2c-7a1cb9f57f80" providerId="ADAL" clId="{1AE1F064-8060-4BAB-8C3E-82DA1D2F4B70}" dt="2021-04-30T17:06:18.584" v="45"/>
          <ac:grpSpMkLst>
            <pc:docMk/>
            <pc:sldMk cId="628627192" sldId="802"/>
            <ac:grpSpMk id="16" creationId="{828A5161-06F1-46CF-8AD7-844680A59E13}"/>
          </ac:grpSpMkLst>
        </pc:grpChg>
      </pc:sldChg>
      <pc:sldChg chg="add del">
        <pc:chgData name="Jonathan Hudson" userId="f8f8b515-48f0-425a-9b2c-7a1cb9f57f80" providerId="ADAL" clId="{1AE1F064-8060-4BAB-8C3E-82DA1D2F4B70}" dt="2021-04-30T17:06:18.584" v="45"/>
        <pc:sldMkLst>
          <pc:docMk/>
          <pc:sldMk cId="1752776266" sldId="803"/>
        </pc:sldMkLst>
      </pc:sldChg>
      <pc:sldChg chg="add del setBg">
        <pc:chgData name="Jonathan Hudson" userId="f8f8b515-48f0-425a-9b2c-7a1cb9f57f80" providerId="ADAL" clId="{1AE1F064-8060-4BAB-8C3E-82DA1D2F4B70}" dt="2021-04-30T17:06:18.584" v="45"/>
        <pc:sldMkLst>
          <pc:docMk/>
          <pc:sldMk cId="1538145717" sldId="804"/>
        </pc:sldMkLst>
      </pc:sldChg>
      <pc:sldChg chg="add del">
        <pc:chgData name="Jonathan Hudson" userId="f8f8b515-48f0-425a-9b2c-7a1cb9f57f80" providerId="ADAL" clId="{1AE1F064-8060-4BAB-8C3E-82DA1D2F4B70}" dt="2021-04-30T17:06:18.584" v="45"/>
        <pc:sldMkLst>
          <pc:docMk/>
          <pc:sldMk cId="2530363673" sldId="805"/>
        </pc:sldMkLst>
      </pc:sldChg>
      <pc:sldChg chg="add del">
        <pc:chgData name="Jonathan Hudson" userId="f8f8b515-48f0-425a-9b2c-7a1cb9f57f80" providerId="ADAL" clId="{1AE1F064-8060-4BAB-8C3E-82DA1D2F4B70}" dt="2021-04-30T17:06:18.584" v="45"/>
        <pc:sldMkLst>
          <pc:docMk/>
          <pc:sldMk cId="1571830008" sldId="806"/>
        </pc:sldMkLst>
      </pc:sldChg>
      <pc:sldChg chg="addSp delSp add del setBg delDesignElem">
        <pc:chgData name="Jonathan Hudson" userId="f8f8b515-48f0-425a-9b2c-7a1cb9f57f80" providerId="ADAL" clId="{1AE1F064-8060-4BAB-8C3E-82DA1D2F4B70}" dt="2021-04-30T17:06:18.584" v="45"/>
        <pc:sldMkLst>
          <pc:docMk/>
          <pc:sldMk cId="2934194904" sldId="807"/>
        </pc:sldMkLst>
        <pc:spChg chg="add del">
          <ac:chgData name="Jonathan Hudson" userId="f8f8b515-48f0-425a-9b2c-7a1cb9f57f80" providerId="ADAL" clId="{1AE1F064-8060-4BAB-8C3E-82DA1D2F4B70}" dt="2021-04-30T17:06:18.584" v="45"/>
          <ac:spMkLst>
            <pc:docMk/>
            <pc:sldMk cId="2934194904" sldId="807"/>
            <ac:spMk id="46" creationId="{3A5B4632-C963-4296-86F0-79AA9EA5AE98}"/>
          </ac:spMkLst>
        </pc:spChg>
      </pc:sldChg>
      <pc:sldChg chg="addSp delSp add del setBg delDesignElem">
        <pc:chgData name="Jonathan Hudson" userId="f8f8b515-48f0-425a-9b2c-7a1cb9f57f80" providerId="ADAL" clId="{1AE1F064-8060-4BAB-8C3E-82DA1D2F4B70}" dt="2021-04-30T17:06:18.584" v="45"/>
        <pc:sldMkLst>
          <pc:docMk/>
          <pc:sldMk cId="3902032276" sldId="808"/>
        </pc:sldMkLst>
        <pc:spChg chg="add del">
          <ac:chgData name="Jonathan Hudson" userId="f8f8b515-48f0-425a-9b2c-7a1cb9f57f80" providerId="ADAL" clId="{1AE1F064-8060-4BAB-8C3E-82DA1D2F4B70}" dt="2021-04-30T17:06:18.584" v="45"/>
          <ac:spMkLst>
            <pc:docMk/>
            <pc:sldMk cId="3902032276" sldId="808"/>
            <ac:spMk id="35" creationId="{828D1E49-2A21-4A83-A0E0-FB1597B4B2ED}"/>
          </ac:spMkLst>
        </pc:spChg>
        <pc:spChg chg="add del">
          <ac:chgData name="Jonathan Hudson" userId="f8f8b515-48f0-425a-9b2c-7a1cb9f57f80" providerId="ADAL" clId="{1AE1F064-8060-4BAB-8C3E-82DA1D2F4B70}" dt="2021-04-30T17:06:18.584" v="45"/>
          <ac:spMkLst>
            <pc:docMk/>
            <pc:sldMk cId="3902032276" sldId="808"/>
            <ac:spMk id="36" creationId="{E972DE0D-2E53-4159-ABD3-C601524262C2}"/>
          </ac:spMkLst>
        </pc:spChg>
        <pc:grpChg chg="add del">
          <ac:chgData name="Jonathan Hudson" userId="f8f8b515-48f0-425a-9b2c-7a1cb9f57f80" providerId="ADAL" clId="{1AE1F064-8060-4BAB-8C3E-82DA1D2F4B70}" dt="2021-04-30T17:06:18.584" v="45"/>
          <ac:grpSpMkLst>
            <pc:docMk/>
            <pc:sldMk cId="3902032276" sldId="808"/>
            <ac:grpSpMk id="13" creationId="{088B852E-5494-418B-A833-75CF016A9E20}"/>
          </ac:grpSpMkLst>
        </pc:grpChg>
      </pc:sldChg>
      <pc:sldMasterChg chg="del delSldLayout">
        <pc:chgData name="Jonathan Hudson" userId="f8f8b515-48f0-425a-9b2c-7a1cb9f57f80" providerId="ADAL" clId="{1AE1F064-8060-4BAB-8C3E-82DA1D2F4B70}" dt="2021-04-30T17:04:15.108" v="13" actId="47"/>
        <pc:sldMasterMkLst>
          <pc:docMk/>
          <pc:sldMasterMk cId="3615683641" sldId="2147483680"/>
        </pc:sldMasterMkLst>
        <pc:sldLayoutChg chg="del">
          <pc:chgData name="Jonathan Hudson" userId="f8f8b515-48f0-425a-9b2c-7a1cb9f57f80" providerId="ADAL" clId="{1AE1F064-8060-4BAB-8C3E-82DA1D2F4B70}" dt="2021-04-30T17:04:15.108" v="13" actId="47"/>
          <pc:sldLayoutMkLst>
            <pc:docMk/>
            <pc:sldMasterMk cId="3615683641" sldId="2147483680"/>
            <pc:sldLayoutMk cId="1739289767" sldId="214748368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851748126" sldId="214748368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290266640" sldId="214748368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6471026" sldId="214748368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8053994" sldId="214748368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197386198" sldId="214748368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590633758" sldId="214748368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8982646" sldId="214748368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157673142" sldId="214748368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70161901" sldId="2147483690"/>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943120731" sldId="214748369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258360385" sldId="214748369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999603897" sldId="214748369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60405956" sldId="214748369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528650" sldId="214748369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470507165" sldId="214748369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781816286" sldId="214748369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619556393" sldId="214748369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92355900" sldId="214748369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165674326" sldId="2147483700"/>
          </pc:sldLayoutMkLst>
        </pc:sldLayoutChg>
      </pc:sldMasterChg>
    </pc:docChg>
  </pc:docChgLst>
  <pc:docChgLst>
    <pc:chgData name="Jonathan Hudson" userId="f8f8b515-48f0-425a-9b2c-7a1cb9f57f80" providerId="ADAL" clId="{B29B9E13-D20C-456A-88FB-2391449CC48D}"/>
    <pc:docChg chg="undo custSel addSld delSld modSld sldOrd delMainMaster">
      <pc:chgData name="Jonathan Hudson" userId="f8f8b515-48f0-425a-9b2c-7a1cb9f57f80" providerId="ADAL" clId="{B29B9E13-D20C-456A-88FB-2391449CC48D}" dt="2021-04-30T20:07:02.683" v="902" actId="20577"/>
      <pc:docMkLst>
        <pc:docMk/>
      </pc:docMkLst>
      <pc:sldChg chg="modSp mod">
        <pc:chgData name="Jonathan Hudson" userId="f8f8b515-48f0-425a-9b2c-7a1cb9f57f80" providerId="ADAL" clId="{B29B9E13-D20C-456A-88FB-2391449CC48D}" dt="2021-04-30T19:29:58.458" v="46" actId="20577"/>
        <pc:sldMkLst>
          <pc:docMk/>
          <pc:sldMk cId="1814768217" sldId="256"/>
        </pc:sldMkLst>
        <pc:spChg chg="mod">
          <ac:chgData name="Jonathan Hudson" userId="f8f8b515-48f0-425a-9b2c-7a1cb9f57f80" providerId="ADAL" clId="{B29B9E13-D20C-456A-88FB-2391449CC48D}" dt="2021-04-30T19:29:58.458" v="46" actId="20577"/>
          <ac:spMkLst>
            <pc:docMk/>
            <pc:sldMk cId="1814768217" sldId="256"/>
            <ac:spMk id="2" creationId="{B36EF6ED-5AC5-4E43-8069-ECF11021C7C6}"/>
          </ac:spMkLst>
        </pc:spChg>
      </pc:sldChg>
      <pc:sldChg chg="modSp mod">
        <pc:chgData name="Jonathan Hudson" userId="f8f8b515-48f0-425a-9b2c-7a1cb9f57f80" providerId="ADAL" clId="{B29B9E13-D20C-456A-88FB-2391449CC48D}" dt="2021-04-30T19:29:41.744" v="11" actId="20577"/>
        <pc:sldMkLst>
          <pc:docMk/>
          <pc:sldMk cId="561393562" sldId="271"/>
        </pc:sldMkLst>
        <pc:spChg chg="mod">
          <ac:chgData name="Jonathan Hudson" userId="f8f8b515-48f0-425a-9b2c-7a1cb9f57f80" providerId="ADAL" clId="{B29B9E13-D20C-456A-88FB-2391449CC48D}" dt="2021-04-30T19:29:41.744" v="11" actId="20577"/>
          <ac:spMkLst>
            <pc:docMk/>
            <pc:sldMk cId="561393562" sldId="271"/>
            <ac:spMk id="2" creationId="{65A5055B-8968-B34B-9FF4-65C0E741632A}"/>
          </ac:spMkLst>
        </pc:spChg>
      </pc:sldChg>
      <pc:sldChg chg="addSp delSp modSp del mod">
        <pc:chgData name="Jonathan Hudson" userId="f8f8b515-48f0-425a-9b2c-7a1cb9f57f80" providerId="ADAL" clId="{B29B9E13-D20C-456A-88FB-2391449CC48D}" dt="2021-04-30T19:39:43.545" v="320" actId="20577"/>
        <pc:sldMkLst>
          <pc:docMk/>
          <pc:sldMk cId="3250217256" sldId="358"/>
        </pc:sldMkLst>
        <pc:spChg chg="mod">
          <ac:chgData name="Jonathan Hudson" userId="f8f8b515-48f0-425a-9b2c-7a1cb9f57f80" providerId="ADAL" clId="{B29B9E13-D20C-456A-88FB-2391449CC48D}" dt="2021-04-30T19:39:14.201" v="300" actId="20577"/>
          <ac:spMkLst>
            <pc:docMk/>
            <pc:sldMk cId="3250217256" sldId="358"/>
            <ac:spMk id="3" creationId="{78466072-9E80-4E25-9BA4-332BDA6D48F7}"/>
          </ac:spMkLst>
        </pc:spChg>
        <pc:spChg chg="add del mod">
          <ac:chgData name="Jonathan Hudson" userId="f8f8b515-48f0-425a-9b2c-7a1cb9f57f80" providerId="ADAL" clId="{B29B9E13-D20C-456A-88FB-2391449CC48D}" dt="2021-04-30T19:39:11.865" v="298" actId="478"/>
          <ac:spMkLst>
            <pc:docMk/>
            <pc:sldMk cId="3250217256" sldId="358"/>
            <ac:spMk id="4" creationId="{3BC65F68-D379-465B-BF94-C2FCC72656B5}"/>
          </ac:spMkLst>
        </pc:spChg>
        <pc:spChg chg="add">
          <ac:chgData name="Jonathan Hudson" userId="f8f8b515-48f0-425a-9b2c-7a1cb9f57f80" providerId="ADAL" clId="{B29B9E13-D20C-456A-88FB-2391449CC48D}" dt="2021-04-30T19:39:27.598" v="301" actId="11529"/>
          <ac:spMkLst>
            <pc:docMk/>
            <pc:sldMk cId="3250217256" sldId="358"/>
            <ac:spMk id="5" creationId="{45CDFB14-6327-4019-9359-17973AC4664E}"/>
          </ac:spMkLst>
        </pc:spChg>
        <pc:spChg chg="add mod">
          <ac:chgData name="Jonathan Hudson" userId="f8f8b515-48f0-425a-9b2c-7a1cb9f57f80" providerId="ADAL" clId="{B29B9E13-D20C-456A-88FB-2391449CC48D}" dt="2021-04-30T19:39:38.424" v="310" actId="1076"/>
          <ac:spMkLst>
            <pc:docMk/>
            <pc:sldMk cId="3250217256" sldId="358"/>
            <ac:spMk id="6" creationId="{CC00C95A-60A5-4746-9D22-D77170A1C365}"/>
          </ac:spMkLst>
        </pc:spChg>
        <pc:spChg chg="add mod">
          <ac:chgData name="Jonathan Hudson" userId="f8f8b515-48f0-425a-9b2c-7a1cb9f57f80" providerId="ADAL" clId="{B29B9E13-D20C-456A-88FB-2391449CC48D}" dt="2021-04-30T19:39:43.545" v="320" actId="20577"/>
          <ac:spMkLst>
            <pc:docMk/>
            <pc:sldMk cId="3250217256" sldId="358"/>
            <ac:spMk id="7" creationId="{E8C681EC-E507-4D5F-AFC5-BC65903EA5A2}"/>
          </ac:spMkLst>
        </pc:spChg>
      </pc:sldChg>
      <pc:sldChg chg="modSp del mod">
        <pc:chgData name="Jonathan Hudson" userId="f8f8b515-48f0-425a-9b2c-7a1cb9f57f80" providerId="ADAL" clId="{B29B9E13-D20C-456A-88FB-2391449CC48D}" dt="2021-04-30T19:49:48.985" v="618" actId="20577"/>
        <pc:sldMkLst>
          <pc:docMk/>
          <pc:sldMk cId="3440571687" sldId="359"/>
        </pc:sldMkLst>
        <pc:spChg chg="mod">
          <ac:chgData name="Jonathan Hudson" userId="f8f8b515-48f0-425a-9b2c-7a1cb9f57f80" providerId="ADAL" clId="{B29B9E13-D20C-456A-88FB-2391449CC48D}" dt="2021-04-30T19:49:48.985" v="618" actId="20577"/>
          <ac:spMkLst>
            <pc:docMk/>
            <pc:sldMk cId="3440571687" sldId="359"/>
            <ac:spMk id="3" creationId="{689BA8BE-2057-4DBF-BADF-3E047B130034}"/>
          </ac:spMkLst>
        </pc:spChg>
      </pc:sldChg>
      <pc:sldChg chg="del">
        <pc:chgData name="Jonathan Hudson" userId="f8f8b515-48f0-425a-9b2c-7a1cb9f57f80" providerId="ADAL" clId="{B29B9E13-D20C-456A-88FB-2391449CC48D}" dt="2021-04-30T19:29:22.907" v="0" actId="47"/>
        <pc:sldMkLst>
          <pc:docMk/>
          <pc:sldMk cId="1909845191" sldId="384"/>
        </pc:sldMkLst>
      </pc:sldChg>
      <pc:sldChg chg="del">
        <pc:chgData name="Jonathan Hudson" userId="f8f8b515-48f0-425a-9b2c-7a1cb9f57f80" providerId="ADAL" clId="{B29B9E13-D20C-456A-88FB-2391449CC48D}" dt="2021-04-30T19:29:22.907" v="0" actId="47"/>
        <pc:sldMkLst>
          <pc:docMk/>
          <pc:sldMk cId="2385820356" sldId="393"/>
        </pc:sldMkLst>
      </pc:sldChg>
      <pc:sldChg chg="del">
        <pc:chgData name="Jonathan Hudson" userId="f8f8b515-48f0-425a-9b2c-7a1cb9f57f80" providerId="ADAL" clId="{B29B9E13-D20C-456A-88FB-2391449CC48D}" dt="2021-04-30T19:29:30.325" v="1"/>
        <pc:sldMkLst>
          <pc:docMk/>
          <pc:sldMk cId="1677641742" sldId="394"/>
        </pc:sldMkLst>
      </pc:sldChg>
      <pc:sldChg chg="modSp del mod">
        <pc:chgData name="Jonathan Hudson" userId="f8f8b515-48f0-425a-9b2c-7a1cb9f57f80" providerId="ADAL" clId="{B29B9E13-D20C-456A-88FB-2391449CC48D}" dt="2021-04-30T19:31:14.337" v="95" actId="6549"/>
        <pc:sldMkLst>
          <pc:docMk/>
          <pc:sldMk cId="3247541235" sldId="395"/>
        </pc:sldMkLst>
        <pc:spChg chg="mod">
          <ac:chgData name="Jonathan Hudson" userId="f8f8b515-48f0-425a-9b2c-7a1cb9f57f80" providerId="ADAL" clId="{B29B9E13-D20C-456A-88FB-2391449CC48D}" dt="2021-04-30T19:31:14.337" v="95" actId="6549"/>
          <ac:spMkLst>
            <pc:docMk/>
            <pc:sldMk cId="3247541235" sldId="395"/>
            <ac:spMk id="4" creationId="{00000000-0000-0000-0000-000000000000}"/>
          </ac:spMkLst>
        </pc:spChg>
      </pc:sldChg>
      <pc:sldChg chg="del">
        <pc:chgData name="Jonathan Hudson" userId="f8f8b515-48f0-425a-9b2c-7a1cb9f57f80" providerId="ADAL" clId="{B29B9E13-D20C-456A-88FB-2391449CC48D}" dt="2021-04-30T19:29:22.907" v="0" actId="47"/>
        <pc:sldMkLst>
          <pc:docMk/>
          <pc:sldMk cId="660620545" sldId="396"/>
        </pc:sldMkLst>
      </pc:sldChg>
      <pc:sldChg chg="del">
        <pc:chgData name="Jonathan Hudson" userId="f8f8b515-48f0-425a-9b2c-7a1cb9f57f80" providerId="ADAL" clId="{B29B9E13-D20C-456A-88FB-2391449CC48D}" dt="2021-04-30T19:29:22.907" v="0" actId="47"/>
        <pc:sldMkLst>
          <pc:docMk/>
          <pc:sldMk cId="2576190657" sldId="397"/>
        </pc:sldMkLst>
      </pc:sldChg>
      <pc:sldChg chg="del">
        <pc:chgData name="Jonathan Hudson" userId="f8f8b515-48f0-425a-9b2c-7a1cb9f57f80" providerId="ADAL" clId="{B29B9E13-D20C-456A-88FB-2391449CC48D}" dt="2021-04-30T19:29:22.907" v="0" actId="47"/>
        <pc:sldMkLst>
          <pc:docMk/>
          <pc:sldMk cId="3274942614" sldId="399"/>
        </pc:sldMkLst>
      </pc:sldChg>
      <pc:sldChg chg="del">
        <pc:chgData name="Jonathan Hudson" userId="f8f8b515-48f0-425a-9b2c-7a1cb9f57f80" providerId="ADAL" clId="{B29B9E13-D20C-456A-88FB-2391449CC48D}" dt="2021-04-30T19:29:22.907" v="0" actId="47"/>
        <pc:sldMkLst>
          <pc:docMk/>
          <pc:sldMk cId="12875826" sldId="400"/>
        </pc:sldMkLst>
      </pc:sldChg>
      <pc:sldChg chg="del">
        <pc:chgData name="Jonathan Hudson" userId="f8f8b515-48f0-425a-9b2c-7a1cb9f57f80" providerId="ADAL" clId="{B29B9E13-D20C-456A-88FB-2391449CC48D}" dt="2021-04-30T19:29:30.325" v="1"/>
        <pc:sldMkLst>
          <pc:docMk/>
          <pc:sldMk cId="1369855279" sldId="401"/>
        </pc:sldMkLst>
      </pc:sldChg>
      <pc:sldChg chg="del">
        <pc:chgData name="Jonathan Hudson" userId="f8f8b515-48f0-425a-9b2c-7a1cb9f57f80" providerId="ADAL" clId="{B29B9E13-D20C-456A-88FB-2391449CC48D}" dt="2021-04-30T19:29:30.325" v="1"/>
        <pc:sldMkLst>
          <pc:docMk/>
          <pc:sldMk cId="2264705141" sldId="402"/>
        </pc:sldMkLst>
      </pc:sldChg>
      <pc:sldChg chg="del">
        <pc:chgData name="Jonathan Hudson" userId="f8f8b515-48f0-425a-9b2c-7a1cb9f57f80" providerId="ADAL" clId="{B29B9E13-D20C-456A-88FB-2391449CC48D}" dt="2021-04-30T19:29:30.325" v="1"/>
        <pc:sldMkLst>
          <pc:docMk/>
          <pc:sldMk cId="171923185" sldId="403"/>
        </pc:sldMkLst>
      </pc:sldChg>
      <pc:sldChg chg="del">
        <pc:chgData name="Jonathan Hudson" userId="f8f8b515-48f0-425a-9b2c-7a1cb9f57f80" providerId="ADAL" clId="{B29B9E13-D20C-456A-88FB-2391449CC48D}" dt="2021-04-30T19:29:22.907" v="0" actId="47"/>
        <pc:sldMkLst>
          <pc:docMk/>
          <pc:sldMk cId="1845646806" sldId="405"/>
        </pc:sldMkLst>
      </pc:sldChg>
      <pc:sldChg chg="modSp del mod">
        <pc:chgData name="Jonathan Hudson" userId="f8f8b515-48f0-425a-9b2c-7a1cb9f57f80" providerId="ADAL" clId="{B29B9E13-D20C-456A-88FB-2391449CC48D}" dt="2021-04-30T19:31:33.045" v="96" actId="1076"/>
        <pc:sldMkLst>
          <pc:docMk/>
          <pc:sldMk cId="2409242168" sldId="407"/>
        </pc:sldMkLst>
        <pc:spChg chg="mod">
          <ac:chgData name="Jonathan Hudson" userId="f8f8b515-48f0-425a-9b2c-7a1cb9f57f80" providerId="ADAL" clId="{B29B9E13-D20C-456A-88FB-2391449CC48D}" dt="2021-04-30T19:31:33.045" v="96" actId="1076"/>
          <ac:spMkLst>
            <pc:docMk/>
            <pc:sldMk cId="2409242168" sldId="407"/>
            <ac:spMk id="8" creationId="{00000000-0000-0000-0000-000000000000}"/>
          </ac:spMkLst>
        </pc:spChg>
      </pc:sldChg>
      <pc:sldChg chg="addSp modSp del mod">
        <pc:chgData name="Jonathan Hudson" userId="f8f8b515-48f0-425a-9b2c-7a1cb9f57f80" providerId="ADAL" clId="{B29B9E13-D20C-456A-88FB-2391449CC48D}" dt="2021-04-30T19:33:20.795" v="112" actId="14100"/>
        <pc:sldMkLst>
          <pc:docMk/>
          <pc:sldMk cId="656147023" sldId="409"/>
        </pc:sldMkLst>
        <pc:spChg chg="add mod">
          <ac:chgData name="Jonathan Hudson" userId="f8f8b515-48f0-425a-9b2c-7a1cb9f57f80" providerId="ADAL" clId="{B29B9E13-D20C-456A-88FB-2391449CC48D}" dt="2021-04-30T19:33:20.795" v="112" actId="14100"/>
          <ac:spMkLst>
            <pc:docMk/>
            <pc:sldMk cId="656147023" sldId="409"/>
            <ac:spMk id="3" creationId="{407E05C0-660C-460F-B554-83F43429DB72}"/>
          </ac:spMkLst>
        </pc:spChg>
        <pc:picChg chg="mod ord">
          <ac:chgData name="Jonathan Hudson" userId="f8f8b515-48f0-425a-9b2c-7a1cb9f57f80" providerId="ADAL" clId="{B29B9E13-D20C-456A-88FB-2391449CC48D}" dt="2021-04-30T19:33:14.982" v="110" actId="167"/>
          <ac:picMkLst>
            <pc:docMk/>
            <pc:sldMk cId="656147023" sldId="409"/>
            <ac:picMk id="4" creationId="{7A254B6B-CB95-49C4-9012-E343D8BE63C1}"/>
          </ac:picMkLst>
        </pc:picChg>
      </pc:sldChg>
      <pc:sldChg chg="del">
        <pc:chgData name="Jonathan Hudson" userId="f8f8b515-48f0-425a-9b2c-7a1cb9f57f80" providerId="ADAL" clId="{B29B9E13-D20C-456A-88FB-2391449CC48D}" dt="2021-04-30T19:29:30.325" v="1"/>
        <pc:sldMkLst>
          <pc:docMk/>
          <pc:sldMk cId="3512626074" sldId="412"/>
        </pc:sldMkLst>
      </pc:sldChg>
      <pc:sldChg chg="del">
        <pc:chgData name="Jonathan Hudson" userId="f8f8b515-48f0-425a-9b2c-7a1cb9f57f80" providerId="ADAL" clId="{B29B9E13-D20C-456A-88FB-2391449CC48D}" dt="2021-04-30T19:29:30.325" v="1"/>
        <pc:sldMkLst>
          <pc:docMk/>
          <pc:sldMk cId="662321690" sldId="420"/>
        </pc:sldMkLst>
      </pc:sldChg>
      <pc:sldChg chg="del">
        <pc:chgData name="Jonathan Hudson" userId="f8f8b515-48f0-425a-9b2c-7a1cb9f57f80" providerId="ADAL" clId="{B29B9E13-D20C-456A-88FB-2391449CC48D}" dt="2021-04-30T19:29:22.907" v="0" actId="47"/>
        <pc:sldMkLst>
          <pc:docMk/>
          <pc:sldMk cId="3623541074" sldId="423"/>
        </pc:sldMkLst>
      </pc:sldChg>
      <pc:sldChg chg="del">
        <pc:chgData name="Jonathan Hudson" userId="f8f8b515-48f0-425a-9b2c-7a1cb9f57f80" providerId="ADAL" clId="{B29B9E13-D20C-456A-88FB-2391449CC48D}" dt="2021-04-30T19:29:22.907" v="0" actId="47"/>
        <pc:sldMkLst>
          <pc:docMk/>
          <pc:sldMk cId="3202863844" sldId="424"/>
        </pc:sldMkLst>
      </pc:sldChg>
      <pc:sldChg chg="del">
        <pc:chgData name="Jonathan Hudson" userId="f8f8b515-48f0-425a-9b2c-7a1cb9f57f80" providerId="ADAL" clId="{B29B9E13-D20C-456A-88FB-2391449CC48D}" dt="2021-04-30T19:29:22.907" v="0" actId="47"/>
        <pc:sldMkLst>
          <pc:docMk/>
          <pc:sldMk cId="1983523811" sldId="425"/>
        </pc:sldMkLst>
      </pc:sldChg>
      <pc:sldChg chg="del">
        <pc:chgData name="Jonathan Hudson" userId="f8f8b515-48f0-425a-9b2c-7a1cb9f57f80" providerId="ADAL" clId="{B29B9E13-D20C-456A-88FB-2391449CC48D}" dt="2021-04-30T19:29:22.907" v="0" actId="47"/>
        <pc:sldMkLst>
          <pc:docMk/>
          <pc:sldMk cId="1250774609" sldId="426"/>
        </pc:sldMkLst>
      </pc:sldChg>
      <pc:sldChg chg="addSp delSp modSp del mod">
        <pc:chgData name="Jonathan Hudson" userId="f8f8b515-48f0-425a-9b2c-7a1cb9f57f80" providerId="ADAL" clId="{B29B9E13-D20C-456A-88FB-2391449CC48D}" dt="2021-04-30T19:33:01.049" v="107" actId="14100"/>
        <pc:sldMkLst>
          <pc:docMk/>
          <pc:sldMk cId="2028479826" sldId="427"/>
        </pc:sldMkLst>
        <pc:spChg chg="add del mod">
          <ac:chgData name="Jonathan Hudson" userId="f8f8b515-48f0-425a-9b2c-7a1cb9f57f80" providerId="ADAL" clId="{B29B9E13-D20C-456A-88FB-2391449CC48D}" dt="2021-04-30T19:32:52.849" v="102"/>
          <ac:spMkLst>
            <pc:docMk/>
            <pc:sldMk cId="2028479826" sldId="427"/>
            <ac:spMk id="4" creationId="{A4C4AFE0-31D4-4747-9488-6FA22A98BB81}"/>
          </ac:spMkLst>
        </pc:spChg>
        <pc:spChg chg="add mod">
          <ac:chgData name="Jonathan Hudson" userId="f8f8b515-48f0-425a-9b2c-7a1cb9f57f80" providerId="ADAL" clId="{B29B9E13-D20C-456A-88FB-2391449CC48D}" dt="2021-04-30T19:33:01.049" v="107" actId="14100"/>
          <ac:spMkLst>
            <pc:docMk/>
            <pc:sldMk cId="2028479826" sldId="427"/>
            <ac:spMk id="5" creationId="{D06D86E0-B435-4CE6-BC1F-55CBE7ED8430}"/>
          </ac:spMkLst>
        </pc:spChg>
        <pc:picChg chg="mod">
          <ac:chgData name="Jonathan Hudson" userId="f8f8b515-48f0-425a-9b2c-7a1cb9f57f80" providerId="ADAL" clId="{B29B9E13-D20C-456A-88FB-2391449CC48D}" dt="2021-04-30T19:32:50.621" v="101" actId="1076"/>
          <ac:picMkLst>
            <pc:docMk/>
            <pc:sldMk cId="2028479826" sldId="427"/>
            <ac:picMk id="6" creationId="{F64E9BF0-924B-411F-AE18-9FF786555D5A}"/>
          </ac:picMkLst>
        </pc:picChg>
      </pc:sldChg>
      <pc:sldChg chg="addSp modSp del mod">
        <pc:chgData name="Jonathan Hudson" userId="f8f8b515-48f0-425a-9b2c-7a1cb9f57f80" providerId="ADAL" clId="{B29B9E13-D20C-456A-88FB-2391449CC48D}" dt="2021-04-30T19:34:05.651" v="117" actId="14100"/>
        <pc:sldMkLst>
          <pc:docMk/>
          <pc:sldMk cId="3191421237" sldId="428"/>
        </pc:sldMkLst>
        <pc:spChg chg="add mod">
          <ac:chgData name="Jonathan Hudson" userId="f8f8b515-48f0-425a-9b2c-7a1cb9f57f80" providerId="ADAL" clId="{B29B9E13-D20C-456A-88FB-2391449CC48D}" dt="2021-04-30T19:34:05.651" v="117" actId="14100"/>
          <ac:spMkLst>
            <pc:docMk/>
            <pc:sldMk cId="3191421237" sldId="428"/>
            <ac:spMk id="4" creationId="{EACDBA05-5686-44D7-94FC-8FECBA07599B}"/>
          </ac:spMkLst>
        </pc:spChg>
      </pc:sldChg>
      <pc:sldChg chg="del">
        <pc:chgData name="Jonathan Hudson" userId="f8f8b515-48f0-425a-9b2c-7a1cb9f57f80" providerId="ADAL" clId="{B29B9E13-D20C-456A-88FB-2391449CC48D}" dt="2021-04-30T19:29:30.325" v="1"/>
        <pc:sldMkLst>
          <pc:docMk/>
          <pc:sldMk cId="2567152220" sldId="429"/>
        </pc:sldMkLst>
      </pc:sldChg>
      <pc:sldChg chg="del">
        <pc:chgData name="Jonathan Hudson" userId="f8f8b515-48f0-425a-9b2c-7a1cb9f57f80" providerId="ADAL" clId="{B29B9E13-D20C-456A-88FB-2391449CC48D}" dt="2021-04-30T19:29:22.907" v="0" actId="47"/>
        <pc:sldMkLst>
          <pc:docMk/>
          <pc:sldMk cId="1243969285" sldId="430"/>
        </pc:sldMkLst>
      </pc:sldChg>
      <pc:sldChg chg="del">
        <pc:chgData name="Jonathan Hudson" userId="f8f8b515-48f0-425a-9b2c-7a1cb9f57f80" providerId="ADAL" clId="{B29B9E13-D20C-456A-88FB-2391449CC48D}" dt="2021-04-30T19:29:22.907" v="0" actId="47"/>
        <pc:sldMkLst>
          <pc:docMk/>
          <pc:sldMk cId="614240022" sldId="431"/>
        </pc:sldMkLst>
      </pc:sldChg>
      <pc:sldChg chg="del">
        <pc:chgData name="Jonathan Hudson" userId="f8f8b515-48f0-425a-9b2c-7a1cb9f57f80" providerId="ADAL" clId="{B29B9E13-D20C-456A-88FB-2391449CC48D}" dt="2021-04-30T19:29:22.907" v="0" actId="47"/>
        <pc:sldMkLst>
          <pc:docMk/>
          <pc:sldMk cId="118953322" sldId="432"/>
        </pc:sldMkLst>
      </pc:sldChg>
      <pc:sldChg chg="del">
        <pc:chgData name="Jonathan Hudson" userId="f8f8b515-48f0-425a-9b2c-7a1cb9f57f80" providerId="ADAL" clId="{B29B9E13-D20C-456A-88FB-2391449CC48D}" dt="2021-04-30T19:29:22.907" v="0" actId="47"/>
        <pc:sldMkLst>
          <pc:docMk/>
          <pc:sldMk cId="2614772699" sldId="433"/>
        </pc:sldMkLst>
      </pc:sldChg>
      <pc:sldChg chg="del">
        <pc:chgData name="Jonathan Hudson" userId="f8f8b515-48f0-425a-9b2c-7a1cb9f57f80" providerId="ADAL" clId="{B29B9E13-D20C-456A-88FB-2391449CC48D}" dt="2021-04-30T19:29:22.907" v="0" actId="47"/>
        <pc:sldMkLst>
          <pc:docMk/>
          <pc:sldMk cId="1707758075" sldId="434"/>
        </pc:sldMkLst>
      </pc:sldChg>
      <pc:sldChg chg="del">
        <pc:chgData name="Jonathan Hudson" userId="f8f8b515-48f0-425a-9b2c-7a1cb9f57f80" providerId="ADAL" clId="{B29B9E13-D20C-456A-88FB-2391449CC48D}" dt="2021-04-30T19:29:30.325" v="1"/>
        <pc:sldMkLst>
          <pc:docMk/>
          <pc:sldMk cId="2421280426" sldId="435"/>
        </pc:sldMkLst>
      </pc:sldChg>
      <pc:sldChg chg="del">
        <pc:chgData name="Jonathan Hudson" userId="f8f8b515-48f0-425a-9b2c-7a1cb9f57f80" providerId="ADAL" clId="{B29B9E13-D20C-456A-88FB-2391449CC48D}" dt="2021-04-30T19:29:22.907" v="0" actId="47"/>
        <pc:sldMkLst>
          <pc:docMk/>
          <pc:sldMk cId="4034950576" sldId="435"/>
        </pc:sldMkLst>
      </pc:sldChg>
      <pc:sldChg chg="del">
        <pc:chgData name="Jonathan Hudson" userId="f8f8b515-48f0-425a-9b2c-7a1cb9f57f80" providerId="ADAL" clId="{B29B9E13-D20C-456A-88FB-2391449CC48D}" dt="2021-04-30T19:29:30.325" v="1"/>
        <pc:sldMkLst>
          <pc:docMk/>
          <pc:sldMk cId="973965613" sldId="436"/>
        </pc:sldMkLst>
      </pc:sldChg>
      <pc:sldChg chg="del">
        <pc:chgData name="Jonathan Hudson" userId="f8f8b515-48f0-425a-9b2c-7a1cb9f57f80" providerId="ADAL" clId="{B29B9E13-D20C-456A-88FB-2391449CC48D}" dt="2021-04-30T19:29:22.907" v="0" actId="47"/>
        <pc:sldMkLst>
          <pc:docMk/>
          <pc:sldMk cId="1106642792" sldId="436"/>
        </pc:sldMkLst>
      </pc:sldChg>
      <pc:sldChg chg="del">
        <pc:chgData name="Jonathan Hudson" userId="f8f8b515-48f0-425a-9b2c-7a1cb9f57f80" providerId="ADAL" clId="{B29B9E13-D20C-456A-88FB-2391449CC48D}" dt="2021-04-30T19:29:22.907" v="0" actId="47"/>
        <pc:sldMkLst>
          <pc:docMk/>
          <pc:sldMk cId="43392171" sldId="437"/>
        </pc:sldMkLst>
      </pc:sldChg>
      <pc:sldChg chg="modSp del mod">
        <pc:chgData name="Jonathan Hudson" userId="f8f8b515-48f0-425a-9b2c-7a1cb9f57f80" providerId="ADAL" clId="{B29B9E13-D20C-456A-88FB-2391449CC48D}" dt="2021-04-30T19:34:33.977" v="118" actId="20577"/>
        <pc:sldMkLst>
          <pc:docMk/>
          <pc:sldMk cId="3821409256" sldId="437"/>
        </pc:sldMkLst>
        <pc:spChg chg="mod">
          <ac:chgData name="Jonathan Hudson" userId="f8f8b515-48f0-425a-9b2c-7a1cb9f57f80" providerId="ADAL" clId="{B29B9E13-D20C-456A-88FB-2391449CC48D}" dt="2021-04-30T19:34:33.977" v="118" actId="20577"/>
          <ac:spMkLst>
            <pc:docMk/>
            <pc:sldMk cId="3821409256" sldId="437"/>
            <ac:spMk id="3" creationId="{00000000-0000-0000-0000-000000000000}"/>
          </ac:spMkLst>
        </pc:spChg>
      </pc:sldChg>
      <pc:sldChg chg="del">
        <pc:chgData name="Jonathan Hudson" userId="f8f8b515-48f0-425a-9b2c-7a1cb9f57f80" providerId="ADAL" clId="{B29B9E13-D20C-456A-88FB-2391449CC48D}" dt="2021-04-30T19:29:30.325" v="1"/>
        <pc:sldMkLst>
          <pc:docMk/>
          <pc:sldMk cId="1295302473" sldId="438"/>
        </pc:sldMkLst>
      </pc:sldChg>
      <pc:sldChg chg="del">
        <pc:chgData name="Jonathan Hudson" userId="f8f8b515-48f0-425a-9b2c-7a1cb9f57f80" providerId="ADAL" clId="{B29B9E13-D20C-456A-88FB-2391449CC48D}" dt="2021-04-30T19:29:22.907" v="0" actId="47"/>
        <pc:sldMkLst>
          <pc:docMk/>
          <pc:sldMk cId="2146523594" sldId="438"/>
        </pc:sldMkLst>
      </pc:sldChg>
      <pc:sldChg chg="del">
        <pc:chgData name="Jonathan Hudson" userId="f8f8b515-48f0-425a-9b2c-7a1cb9f57f80" providerId="ADAL" clId="{B29B9E13-D20C-456A-88FB-2391449CC48D}" dt="2021-04-30T19:29:30.325" v="1"/>
        <pc:sldMkLst>
          <pc:docMk/>
          <pc:sldMk cId="1932634694" sldId="439"/>
        </pc:sldMkLst>
      </pc:sldChg>
      <pc:sldChg chg="del">
        <pc:chgData name="Jonathan Hudson" userId="f8f8b515-48f0-425a-9b2c-7a1cb9f57f80" providerId="ADAL" clId="{B29B9E13-D20C-456A-88FB-2391449CC48D}" dt="2021-04-30T19:29:22.907" v="0" actId="47"/>
        <pc:sldMkLst>
          <pc:docMk/>
          <pc:sldMk cId="2030271068" sldId="439"/>
        </pc:sldMkLst>
      </pc:sldChg>
      <pc:sldChg chg="del">
        <pc:chgData name="Jonathan Hudson" userId="f8f8b515-48f0-425a-9b2c-7a1cb9f57f80" providerId="ADAL" clId="{B29B9E13-D20C-456A-88FB-2391449CC48D}" dt="2021-04-30T19:29:22.907" v="0" actId="47"/>
        <pc:sldMkLst>
          <pc:docMk/>
          <pc:sldMk cId="1021829728" sldId="440"/>
        </pc:sldMkLst>
      </pc:sldChg>
      <pc:sldChg chg="del">
        <pc:chgData name="Jonathan Hudson" userId="f8f8b515-48f0-425a-9b2c-7a1cb9f57f80" providerId="ADAL" clId="{B29B9E13-D20C-456A-88FB-2391449CC48D}" dt="2021-04-30T19:29:30.325" v="1"/>
        <pc:sldMkLst>
          <pc:docMk/>
          <pc:sldMk cId="4172469765" sldId="440"/>
        </pc:sldMkLst>
      </pc:sldChg>
      <pc:sldChg chg="del">
        <pc:chgData name="Jonathan Hudson" userId="f8f8b515-48f0-425a-9b2c-7a1cb9f57f80" providerId="ADAL" clId="{B29B9E13-D20C-456A-88FB-2391449CC48D}" dt="2021-04-30T19:29:30.325" v="1"/>
        <pc:sldMkLst>
          <pc:docMk/>
          <pc:sldMk cId="3348941957" sldId="441"/>
        </pc:sldMkLst>
      </pc:sldChg>
      <pc:sldChg chg="del ord">
        <pc:chgData name="Jonathan Hudson" userId="f8f8b515-48f0-425a-9b2c-7a1cb9f57f80" providerId="ADAL" clId="{B29B9E13-D20C-456A-88FB-2391449CC48D}" dt="2021-04-30T19:33:47.455" v="114"/>
        <pc:sldMkLst>
          <pc:docMk/>
          <pc:sldMk cId="233414565" sldId="442"/>
        </pc:sldMkLst>
      </pc:sldChg>
      <pc:sldChg chg="del">
        <pc:chgData name="Jonathan Hudson" userId="f8f8b515-48f0-425a-9b2c-7a1cb9f57f80" providerId="ADAL" clId="{B29B9E13-D20C-456A-88FB-2391449CC48D}" dt="2021-04-30T19:29:30.325" v="1"/>
        <pc:sldMkLst>
          <pc:docMk/>
          <pc:sldMk cId="1058462771" sldId="443"/>
        </pc:sldMkLst>
      </pc:sldChg>
      <pc:sldChg chg="del">
        <pc:chgData name="Jonathan Hudson" userId="f8f8b515-48f0-425a-9b2c-7a1cb9f57f80" providerId="ADAL" clId="{B29B9E13-D20C-456A-88FB-2391449CC48D}" dt="2021-04-30T19:29:30.325" v="1"/>
        <pc:sldMkLst>
          <pc:docMk/>
          <pc:sldMk cId="590046158" sldId="444"/>
        </pc:sldMkLst>
      </pc:sldChg>
      <pc:sldChg chg="del">
        <pc:chgData name="Jonathan Hudson" userId="f8f8b515-48f0-425a-9b2c-7a1cb9f57f80" providerId="ADAL" clId="{B29B9E13-D20C-456A-88FB-2391449CC48D}" dt="2021-04-30T19:29:30.325" v="1"/>
        <pc:sldMkLst>
          <pc:docMk/>
          <pc:sldMk cId="1380503114" sldId="445"/>
        </pc:sldMkLst>
      </pc:sldChg>
      <pc:sldChg chg="del">
        <pc:chgData name="Jonathan Hudson" userId="f8f8b515-48f0-425a-9b2c-7a1cb9f57f80" providerId="ADAL" clId="{B29B9E13-D20C-456A-88FB-2391449CC48D}" dt="2021-04-30T19:29:30.325" v="1"/>
        <pc:sldMkLst>
          <pc:docMk/>
          <pc:sldMk cId="3542419039" sldId="446"/>
        </pc:sldMkLst>
      </pc:sldChg>
      <pc:sldChg chg="del">
        <pc:chgData name="Jonathan Hudson" userId="f8f8b515-48f0-425a-9b2c-7a1cb9f57f80" providerId="ADAL" clId="{B29B9E13-D20C-456A-88FB-2391449CC48D}" dt="2021-04-30T19:29:30.325" v="1"/>
        <pc:sldMkLst>
          <pc:docMk/>
          <pc:sldMk cId="4081073081" sldId="447"/>
        </pc:sldMkLst>
      </pc:sldChg>
      <pc:sldChg chg="del">
        <pc:chgData name="Jonathan Hudson" userId="f8f8b515-48f0-425a-9b2c-7a1cb9f57f80" providerId="ADAL" clId="{B29B9E13-D20C-456A-88FB-2391449CC48D}" dt="2021-04-30T19:29:30.325" v="1"/>
        <pc:sldMkLst>
          <pc:docMk/>
          <pc:sldMk cId="3334505482" sldId="448"/>
        </pc:sldMkLst>
      </pc:sldChg>
      <pc:sldChg chg="add">
        <pc:chgData name="Jonathan Hudson" userId="f8f8b515-48f0-425a-9b2c-7a1cb9f57f80" providerId="ADAL" clId="{B29B9E13-D20C-456A-88FB-2391449CC48D}" dt="2021-04-30T19:31:10.850" v="94"/>
        <pc:sldMkLst>
          <pc:docMk/>
          <pc:sldMk cId="2946715974" sldId="449"/>
        </pc:sldMkLst>
      </pc:sldChg>
      <pc:sldChg chg="addSp delSp modSp add mod">
        <pc:chgData name="Jonathan Hudson" userId="f8f8b515-48f0-425a-9b2c-7a1cb9f57f80" providerId="ADAL" clId="{B29B9E13-D20C-456A-88FB-2391449CC48D}" dt="2021-04-30T19:52:45.132" v="670" actId="20577"/>
        <pc:sldMkLst>
          <pc:docMk/>
          <pc:sldMk cId="4100611751" sldId="450"/>
        </pc:sldMkLst>
        <pc:spChg chg="mod">
          <ac:chgData name="Jonathan Hudson" userId="f8f8b515-48f0-425a-9b2c-7a1cb9f57f80" providerId="ADAL" clId="{B29B9E13-D20C-456A-88FB-2391449CC48D}" dt="2021-04-30T19:49:12.932" v="591" actId="6549"/>
          <ac:spMkLst>
            <pc:docMk/>
            <pc:sldMk cId="4100611751" sldId="450"/>
            <ac:spMk id="3" creationId="{78466072-9E80-4E25-9BA4-332BDA6D48F7}"/>
          </ac:spMkLst>
        </pc:spChg>
        <pc:spChg chg="mod">
          <ac:chgData name="Jonathan Hudson" userId="f8f8b515-48f0-425a-9b2c-7a1cb9f57f80" providerId="ADAL" clId="{B29B9E13-D20C-456A-88FB-2391449CC48D}" dt="2021-04-30T19:52:45.132" v="670" actId="20577"/>
          <ac:spMkLst>
            <pc:docMk/>
            <pc:sldMk cId="4100611751" sldId="450"/>
            <ac:spMk id="4" creationId="{3BC65F68-D379-465B-BF94-C2FCC72656B5}"/>
          </ac:spMkLst>
        </pc:spChg>
        <pc:spChg chg="add del mod">
          <ac:chgData name="Jonathan Hudson" userId="f8f8b515-48f0-425a-9b2c-7a1cb9f57f80" providerId="ADAL" clId="{B29B9E13-D20C-456A-88FB-2391449CC48D}" dt="2021-04-30T19:43:16.562" v="424" actId="478"/>
          <ac:spMkLst>
            <pc:docMk/>
            <pc:sldMk cId="4100611751" sldId="450"/>
            <ac:spMk id="5" creationId="{2EED59E9-830C-4B2E-B037-23AA5C5729CF}"/>
          </ac:spMkLst>
        </pc:spChg>
        <pc:spChg chg="add mod">
          <ac:chgData name="Jonathan Hudson" userId="f8f8b515-48f0-425a-9b2c-7a1cb9f57f80" providerId="ADAL" clId="{B29B9E13-D20C-456A-88FB-2391449CC48D}" dt="2021-04-30T19:41:38.901" v="411" actId="164"/>
          <ac:spMkLst>
            <pc:docMk/>
            <pc:sldMk cId="4100611751" sldId="450"/>
            <ac:spMk id="6" creationId="{BA596CF9-1C3C-4718-874E-076F29993C77}"/>
          </ac:spMkLst>
        </pc:spChg>
        <pc:spChg chg="add mod">
          <ac:chgData name="Jonathan Hudson" userId="f8f8b515-48f0-425a-9b2c-7a1cb9f57f80" providerId="ADAL" clId="{B29B9E13-D20C-456A-88FB-2391449CC48D}" dt="2021-04-30T19:41:38.901" v="411" actId="164"/>
          <ac:spMkLst>
            <pc:docMk/>
            <pc:sldMk cId="4100611751" sldId="450"/>
            <ac:spMk id="7" creationId="{08D5DDD2-7C23-4445-9B72-CD1A729F20A1}"/>
          </ac:spMkLst>
        </pc:spChg>
        <pc:spChg chg="add mod">
          <ac:chgData name="Jonathan Hudson" userId="f8f8b515-48f0-425a-9b2c-7a1cb9f57f80" providerId="ADAL" clId="{B29B9E13-D20C-456A-88FB-2391449CC48D}" dt="2021-04-30T19:41:38.901" v="411" actId="164"/>
          <ac:spMkLst>
            <pc:docMk/>
            <pc:sldMk cId="4100611751" sldId="450"/>
            <ac:spMk id="8" creationId="{3E62375F-6E2B-4389-8F1A-1F44F8F78F2E}"/>
          </ac:spMkLst>
        </pc:spChg>
        <pc:spChg chg="add mod">
          <ac:chgData name="Jonathan Hudson" userId="f8f8b515-48f0-425a-9b2c-7a1cb9f57f80" providerId="ADAL" clId="{B29B9E13-D20C-456A-88FB-2391449CC48D}" dt="2021-04-30T19:41:38.901" v="411" actId="164"/>
          <ac:spMkLst>
            <pc:docMk/>
            <pc:sldMk cId="4100611751" sldId="450"/>
            <ac:spMk id="9" creationId="{236C2C41-87B0-4A7B-9ED5-FDE99D6162AF}"/>
          </ac:spMkLst>
        </pc:spChg>
        <pc:spChg chg="add mod">
          <ac:chgData name="Jonathan Hudson" userId="f8f8b515-48f0-425a-9b2c-7a1cb9f57f80" providerId="ADAL" clId="{B29B9E13-D20C-456A-88FB-2391449CC48D}" dt="2021-04-30T19:41:38.901" v="411" actId="164"/>
          <ac:spMkLst>
            <pc:docMk/>
            <pc:sldMk cId="4100611751" sldId="450"/>
            <ac:spMk id="10" creationId="{BE282120-EC40-428D-85A9-93AD855C3B20}"/>
          </ac:spMkLst>
        </pc:spChg>
        <pc:spChg chg="add del mod">
          <ac:chgData name="Jonathan Hudson" userId="f8f8b515-48f0-425a-9b2c-7a1cb9f57f80" providerId="ADAL" clId="{B29B9E13-D20C-456A-88FB-2391449CC48D}" dt="2021-04-30T19:49:15.875" v="592" actId="478"/>
          <ac:spMkLst>
            <pc:docMk/>
            <pc:sldMk cId="4100611751" sldId="450"/>
            <ac:spMk id="24" creationId="{D5531A4F-7B48-47EC-8C4C-AEEB9AF7AC1D}"/>
          </ac:spMkLst>
        </pc:spChg>
        <pc:spChg chg="add del mod">
          <ac:chgData name="Jonathan Hudson" userId="f8f8b515-48f0-425a-9b2c-7a1cb9f57f80" providerId="ADAL" clId="{B29B9E13-D20C-456A-88FB-2391449CC48D}" dt="2021-04-30T19:49:15.875" v="592" actId="478"/>
          <ac:spMkLst>
            <pc:docMk/>
            <pc:sldMk cId="4100611751" sldId="450"/>
            <ac:spMk id="25" creationId="{90EAC030-272E-4701-AB0A-D89C78E122DF}"/>
          </ac:spMkLst>
        </pc:spChg>
        <pc:spChg chg="add del mod">
          <ac:chgData name="Jonathan Hudson" userId="f8f8b515-48f0-425a-9b2c-7a1cb9f57f80" providerId="ADAL" clId="{B29B9E13-D20C-456A-88FB-2391449CC48D}" dt="2021-04-30T19:49:15.875" v="592" actId="478"/>
          <ac:spMkLst>
            <pc:docMk/>
            <pc:sldMk cId="4100611751" sldId="450"/>
            <ac:spMk id="26" creationId="{47499D51-9639-4AB0-BD31-FFDB8BEEE365}"/>
          </ac:spMkLst>
        </pc:spChg>
        <pc:spChg chg="add del mod">
          <ac:chgData name="Jonathan Hudson" userId="f8f8b515-48f0-425a-9b2c-7a1cb9f57f80" providerId="ADAL" clId="{B29B9E13-D20C-456A-88FB-2391449CC48D}" dt="2021-04-30T19:49:15.875" v="592" actId="478"/>
          <ac:spMkLst>
            <pc:docMk/>
            <pc:sldMk cId="4100611751" sldId="450"/>
            <ac:spMk id="27" creationId="{B3B12EDA-D8E4-4700-8A19-A1736CCBF789}"/>
          </ac:spMkLst>
        </pc:spChg>
        <pc:spChg chg="add del mod">
          <ac:chgData name="Jonathan Hudson" userId="f8f8b515-48f0-425a-9b2c-7a1cb9f57f80" providerId="ADAL" clId="{B29B9E13-D20C-456A-88FB-2391449CC48D}" dt="2021-04-30T19:49:15.875" v="592" actId="478"/>
          <ac:spMkLst>
            <pc:docMk/>
            <pc:sldMk cId="4100611751" sldId="450"/>
            <ac:spMk id="28" creationId="{54139856-87E3-444C-A15B-7014CA3C48DB}"/>
          </ac:spMkLst>
        </pc:spChg>
        <pc:spChg chg="add del mod">
          <ac:chgData name="Jonathan Hudson" userId="f8f8b515-48f0-425a-9b2c-7a1cb9f57f80" providerId="ADAL" clId="{B29B9E13-D20C-456A-88FB-2391449CC48D}" dt="2021-04-30T19:49:15.875" v="592" actId="478"/>
          <ac:spMkLst>
            <pc:docMk/>
            <pc:sldMk cId="4100611751" sldId="450"/>
            <ac:spMk id="29" creationId="{03A4406A-09F7-4C95-AFB6-5C771EDCDCFD}"/>
          </ac:spMkLst>
        </pc:spChg>
        <pc:spChg chg="add del mod">
          <ac:chgData name="Jonathan Hudson" userId="f8f8b515-48f0-425a-9b2c-7a1cb9f57f80" providerId="ADAL" clId="{B29B9E13-D20C-456A-88FB-2391449CC48D}" dt="2021-04-30T19:49:15.875" v="592" actId="478"/>
          <ac:spMkLst>
            <pc:docMk/>
            <pc:sldMk cId="4100611751" sldId="450"/>
            <ac:spMk id="30" creationId="{7571D6D0-6207-46DA-8889-6B12C14AC264}"/>
          </ac:spMkLst>
        </pc:spChg>
        <pc:grpChg chg="add del mod">
          <ac:chgData name="Jonathan Hudson" userId="f8f8b515-48f0-425a-9b2c-7a1cb9f57f80" providerId="ADAL" clId="{B29B9E13-D20C-456A-88FB-2391449CC48D}" dt="2021-04-30T19:43:18.817" v="427" actId="478"/>
          <ac:grpSpMkLst>
            <pc:docMk/>
            <pc:sldMk cId="4100611751" sldId="450"/>
            <ac:grpSpMk id="11" creationId="{306DD7E1-7157-418F-A615-ABD21ABE192E}"/>
          </ac:grpSpMkLst>
        </pc:grpChg>
        <pc:cxnChg chg="add del mod">
          <ac:chgData name="Jonathan Hudson" userId="f8f8b515-48f0-425a-9b2c-7a1cb9f57f80" providerId="ADAL" clId="{B29B9E13-D20C-456A-88FB-2391449CC48D}" dt="2021-04-30T19:42:21.707" v="416" actId="478"/>
          <ac:cxnSpMkLst>
            <pc:docMk/>
            <pc:sldMk cId="4100611751" sldId="450"/>
            <ac:cxnSpMk id="13" creationId="{45A4D401-BCE6-44A0-A818-258E257DB268}"/>
          </ac:cxnSpMkLst>
        </pc:cxnChg>
        <pc:cxnChg chg="add del mod">
          <ac:chgData name="Jonathan Hudson" userId="f8f8b515-48f0-425a-9b2c-7a1cb9f57f80" providerId="ADAL" clId="{B29B9E13-D20C-456A-88FB-2391449CC48D}" dt="2021-04-30T19:42:18.880" v="415" actId="478"/>
          <ac:cxnSpMkLst>
            <pc:docMk/>
            <pc:sldMk cId="4100611751" sldId="450"/>
            <ac:cxnSpMk id="15" creationId="{E016DCF2-AECA-41F0-BB4C-C880C90DC483}"/>
          </ac:cxnSpMkLst>
        </pc:cxnChg>
        <pc:cxnChg chg="add del mod">
          <ac:chgData name="Jonathan Hudson" userId="f8f8b515-48f0-425a-9b2c-7a1cb9f57f80" providerId="ADAL" clId="{B29B9E13-D20C-456A-88FB-2391449CC48D}" dt="2021-04-30T19:42:34.688" v="418" actId="11529"/>
          <ac:cxnSpMkLst>
            <pc:docMk/>
            <pc:sldMk cId="4100611751" sldId="450"/>
            <ac:cxnSpMk id="17" creationId="{72B3114B-4CD4-450E-8DBF-7D885975A388}"/>
          </ac:cxnSpMkLst>
        </pc:cxnChg>
        <pc:cxnChg chg="add del mod">
          <ac:chgData name="Jonathan Hudson" userId="f8f8b515-48f0-425a-9b2c-7a1cb9f57f80" providerId="ADAL" clId="{B29B9E13-D20C-456A-88FB-2391449CC48D}" dt="2021-04-30T19:43:20.024" v="429" actId="478"/>
          <ac:cxnSpMkLst>
            <pc:docMk/>
            <pc:sldMk cId="4100611751" sldId="450"/>
            <ac:cxnSpMk id="19" creationId="{5328F27F-1D67-4BDC-AFDB-0AFB13801885}"/>
          </ac:cxnSpMkLst>
        </pc:cxnChg>
        <pc:cxnChg chg="add del mod">
          <ac:chgData name="Jonathan Hudson" userId="f8f8b515-48f0-425a-9b2c-7a1cb9f57f80" providerId="ADAL" clId="{B29B9E13-D20C-456A-88FB-2391449CC48D}" dt="2021-04-30T19:43:19.520" v="428" actId="478"/>
          <ac:cxnSpMkLst>
            <pc:docMk/>
            <pc:sldMk cId="4100611751" sldId="450"/>
            <ac:cxnSpMk id="20" creationId="{15288A6C-C485-4551-A95C-985DB348430F}"/>
          </ac:cxnSpMkLst>
        </pc:cxnChg>
        <pc:cxnChg chg="add del mod">
          <ac:chgData name="Jonathan Hudson" userId="f8f8b515-48f0-425a-9b2c-7a1cb9f57f80" providerId="ADAL" clId="{B29B9E13-D20C-456A-88FB-2391449CC48D}" dt="2021-04-30T19:49:15.875" v="592" actId="478"/>
          <ac:cxnSpMkLst>
            <pc:docMk/>
            <pc:sldMk cId="4100611751" sldId="450"/>
            <ac:cxnSpMk id="32" creationId="{CB4848B2-5D95-4F39-BBF9-E633FAAE748C}"/>
          </ac:cxnSpMkLst>
        </pc:cxnChg>
        <pc:cxnChg chg="add del mod">
          <ac:chgData name="Jonathan Hudson" userId="f8f8b515-48f0-425a-9b2c-7a1cb9f57f80" providerId="ADAL" clId="{B29B9E13-D20C-456A-88FB-2391449CC48D}" dt="2021-04-30T19:49:15.875" v="592" actId="478"/>
          <ac:cxnSpMkLst>
            <pc:docMk/>
            <pc:sldMk cId="4100611751" sldId="450"/>
            <ac:cxnSpMk id="33" creationId="{A6D2B1C1-A4A1-457F-9559-E88A0714B43C}"/>
          </ac:cxnSpMkLst>
        </pc:cxnChg>
        <pc:cxnChg chg="add del mod">
          <ac:chgData name="Jonathan Hudson" userId="f8f8b515-48f0-425a-9b2c-7a1cb9f57f80" providerId="ADAL" clId="{B29B9E13-D20C-456A-88FB-2391449CC48D}" dt="2021-04-30T19:49:15.875" v="592" actId="478"/>
          <ac:cxnSpMkLst>
            <pc:docMk/>
            <pc:sldMk cId="4100611751" sldId="450"/>
            <ac:cxnSpMk id="36" creationId="{1BE1E88C-D905-4A60-8F66-4663E85F276E}"/>
          </ac:cxnSpMkLst>
        </pc:cxnChg>
        <pc:cxnChg chg="add del mod">
          <ac:chgData name="Jonathan Hudson" userId="f8f8b515-48f0-425a-9b2c-7a1cb9f57f80" providerId="ADAL" clId="{B29B9E13-D20C-456A-88FB-2391449CC48D}" dt="2021-04-30T19:49:15.875" v="592" actId="478"/>
          <ac:cxnSpMkLst>
            <pc:docMk/>
            <pc:sldMk cId="4100611751" sldId="450"/>
            <ac:cxnSpMk id="39" creationId="{AE477F44-CDDF-4924-8C38-6EB6C5CAB644}"/>
          </ac:cxnSpMkLst>
        </pc:cxnChg>
        <pc:cxnChg chg="add del mod">
          <ac:chgData name="Jonathan Hudson" userId="f8f8b515-48f0-425a-9b2c-7a1cb9f57f80" providerId="ADAL" clId="{B29B9E13-D20C-456A-88FB-2391449CC48D}" dt="2021-04-30T19:49:15.875" v="592" actId="478"/>
          <ac:cxnSpMkLst>
            <pc:docMk/>
            <pc:sldMk cId="4100611751" sldId="450"/>
            <ac:cxnSpMk id="44" creationId="{F47627AE-25B3-40AF-93BC-D3A2FA228DC2}"/>
          </ac:cxnSpMkLst>
        </pc:cxnChg>
        <pc:cxnChg chg="add del mod">
          <ac:chgData name="Jonathan Hudson" userId="f8f8b515-48f0-425a-9b2c-7a1cb9f57f80" providerId="ADAL" clId="{B29B9E13-D20C-456A-88FB-2391449CC48D}" dt="2021-04-30T19:49:15.875" v="592" actId="478"/>
          <ac:cxnSpMkLst>
            <pc:docMk/>
            <pc:sldMk cId="4100611751" sldId="450"/>
            <ac:cxnSpMk id="46" creationId="{5CFBEC84-FD78-487F-B270-1308EBBA87EC}"/>
          </ac:cxnSpMkLst>
        </pc:cxnChg>
        <pc:cxnChg chg="add del mod">
          <ac:chgData name="Jonathan Hudson" userId="f8f8b515-48f0-425a-9b2c-7a1cb9f57f80" providerId="ADAL" clId="{B29B9E13-D20C-456A-88FB-2391449CC48D}" dt="2021-04-30T19:49:15.875" v="592" actId="478"/>
          <ac:cxnSpMkLst>
            <pc:docMk/>
            <pc:sldMk cId="4100611751" sldId="450"/>
            <ac:cxnSpMk id="49" creationId="{7E745088-54F9-4088-8BE3-D75D91B7036E}"/>
          </ac:cxnSpMkLst>
        </pc:cxnChg>
        <pc:cxnChg chg="add del mod">
          <ac:chgData name="Jonathan Hudson" userId="f8f8b515-48f0-425a-9b2c-7a1cb9f57f80" providerId="ADAL" clId="{B29B9E13-D20C-456A-88FB-2391449CC48D}" dt="2021-04-30T19:49:15.875" v="592" actId="478"/>
          <ac:cxnSpMkLst>
            <pc:docMk/>
            <pc:sldMk cId="4100611751" sldId="450"/>
            <ac:cxnSpMk id="50" creationId="{E27D01A4-67E7-4159-8612-3D29A43F5309}"/>
          </ac:cxnSpMkLst>
        </pc:cxnChg>
      </pc:sldChg>
      <pc:sldChg chg="delSp modSp add mod">
        <pc:chgData name="Jonathan Hudson" userId="f8f8b515-48f0-425a-9b2c-7a1cb9f57f80" providerId="ADAL" clId="{B29B9E13-D20C-456A-88FB-2391449CC48D}" dt="2021-04-30T19:50:37.649" v="634" actId="20577"/>
        <pc:sldMkLst>
          <pc:docMk/>
          <pc:sldMk cId="2555367614" sldId="451"/>
        </pc:sldMkLst>
        <pc:spChg chg="mod">
          <ac:chgData name="Jonathan Hudson" userId="f8f8b515-48f0-425a-9b2c-7a1cb9f57f80" providerId="ADAL" clId="{B29B9E13-D20C-456A-88FB-2391449CC48D}" dt="2021-04-30T19:50:37.649" v="634" actId="20577"/>
          <ac:spMkLst>
            <pc:docMk/>
            <pc:sldMk cId="2555367614" sldId="451"/>
            <ac:spMk id="3" creationId="{78466072-9E80-4E25-9BA4-332BDA6D48F7}"/>
          </ac:spMkLst>
        </pc:spChg>
        <pc:spChg chg="del">
          <ac:chgData name="Jonathan Hudson" userId="f8f8b515-48f0-425a-9b2c-7a1cb9f57f80" providerId="ADAL" clId="{B29B9E13-D20C-456A-88FB-2391449CC48D}" dt="2021-04-30T19:50:15.024" v="619" actId="478"/>
          <ac:spMkLst>
            <pc:docMk/>
            <pc:sldMk cId="2555367614" sldId="451"/>
            <ac:spMk id="4" creationId="{3BC65F68-D379-465B-BF94-C2FCC72656B5}"/>
          </ac:spMkLst>
        </pc:spChg>
      </pc:sldChg>
      <pc:sldChg chg="modSp add mod">
        <pc:chgData name="Jonathan Hudson" userId="f8f8b515-48f0-425a-9b2c-7a1cb9f57f80" providerId="ADAL" clId="{B29B9E13-D20C-456A-88FB-2391449CC48D}" dt="2021-04-30T19:52:57.308" v="671" actId="1582"/>
        <pc:sldMkLst>
          <pc:docMk/>
          <pc:sldMk cId="2298522328" sldId="452"/>
        </pc:sldMkLst>
        <pc:spChg chg="mod">
          <ac:chgData name="Jonathan Hudson" userId="f8f8b515-48f0-425a-9b2c-7a1cb9f57f80" providerId="ADAL" clId="{B29B9E13-D20C-456A-88FB-2391449CC48D}" dt="2021-04-30T19:51:11.323" v="639" actId="20577"/>
          <ac:spMkLst>
            <pc:docMk/>
            <pc:sldMk cId="2298522328" sldId="452"/>
            <ac:spMk id="3" creationId="{78466072-9E80-4E25-9BA4-332BDA6D48F7}"/>
          </ac:spMkLst>
        </pc:spChg>
        <pc:spChg chg="mod">
          <ac:chgData name="Jonathan Hudson" userId="f8f8b515-48f0-425a-9b2c-7a1cb9f57f80" providerId="ADAL" clId="{B29B9E13-D20C-456A-88FB-2391449CC48D}" dt="2021-04-30T19:52:57.308" v="671" actId="1582"/>
          <ac:spMkLst>
            <pc:docMk/>
            <pc:sldMk cId="2298522328" sldId="452"/>
            <ac:spMk id="24" creationId="{D5531A4F-7B48-47EC-8C4C-AEEB9AF7AC1D}"/>
          </ac:spMkLst>
        </pc:spChg>
        <pc:spChg chg="mod">
          <ac:chgData name="Jonathan Hudson" userId="f8f8b515-48f0-425a-9b2c-7a1cb9f57f80" providerId="ADAL" clId="{B29B9E13-D20C-456A-88FB-2391449CC48D}" dt="2021-04-30T19:52:57.308" v="671" actId="1582"/>
          <ac:spMkLst>
            <pc:docMk/>
            <pc:sldMk cId="2298522328" sldId="452"/>
            <ac:spMk id="25" creationId="{90EAC030-272E-4701-AB0A-D89C78E122DF}"/>
          </ac:spMkLst>
        </pc:spChg>
        <pc:spChg chg="mod">
          <ac:chgData name="Jonathan Hudson" userId="f8f8b515-48f0-425a-9b2c-7a1cb9f57f80" providerId="ADAL" clId="{B29B9E13-D20C-456A-88FB-2391449CC48D}" dt="2021-04-30T19:51:52.719" v="643" actId="208"/>
          <ac:spMkLst>
            <pc:docMk/>
            <pc:sldMk cId="2298522328" sldId="452"/>
            <ac:spMk id="26" creationId="{47499D51-9639-4AB0-BD31-FFDB8BEEE365}"/>
          </ac:spMkLst>
        </pc:spChg>
        <pc:spChg chg="mod">
          <ac:chgData name="Jonathan Hudson" userId="f8f8b515-48f0-425a-9b2c-7a1cb9f57f80" providerId="ADAL" clId="{B29B9E13-D20C-456A-88FB-2391449CC48D}" dt="2021-04-30T19:51:52.719" v="643" actId="208"/>
          <ac:spMkLst>
            <pc:docMk/>
            <pc:sldMk cId="2298522328" sldId="452"/>
            <ac:spMk id="27" creationId="{B3B12EDA-D8E4-4700-8A19-A1736CCBF789}"/>
          </ac:spMkLst>
        </pc:spChg>
        <pc:spChg chg="mod">
          <ac:chgData name="Jonathan Hudson" userId="f8f8b515-48f0-425a-9b2c-7a1cb9f57f80" providerId="ADAL" clId="{B29B9E13-D20C-456A-88FB-2391449CC48D}" dt="2021-04-30T19:51:56.242" v="644" actId="208"/>
          <ac:spMkLst>
            <pc:docMk/>
            <pc:sldMk cId="2298522328" sldId="452"/>
            <ac:spMk id="30" creationId="{7571D6D0-6207-46DA-8889-6B12C14AC264}"/>
          </ac:spMkLst>
        </pc:spChg>
        <pc:cxnChg chg="mod">
          <ac:chgData name="Jonathan Hudson" userId="f8f8b515-48f0-425a-9b2c-7a1cb9f57f80" providerId="ADAL" clId="{B29B9E13-D20C-456A-88FB-2391449CC48D}" dt="2021-04-30T19:51:28.571" v="641" actId="208"/>
          <ac:cxnSpMkLst>
            <pc:docMk/>
            <pc:sldMk cId="2298522328" sldId="452"/>
            <ac:cxnSpMk id="32" creationId="{CB4848B2-5D95-4F39-BBF9-E633FAAE748C}"/>
          </ac:cxnSpMkLst>
        </pc:cxnChg>
        <pc:cxnChg chg="mod">
          <ac:chgData name="Jonathan Hudson" userId="f8f8b515-48f0-425a-9b2c-7a1cb9f57f80" providerId="ADAL" clId="{B29B9E13-D20C-456A-88FB-2391449CC48D}" dt="2021-04-30T19:51:28.571" v="641" actId="208"/>
          <ac:cxnSpMkLst>
            <pc:docMk/>
            <pc:sldMk cId="2298522328" sldId="452"/>
            <ac:cxnSpMk id="39" creationId="{AE477F44-CDDF-4924-8C38-6EB6C5CAB644}"/>
          </ac:cxnSpMkLst>
        </pc:cxnChg>
        <pc:cxnChg chg="mod">
          <ac:chgData name="Jonathan Hudson" userId="f8f8b515-48f0-425a-9b2c-7a1cb9f57f80" providerId="ADAL" clId="{B29B9E13-D20C-456A-88FB-2391449CC48D}" dt="2021-04-30T19:51:28.571" v="641" actId="208"/>
          <ac:cxnSpMkLst>
            <pc:docMk/>
            <pc:sldMk cId="2298522328" sldId="452"/>
            <ac:cxnSpMk id="44" creationId="{F47627AE-25B3-40AF-93BC-D3A2FA228DC2}"/>
          </ac:cxnSpMkLst>
        </pc:cxnChg>
        <pc:cxnChg chg="mod">
          <ac:chgData name="Jonathan Hudson" userId="f8f8b515-48f0-425a-9b2c-7a1cb9f57f80" providerId="ADAL" clId="{B29B9E13-D20C-456A-88FB-2391449CC48D}" dt="2021-04-30T19:51:28.571" v="641" actId="208"/>
          <ac:cxnSpMkLst>
            <pc:docMk/>
            <pc:sldMk cId="2298522328" sldId="452"/>
            <ac:cxnSpMk id="50" creationId="{E27D01A4-67E7-4159-8612-3D29A43F5309}"/>
          </ac:cxnSpMkLst>
        </pc:cxnChg>
      </pc:sldChg>
      <pc:sldChg chg="add del">
        <pc:chgData name="Jonathan Hudson" userId="f8f8b515-48f0-425a-9b2c-7a1cb9f57f80" providerId="ADAL" clId="{B29B9E13-D20C-456A-88FB-2391449CC48D}" dt="2021-04-30T19:56:10.671" v="688" actId="47"/>
        <pc:sldMkLst>
          <pc:docMk/>
          <pc:sldMk cId="3490050769" sldId="453"/>
        </pc:sldMkLst>
      </pc:sldChg>
      <pc:sldChg chg="modSp add mod">
        <pc:chgData name="Jonathan Hudson" userId="f8f8b515-48f0-425a-9b2c-7a1cb9f57f80" providerId="ADAL" clId="{B29B9E13-D20C-456A-88FB-2391449CC48D}" dt="2021-04-30T19:53:36.678" v="675" actId="1582"/>
        <pc:sldMkLst>
          <pc:docMk/>
          <pc:sldMk cId="4052634300" sldId="454"/>
        </pc:sldMkLst>
        <pc:spChg chg="mod">
          <ac:chgData name="Jonathan Hudson" userId="f8f8b515-48f0-425a-9b2c-7a1cb9f57f80" providerId="ADAL" clId="{B29B9E13-D20C-456A-88FB-2391449CC48D}" dt="2021-04-30T19:52:06.531" v="648" actId="20577"/>
          <ac:spMkLst>
            <pc:docMk/>
            <pc:sldMk cId="4052634300" sldId="454"/>
            <ac:spMk id="3" creationId="{78466072-9E80-4E25-9BA4-332BDA6D48F7}"/>
          </ac:spMkLst>
        </pc:spChg>
        <pc:spChg chg="mod">
          <ac:chgData name="Jonathan Hudson" userId="f8f8b515-48f0-425a-9b2c-7a1cb9f57f80" providerId="ADAL" clId="{B29B9E13-D20C-456A-88FB-2391449CC48D}" dt="2021-04-30T19:53:11.426" v="672" actId="1582"/>
          <ac:spMkLst>
            <pc:docMk/>
            <pc:sldMk cId="4052634300" sldId="454"/>
            <ac:spMk id="24" creationId="{D5531A4F-7B48-47EC-8C4C-AEEB9AF7AC1D}"/>
          </ac:spMkLst>
        </pc:spChg>
        <pc:spChg chg="mod">
          <ac:chgData name="Jonathan Hudson" userId="f8f8b515-48f0-425a-9b2c-7a1cb9f57f80" providerId="ADAL" clId="{B29B9E13-D20C-456A-88FB-2391449CC48D}" dt="2021-04-30T19:53:11.426" v="672" actId="1582"/>
          <ac:spMkLst>
            <pc:docMk/>
            <pc:sldMk cId="4052634300" sldId="454"/>
            <ac:spMk id="25" creationId="{90EAC030-272E-4701-AB0A-D89C78E122DF}"/>
          </ac:spMkLst>
        </pc:spChg>
        <pc:spChg chg="mod">
          <ac:chgData name="Jonathan Hudson" userId="f8f8b515-48f0-425a-9b2c-7a1cb9f57f80" providerId="ADAL" clId="{B29B9E13-D20C-456A-88FB-2391449CC48D}" dt="2021-04-30T19:53:36.678" v="675" actId="1582"/>
          <ac:spMkLst>
            <pc:docMk/>
            <pc:sldMk cId="4052634300" sldId="454"/>
            <ac:spMk id="26" creationId="{47499D51-9639-4AB0-BD31-FFDB8BEEE365}"/>
          </ac:spMkLst>
        </pc:spChg>
        <pc:spChg chg="mod">
          <ac:chgData name="Jonathan Hudson" userId="f8f8b515-48f0-425a-9b2c-7a1cb9f57f80" providerId="ADAL" clId="{B29B9E13-D20C-456A-88FB-2391449CC48D}" dt="2021-04-30T19:53:36.678" v="675" actId="1582"/>
          <ac:spMkLst>
            <pc:docMk/>
            <pc:sldMk cId="4052634300" sldId="454"/>
            <ac:spMk id="27" creationId="{B3B12EDA-D8E4-4700-8A19-A1736CCBF789}"/>
          </ac:spMkLst>
        </pc:spChg>
        <pc:spChg chg="mod">
          <ac:chgData name="Jonathan Hudson" userId="f8f8b515-48f0-425a-9b2c-7a1cb9f57f80" providerId="ADAL" clId="{B29B9E13-D20C-456A-88FB-2391449CC48D}" dt="2021-04-30T19:53:36.678" v="675" actId="1582"/>
          <ac:spMkLst>
            <pc:docMk/>
            <pc:sldMk cId="4052634300" sldId="454"/>
            <ac:spMk id="28" creationId="{54139856-87E3-444C-A15B-7014CA3C48DB}"/>
          </ac:spMkLst>
        </pc:spChg>
        <pc:spChg chg="mod">
          <ac:chgData name="Jonathan Hudson" userId="f8f8b515-48f0-425a-9b2c-7a1cb9f57f80" providerId="ADAL" clId="{B29B9E13-D20C-456A-88FB-2391449CC48D}" dt="2021-04-30T19:53:36.678" v="675" actId="1582"/>
          <ac:spMkLst>
            <pc:docMk/>
            <pc:sldMk cId="4052634300" sldId="454"/>
            <ac:spMk id="29" creationId="{03A4406A-09F7-4C95-AFB6-5C771EDCDCFD}"/>
          </ac:spMkLst>
        </pc:spChg>
        <pc:spChg chg="mod">
          <ac:chgData name="Jonathan Hudson" userId="f8f8b515-48f0-425a-9b2c-7a1cb9f57f80" providerId="ADAL" clId="{B29B9E13-D20C-456A-88FB-2391449CC48D}" dt="2021-04-30T19:53:22.743" v="674" actId="208"/>
          <ac:spMkLst>
            <pc:docMk/>
            <pc:sldMk cId="4052634300" sldId="454"/>
            <ac:spMk id="30" creationId="{7571D6D0-6207-46DA-8889-6B12C14AC264}"/>
          </ac:spMkLst>
        </pc:spChg>
        <pc:cxnChg chg="mod">
          <ac:chgData name="Jonathan Hudson" userId="f8f8b515-48f0-425a-9b2c-7a1cb9f57f80" providerId="ADAL" clId="{B29B9E13-D20C-456A-88FB-2391449CC48D}" dt="2021-04-30T19:52:15.476" v="649" actId="208"/>
          <ac:cxnSpMkLst>
            <pc:docMk/>
            <pc:sldMk cId="4052634300" sldId="454"/>
            <ac:cxnSpMk id="33" creationId="{A6D2B1C1-A4A1-457F-9559-E88A0714B43C}"/>
          </ac:cxnSpMkLst>
        </pc:cxnChg>
        <pc:cxnChg chg="mod">
          <ac:chgData name="Jonathan Hudson" userId="f8f8b515-48f0-425a-9b2c-7a1cb9f57f80" providerId="ADAL" clId="{B29B9E13-D20C-456A-88FB-2391449CC48D}" dt="2021-04-30T19:52:15.476" v="649" actId="208"/>
          <ac:cxnSpMkLst>
            <pc:docMk/>
            <pc:sldMk cId="4052634300" sldId="454"/>
            <ac:cxnSpMk id="36" creationId="{1BE1E88C-D905-4A60-8F66-4663E85F276E}"/>
          </ac:cxnSpMkLst>
        </pc:cxnChg>
        <pc:cxnChg chg="mod">
          <ac:chgData name="Jonathan Hudson" userId="f8f8b515-48f0-425a-9b2c-7a1cb9f57f80" providerId="ADAL" clId="{B29B9E13-D20C-456A-88FB-2391449CC48D}" dt="2021-04-30T19:52:15.476" v="649" actId="208"/>
          <ac:cxnSpMkLst>
            <pc:docMk/>
            <pc:sldMk cId="4052634300" sldId="454"/>
            <ac:cxnSpMk id="46" creationId="{5CFBEC84-FD78-487F-B270-1308EBBA87EC}"/>
          </ac:cxnSpMkLst>
        </pc:cxnChg>
        <pc:cxnChg chg="mod">
          <ac:chgData name="Jonathan Hudson" userId="f8f8b515-48f0-425a-9b2c-7a1cb9f57f80" providerId="ADAL" clId="{B29B9E13-D20C-456A-88FB-2391449CC48D}" dt="2021-04-30T19:52:15.476" v="649" actId="208"/>
          <ac:cxnSpMkLst>
            <pc:docMk/>
            <pc:sldMk cId="4052634300" sldId="454"/>
            <ac:cxnSpMk id="49" creationId="{7E745088-54F9-4088-8BE3-D75D91B7036E}"/>
          </ac:cxnSpMkLst>
        </pc:cxnChg>
      </pc:sldChg>
      <pc:sldChg chg="addSp modSp add mod">
        <pc:chgData name="Jonathan Hudson" userId="f8f8b515-48f0-425a-9b2c-7a1cb9f57f80" providerId="ADAL" clId="{B29B9E13-D20C-456A-88FB-2391449CC48D}" dt="2021-04-30T19:54:47.471" v="687" actId="1076"/>
        <pc:sldMkLst>
          <pc:docMk/>
          <pc:sldMk cId="2897329164" sldId="455"/>
        </pc:sldMkLst>
        <pc:spChg chg="mod">
          <ac:chgData name="Jonathan Hudson" userId="f8f8b515-48f0-425a-9b2c-7a1cb9f57f80" providerId="ADAL" clId="{B29B9E13-D20C-456A-88FB-2391449CC48D}" dt="2021-04-30T19:54:03.700" v="680" actId="207"/>
          <ac:spMkLst>
            <pc:docMk/>
            <pc:sldMk cId="2897329164" sldId="455"/>
            <ac:spMk id="3" creationId="{78466072-9E80-4E25-9BA4-332BDA6D48F7}"/>
          </ac:spMkLst>
        </pc:spChg>
        <pc:cxnChg chg="add mod">
          <ac:chgData name="Jonathan Hudson" userId="f8f8b515-48f0-425a-9b2c-7a1cb9f57f80" providerId="ADAL" clId="{B29B9E13-D20C-456A-88FB-2391449CC48D}" dt="2021-04-30T19:54:35.403" v="684" actId="1076"/>
          <ac:cxnSpMkLst>
            <pc:docMk/>
            <pc:sldMk cId="2897329164" sldId="455"/>
            <ac:cxnSpMk id="19" creationId="{5EF3FDFE-6BCC-49D2-A68D-6B63D278B85F}"/>
          </ac:cxnSpMkLst>
        </pc:cxnChg>
        <pc:cxnChg chg="add mod">
          <ac:chgData name="Jonathan Hudson" userId="f8f8b515-48f0-425a-9b2c-7a1cb9f57f80" providerId="ADAL" clId="{B29B9E13-D20C-456A-88FB-2391449CC48D}" dt="2021-04-30T19:54:35.403" v="684" actId="1076"/>
          <ac:cxnSpMkLst>
            <pc:docMk/>
            <pc:sldMk cId="2897329164" sldId="455"/>
            <ac:cxnSpMk id="20" creationId="{5D8116CA-7A9B-4118-BE90-829F27ED8BE7}"/>
          </ac:cxnSpMkLst>
        </pc:cxnChg>
        <pc:cxnChg chg="add mod">
          <ac:chgData name="Jonathan Hudson" userId="f8f8b515-48f0-425a-9b2c-7a1cb9f57f80" providerId="ADAL" clId="{B29B9E13-D20C-456A-88FB-2391449CC48D}" dt="2021-04-30T19:54:35.403" v="684" actId="1076"/>
          <ac:cxnSpMkLst>
            <pc:docMk/>
            <pc:sldMk cId="2897329164" sldId="455"/>
            <ac:cxnSpMk id="21" creationId="{AE3FA521-8920-4122-873B-95437016393E}"/>
          </ac:cxnSpMkLst>
        </pc:cxnChg>
        <pc:cxnChg chg="add mod">
          <ac:chgData name="Jonathan Hudson" userId="f8f8b515-48f0-425a-9b2c-7a1cb9f57f80" providerId="ADAL" clId="{B29B9E13-D20C-456A-88FB-2391449CC48D}" dt="2021-04-30T19:54:35.403" v="684" actId="1076"/>
          <ac:cxnSpMkLst>
            <pc:docMk/>
            <pc:sldMk cId="2897329164" sldId="455"/>
            <ac:cxnSpMk id="22" creationId="{19A9732D-05B5-483A-BB6D-CC247E556846}"/>
          </ac:cxnSpMkLst>
        </pc:cxnChg>
        <pc:cxnChg chg="add mod">
          <ac:chgData name="Jonathan Hudson" userId="f8f8b515-48f0-425a-9b2c-7a1cb9f57f80" providerId="ADAL" clId="{B29B9E13-D20C-456A-88FB-2391449CC48D}" dt="2021-04-30T19:54:47.471" v="687" actId="1076"/>
          <ac:cxnSpMkLst>
            <pc:docMk/>
            <pc:sldMk cId="2897329164" sldId="455"/>
            <ac:cxnSpMk id="23" creationId="{1E35EA6D-9971-4FC6-B0A0-64D383774A07}"/>
          </ac:cxnSpMkLst>
        </pc:cxnChg>
        <pc:cxnChg chg="add mod">
          <ac:chgData name="Jonathan Hudson" userId="f8f8b515-48f0-425a-9b2c-7a1cb9f57f80" providerId="ADAL" clId="{B29B9E13-D20C-456A-88FB-2391449CC48D}" dt="2021-04-30T19:54:47.471" v="687" actId="1076"/>
          <ac:cxnSpMkLst>
            <pc:docMk/>
            <pc:sldMk cId="2897329164" sldId="455"/>
            <ac:cxnSpMk id="31" creationId="{9BCECCE7-EECB-4B24-8DF4-5347B2576A33}"/>
          </ac:cxnSpMkLst>
        </pc:cxnChg>
        <pc:cxnChg chg="add mod">
          <ac:chgData name="Jonathan Hudson" userId="f8f8b515-48f0-425a-9b2c-7a1cb9f57f80" providerId="ADAL" clId="{B29B9E13-D20C-456A-88FB-2391449CC48D}" dt="2021-04-30T19:54:47.471" v="687" actId="1076"/>
          <ac:cxnSpMkLst>
            <pc:docMk/>
            <pc:sldMk cId="2897329164" sldId="455"/>
            <ac:cxnSpMk id="34" creationId="{AE5B14AC-2DAD-452B-AC24-D617946BFB54}"/>
          </ac:cxnSpMkLst>
        </pc:cxnChg>
        <pc:cxnChg chg="add mod">
          <ac:chgData name="Jonathan Hudson" userId="f8f8b515-48f0-425a-9b2c-7a1cb9f57f80" providerId="ADAL" clId="{B29B9E13-D20C-456A-88FB-2391449CC48D}" dt="2021-04-30T19:54:47.471" v="687" actId="1076"/>
          <ac:cxnSpMkLst>
            <pc:docMk/>
            <pc:sldMk cId="2897329164" sldId="455"/>
            <ac:cxnSpMk id="35" creationId="{3BBDF267-D888-43C4-85BF-81D447CF87B1}"/>
          </ac:cxnSpMkLst>
        </pc:cxnChg>
      </pc:sldChg>
      <pc:sldChg chg="add del">
        <pc:chgData name="Jonathan Hudson" userId="f8f8b515-48f0-425a-9b2c-7a1cb9f57f80" providerId="ADAL" clId="{B29B9E13-D20C-456A-88FB-2391449CC48D}" dt="2021-04-30T19:53:42.137" v="677" actId="47"/>
        <pc:sldMkLst>
          <pc:docMk/>
          <pc:sldMk cId="4245166859" sldId="455"/>
        </pc:sldMkLst>
      </pc:sldChg>
      <pc:sldChg chg="addSp delSp modSp add mod">
        <pc:chgData name="Jonathan Hudson" userId="f8f8b515-48f0-425a-9b2c-7a1cb9f57f80" providerId="ADAL" clId="{B29B9E13-D20C-456A-88FB-2391449CC48D}" dt="2021-04-30T20:07:02.683" v="902" actId="20577"/>
        <pc:sldMkLst>
          <pc:docMk/>
          <pc:sldMk cId="2208314774" sldId="456"/>
        </pc:sldMkLst>
        <pc:spChg chg="mod">
          <ac:chgData name="Jonathan Hudson" userId="f8f8b515-48f0-425a-9b2c-7a1cb9f57f80" providerId="ADAL" clId="{B29B9E13-D20C-456A-88FB-2391449CC48D}" dt="2021-04-30T20:07:02.683" v="902" actId="20577"/>
          <ac:spMkLst>
            <pc:docMk/>
            <pc:sldMk cId="2208314774" sldId="456"/>
            <ac:spMk id="2" creationId="{2EB23A04-E953-4530-B2D5-8E7F4CBFC764}"/>
          </ac:spMkLst>
        </pc:spChg>
        <pc:spChg chg="mod">
          <ac:chgData name="Jonathan Hudson" userId="f8f8b515-48f0-425a-9b2c-7a1cb9f57f80" providerId="ADAL" clId="{B29B9E13-D20C-456A-88FB-2391449CC48D}" dt="2021-04-30T20:06:29.868" v="899" actId="20577"/>
          <ac:spMkLst>
            <pc:docMk/>
            <pc:sldMk cId="2208314774" sldId="456"/>
            <ac:spMk id="3" creationId="{78466072-9E80-4E25-9BA4-332BDA6D48F7}"/>
          </ac:spMkLst>
        </pc:spChg>
        <pc:spChg chg="del">
          <ac:chgData name="Jonathan Hudson" userId="f8f8b515-48f0-425a-9b2c-7a1cb9f57f80" providerId="ADAL" clId="{B29B9E13-D20C-456A-88FB-2391449CC48D}" dt="2021-04-30T20:05:10.981" v="834" actId="478"/>
          <ac:spMkLst>
            <pc:docMk/>
            <pc:sldMk cId="2208314774" sldId="456"/>
            <ac:spMk id="24" creationId="{D5531A4F-7B48-47EC-8C4C-AEEB9AF7AC1D}"/>
          </ac:spMkLst>
        </pc:spChg>
        <pc:spChg chg="mod">
          <ac:chgData name="Jonathan Hudson" userId="f8f8b515-48f0-425a-9b2c-7a1cb9f57f80" providerId="ADAL" clId="{B29B9E13-D20C-456A-88FB-2391449CC48D}" dt="2021-04-30T20:05:55.599" v="884" actId="208"/>
          <ac:spMkLst>
            <pc:docMk/>
            <pc:sldMk cId="2208314774" sldId="456"/>
            <ac:spMk id="25" creationId="{90EAC030-272E-4701-AB0A-D89C78E122DF}"/>
          </ac:spMkLst>
        </pc:spChg>
        <pc:spChg chg="del">
          <ac:chgData name="Jonathan Hudson" userId="f8f8b515-48f0-425a-9b2c-7a1cb9f57f80" providerId="ADAL" clId="{B29B9E13-D20C-456A-88FB-2391449CC48D}" dt="2021-04-30T20:05:10.981" v="834" actId="478"/>
          <ac:spMkLst>
            <pc:docMk/>
            <pc:sldMk cId="2208314774" sldId="456"/>
            <ac:spMk id="26" creationId="{47499D51-9639-4AB0-BD31-FFDB8BEEE365}"/>
          </ac:spMkLst>
        </pc:spChg>
        <pc:spChg chg="add del mod">
          <ac:chgData name="Jonathan Hudson" userId="f8f8b515-48f0-425a-9b2c-7a1cb9f57f80" providerId="ADAL" clId="{B29B9E13-D20C-456A-88FB-2391449CC48D}" dt="2021-04-30T20:05:55.599" v="884" actId="208"/>
          <ac:spMkLst>
            <pc:docMk/>
            <pc:sldMk cId="2208314774" sldId="456"/>
            <ac:spMk id="27" creationId="{B3B12EDA-D8E4-4700-8A19-A1736CCBF789}"/>
          </ac:spMkLst>
        </pc:spChg>
        <pc:spChg chg="del">
          <ac:chgData name="Jonathan Hudson" userId="f8f8b515-48f0-425a-9b2c-7a1cb9f57f80" providerId="ADAL" clId="{B29B9E13-D20C-456A-88FB-2391449CC48D}" dt="2021-04-30T20:05:12.025" v="835" actId="478"/>
          <ac:spMkLst>
            <pc:docMk/>
            <pc:sldMk cId="2208314774" sldId="456"/>
            <ac:spMk id="28" creationId="{54139856-87E3-444C-A15B-7014CA3C48DB}"/>
          </ac:spMkLst>
        </pc:spChg>
        <pc:spChg chg="add del mod">
          <ac:chgData name="Jonathan Hudson" userId="f8f8b515-48f0-425a-9b2c-7a1cb9f57f80" providerId="ADAL" clId="{B29B9E13-D20C-456A-88FB-2391449CC48D}" dt="2021-04-30T20:05:55.599" v="884" actId="208"/>
          <ac:spMkLst>
            <pc:docMk/>
            <pc:sldMk cId="2208314774" sldId="456"/>
            <ac:spMk id="29" creationId="{03A4406A-09F7-4C95-AFB6-5C771EDCDCFD}"/>
          </ac:spMkLst>
        </pc:spChg>
        <pc:spChg chg="add del mod">
          <ac:chgData name="Jonathan Hudson" userId="f8f8b515-48f0-425a-9b2c-7a1cb9f57f80" providerId="ADAL" clId="{B29B9E13-D20C-456A-88FB-2391449CC48D}" dt="2021-04-30T20:05:55.599" v="884" actId="208"/>
          <ac:spMkLst>
            <pc:docMk/>
            <pc:sldMk cId="2208314774" sldId="456"/>
            <ac:spMk id="30" creationId="{7571D6D0-6207-46DA-8889-6B12C14AC264}"/>
          </ac:spMkLst>
        </pc:spChg>
        <pc:cxnChg chg="del">
          <ac:chgData name="Jonathan Hudson" userId="f8f8b515-48f0-425a-9b2c-7a1cb9f57f80" providerId="ADAL" clId="{B29B9E13-D20C-456A-88FB-2391449CC48D}" dt="2021-04-30T20:05:10.981" v="834" actId="478"/>
          <ac:cxnSpMkLst>
            <pc:docMk/>
            <pc:sldMk cId="2208314774" sldId="456"/>
            <ac:cxnSpMk id="19" creationId="{5EF3FDFE-6BCC-49D2-A68D-6B63D278B85F}"/>
          </ac:cxnSpMkLst>
        </pc:cxnChg>
        <pc:cxnChg chg="del">
          <ac:chgData name="Jonathan Hudson" userId="f8f8b515-48f0-425a-9b2c-7a1cb9f57f80" providerId="ADAL" clId="{B29B9E13-D20C-456A-88FB-2391449CC48D}" dt="2021-04-30T20:05:12.385" v="836" actId="478"/>
          <ac:cxnSpMkLst>
            <pc:docMk/>
            <pc:sldMk cId="2208314774" sldId="456"/>
            <ac:cxnSpMk id="20" creationId="{5D8116CA-7A9B-4118-BE90-829F27ED8BE7}"/>
          </ac:cxnSpMkLst>
        </pc:cxnChg>
        <pc:cxnChg chg="add del">
          <ac:chgData name="Jonathan Hudson" userId="f8f8b515-48f0-425a-9b2c-7a1cb9f57f80" providerId="ADAL" clId="{B29B9E13-D20C-456A-88FB-2391449CC48D}" dt="2021-04-30T20:05:43.089" v="880" actId="478"/>
          <ac:cxnSpMkLst>
            <pc:docMk/>
            <pc:sldMk cId="2208314774" sldId="456"/>
            <ac:cxnSpMk id="21" creationId="{AE3FA521-8920-4122-873B-95437016393E}"/>
          </ac:cxnSpMkLst>
        </pc:cxnChg>
        <pc:cxnChg chg="add del">
          <ac:chgData name="Jonathan Hudson" userId="f8f8b515-48f0-425a-9b2c-7a1cb9f57f80" providerId="ADAL" clId="{B29B9E13-D20C-456A-88FB-2391449CC48D}" dt="2021-04-30T20:05:44.779" v="881" actId="478"/>
          <ac:cxnSpMkLst>
            <pc:docMk/>
            <pc:sldMk cId="2208314774" sldId="456"/>
            <ac:cxnSpMk id="22" creationId="{19A9732D-05B5-483A-BB6D-CC247E556846}"/>
          </ac:cxnSpMkLst>
        </pc:cxnChg>
        <pc:cxnChg chg="del">
          <ac:chgData name="Jonathan Hudson" userId="f8f8b515-48f0-425a-9b2c-7a1cb9f57f80" providerId="ADAL" clId="{B29B9E13-D20C-456A-88FB-2391449CC48D}" dt="2021-04-30T20:05:10.981" v="834" actId="478"/>
          <ac:cxnSpMkLst>
            <pc:docMk/>
            <pc:sldMk cId="2208314774" sldId="456"/>
            <ac:cxnSpMk id="23" creationId="{1E35EA6D-9971-4FC6-B0A0-64D383774A07}"/>
          </ac:cxnSpMkLst>
        </pc:cxnChg>
        <pc:cxnChg chg="del">
          <ac:chgData name="Jonathan Hudson" userId="f8f8b515-48f0-425a-9b2c-7a1cb9f57f80" providerId="ADAL" clId="{B29B9E13-D20C-456A-88FB-2391449CC48D}" dt="2021-04-30T20:05:14.321" v="839" actId="478"/>
          <ac:cxnSpMkLst>
            <pc:docMk/>
            <pc:sldMk cId="2208314774" sldId="456"/>
            <ac:cxnSpMk id="31" creationId="{9BCECCE7-EECB-4B24-8DF4-5347B2576A33}"/>
          </ac:cxnSpMkLst>
        </pc:cxnChg>
        <pc:cxnChg chg="del mod">
          <ac:chgData name="Jonathan Hudson" userId="f8f8b515-48f0-425a-9b2c-7a1cb9f57f80" providerId="ADAL" clId="{B29B9E13-D20C-456A-88FB-2391449CC48D}" dt="2021-04-30T20:05:10.981" v="834" actId="478"/>
          <ac:cxnSpMkLst>
            <pc:docMk/>
            <pc:sldMk cId="2208314774" sldId="456"/>
            <ac:cxnSpMk id="32" creationId="{CB4848B2-5D95-4F39-BBF9-E633FAAE748C}"/>
          </ac:cxnSpMkLst>
        </pc:cxnChg>
        <pc:cxnChg chg="del mod">
          <ac:chgData name="Jonathan Hudson" userId="f8f8b515-48f0-425a-9b2c-7a1cb9f57f80" providerId="ADAL" clId="{B29B9E13-D20C-456A-88FB-2391449CC48D}" dt="2021-04-30T20:05:10.981" v="834" actId="478"/>
          <ac:cxnSpMkLst>
            <pc:docMk/>
            <pc:sldMk cId="2208314774" sldId="456"/>
            <ac:cxnSpMk id="33" creationId="{A6D2B1C1-A4A1-457F-9559-E88A0714B43C}"/>
          </ac:cxnSpMkLst>
        </pc:cxnChg>
        <pc:cxnChg chg="add del">
          <ac:chgData name="Jonathan Hudson" userId="f8f8b515-48f0-425a-9b2c-7a1cb9f57f80" providerId="ADAL" clId="{B29B9E13-D20C-456A-88FB-2391449CC48D}" dt="2021-04-30T20:05:42.545" v="879" actId="478"/>
          <ac:cxnSpMkLst>
            <pc:docMk/>
            <pc:sldMk cId="2208314774" sldId="456"/>
            <ac:cxnSpMk id="34" creationId="{AE5B14AC-2DAD-452B-AC24-D617946BFB54}"/>
          </ac:cxnSpMkLst>
        </pc:cxnChg>
        <pc:cxnChg chg="add del">
          <ac:chgData name="Jonathan Hudson" userId="f8f8b515-48f0-425a-9b2c-7a1cb9f57f80" providerId="ADAL" clId="{B29B9E13-D20C-456A-88FB-2391449CC48D}" dt="2021-04-30T20:05:45.265" v="882" actId="478"/>
          <ac:cxnSpMkLst>
            <pc:docMk/>
            <pc:sldMk cId="2208314774" sldId="456"/>
            <ac:cxnSpMk id="35" creationId="{3BBDF267-D888-43C4-85BF-81D447CF87B1}"/>
          </ac:cxnSpMkLst>
        </pc:cxnChg>
        <pc:cxnChg chg="del mod">
          <ac:chgData name="Jonathan Hudson" userId="f8f8b515-48f0-425a-9b2c-7a1cb9f57f80" providerId="ADAL" clId="{B29B9E13-D20C-456A-88FB-2391449CC48D}" dt="2021-04-30T20:05:12.969" v="837" actId="478"/>
          <ac:cxnSpMkLst>
            <pc:docMk/>
            <pc:sldMk cId="2208314774" sldId="456"/>
            <ac:cxnSpMk id="36" creationId="{1BE1E88C-D905-4A60-8F66-4663E85F276E}"/>
          </ac:cxnSpMkLst>
        </pc:cxnChg>
        <pc:cxnChg chg="del mod">
          <ac:chgData name="Jonathan Hudson" userId="f8f8b515-48f0-425a-9b2c-7a1cb9f57f80" providerId="ADAL" clId="{B29B9E13-D20C-456A-88FB-2391449CC48D}" dt="2021-04-30T20:05:13.697" v="838" actId="478"/>
          <ac:cxnSpMkLst>
            <pc:docMk/>
            <pc:sldMk cId="2208314774" sldId="456"/>
            <ac:cxnSpMk id="39" creationId="{AE477F44-CDDF-4924-8C38-6EB6C5CAB644}"/>
          </ac:cxnSpMkLst>
        </pc:cxnChg>
        <pc:cxnChg chg="mod">
          <ac:chgData name="Jonathan Hudson" userId="f8f8b515-48f0-425a-9b2c-7a1cb9f57f80" providerId="ADAL" clId="{B29B9E13-D20C-456A-88FB-2391449CC48D}" dt="2021-04-30T20:05:55.599" v="884" actId="208"/>
          <ac:cxnSpMkLst>
            <pc:docMk/>
            <pc:sldMk cId="2208314774" sldId="456"/>
            <ac:cxnSpMk id="44" creationId="{F47627AE-25B3-40AF-93BC-D3A2FA228DC2}"/>
          </ac:cxnSpMkLst>
        </pc:cxnChg>
        <pc:cxnChg chg="add del mod">
          <ac:chgData name="Jonathan Hudson" userId="f8f8b515-48f0-425a-9b2c-7a1cb9f57f80" providerId="ADAL" clId="{B29B9E13-D20C-456A-88FB-2391449CC48D}" dt="2021-04-30T20:05:55.599" v="884" actId="208"/>
          <ac:cxnSpMkLst>
            <pc:docMk/>
            <pc:sldMk cId="2208314774" sldId="456"/>
            <ac:cxnSpMk id="46" creationId="{5CFBEC84-FD78-487F-B270-1308EBBA87EC}"/>
          </ac:cxnSpMkLst>
        </pc:cxnChg>
        <pc:cxnChg chg="add del mod">
          <ac:chgData name="Jonathan Hudson" userId="f8f8b515-48f0-425a-9b2c-7a1cb9f57f80" providerId="ADAL" clId="{B29B9E13-D20C-456A-88FB-2391449CC48D}" dt="2021-04-30T20:05:55.599" v="884" actId="208"/>
          <ac:cxnSpMkLst>
            <pc:docMk/>
            <pc:sldMk cId="2208314774" sldId="456"/>
            <ac:cxnSpMk id="49" creationId="{7E745088-54F9-4088-8BE3-D75D91B7036E}"/>
          </ac:cxnSpMkLst>
        </pc:cxnChg>
        <pc:cxnChg chg="add del mod">
          <ac:chgData name="Jonathan Hudson" userId="f8f8b515-48f0-425a-9b2c-7a1cb9f57f80" providerId="ADAL" clId="{B29B9E13-D20C-456A-88FB-2391449CC48D}" dt="2021-04-30T20:05:55.599" v="884" actId="208"/>
          <ac:cxnSpMkLst>
            <pc:docMk/>
            <pc:sldMk cId="2208314774" sldId="456"/>
            <ac:cxnSpMk id="50" creationId="{E27D01A4-67E7-4159-8612-3D29A43F5309}"/>
          </ac:cxnSpMkLst>
        </pc:cxnChg>
      </pc:sldChg>
      <pc:sldMasterChg chg="del delSldLayout">
        <pc:chgData name="Jonathan Hudson" userId="f8f8b515-48f0-425a-9b2c-7a1cb9f57f80" providerId="ADAL" clId="{B29B9E13-D20C-456A-88FB-2391449CC48D}" dt="2021-04-30T19:29:22.907" v="0" actId="47"/>
        <pc:sldMasterMkLst>
          <pc:docMk/>
          <pc:sldMasterMk cId="377654453" sldId="2147483680"/>
        </pc:sldMasterMkLst>
        <pc:sldLayoutChg chg="del">
          <pc:chgData name="Jonathan Hudson" userId="f8f8b515-48f0-425a-9b2c-7a1cb9f57f80" providerId="ADAL" clId="{B29B9E13-D20C-456A-88FB-2391449CC48D}" dt="2021-04-30T19:29:22.907" v="0" actId="47"/>
          <pc:sldLayoutMkLst>
            <pc:docMk/>
            <pc:sldMasterMk cId="377654453" sldId="2147483680"/>
            <pc:sldLayoutMk cId="3876313204" sldId="214748368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96992010" sldId="214748368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318430952" sldId="214748368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27419891" sldId="214748368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09531002" sldId="214748368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635381164" sldId="214748368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62669469" sldId="214748368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508098" sldId="214748368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642507607" sldId="2147483689"/>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753151167" sldId="2147483690"/>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582222942" sldId="214748369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849329923" sldId="214748369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62090047" sldId="214748369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18833950" sldId="214748369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196438903" sldId="214748369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236428165" sldId="214748369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542582088" sldId="214748369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691825991" sldId="214748369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85627910" sldId="2147483699"/>
          </pc:sldLayoutMkLst>
        </pc:sldLayoutChg>
      </pc:sldMasterChg>
    </pc:docChg>
  </pc:docChgLst>
  <pc:docChgLst>
    <pc:chgData name="Jonathan Hudson" userId="f8f8b515-48f0-425a-9b2c-7a1cb9f57f80" providerId="ADAL" clId="{DC5C8E9B-FBEA-4565-B3B0-B0D835CCBA00}"/>
    <pc:docChg chg="undo custSel addSld delSld modSld">
      <pc:chgData name="Jonathan Hudson" userId="f8f8b515-48f0-425a-9b2c-7a1cb9f57f80" providerId="ADAL" clId="{DC5C8E9B-FBEA-4565-B3B0-B0D835CCBA00}" dt="2021-04-30T16:44:00.639" v="878" actId="20577"/>
      <pc:docMkLst>
        <pc:docMk/>
      </pc:docMkLst>
      <pc:sldChg chg="modSp mod">
        <pc:chgData name="Jonathan Hudson" userId="f8f8b515-48f0-425a-9b2c-7a1cb9f57f80" providerId="ADAL" clId="{DC5C8E9B-FBEA-4565-B3B0-B0D835CCBA00}" dt="2021-04-30T16:24:29.612" v="178" actId="6549"/>
        <pc:sldMkLst>
          <pc:docMk/>
          <pc:sldMk cId="1814768217" sldId="256"/>
        </pc:sldMkLst>
        <pc:spChg chg="mod">
          <ac:chgData name="Jonathan Hudson" userId="f8f8b515-48f0-425a-9b2c-7a1cb9f57f80" providerId="ADAL" clId="{DC5C8E9B-FBEA-4565-B3B0-B0D835CCBA00}" dt="2021-04-30T16:24:29.612" v="178" actId="6549"/>
          <ac:spMkLst>
            <pc:docMk/>
            <pc:sldMk cId="1814768217" sldId="256"/>
            <ac:spMk id="2" creationId="{B36EF6ED-5AC5-4E43-8069-ECF11021C7C6}"/>
          </ac:spMkLst>
        </pc:spChg>
        <pc:spChg chg="mod">
          <ac:chgData name="Jonathan Hudson" userId="f8f8b515-48f0-425a-9b2c-7a1cb9f57f80" providerId="ADAL" clId="{DC5C8E9B-FBEA-4565-B3B0-B0D835CCBA00}" dt="2021-04-30T16:23:01.084" v="50" actId="20577"/>
          <ac:spMkLst>
            <pc:docMk/>
            <pc:sldMk cId="1814768217" sldId="256"/>
            <ac:spMk id="3" creationId="{6D00AD6A-0122-5B4D-AA60-80E9977A6872}"/>
          </ac:spMkLst>
        </pc:spChg>
        <pc:spChg chg="mod">
          <ac:chgData name="Jonathan Hudson" userId="f8f8b515-48f0-425a-9b2c-7a1cb9f57f80" providerId="ADAL" clId="{DC5C8E9B-FBEA-4565-B3B0-B0D835CCBA00}" dt="2021-04-30T16:23:24.997" v="142" actId="20577"/>
          <ac:spMkLst>
            <pc:docMk/>
            <pc:sldMk cId="1814768217" sldId="256"/>
            <ac:spMk id="4" creationId="{6AC4C0D7-003C-CA48-8405-44EF48FAB85B}"/>
          </ac:spMkLst>
        </pc:spChg>
        <pc:spChg chg="mod">
          <ac:chgData name="Jonathan Hudson" userId="f8f8b515-48f0-425a-9b2c-7a1cb9f57f80" providerId="ADAL" clId="{DC5C8E9B-FBEA-4565-B3B0-B0D835CCBA00}" dt="2021-04-30T16:23:53.695" v="161" actId="768"/>
          <ac:spMkLst>
            <pc:docMk/>
            <pc:sldMk cId="1814768217" sldId="256"/>
            <ac:spMk id="5" creationId="{3C60EEBA-A79C-0F4C-9377-12B2BF071122}"/>
          </ac:spMkLst>
        </pc:spChg>
      </pc:sldChg>
      <pc:sldChg chg="del">
        <pc:chgData name="Jonathan Hudson" userId="f8f8b515-48f0-425a-9b2c-7a1cb9f57f80" providerId="ADAL" clId="{DC5C8E9B-FBEA-4565-B3B0-B0D835CCBA00}" dt="2021-04-30T16:25:41.579" v="221" actId="47"/>
        <pc:sldMkLst>
          <pc:docMk/>
          <pc:sldMk cId="3821727610" sldId="261"/>
        </pc:sldMkLst>
      </pc:sldChg>
      <pc:sldChg chg="del">
        <pc:chgData name="Jonathan Hudson" userId="f8f8b515-48f0-425a-9b2c-7a1cb9f57f80" providerId="ADAL" clId="{DC5C8E9B-FBEA-4565-B3B0-B0D835CCBA00}" dt="2021-04-30T16:25:41.579" v="221" actId="47"/>
        <pc:sldMkLst>
          <pc:docMk/>
          <pc:sldMk cId="240240166" sldId="263"/>
        </pc:sldMkLst>
      </pc:sldChg>
      <pc:sldChg chg="del">
        <pc:chgData name="Jonathan Hudson" userId="f8f8b515-48f0-425a-9b2c-7a1cb9f57f80" providerId="ADAL" clId="{DC5C8E9B-FBEA-4565-B3B0-B0D835CCBA00}" dt="2021-04-30T16:25:41.579" v="221" actId="47"/>
        <pc:sldMkLst>
          <pc:docMk/>
          <pc:sldMk cId="3314044273" sldId="270"/>
        </pc:sldMkLst>
      </pc:sldChg>
      <pc:sldChg chg="modSp mod">
        <pc:chgData name="Jonathan Hudson" userId="f8f8b515-48f0-425a-9b2c-7a1cb9f57f80" providerId="ADAL" clId="{DC5C8E9B-FBEA-4565-B3B0-B0D835CCBA00}" dt="2021-04-30T16:44:00.639" v="878" actId="20577"/>
        <pc:sldMkLst>
          <pc:docMk/>
          <pc:sldMk cId="561393562" sldId="271"/>
        </pc:sldMkLst>
        <pc:spChg chg="mod">
          <ac:chgData name="Jonathan Hudson" userId="f8f8b515-48f0-425a-9b2c-7a1cb9f57f80" providerId="ADAL" clId="{DC5C8E9B-FBEA-4565-B3B0-B0D835CCBA00}" dt="2021-04-30T16:44:00.639" v="878" actId="20577"/>
          <ac:spMkLst>
            <pc:docMk/>
            <pc:sldMk cId="561393562" sldId="271"/>
            <ac:spMk id="2" creationId="{65A5055B-8968-B34B-9FF4-65C0E741632A}"/>
          </ac:spMkLst>
        </pc:spChg>
        <pc:spChg chg="mod">
          <ac:chgData name="Jonathan Hudson" userId="f8f8b515-48f0-425a-9b2c-7a1cb9f57f80" providerId="ADAL" clId="{DC5C8E9B-FBEA-4565-B3B0-B0D835CCBA00}" dt="2021-04-30T16:25:13.856" v="191" actId="207"/>
          <ac:spMkLst>
            <pc:docMk/>
            <pc:sldMk cId="561393562" sldId="271"/>
            <ac:spMk id="3" creationId="{D11239FE-FADD-DC45-BE84-77F105C2A497}"/>
          </ac:spMkLst>
        </pc:spChg>
      </pc:sldChg>
      <pc:sldChg chg="del">
        <pc:chgData name="Jonathan Hudson" userId="f8f8b515-48f0-425a-9b2c-7a1cb9f57f80" providerId="ADAL" clId="{DC5C8E9B-FBEA-4565-B3B0-B0D835CCBA00}" dt="2021-04-30T16:25:41.579" v="221" actId="47"/>
        <pc:sldMkLst>
          <pc:docMk/>
          <pc:sldMk cId="3302235598" sldId="272"/>
        </pc:sldMkLst>
      </pc:sldChg>
      <pc:sldChg chg="modSp mod delDesignElem">
        <pc:chgData name="Jonathan Hudson" userId="f8f8b515-48f0-425a-9b2c-7a1cb9f57f80" providerId="ADAL" clId="{DC5C8E9B-FBEA-4565-B3B0-B0D835CCBA00}" dt="2021-04-30T16:29:03.503" v="240" actId="20577"/>
        <pc:sldMkLst>
          <pc:docMk/>
          <pc:sldMk cId="3616695115" sldId="272"/>
        </pc:sldMkLst>
        <pc:spChg chg="mod">
          <ac:chgData name="Jonathan Hudson" userId="f8f8b515-48f0-425a-9b2c-7a1cb9f57f80" providerId="ADAL" clId="{DC5C8E9B-FBEA-4565-B3B0-B0D835CCBA00}" dt="2021-04-30T16:29:03.503" v="240" actId="20577"/>
          <ac:spMkLst>
            <pc:docMk/>
            <pc:sldMk cId="3616695115" sldId="272"/>
            <ac:spMk id="20483" creationId="{1065A37E-2B3A-4348-8D47-F14F3B26330D}"/>
          </ac:spMkLst>
        </pc:spChg>
      </pc:sldChg>
      <pc:sldChg chg="modSp mod">
        <pc:chgData name="Jonathan Hudson" userId="f8f8b515-48f0-425a-9b2c-7a1cb9f57f80" providerId="ADAL" clId="{DC5C8E9B-FBEA-4565-B3B0-B0D835CCBA00}" dt="2021-04-30T16:29:24.607" v="241" actId="113"/>
        <pc:sldMkLst>
          <pc:docMk/>
          <pc:sldMk cId="0" sldId="283"/>
        </pc:sldMkLst>
        <pc:spChg chg="mod">
          <ac:chgData name="Jonathan Hudson" userId="f8f8b515-48f0-425a-9b2c-7a1cb9f57f80" providerId="ADAL" clId="{DC5C8E9B-FBEA-4565-B3B0-B0D835CCBA00}" dt="2021-04-30T16:29:24.607" v="241" actId="113"/>
          <ac:spMkLst>
            <pc:docMk/>
            <pc:sldMk cId="0" sldId="283"/>
            <ac:spMk id="3" creationId="{5199FF35-B20A-4603-A5C3-269AF040C595}"/>
          </ac:spMkLst>
        </pc:spChg>
      </pc:sldChg>
      <pc:sldChg chg="modSp mod">
        <pc:chgData name="Jonathan Hudson" userId="f8f8b515-48f0-425a-9b2c-7a1cb9f57f80" providerId="ADAL" clId="{DC5C8E9B-FBEA-4565-B3B0-B0D835CCBA00}" dt="2021-04-30T16:29:39.155" v="257" actId="20577"/>
        <pc:sldMkLst>
          <pc:docMk/>
          <pc:sldMk cId="0" sldId="284"/>
        </pc:sldMkLst>
        <pc:spChg chg="mod">
          <ac:chgData name="Jonathan Hudson" userId="f8f8b515-48f0-425a-9b2c-7a1cb9f57f80" providerId="ADAL" clId="{DC5C8E9B-FBEA-4565-B3B0-B0D835CCBA00}" dt="2021-04-30T16:29:39.155" v="257" actId="20577"/>
          <ac:spMkLst>
            <pc:docMk/>
            <pc:sldMk cId="0" sldId="284"/>
            <ac:spMk id="3" creationId="{9A046422-637F-45DB-8EF8-4DF6A44FC7E4}"/>
          </ac:spMkLst>
        </pc:spChg>
      </pc:sldChg>
      <pc:sldChg chg="delDesignElem">
        <pc:chgData name="Jonathan Hudson" userId="f8f8b515-48f0-425a-9b2c-7a1cb9f57f80" providerId="ADAL" clId="{DC5C8E9B-FBEA-4565-B3B0-B0D835CCBA00}" dt="2021-04-30T16:25:52.793" v="224"/>
        <pc:sldMkLst>
          <pc:docMk/>
          <pc:sldMk cId="0" sldId="285"/>
        </pc:sldMkLst>
      </pc:sldChg>
      <pc:sldChg chg="del delDesignElem">
        <pc:chgData name="Jonathan Hudson" userId="f8f8b515-48f0-425a-9b2c-7a1cb9f57f80" providerId="ADAL" clId="{DC5C8E9B-FBEA-4565-B3B0-B0D835CCBA00}" dt="2021-04-30T16:36:59.106" v="439" actId="47"/>
        <pc:sldMkLst>
          <pc:docMk/>
          <pc:sldMk cId="0" sldId="286"/>
        </pc:sldMkLst>
      </pc:sldChg>
      <pc:sldChg chg="del delDesignElem">
        <pc:chgData name="Jonathan Hudson" userId="f8f8b515-48f0-425a-9b2c-7a1cb9f57f80" providerId="ADAL" clId="{DC5C8E9B-FBEA-4565-B3B0-B0D835CCBA00}" dt="2021-04-30T16:37:37.166" v="444" actId="47"/>
        <pc:sldMkLst>
          <pc:docMk/>
          <pc:sldMk cId="0" sldId="292"/>
        </pc:sldMkLst>
      </pc:sldChg>
      <pc:sldChg chg="modSp mod">
        <pc:chgData name="Jonathan Hudson" userId="f8f8b515-48f0-425a-9b2c-7a1cb9f57f80" providerId="ADAL" clId="{DC5C8E9B-FBEA-4565-B3B0-B0D835CCBA00}" dt="2021-04-30T16:38:27.120" v="448" actId="122"/>
        <pc:sldMkLst>
          <pc:docMk/>
          <pc:sldMk cId="0" sldId="294"/>
        </pc:sldMkLst>
        <pc:spChg chg="mod">
          <ac:chgData name="Jonathan Hudson" userId="f8f8b515-48f0-425a-9b2c-7a1cb9f57f80" providerId="ADAL" clId="{DC5C8E9B-FBEA-4565-B3B0-B0D835CCBA00}" dt="2021-04-30T16:38:27.120" v="448" actId="122"/>
          <ac:spMkLst>
            <pc:docMk/>
            <pc:sldMk cId="0" sldId="294"/>
            <ac:spMk id="3" creationId="{6442495D-4C01-46BA-BEFF-7DD0915A49F1}"/>
          </ac:spMkLst>
        </pc:spChg>
      </pc:sldChg>
      <pc:sldChg chg="delDesignElem">
        <pc:chgData name="Jonathan Hudson" userId="f8f8b515-48f0-425a-9b2c-7a1cb9f57f80" providerId="ADAL" clId="{DC5C8E9B-FBEA-4565-B3B0-B0D835CCBA00}" dt="2021-04-30T16:25:52.813" v="232"/>
        <pc:sldMkLst>
          <pc:docMk/>
          <pc:sldMk cId="0" sldId="295"/>
        </pc:sldMkLst>
      </pc:sldChg>
      <pc:sldChg chg="del delDesignElem">
        <pc:chgData name="Jonathan Hudson" userId="f8f8b515-48f0-425a-9b2c-7a1cb9f57f80" providerId="ADAL" clId="{DC5C8E9B-FBEA-4565-B3B0-B0D835CCBA00}" dt="2021-04-30T16:37:37.166" v="444" actId="47"/>
        <pc:sldMkLst>
          <pc:docMk/>
          <pc:sldMk cId="0" sldId="322"/>
        </pc:sldMkLst>
      </pc:sldChg>
      <pc:sldChg chg="del delDesignElem">
        <pc:chgData name="Jonathan Hudson" userId="f8f8b515-48f0-425a-9b2c-7a1cb9f57f80" providerId="ADAL" clId="{DC5C8E9B-FBEA-4565-B3B0-B0D835CCBA00}" dt="2021-04-30T16:43:35.984" v="876" actId="47"/>
        <pc:sldMkLst>
          <pc:docMk/>
          <pc:sldMk cId="1998316702" sldId="328"/>
        </pc:sldMkLst>
      </pc:sldChg>
      <pc:sldChg chg="addSp modSp del mod delDesignElem">
        <pc:chgData name="Jonathan Hudson" userId="f8f8b515-48f0-425a-9b2c-7a1cb9f57f80" providerId="ADAL" clId="{DC5C8E9B-FBEA-4565-B3B0-B0D835CCBA00}" dt="2021-04-30T16:37:22.118" v="443"/>
        <pc:sldMkLst>
          <pc:docMk/>
          <pc:sldMk cId="0" sldId="340"/>
        </pc:sldMkLst>
        <pc:spChg chg="mod">
          <ac:chgData name="Jonathan Hudson" userId="f8f8b515-48f0-425a-9b2c-7a1cb9f57f80" providerId="ADAL" clId="{DC5C8E9B-FBEA-4565-B3B0-B0D835CCBA00}" dt="2021-04-30T16:34:21.610" v="309" actId="207"/>
          <ac:spMkLst>
            <pc:docMk/>
            <pc:sldMk cId="0" sldId="340"/>
            <ac:spMk id="2" creationId="{E3EFF4F9-91A0-4EF0-AF9E-101629E6D9BE}"/>
          </ac:spMkLst>
        </pc:spChg>
        <pc:spChg chg="add">
          <ac:chgData name="Jonathan Hudson" userId="f8f8b515-48f0-425a-9b2c-7a1cb9f57f80" providerId="ADAL" clId="{DC5C8E9B-FBEA-4565-B3B0-B0D835CCBA00}" dt="2021-04-30T16:37:22.118" v="443"/>
          <ac:spMkLst>
            <pc:docMk/>
            <pc:sldMk cId="0" sldId="340"/>
            <ac:spMk id="141" creationId="{599C8C75-BFDF-44E7-A028-EEB5EDD58817}"/>
          </ac:spMkLst>
        </pc:spChg>
        <pc:spChg chg="add">
          <ac:chgData name="Jonathan Hudson" userId="f8f8b515-48f0-425a-9b2c-7a1cb9f57f80" providerId="ADAL" clId="{DC5C8E9B-FBEA-4565-B3B0-B0D835CCBA00}" dt="2021-04-30T16:37:22.118" v="443"/>
          <ac:spMkLst>
            <pc:docMk/>
            <pc:sldMk cId="0" sldId="340"/>
            <ac:spMk id="22534" creationId="{B4D3D850-2041-4B7C-AED9-54DA385B14F7}"/>
          </ac:spMkLst>
        </pc:spChg>
        <pc:spChg chg="add">
          <ac:chgData name="Jonathan Hudson" userId="f8f8b515-48f0-425a-9b2c-7a1cb9f57f80" providerId="ADAL" clId="{DC5C8E9B-FBEA-4565-B3B0-B0D835CCBA00}" dt="2021-04-30T16:37:22.118" v="443"/>
          <ac:spMkLst>
            <pc:docMk/>
            <pc:sldMk cId="0" sldId="340"/>
            <ac:spMk id="22535" creationId="{B497CCB5-5FC2-473C-AFCC-2430CEF1DF71}"/>
          </ac:spMkLst>
        </pc:spChg>
      </pc:sldChg>
      <pc:sldChg chg="modSp mod">
        <pc:chgData name="Jonathan Hudson" userId="f8f8b515-48f0-425a-9b2c-7a1cb9f57f80" providerId="ADAL" clId="{DC5C8E9B-FBEA-4565-B3B0-B0D835CCBA00}" dt="2021-04-30T16:42:48.404" v="875" actId="20577"/>
        <pc:sldMkLst>
          <pc:docMk/>
          <pc:sldMk cId="436513646" sldId="704"/>
        </pc:sldMkLst>
        <pc:spChg chg="mod">
          <ac:chgData name="Jonathan Hudson" userId="f8f8b515-48f0-425a-9b2c-7a1cb9f57f80" providerId="ADAL" clId="{DC5C8E9B-FBEA-4565-B3B0-B0D835CCBA00}" dt="2021-04-30T16:42:48.404" v="875" actId="20577"/>
          <ac:spMkLst>
            <pc:docMk/>
            <pc:sldMk cId="436513646" sldId="704"/>
            <ac:spMk id="5" creationId="{4E6B5542-6801-4376-ABBA-91817AA663FD}"/>
          </ac:spMkLst>
        </pc:spChg>
      </pc:sldChg>
      <pc:sldChg chg="addSp delSp modSp mod">
        <pc:chgData name="Jonathan Hudson" userId="f8f8b515-48f0-425a-9b2c-7a1cb9f57f80" providerId="ADAL" clId="{DC5C8E9B-FBEA-4565-B3B0-B0D835CCBA00}" dt="2021-04-30T16:33:35.536" v="307" actId="1076"/>
        <pc:sldMkLst>
          <pc:docMk/>
          <pc:sldMk cId="3730378639" sldId="710"/>
        </pc:sldMkLst>
        <pc:picChg chg="del mod">
          <ac:chgData name="Jonathan Hudson" userId="f8f8b515-48f0-425a-9b2c-7a1cb9f57f80" providerId="ADAL" clId="{DC5C8E9B-FBEA-4565-B3B0-B0D835CCBA00}" dt="2021-04-30T16:32:27.356" v="289" actId="478"/>
          <ac:picMkLst>
            <pc:docMk/>
            <pc:sldMk cId="3730378639" sldId="710"/>
            <ac:picMk id="3" creationId="{6E6B7330-CDA5-454D-ACF1-63AA972E0063}"/>
          </ac:picMkLst>
        </pc:picChg>
        <pc:picChg chg="add mod">
          <ac:chgData name="Jonathan Hudson" userId="f8f8b515-48f0-425a-9b2c-7a1cb9f57f80" providerId="ADAL" clId="{DC5C8E9B-FBEA-4565-B3B0-B0D835CCBA00}" dt="2021-04-30T16:33:05.514" v="301" actId="1076"/>
          <ac:picMkLst>
            <pc:docMk/>
            <pc:sldMk cId="3730378639" sldId="710"/>
            <ac:picMk id="1026" creationId="{522419E6-4747-4271-8186-D228561EAC96}"/>
          </ac:picMkLst>
        </pc:picChg>
        <pc:picChg chg="add mod">
          <ac:chgData name="Jonathan Hudson" userId="f8f8b515-48f0-425a-9b2c-7a1cb9f57f80" providerId="ADAL" clId="{DC5C8E9B-FBEA-4565-B3B0-B0D835CCBA00}" dt="2021-04-30T16:33:31.076" v="306" actId="1076"/>
          <ac:picMkLst>
            <pc:docMk/>
            <pc:sldMk cId="3730378639" sldId="710"/>
            <ac:picMk id="1028" creationId="{9D885150-5391-46EE-847A-131D561D83A9}"/>
          </ac:picMkLst>
        </pc:picChg>
        <pc:picChg chg="add mod">
          <ac:chgData name="Jonathan Hudson" userId="f8f8b515-48f0-425a-9b2c-7a1cb9f57f80" providerId="ADAL" clId="{DC5C8E9B-FBEA-4565-B3B0-B0D835CCBA00}" dt="2021-04-30T16:33:35.536" v="307" actId="1076"/>
          <ac:picMkLst>
            <pc:docMk/>
            <pc:sldMk cId="3730378639" sldId="710"/>
            <ac:picMk id="1030" creationId="{00777424-BCBF-4C47-80A4-37A3F7B94293}"/>
          </ac:picMkLst>
        </pc:picChg>
      </pc:sldChg>
      <pc:sldChg chg="modSp mod">
        <pc:chgData name="Jonathan Hudson" userId="f8f8b515-48f0-425a-9b2c-7a1cb9f57f80" providerId="ADAL" clId="{DC5C8E9B-FBEA-4565-B3B0-B0D835CCBA00}" dt="2021-04-30T16:36:05.341" v="435" actId="20577"/>
        <pc:sldMkLst>
          <pc:docMk/>
          <pc:sldMk cId="1498253270" sldId="711"/>
        </pc:sldMkLst>
        <pc:spChg chg="mod">
          <ac:chgData name="Jonathan Hudson" userId="f8f8b515-48f0-425a-9b2c-7a1cb9f57f80" providerId="ADAL" clId="{DC5C8E9B-FBEA-4565-B3B0-B0D835CCBA00}" dt="2021-04-30T16:36:05.341" v="435" actId="20577"/>
          <ac:spMkLst>
            <pc:docMk/>
            <pc:sldMk cId="1498253270" sldId="711"/>
            <ac:spMk id="4" creationId="{9824161A-9033-4991-876C-C05B0E7A81A1}"/>
          </ac:spMkLst>
        </pc:spChg>
      </pc:sldChg>
      <pc:sldChg chg="delDesignElem">
        <pc:chgData name="Jonathan Hudson" userId="f8f8b515-48f0-425a-9b2c-7a1cb9f57f80" providerId="ADAL" clId="{DC5C8E9B-FBEA-4565-B3B0-B0D835CCBA00}" dt="2021-04-30T16:25:52.806" v="229"/>
        <pc:sldMkLst>
          <pc:docMk/>
          <pc:sldMk cId="3435403722" sldId="724"/>
        </pc:sldMkLst>
      </pc:sldChg>
      <pc:sldChg chg="delDesignElem">
        <pc:chgData name="Jonathan Hudson" userId="f8f8b515-48f0-425a-9b2c-7a1cb9f57f80" providerId="ADAL" clId="{DC5C8E9B-FBEA-4565-B3B0-B0D835CCBA00}" dt="2021-04-30T16:25:52.807" v="230"/>
        <pc:sldMkLst>
          <pc:docMk/>
          <pc:sldMk cId="1933949237" sldId="748"/>
        </pc:sldMkLst>
      </pc:sldChg>
      <pc:sldChg chg="del delDesignElem">
        <pc:chgData name="Jonathan Hudson" userId="f8f8b515-48f0-425a-9b2c-7a1cb9f57f80" providerId="ADAL" clId="{DC5C8E9B-FBEA-4565-B3B0-B0D835CCBA00}" dt="2021-04-30T16:37:53.134" v="445" actId="47"/>
        <pc:sldMkLst>
          <pc:docMk/>
          <pc:sldMk cId="3471047105" sldId="749"/>
        </pc:sldMkLst>
      </pc:sldChg>
      <pc:sldChg chg="modSp mod">
        <pc:chgData name="Jonathan Hudson" userId="f8f8b515-48f0-425a-9b2c-7a1cb9f57f80" providerId="ADAL" clId="{DC5C8E9B-FBEA-4565-B3B0-B0D835CCBA00}" dt="2021-04-30T16:30:47.636" v="286" actId="20577"/>
        <pc:sldMkLst>
          <pc:docMk/>
          <pc:sldMk cId="0" sldId="750"/>
        </pc:sldMkLst>
        <pc:spChg chg="mod">
          <ac:chgData name="Jonathan Hudson" userId="f8f8b515-48f0-425a-9b2c-7a1cb9f57f80" providerId="ADAL" clId="{DC5C8E9B-FBEA-4565-B3B0-B0D835CCBA00}" dt="2021-04-30T16:30:47.636" v="286" actId="20577"/>
          <ac:spMkLst>
            <pc:docMk/>
            <pc:sldMk cId="0" sldId="750"/>
            <ac:spMk id="3" creationId="{44F2A665-A789-47F8-BFE7-1A2C57ECB9FB}"/>
          </ac:spMkLst>
        </pc:spChg>
      </pc:sldChg>
      <pc:sldChg chg="delDesignElem">
        <pc:chgData name="Jonathan Hudson" userId="f8f8b515-48f0-425a-9b2c-7a1cb9f57f80" providerId="ADAL" clId="{DC5C8E9B-FBEA-4565-B3B0-B0D835CCBA00}" dt="2021-04-30T16:25:52.790" v="223"/>
        <pc:sldMkLst>
          <pc:docMk/>
          <pc:sldMk cId="2958558570" sldId="752"/>
        </pc:sldMkLst>
      </pc:sldChg>
      <pc:sldChg chg="addSp delSp add del setBg delDesignElem">
        <pc:chgData name="Jonathan Hudson" userId="f8f8b515-48f0-425a-9b2c-7a1cb9f57f80" providerId="ADAL" clId="{DC5C8E9B-FBEA-4565-B3B0-B0D835CCBA00}" dt="2021-04-30T16:36:51.150" v="438"/>
        <pc:sldMkLst>
          <pc:docMk/>
          <pc:sldMk cId="1796316508" sldId="755"/>
        </pc:sldMkLst>
        <pc:spChg chg="add del">
          <ac:chgData name="Jonathan Hudson" userId="f8f8b515-48f0-425a-9b2c-7a1cb9f57f80" providerId="ADAL" clId="{DC5C8E9B-FBEA-4565-B3B0-B0D835CCBA00}" dt="2021-04-30T16:36:51.150" v="438"/>
          <ac:spMkLst>
            <pc:docMk/>
            <pc:sldMk cId="1796316508" sldId="755"/>
            <ac:spMk id="72" creationId="{0671A8AE-40A1-4631-A6B8-581AFF065482}"/>
          </ac:spMkLst>
        </pc:spChg>
        <pc:spChg chg="add del">
          <ac:chgData name="Jonathan Hudson" userId="f8f8b515-48f0-425a-9b2c-7a1cb9f57f80" providerId="ADAL" clId="{DC5C8E9B-FBEA-4565-B3B0-B0D835CCBA00}" dt="2021-04-30T16:36:51.150" v="438"/>
          <ac:spMkLst>
            <pc:docMk/>
            <pc:sldMk cId="1796316508" sldId="755"/>
            <ac:spMk id="74" creationId="{AB58EF07-17C2-48CF-ABB0-EEF1F17CB8F0}"/>
          </ac:spMkLst>
        </pc:spChg>
        <pc:spChg chg="add del">
          <ac:chgData name="Jonathan Hudson" userId="f8f8b515-48f0-425a-9b2c-7a1cb9f57f80" providerId="ADAL" clId="{DC5C8E9B-FBEA-4565-B3B0-B0D835CCBA00}" dt="2021-04-30T16:36:51.150" v="438"/>
          <ac:spMkLst>
            <pc:docMk/>
            <pc:sldMk cId="1796316508" sldId="755"/>
            <ac:spMk id="76" creationId="{AF2F604E-43BE-4DC3-B983-E071523364F8}"/>
          </ac:spMkLst>
        </pc:spChg>
        <pc:spChg chg="add del">
          <ac:chgData name="Jonathan Hudson" userId="f8f8b515-48f0-425a-9b2c-7a1cb9f57f80" providerId="ADAL" clId="{DC5C8E9B-FBEA-4565-B3B0-B0D835CCBA00}" dt="2021-04-30T16:36:51.150" v="438"/>
          <ac:spMkLst>
            <pc:docMk/>
            <pc:sldMk cId="1796316508" sldId="755"/>
            <ac:spMk id="78" creationId="{08C9B587-E65E-4B52-B37C-ABEBB6E87928}"/>
          </ac:spMkLst>
        </pc:spChg>
      </pc:sldChg>
    </pc:docChg>
  </pc:docChgLst>
  <pc:docChgLst>
    <pc:chgData name="Jonathan Hudson" userId="f8f8b515-48f0-425a-9b2c-7a1cb9f57f80" providerId="ADAL" clId="{8429E65B-CDE1-42C0-B2E1-719C195B7E22}"/>
    <pc:docChg chg="custSel delSld modSld delMainMaster">
      <pc:chgData name="Jonathan Hudson" userId="f8f8b515-48f0-425a-9b2c-7a1cb9f57f80" providerId="ADAL" clId="{8429E65B-CDE1-42C0-B2E1-719C195B7E22}" dt="2021-04-30T18:22:54.268" v="102"/>
      <pc:docMkLst>
        <pc:docMk/>
      </pc:docMkLst>
      <pc:sldChg chg="modSp mod">
        <pc:chgData name="Jonathan Hudson" userId="f8f8b515-48f0-425a-9b2c-7a1cb9f57f80" providerId="ADAL" clId="{8429E65B-CDE1-42C0-B2E1-719C195B7E22}" dt="2021-04-30T18:22:54.268" v="102"/>
        <pc:sldMkLst>
          <pc:docMk/>
          <pc:sldMk cId="1814768217" sldId="256"/>
        </pc:sldMkLst>
        <pc:spChg chg="mod">
          <ac:chgData name="Jonathan Hudson" userId="f8f8b515-48f0-425a-9b2c-7a1cb9f57f80" providerId="ADAL" clId="{8429E65B-CDE1-42C0-B2E1-719C195B7E22}" dt="2021-04-30T18:10:43.722" v="23"/>
          <ac:spMkLst>
            <pc:docMk/>
            <pc:sldMk cId="1814768217" sldId="256"/>
            <ac:spMk id="2" creationId="{B36EF6ED-5AC5-4E43-8069-ECF11021C7C6}"/>
          </ac:spMkLst>
        </pc:spChg>
        <pc:spChg chg="mod">
          <ac:chgData name="Jonathan Hudson" userId="f8f8b515-48f0-425a-9b2c-7a1cb9f57f80" providerId="ADAL" clId="{8429E65B-CDE1-42C0-B2E1-719C195B7E22}" dt="2021-04-30T18:22:54.268" v="102"/>
          <ac:spMkLst>
            <pc:docMk/>
            <pc:sldMk cId="1814768217" sldId="256"/>
            <ac:spMk id="5" creationId="{3C60EEBA-A79C-0F4C-9377-12B2BF071122}"/>
          </ac:spMkLst>
        </pc:spChg>
      </pc:sldChg>
      <pc:sldChg chg="modSp mod">
        <pc:chgData name="Jonathan Hudson" userId="f8f8b515-48f0-425a-9b2c-7a1cb9f57f80" providerId="ADAL" clId="{8429E65B-CDE1-42C0-B2E1-719C195B7E22}" dt="2021-04-30T18:10:33.602" v="22" actId="20577"/>
        <pc:sldMkLst>
          <pc:docMk/>
          <pc:sldMk cId="561393562" sldId="271"/>
        </pc:sldMkLst>
        <pc:spChg chg="mod">
          <ac:chgData name="Jonathan Hudson" userId="f8f8b515-48f0-425a-9b2c-7a1cb9f57f80" providerId="ADAL" clId="{8429E65B-CDE1-42C0-B2E1-719C195B7E22}" dt="2021-04-30T18:10:33.602" v="22" actId="20577"/>
          <ac:spMkLst>
            <pc:docMk/>
            <pc:sldMk cId="561393562" sldId="271"/>
            <ac:spMk id="2" creationId="{65A5055B-8968-B34B-9FF4-65C0E741632A}"/>
          </ac:spMkLst>
        </pc:spChg>
      </pc:sldChg>
      <pc:sldChg chg="del">
        <pc:chgData name="Jonathan Hudson" userId="f8f8b515-48f0-425a-9b2c-7a1cb9f57f80" providerId="ADAL" clId="{8429E65B-CDE1-42C0-B2E1-719C195B7E22}" dt="2021-04-30T18:10:10.418" v="0" actId="47"/>
        <pc:sldMkLst>
          <pc:docMk/>
          <pc:sldMk cId="1398282742" sldId="338"/>
        </pc:sldMkLst>
      </pc:sldChg>
      <pc:sldChg chg="del">
        <pc:chgData name="Jonathan Hudson" userId="f8f8b515-48f0-425a-9b2c-7a1cb9f57f80" providerId="ADAL" clId="{8429E65B-CDE1-42C0-B2E1-719C195B7E22}" dt="2021-04-30T18:10:10.418" v="0" actId="47"/>
        <pc:sldMkLst>
          <pc:docMk/>
          <pc:sldMk cId="2825277961" sldId="339"/>
        </pc:sldMkLst>
      </pc:sldChg>
      <pc:sldChg chg="del">
        <pc:chgData name="Jonathan Hudson" userId="f8f8b515-48f0-425a-9b2c-7a1cb9f57f80" providerId="ADAL" clId="{8429E65B-CDE1-42C0-B2E1-719C195B7E22}" dt="2021-04-30T18:10:10.418" v="0" actId="47"/>
        <pc:sldMkLst>
          <pc:docMk/>
          <pc:sldMk cId="229063139" sldId="341"/>
        </pc:sldMkLst>
      </pc:sldChg>
      <pc:sldChg chg="del">
        <pc:chgData name="Jonathan Hudson" userId="f8f8b515-48f0-425a-9b2c-7a1cb9f57f80" providerId="ADAL" clId="{8429E65B-CDE1-42C0-B2E1-719C195B7E22}" dt="2021-04-30T18:10:10.418" v="0" actId="47"/>
        <pc:sldMkLst>
          <pc:docMk/>
          <pc:sldMk cId="566681855" sldId="353"/>
        </pc:sldMkLst>
      </pc:sldChg>
      <pc:sldChg chg="del">
        <pc:chgData name="Jonathan Hudson" userId="f8f8b515-48f0-425a-9b2c-7a1cb9f57f80" providerId="ADAL" clId="{8429E65B-CDE1-42C0-B2E1-719C195B7E22}" dt="2021-04-30T18:10:10.418" v="0" actId="47"/>
        <pc:sldMkLst>
          <pc:docMk/>
          <pc:sldMk cId="3097946807" sldId="356"/>
        </pc:sldMkLst>
      </pc:sldChg>
      <pc:sldChg chg="del">
        <pc:chgData name="Jonathan Hudson" userId="f8f8b515-48f0-425a-9b2c-7a1cb9f57f80" providerId="ADAL" clId="{8429E65B-CDE1-42C0-B2E1-719C195B7E22}" dt="2021-04-30T18:10:10.418" v="0" actId="47"/>
        <pc:sldMkLst>
          <pc:docMk/>
          <pc:sldMk cId="3335892472" sldId="359"/>
        </pc:sldMkLst>
      </pc:sldChg>
      <pc:sldChg chg="del">
        <pc:chgData name="Jonathan Hudson" userId="f8f8b515-48f0-425a-9b2c-7a1cb9f57f80" providerId="ADAL" clId="{8429E65B-CDE1-42C0-B2E1-719C195B7E22}" dt="2021-04-30T18:10:10.418" v="0" actId="47"/>
        <pc:sldMkLst>
          <pc:docMk/>
          <pc:sldMk cId="3566203033" sldId="361"/>
        </pc:sldMkLst>
      </pc:sldChg>
      <pc:sldChg chg="del">
        <pc:chgData name="Jonathan Hudson" userId="f8f8b515-48f0-425a-9b2c-7a1cb9f57f80" providerId="ADAL" clId="{8429E65B-CDE1-42C0-B2E1-719C195B7E22}" dt="2021-04-30T18:10:10.418" v="0" actId="47"/>
        <pc:sldMkLst>
          <pc:docMk/>
          <pc:sldMk cId="1723819841" sldId="363"/>
        </pc:sldMkLst>
      </pc:sldChg>
      <pc:sldChg chg="del">
        <pc:chgData name="Jonathan Hudson" userId="f8f8b515-48f0-425a-9b2c-7a1cb9f57f80" providerId="ADAL" clId="{8429E65B-CDE1-42C0-B2E1-719C195B7E22}" dt="2021-04-30T18:10:10.418" v="0" actId="47"/>
        <pc:sldMkLst>
          <pc:docMk/>
          <pc:sldMk cId="1634454954" sldId="367"/>
        </pc:sldMkLst>
      </pc:sldChg>
      <pc:sldChg chg="modSp mod">
        <pc:chgData name="Jonathan Hudson" userId="f8f8b515-48f0-425a-9b2c-7a1cb9f57f80" providerId="ADAL" clId="{8429E65B-CDE1-42C0-B2E1-719C195B7E22}" dt="2021-04-30T18:13:24.613" v="24" actId="207"/>
        <pc:sldMkLst>
          <pc:docMk/>
          <pc:sldMk cId="3595189120" sldId="376"/>
        </pc:sldMkLst>
        <pc:spChg chg="mod">
          <ac:chgData name="Jonathan Hudson" userId="f8f8b515-48f0-425a-9b2c-7a1cb9f57f80" providerId="ADAL" clId="{8429E65B-CDE1-42C0-B2E1-719C195B7E22}" dt="2021-04-30T18:13:24.613" v="24" actId="207"/>
          <ac:spMkLst>
            <pc:docMk/>
            <pc:sldMk cId="3595189120" sldId="376"/>
            <ac:spMk id="3" creationId="{00000000-0000-0000-0000-000000000000}"/>
          </ac:spMkLst>
        </pc:spChg>
      </pc:sldChg>
      <pc:sldChg chg="modSp mod">
        <pc:chgData name="Jonathan Hudson" userId="f8f8b515-48f0-425a-9b2c-7a1cb9f57f80" providerId="ADAL" clId="{8429E65B-CDE1-42C0-B2E1-719C195B7E22}" dt="2021-04-30T18:14:07.772" v="38" actId="6549"/>
        <pc:sldMkLst>
          <pc:docMk/>
          <pc:sldMk cId="1611636442" sldId="387"/>
        </pc:sldMkLst>
        <pc:spChg chg="mod">
          <ac:chgData name="Jonathan Hudson" userId="f8f8b515-48f0-425a-9b2c-7a1cb9f57f80" providerId="ADAL" clId="{8429E65B-CDE1-42C0-B2E1-719C195B7E22}" dt="2021-04-30T18:14:07.772" v="38" actId="6549"/>
          <ac:spMkLst>
            <pc:docMk/>
            <pc:sldMk cId="1611636442" sldId="387"/>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588338891" sldId="388"/>
        </pc:sldMkLst>
      </pc:sldChg>
      <pc:sldChg chg="del">
        <pc:chgData name="Jonathan Hudson" userId="f8f8b515-48f0-425a-9b2c-7a1cb9f57f80" providerId="ADAL" clId="{8429E65B-CDE1-42C0-B2E1-719C195B7E22}" dt="2021-04-30T18:10:10.418" v="0" actId="47"/>
        <pc:sldMkLst>
          <pc:docMk/>
          <pc:sldMk cId="133331972" sldId="462"/>
        </pc:sldMkLst>
      </pc:sldChg>
      <pc:sldChg chg="del">
        <pc:chgData name="Jonathan Hudson" userId="f8f8b515-48f0-425a-9b2c-7a1cb9f57f80" providerId="ADAL" clId="{8429E65B-CDE1-42C0-B2E1-719C195B7E22}" dt="2021-04-30T18:10:10.418" v="0" actId="47"/>
        <pc:sldMkLst>
          <pc:docMk/>
          <pc:sldMk cId="3017767557" sldId="463"/>
        </pc:sldMkLst>
      </pc:sldChg>
      <pc:sldChg chg="del">
        <pc:chgData name="Jonathan Hudson" userId="f8f8b515-48f0-425a-9b2c-7a1cb9f57f80" providerId="ADAL" clId="{8429E65B-CDE1-42C0-B2E1-719C195B7E22}" dt="2021-04-30T18:10:10.418" v="0" actId="47"/>
        <pc:sldMkLst>
          <pc:docMk/>
          <pc:sldMk cId="2959831849" sldId="464"/>
        </pc:sldMkLst>
      </pc:sldChg>
      <pc:sldChg chg="del">
        <pc:chgData name="Jonathan Hudson" userId="f8f8b515-48f0-425a-9b2c-7a1cb9f57f80" providerId="ADAL" clId="{8429E65B-CDE1-42C0-B2E1-719C195B7E22}" dt="2021-04-30T18:10:10.418" v="0" actId="47"/>
        <pc:sldMkLst>
          <pc:docMk/>
          <pc:sldMk cId="1764710408" sldId="466"/>
        </pc:sldMkLst>
      </pc:sldChg>
      <pc:sldChg chg="del">
        <pc:chgData name="Jonathan Hudson" userId="f8f8b515-48f0-425a-9b2c-7a1cb9f57f80" providerId="ADAL" clId="{8429E65B-CDE1-42C0-B2E1-719C195B7E22}" dt="2021-04-30T18:10:10.418" v="0" actId="47"/>
        <pc:sldMkLst>
          <pc:docMk/>
          <pc:sldMk cId="195328088" sldId="474"/>
        </pc:sldMkLst>
      </pc:sldChg>
      <pc:sldChg chg="del">
        <pc:chgData name="Jonathan Hudson" userId="f8f8b515-48f0-425a-9b2c-7a1cb9f57f80" providerId="ADAL" clId="{8429E65B-CDE1-42C0-B2E1-719C195B7E22}" dt="2021-04-30T18:10:10.418" v="0" actId="47"/>
        <pc:sldMkLst>
          <pc:docMk/>
          <pc:sldMk cId="429762001" sldId="779"/>
        </pc:sldMkLst>
      </pc:sldChg>
      <pc:sldChg chg="del">
        <pc:chgData name="Jonathan Hudson" userId="f8f8b515-48f0-425a-9b2c-7a1cb9f57f80" providerId="ADAL" clId="{8429E65B-CDE1-42C0-B2E1-719C195B7E22}" dt="2021-04-30T18:10:10.418" v="0" actId="47"/>
        <pc:sldMkLst>
          <pc:docMk/>
          <pc:sldMk cId="442453597" sldId="780"/>
        </pc:sldMkLst>
      </pc:sldChg>
      <pc:sldChg chg="del">
        <pc:chgData name="Jonathan Hudson" userId="f8f8b515-48f0-425a-9b2c-7a1cb9f57f80" providerId="ADAL" clId="{8429E65B-CDE1-42C0-B2E1-719C195B7E22}" dt="2021-04-30T18:10:10.418" v="0" actId="47"/>
        <pc:sldMkLst>
          <pc:docMk/>
          <pc:sldMk cId="1518657710" sldId="781"/>
        </pc:sldMkLst>
      </pc:sldChg>
      <pc:sldChg chg="modSp mod">
        <pc:chgData name="Jonathan Hudson" userId="f8f8b515-48f0-425a-9b2c-7a1cb9f57f80" providerId="ADAL" clId="{8429E65B-CDE1-42C0-B2E1-719C195B7E22}" dt="2021-04-30T18:17:41.813" v="101" actId="27636"/>
        <pc:sldMkLst>
          <pc:docMk/>
          <pc:sldMk cId="3385749641" sldId="784"/>
        </pc:sldMkLst>
        <pc:spChg chg="mod">
          <ac:chgData name="Jonathan Hudson" userId="f8f8b515-48f0-425a-9b2c-7a1cb9f57f80" providerId="ADAL" clId="{8429E65B-CDE1-42C0-B2E1-719C195B7E22}" dt="2021-04-30T18:17:41.813" v="101" actId="27636"/>
          <ac:spMkLst>
            <pc:docMk/>
            <pc:sldMk cId="3385749641" sldId="784"/>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1707280566" sldId="787"/>
        </pc:sldMkLst>
      </pc:sldChg>
      <pc:sldChg chg="del">
        <pc:chgData name="Jonathan Hudson" userId="f8f8b515-48f0-425a-9b2c-7a1cb9f57f80" providerId="ADAL" clId="{8429E65B-CDE1-42C0-B2E1-719C195B7E22}" dt="2021-04-30T18:10:10.418" v="0" actId="47"/>
        <pc:sldMkLst>
          <pc:docMk/>
          <pc:sldMk cId="424537494" sldId="788"/>
        </pc:sldMkLst>
      </pc:sldChg>
      <pc:sldChg chg="del">
        <pc:chgData name="Jonathan Hudson" userId="f8f8b515-48f0-425a-9b2c-7a1cb9f57f80" providerId="ADAL" clId="{8429E65B-CDE1-42C0-B2E1-719C195B7E22}" dt="2021-04-30T18:10:10.418" v="0" actId="47"/>
        <pc:sldMkLst>
          <pc:docMk/>
          <pc:sldMk cId="2718311832" sldId="789"/>
        </pc:sldMkLst>
      </pc:sldChg>
      <pc:sldChg chg="del">
        <pc:chgData name="Jonathan Hudson" userId="f8f8b515-48f0-425a-9b2c-7a1cb9f57f80" providerId="ADAL" clId="{8429E65B-CDE1-42C0-B2E1-719C195B7E22}" dt="2021-04-30T18:10:10.418" v="0" actId="47"/>
        <pc:sldMkLst>
          <pc:docMk/>
          <pc:sldMk cId="2353853543" sldId="790"/>
        </pc:sldMkLst>
      </pc:sldChg>
      <pc:sldChg chg="modSp mod">
        <pc:chgData name="Jonathan Hudson" userId="f8f8b515-48f0-425a-9b2c-7a1cb9f57f80" providerId="ADAL" clId="{8429E65B-CDE1-42C0-B2E1-719C195B7E22}" dt="2021-04-30T18:15:35.834" v="67" actId="20577"/>
        <pc:sldMkLst>
          <pc:docMk/>
          <pc:sldMk cId="1693663641" sldId="791"/>
        </pc:sldMkLst>
        <pc:spChg chg="mod">
          <ac:chgData name="Jonathan Hudson" userId="f8f8b515-48f0-425a-9b2c-7a1cb9f57f80" providerId="ADAL" clId="{8429E65B-CDE1-42C0-B2E1-719C195B7E22}" dt="2021-04-30T18:15:35.834" v="67" actId="20577"/>
          <ac:spMkLst>
            <pc:docMk/>
            <pc:sldMk cId="1693663641" sldId="791"/>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4177850077" sldId="791"/>
        </pc:sldMkLst>
      </pc:sldChg>
      <pc:sldChg chg="del">
        <pc:chgData name="Jonathan Hudson" userId="f8f8b515-48f0-425a-9b2c-7a1cb9f57f80" providerId="ADAL" clId="{8429E65B-CDE1-42C0-B2E1-719C195B7E22}" dt="2021-04-30T18:10:10.418" v="0" actId="47"/>
        <pc:sldMkLst>
          <pc:docMk/>
          <pc:sldMk cId="744238716" sldId="792"/>
        </pc:sldMkLst>
      </pc:sldChg>
      <pc:sldChg chg="del">
        <pc:chgData name="Jonathan Hudson" userId="f8f8b515-48f0-425a-9b2c-7a1cb9f57f80" providerId="ADAL" clId="{8429E65B-CDE1-42C0-B2E1-719C195B7E22}" dt="2021-04-30T18:10:10.418" v="0" actId="47"/>
        <pc:sldMkLst>
          <pc:docMk/>
          <pc:sldMk cId="2889808397" sldId="793"/>
        </pc:sldMkLst>
      </pc:sldChg>
      <pc:sldChg chg="del">
        <pc:chgData name="Jonathan Hudson" userId="f8f8b515-48f0-425a-9b2c-7a1cb9f57f80" providerId="ADAL" clId="{8429E65B-CDE1-42C0-B2E1-719C195B7E22}" dt="2021-04-30T18:10:10.418" v="0" actId="47"/>
        <pc:sldMkLst>
          <pc:docMk/>
          <pc:sldMk cId="4012131057" sldId="794"/>
        </pc:sldMkLst>
      </pc:sldChg>
      <pc:sldChg chg="del">
        <pc:chgData name="Jonathan Hudson" userId="f8f8b515-48f0-425a-9b2c-7a1cb9f57f80" providerId="ADAL" clId="{8429E65B-CDE1-42C0-B2E1-719C195B7E22}" dt="2021-04-30T18:10:10.418" v="0" actId="47"/>
        <pc:sldMkLst>
          <pc:docMk/>
          <pc:sldMk cId="1186555623" sldId="795"/>
        </pc:sldMkLst>
      </pc:sldChg>
      <pc:sldChg chg="del">
        <pc:chgData name="Jonathan Hudson" userId="f8f8b515-48f0-425a-9b2c-7a1cb9f57f80" providerId="ADAL" clId="{8429E65B-CDE1-42C0-B2E1-719C195B7E22}" dt="2021-04-30T18:10:10.418" v="0" actId="47"/>
        <pc:sldMkLst>
          <pc:docMk/>
          <pc:sldMk cId="1374626924" sldId="796"/>
        </pc:sldMkLst>
      </pc:sldChg>
      <pc:sldMasterChg chg="del delSldLayout">
        <pc:chgData name="Jonathan Hudson" userId="f8f8b515-48f0-425a-9b2c-7a1cb9f57f80" providerId="ADAL" clId="{8429E65B-CDE1-42C0-B2E1-719C195B7E22}" dt="2021-04-30T18:10:10.418" v="0" actId="47"/>
        <pc:sldMasterMkLst>
          <pc:docMk/>
          <pc:sldMasterMk cId="1733115728" sldId="2147483680"/>
        </pc:sldMasterMkLst>
        <pc:sldLayoutChg chg="del">
          <pc:chgData name="Jonathan Hudson" userId="f8f8b515-48f0-425a-9b2c-7a1cb9f57f80" providerId="ADAL" clId="{8429E65B-CDE1-42C0-B2E1-719C195B7E22}" dt="2021-04-30T18:10:10.418" v="0" actId="47"/>
          <pc:sldLayoutMkLst>
            <pc:docMk/>
            <pc:sldMasterMk cId="1733115728" sldId="2147483680"/>
            <pc:sldLayoutMk cId="3735227135" sldId="214748368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99025956" sldId="214748368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97247712" sldId="214748368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59867223" sldId="214748368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056450049" sldId="214748368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8269354" sldId="214748368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584619512" sldId="214748368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570589689" sldId="214748368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788422832" sldId="2147483689"/>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05430369" sldId="2147483690"/>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339758253" sldId="214748369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59278860" sldId="214748369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42751510" sldId="214748369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73364605" sldId="214748369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4170521" sldId="214748369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150937867" sldId="214748369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360909017" sldId="214748369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35413853" sldId="214748369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050539473" sldId="2147483699"/>
          </pc:sldLayoutMkLst>
        </pc:sldLayoutChg>
      </pc:sldMasterChg>
    </pc:docChg>
  </pc:docChgLst>
  <pc:docChgLst>
    <pc:chgData name="Jonathan Hudson" userId="f8f8b515-48f0-425a-9b2c-7a1cb9f57f80" providerId="ADAL" clId="{BA332845-EA52-40E6-8F83-263594B511CA}"/>
    <pc:docChg chg="addSld delSld modSld">
      <pc:chgData name="Jonathan Hudson" userId="f8f8b515-48f0-425a-9b2c-7a1cb9f57f80" providerId="ADAL" clId="{BA332845-EA52-40E6-8F83-263594B511CA}" dt="2022-05-17T21:48:49.477" v="13" actId="20577"/>
      <pc:docMkLst>
        <pc:docMk/>
      </pc:docMkLst>
      <pc:sldChg chg="del">
        <pc:chgData name="Jonathan Hudson" userId="f8f8b515-48f0-425a-9b2c-7a1cb9f57f80" providerId="ADAL" clId="{BA332845-EA52-40E6-8F83-263594B511CA}" dt="2022-05-17T21:48:41.524" v="3" actId="47"/>
        <pc:sldMkLst>
          <pc:docMk/>
          <pc:sldMk cId="1814768217" sldId="256"/>
        </pc:sldMkLst>
      </pc:sldChg>
      <pc:sldChg chg="modSp mod">
        <pc:chgData name="Jonathan Hudson" userId="f8f8b515-48f0-425a-9b2c-7a1cb9f57f80" providerId="ADAL" clId="{BA332845-EA52-40E6-8F83-263594B511CA}" dt="2022-05-17T21:48:49.477" v="13" actId="20577"/>
        <pc:sldMkLst>
          <pc:docMk/>
          <pc:sldMk cId="561393562" sldId="271"/>
        </pc:sldMkLst>
        <pc:spChg chg="mod">
          <ac:chgData name="Jonathan Hudson" userId="f8f8b515-48f0-425a-9b2c-7a1cb9f57f80" providerId="ADAL" clId="{BA332845-EA52-40E6-8F83-263594B511CA}" dt="2022-05-17T21:48:49.477" v="13" actId="20577"/>
          <ac:spMkLst>
            <pc:docMk/>
            <pc:sldMk cId="561393562" sldId="271"/>
            <ac:spMk id="2" creationId="{65A5055B-8968-B34B-9FF4-65C0E741632A}"/>
          </ac:spMkLst>
        </pc:spChg>
      </pc:sldChg>
      <pc:sldChg chg="modSp add mod">
        <pc:chgData name="Jonathan Hudson" userId="f8f8b515-48f0-425a-9b2c-7a1cb9f57f80" providerId="ADAL" clId="{BA332845-EA52-40E6-8F83-263594B511CA}" dt="2022-05-17T21:48:42.602" v="4"/>
        <pc:sldMkLst>
          <pc:docMk/>
          <pc:sldMk cId="2171916353" sldId="673"/>
        </pc:sldMkLst>
        <pc:spChg chg="mod">
          <ac:chgData name="Jonathan Hudson" userId="f8f8b515-48f0-425a-9b2c-7a1cb9f57f80" providerId="ADAL" clId="{BA332845-EA52-40E6-8F83-263594B511CA}" dt="2022-05-17T21:48:42.602" v="4"/>
          <ac:spMkLst>
            <pc:docMk/>
            <pc:sldMk cId="2171916353" sldId="673"/>
            <ac:spMk id="2" creationId="{B36EF6ED-5AC5-4E43-8069-ECF11021C7C6}"/>
          </ac:spMkLst>
        </pc:spChg>
      </pc:sldChg>
      <pc:sldChg chg="add del">
        <pc:chgData name="Jonathan Hudson" userId="f8f8b515-48f0-425a-9b2c-7a1cb9f57f80" providerId="ADAL" clId="{BA332845-EA52-40E6-8F83-263594B511CA}" dt="2022-05-17T21:48:37.867" v="1" actId="47"/>
        <pc:sldMkLst>
          <pc:docMk/>
          <pc:sldMk cId="1553055458" sldId="805"/>
        </pc:sldMkLst>
      </pc:sldChg>
    </pc:docChg>
  </pc:docChgLst>
  <pc:docChgLst>
    <pc:chgData name="Jonathan Hudson" userId="f8f8b515-48f0-425a-9b2c-7a1cb9f57f80" providerId="ADAL" clId="{1572F5C2-1F90-4329-AD05-EA24B5878048}"/>
    <pc:docChg chg="delSld modSld delMainMaster">
      <pc:chgData name="Jonathan Hudson" userId="f8f8b515-48f0-425a-9b2c-7a1cb9f57f80" providerId="ADAL" clId="{1572F5C2-1F90-4329-AD05-EA24B5878048}" dt="2021-05-03T18:27:52.749" v="37" actId="20577"/>
      <pc:docMkLst>
        <pc:docMk/>
      </pc:docMkLst>
      <pc:sldChg chg="modSp mod">
        <pc:chgData name="Jonathan Hudson" userId="f8f8b515-48f0-425a-9b2c-7a1cb9f57f80" providerId="ADAL" clId="{1572F5C2-1F90-4329-AD05-EA24B5878048}" dt="2021-05-03T18:27:39.459" v="18" actId="20577"/>
        <pc:sldMkLst>
          <pc:docMk/>
          <pc:sldMk cId="1814768217" sldId="256"/>
        </pc:sldMkLst>
        <pc:spChg chg="mod">
          <ac:chgData name="Jonathan Hudson" userId="f8f8b515-48f0-425a-9b2c-7a1cb9f57f80" providerId="ADAL" clId="{1572F5C2-1F90-4329-AD05-EA24B5878048}" dt="2021-05-03T18:27:39.459" v="18" actId="20577"/>
          <ac:spMkLst>
            <pc:docMk/>
            <pc:sldMk cId="1814768217" sldId="256"/>
            <ac:spMk id="2" creationId="{B36EF6ED-5AC5-4E43-8069-ECF11021C7C6}"/>
          </ac:spMkLst>
        </pc:spChg>
      </pc:sldChg>
      <pc:sldChg chg="modSp mod">
        <pc:chgData name="Jonathan Hudson" userId="f8f8b515-48f0-425a-9b2c-7a1cb9f57f80" providerId="ADAL" clId="{1572F5C2-1F90-4329-AD05-EA24B5878048}" dt="2021-05-03T18:27:52.749" v="37" actId="20577"/>
        <pc:sldMkLst>
          <pc:docMk/>
          <pc:sldMk cId="561393562" sldId="271"/>
        </pc:sldMkLst>
        <pc:spChg chg="mod">
          <ac:chgData name="Jonathan Hudson" userId="f8f8b515-48f0-425a-9b2c-7a1cb9f57f80" providerId="ADAL" clId="{1572F5C2-1F90-4329-AD05-EA24B5878048}" dt="2021-05-03T18:27:52.749" v="37" actId="20577"/>
          <ac:spMkLst>
            <pc:docMk/>
            <pc:sldMk cId="561393562" sldId="271"/>
            <ac:spMk id="2" creationId="{65A5055B-8968-B34B-9FF4-65C0E741632A}"/>
          </ac:spMkLst>
        </pc:spChg>
      </pc:sldChg>
      <pc:sldChg chg="del">
        <pc:chgData name="Jonathan Hudson" userId="f8f8b515-48f0-425a-9b2c-7a1cb9f57f80" providerId="ADAL" clId="{1572F5C2-1F90-4329-AD05-EA24B5878048}" dt="2021-05-03T18:26:42.342" v="0" actId="47"/>
        <pc:sldMkLst>
          <pc:docMk/>
          <pc:sldMk cId="2325100288" sldId="384"/>
        </pc:sldMkLst>
      </pc:sldChg>
      <pc:sldChg chg="del">
        <pc:chgData name="Jonathan Hudson" userId="f8f8b515-48f0-425a-9b2c-7a1cb9f57f80" providerId="ADAL" clId="{1572F5C2-1F90-4329-AD05-EA24B5878048}" dt="2021-05-03T18:26:42.342" v="0" actId="47"/>
        <pc:sldMkLst>
          <pc:docMk/>
          <pc:sldMk cId="2970503044" sldId="396"/>
        </pc:sldMkLst>
      </pc:sldChg>
      <pc:sldChg chg="del">
        <pc:chgData name="Jonathan Hudson" userId="f8f8b515-48f0-425a-9b2c-7a1cb9f57f80" providerId="ADAL" clId="{1572F5C2-1F90-4329-AD05-EA24B5878048}" dt="2021-05-03T18:26:42.342" v="0" actId="47"/>
        <pc:sldMkLst>
          <pc:docMk/>
          <pc:sldMk cId="3825654862" sldId="400"/>
        </pc:sldMkLst>
      </pc:sldChg>
      <pc:sldChg chg="del">
        <pc:chgData name="Jonathan Hudson" userId="f8f8b515-48f0-425a-9b2c-7a1cb9f57f80" providerId="ADAL" clId="{1572F5C2-1F90-4329-AD05-EA24B5878048}" dt="2021-05-03T18:26:42.342" v="0" actId="47"/>
        <pc:sldMkLst>
          <pc:docMk/>
          <pc:sldMk cId="951111091" sldId="447"/>
        </pc:sldMkLst>
      </pc:sldChg>
      <pc:sldChg chg="del">
        <pc:chgData name="Jonathan Hudson" userId="f8f8b515-48f0-425a-9b2c-7a1cb9f57f80" providerId="ADAL" clId="{1572F5C2-1F90-4329-AD05-EA24B5878048}" dt="2021-05-03T18:26:42.342" v="0" actId="47"/>
        <pc:sldMkLst>
          <pc:docMk/>
          <pc:sldMk cId="692553467" sldId="448"/>
        </pc:sldMkLst>
      </pc:sldChg>
      <pc:sldChg chg="del">
        <pc:chgData name="Jonathan Hudson" userId="f8f8b515-48f0-425a-9b2c-7a1cb9f57f80" providerId="ADAL" clId="{1572F5C2-1F90-4329-AD05-EA24B5878048}" dt="2021-05-03T18:26:42.342" v="0" actId="47"/>
        <pc:sldMkLst>
          <pc:docMk/>
          <pc:sldMk cId="98605418" sldId="450"/>
        </pc:sldMkLst>
      </pc:sldChg>
      <pc:sldChg chg="del">
        <pc:chgData name="Jonathan Hudson" userId="f8f8b515-48f0-425a-9b2c-7a1cb9f57f80" providerId="ADAL" clId="{1572F5C2-1F90-4329-AD05-EA24B5878048}" dt="2021-05-03T18:26:42.342" v="0" actId="47"/>
        <pc:sldMkLst>
          <pc:docMk/>
          <pc:sldMk cId="1218757207" sldId="451"/>
        </pc:sldMkLst>
      </pc:sldChg>
      <pc:sldChg chg="del">
        <pc:chgData name="Jonathan Hudson" userId="f8f8b515-48f0-425a-9b2c-7a1cb9f57f80" providerId="ADAL" clId="{1572F5C2-1F90-4329-AD05-EA24B5878048}" dt="2021-05-03T18:26:42.342" v="0" actId="47"/>
        <pc:sldMkLst>
          <pc:docMk/>
          <pc:sldMk cId="2131401476" sldId="452"/>
        </pc:sldMkLst>
      </pc:sldChg>
      <pc:sldChg chg="del">
        <pc:chgData name="Jonathan Hudson" userId="f8f8b515-48f0-425a-9b2c-7a1cb9f57f80" providerId="ADAL" clId="{1572F5C2-1F90-4329-AD05-EA24B5878048}" dt="2021-05-03T18:26:42.342" v="0" actId="47"/>
        <pc:sldMkLst>
          <pc:docMk/>
          <pc:sldMk cId="1934896171" sldId="782"/>
        </pc:sldMkLst>
      </pc:sldChg>
      <pc:sldChg chg="del">
        <pc:chgData name="Jonathan Hudson" userId="f8f8b515-48f0-425a-9b2c-7a1cb9f57f80" providerId="ADAL" clId="{1572F5C2-1F90-4329-AD05-EA24B5878048}" dt="2021-05-03T18:26:42.342" v="0" actId="47"/>
        <pc:sldMkLst>
          <pc:docMk/>
          <pc:sldMk cId="721321057" sldId="783"/>
        </pc:sldMkLst>
      </pc:sldChg>
      <pc:sldChg chg="del">
        <pc:chgData name="Jonathan Hudson" userId="f8f8b515-48f0-425a-9b2c-7a1cb9f57f80" providerId="ADAL" clId="{1572F5C2-1F90-4329-AD05-EA24B5878048}" dt="2021-05-03T18:26:42.342" v="0" actId="47"/>
        <pc:sldMkLst>
          <pc:docMk/>
          <pc:sldMk cId="2903019518" sldId="784"/>
        </pc:sldMkLst>
      </pc:sldChg>
      <pc:sldChg chg="del">
        <pc:chgData name="Jonathan Hudson" userId="f8f8b515-48f0-425a-9b2c-7a1cb9f57f80" providerId="ADAL" clId="{1572F5C2-1F90-4329-AD05-EA24B5878048}" dt="2021-05-03T18:26:42.342" v="0" actId="47"/>
        <pc:sldMkLst>
          <pc:docMk/>
          <pc:sldMk cId="23066807" sldId="785"/>
        </pc:sldMkLst>
      </pc:sldChg>
      <pc:sldChg chg="del">
        <pc:chgData name="Jonathan Hudson" userId="f8f8b515-48f0-425a-9b2c-7a1cb9f57f80" providerId="ADAL" clId="{1572F5C2-1F90-4329-AD05-EA24B5878048}" dt="2021-05-03T18:26:42.342" v="0" actId="47"/>
        <pc:sldMkLst>
          <pc:docMk/>
          <pc:sldMk cId="2917585294" sldId="786"/>
        </pc:sldMkLst>
      </pc:sldChg>
      <pc:sldChg chg="del">
        <pc:chgData name="Jonathan Hudson" userId="f8f8b515-48f0-425a-9b2c-7a1cb9f57f80" providerId="ADAL" clId="{1572F5C2-1F90-4329-AD05-EA24B5878048}" dt="2021-05-03T18:26:42.342" v="0" actId="47"/>
        <pc:sldMkLst>
          <pc:docMk/>
          <pc:sldMk cId="1725024010" sldId="789"/>
        </pc:sldMkLst>
      </pc:sldChg>
      <pc:sldChg chg="del">
        <pc:chgData name="Jonathan Hudson" userId="f8f8b515-48f0-425a-9b2c-7a1cb9f57f80" providerId="ADAL" clId="{1572F5C2-1F90-4329-AD05-EA24B5878048}" dt="2021-05-03T18:26:42.342" v="0" actId="47"/>
        <pc:sldMkLst>
          <pc:docMk/>
          <pc:sldMk cId="1268788781" sldId="790"/>
        </pc:sldMkLst>
      </pc:sldChg>
      <pc:sldChg chg="del">
        <pc:chgData name="Jonathan Hudson" userId="f8f8b515-48f0-425a-9b2c-7a1cb9f57f80" providerId="ADAL" clId="{1572F5C2-1F90-4329-AD05-EA24B5878048}" dt="2021-05-03T18:26:42.342" v="0" actId="47"/>
        <pc:sldMkLst>
          <pc:docMk/>
          <pc:sldMk cId="3298581489" sldId="791"/>
        </pc:sldMkLst>
      </pc:sldChg>
      <pc:sldChg chg="del">
        <pc:chgData name="Jonathan Hudson" userId="f8f8b515-48f0-425a-9b2c-7a1cb9f57f80" providerId="ADAL" clId="{1572F5C2-1F90-4329-AD05-EA24B5878048}" dt="2021-05-03T18:26:42.342" v="0" actId="47"/>
        <pc:sldMkLst>
          <pc:docMk/>
          <pc:sldMk cId="41702973" sldId="793"/>
        </pc:sldMkLst>
      </pc:sldChg>
      <pc:sldChg chg="del">
        <pc:chgData name="Jonathan Hudson" userId="f8f8b515-48f0-425a-9b2c-7a1cb9f57f80" providerId="ADAL" clId="{1572F5C2-1F90-4329-AD05-EA24B5878048}" dt="2021-05-03T18:26:42.342" v="0" actId="47"/>
        <pc:sldMkLst>
          <pc:docMk/>
          <pc:sldMk cId="4013383673" sldId="794"/>
        </pc:sldMkLst>
      </pc:sldChg>
      <pc:sldChg chg="del">
        <pc:chgData name="Jonathan Hudson" userId="f8f8b515-48f0-425a-9b2c-7a1cb9f57f80" providerId="ADAL" clId="{1572F5C2-1F90-4329-AD05-EA24B5878048}" dt="2021-05-03T18:26:42.342" v="0" actId="47"/>
        <pc:sldMkLst>
          <pc:docMk/>
          <pc:sldMk cId="2291191800" sldId="795"/>
        </pc:sldMkLst>
      </pc:sldChg>
      <pc:sldChg chg="del">
        <pc:chgData name="Jonathan Hudson" userId="f8f8b515-48f0-425a-9b2c-7a1cb9f57f80" providerId="ADAL" clId="{1572F5C2-1F90-4329-AD05-EA24B5878048}" dt="2021-05-03T18:26:42.342" v="0" actId="47"/>
        <pc:sldMkLst>
          <pc:docMk/>
          <pc:sldMk cId="1188102021" sldId="796"/>
        </pc:sldMkLst>
      </pc:sldChg>
      <pc:sldChg chg="del">
        <pc:chgData name="Jonathan Hudson" userId="f8f8b515-48f0-425a-9b2c-7a1cb9f57f80" providerId="ADAL" clId="{1572F5C2-1F90-4329-AD05-EA24B5878048}" dt="2021-05-03T18:26:42.342" v="0" actId="47"/>
        <pc:sldMkLst>
          <pc:docMk/>
          <pc:sldMk cId="3236635370" sldId="797"/>
        </pc:sldMkLst>
      </pc:sldChg>
      <pc:sldChg chg="del">
        <pc:chgData name="Jonathan Hudson" userId="f8f8b515-48f0-425a-9b2c-7a1cb9f57f80" providerId="ADAL" clId="{1572F5C2-1F90-4329-AD05-EA24B5878048}" dt="2021-05-03T18:26:42.342" v="0" actId="47"/>
        <pc:sldMkLst>
          <pc:docMk/>
          <pc:sldMk cId="3114311194" sldId="798"/>
        </pc:sldMkLst>
      </pc:sldChg>
      <pc:sldChg chg="del">
        <pc:chgData name="Jonathan Hudson" userId="f8f8b515-48f0-425a-9b2c-7a1cb9f57f80" providerId="ADAL" clId="{1572F5C2-1F90-4329-AD05-EA24B5878048}" dt="2021-05-03T18:26:42.342" v="0" actId="47"/>
        <pc:sldMkLst>
          <pc:docMk/>
          <pc:sldMk cId="546112475" sldId="799"/>
        </pc:sldMkLst>
      </pc:sldChg>
      <pc:sldChg chg="del">
        <pc:chgData name="Jonathan Hudson" userId="f8f8b515-48f0-425a-9b2c-7a1cb9f57f80" providerId="ADAL" clId="{1572F5C2-1F90-4329-AD05-EA24B5878048}" dt="2021-05-03T18:26:42.342" v="0" actId="47"/>
        <pc:sldMkLst>
          <pc:docMk/>
          <pc:sldMk cId="217940225" sldId="800"/>
        </pc:sldMkLst>
      </pc:sldChg>
      <pc:sldChg chg="del">
        <pc:chgData name="Jonathan Hudson" userId="f8f8b515-48f0-425a-9b2c-7a1cb9f57f80" providerId="ADAL" clId="{1572F5C2-1F90-4329-AD05-EA24B5878048}" dt="2021-05-03T18:26:42.342" v="0" actId="47"/>
        <pc:sldMkLst>
          <pc:docMk/>
          <pc:sldMk cId="3340308635" sldId="801"/>
        </pc:sldMkLst>
      </pc:sldChg>
      <pc:sldChg chg="del">
        <pc:chgData name="Jonathan Hudson" userId="f8f8b515-48f0-425a-9b2c-7a1cb9f57f80" providerId="ADAL" clId="{1572F5C2-1F90-4329-AD05-EA24B5878048}" dt="2021-05-03T18:26:42.342" v="0" actId="47"/>
        <pc:sldMkLst>
          <pc:docMk/>
          <pc:sldMk cId="2869783854" sldId="802"/>
        </pc:sldMkLst>
      </pc:sldChg>
      <pc:sldChg chg="del">
        <pc:chgData name="Jonathan Hudson" userId="f8f8b515-48f0-425a-9b2c-7a1cb9f57f80" providerId="ADAL" clId="{1572F5C2-1F90-4329-AD05-EA24B5878048}" dt="2021-05-03T18:26:42.342" v="0" actId="47"/>
        <pc:sldMkLst>
          <pc:docMk/>
          <pc:sldMk cId="677204030" sldId="803"/>
        </pc:sldMkLst>
      </pc:sldChg>
      <pc:sldChg chg="del">
        <pc:chgData name="Jonathan Hudson" userId="f8f8b515-48f0-425a-9b2c-7a1cb9f57f80" providerId="ADAL" clId="{1572F5C2-1F90-4329-AD05-EA24B5878048}" dt="2021-05-03T18:26:42.342" v="0" actId="47"/>
        <pc:sldMkLst>
          <pc:docMk/>
          <pc:sldMk cId="16900367" sldId="804"/>
        </pc:sldMkLst>
      </pc:sldChg>
      <pc:sldChg chg="del">
        <pc:chgData name="Jonathan Hudson" userId="f8f8b515-48f0-425a-9b2c-7a1cb9f57f80" providerId="ADAL" clId="{1572F5C2-1F90-4329-AD05-EA24B5878048}" dt="2021-05-03T18:26:42.342" v="0" actId="47"/>
        <pc:sldMkLst>
          <pc:docMk/>
          <pc:sldMk cId="2189113319" sldId="805"/>
        </pc:sldMkLst>
      </pc:sldChg>
      <pc:sldChg chg="del">
        <pc:chgData name="Jonathan Hudson" userId="f8f8b515-48f0-425a-9b2c-7a1cb9f57f80" providerId="ADAL" clId="{1572F5C2-1F90-4329-AD05-EA24B5878048}" dt="2021-05-03T18:26:42.342" v="0" actId="47"/>
        <pc:sldMkLst>
          <pc:docMk/>
          <pc:sldMk cId="695874135" sldId="806"/>
        </pc:sldMkLst>
      </pc:sldChg>
      <pc:sldChg chg="del">
        <pc:chgData name="Jonathan Hudson" userId="f8f8b515-48f0-425a-9b2c-7a1cb9f57f80" providerId="ADAL" clId="{1572F5C2-1F90-4329-AD05-EA24B5878048}" dt="2021-05-03T18:26:42.342" v="0" actId="47"/>
        <pc:sldMkLst>
          <pc:docMk/>
          <pc:sldMk cId="788920088" sldId="807"/>
        </pc:sldMkLst>
      </pc:sldChg>
      <pc:sldChg chg="del">
        <pc:chgData name="Jonathan Hudson" userId="f8f8b515-48f0-425a-9b2c-7a1cb9f57f80" providerId="ADAL" clId="{1572F5C2-1F90-4329-AD05-EA24B5878048}" dt="2021-05-03T18:26:42.342" v="0" actId="47"/>
        <pc:sldMkLst>
          <pc:docMk/>
          <pc:sldMk cId="3440438218" sldId="808"/>
        </pc:sldMkLst>
      </pc:sldChg>
      <pc:sldChg chg="del">
        <pc:chgData name="Jonathan Hudson" userId="f8f8b515-48f0-425a-9b2c-7a1cb9f57f80" providerId="ADAL" clId="{1572F5C2-1F90-4329-AD05-EA24B5878048}" dt="2021-05-03T18:26:42.342" v="0" actId="47"/>
        <pc:sldMkLst>
          <pc:docMk/>
          <pc:sldMk cId="300610312" sldId="809"/>
        </pc:sldMkLst>
      </pc:sldChg>
      <pc:sldChg chg="del">
        <pc:chgData name="Jonathan Hudson" userId="f8f8b515-48f0-425a-9b2c-7a1cb9f57f80" providerId="ADAL" clId="{1572F5C2-1F90-4329-AD05-EA24B5878048}" dt="2021-05-03T18:26:42.342" v="0" actId="47"/>
        <pc:sldMkLst>
          <pc:docMk/>
          <pc:sldMk cId="731479293" sldId="810"/>
        </pc:sldMkLst>
      </pc:sldChg>
      <pc:sldChg chg="del">
        <pc:chgData name="Jonathan Hudson" userId="f8f8b515-48f0-425a-9b2c-7a1cb9f57f80" providerId="ADAL" clId="{1572F5C2-1F90-4329-AD05-EA24B5878048}" dt="2021-05-03T18:26:42.342" v="0" actId="47"/>
        <pc:sldMkLst>
          <pc:docMk/>
          <pc:sldMk cId="1941379677" sldId="811"/>
        </pc:sldMkLst>
      </pc:sldChg>
      <pc:sldMasterChg chg="del delSldLayout">
        <pc:chgData name="Jonathan Hudson" userId="f8f8b515-48f0-425a-9b2c-7a1cb9f57f80" providerId="ADAL" clId="{1572F5C2-1F90-4329-AD05-EA24B5878048}" dt="2021-05-03T18:26:42.342" v="0" actId="47"/>
        <pc:sldMasterMkLst>
          <pc:docMk/>
          <pc:sldMasterMk cId="3449060478" sldId="2147483680"/>
        </pc:sldMasterMkLst>
        <pc:sldLayoutChg chg="del">
          <pc:chgData name="Jonathan Hudson" userId="f8f8b515-48f0-425a-9b2c-7a1cb9f57f80" providerId="ADAL" clId="{1572F5C2-1F90-4329-AD05-EA24B5878048}" dt="2021-05-03T18:26:42.342" v="0" actId="47"/>
          <pc:sldLayoutMkLst>
            <pc:docMk/>
            <pc:sldMasterMk cId="3449060478" sldId="2147483680"/>
            <pc:sldLayoutMk cId="3694066745" sldId="214748368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120913328" sldId="214748368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126414515" sldId="214748368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3833543" sldId="214748368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01153156" sldId="214748368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43521794" sldId="214748368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813931300" sldId="214748368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215689978" sldId="214748368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699859899" sldId="2147483689"/>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562932719" sldId="2147483690"/>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354142256" sldId="214748369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392194831" sldId="214748369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12754093" sldId="214748369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615725770" sldId="214748369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987994523" sldId="214748369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586969508" sldId="214748369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740174081" sldId="214748369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706085510" sldId="214748369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99927026" sldId="2147483699"/>
          </pc:sldLayoutMkLst>
        </pc:sldLayoutChg>
      </pc:sldMasterChg>
    </pc:docChg>
  </pc:docChgLst>
  <pc:docChgLst>
    <pc:chgData name="Jonathan Hudson" userId="f8f8b515-48f0-425a-9b2c-7a1cb9f57f80" providerId="ADAL" clId="{9EFCC68C-54B1-427B-A684-DB0211884334}"/>
    <pc:docChg chg="modSld">
      <pc:chgData name="Jonathan Hudson" userId="f8f8b515-48f0-425a-9b2c-7a1cb9f57f80" providerId="ADAL" clId="{9EFCC68C-54B1-427B-A684-DB0211884334}" dt="2022-07-05T20:28:28.343" v="14" actId="20577"/>
      <pc:docMkLst>
        <pc:docMk/>
      </pc:docMkLst>
      <pc:sldChg chg="modSp mod">
        <pc:chgData name="Jonathan Hudson" userId="f8f8b515-48f0-425a-9b2c-7a1cb9f57f80" providerId="ADAL" clId="{9EFCC68C-54B1-427B-A684-DB0211884334}" dt="2022-07-05T20:28:28.343" v="14" actId="20577"/>
        <pc:sldMkLst>
          <pc:docMk/>
          <pc:sldMk cId="561393562" sldId="271"/>
        </pc:sldMkLst>
        <pc:spChg chg="mod">
          <ac:chgData name="Jonathan Hudson" userId="f8f8b515-48f0-425a-9b2c-7a1cb9f57f80" providerId="ADAL" clId="{9EFCC68C-54B1-427B-A684-DB0211884334}" dt="2022-07-05T20:28:28.343" v="14" actId="20577"/>
          <ac:spMkLst>
            <pc:docMk/>
            <pc:sldMk cId="561393562" sldId="271"/>
            <ac:spMk id="2" creationId="{65A5055B-8968-B34B-9FF4-65C0E741632A}"/>
          </ac:spMkLst>
        </pc:spChg>
      </pc:sldChg>
    </pc:docChg>
  </pc:docChgLst>
  <pc:docChgLst>
    <pc:chgData name="Jonathan Hudson" userId="f8f8b515-48f0-425a-9b2c-7a1cb9f57f80" providerId="ADAL" clId="{A1EECB45-8A4C-4420-8F81-765174B14DFB}"/>
    <pc:docChg chg="delSld modSld delMainMaster">
      <pc:chgData name="Jonathan Hudson" userId="f8f8b515-48f0-425a-9b2c-7a1cb9f57f80" providerId="ADAL" clId="{A1EECB45-8A4C-4420-8F81-765174B14DFB}" dt="2021-05-03T17:40:37.038" v="19" actId="47"/>
      <pc:docMkLst>
        <pc:docMk/>
      </pc:docMkLst>
      <pc:sldChg chg="modSp mod">
        <pc:chgData name="Jonathan Hudson" userId="f8f8b515-48f0-425a-9b2c-7a1cb9f57f80" providerId="ADAL" clId="{A1EECB45-8A4C-4420-8F81-765174B14DFB}" dt="2021-05-03T17:40:12.737" v="6" actId="20577"/>
        <pc:sldMkLst>
          <pc:docMk/>
          <pc:sldMk cId="1814768217" sldId="256"/>
        </pc:sldMkLst>
        <pc:spChg chg="mod">
          <ac:chgData name="Jonathan Hudson" userId="f8f8b515-48f0-425a-9b2c-7a1cb9f57f80" providerId="ADAL" clId="{A1EECB45-8A4C-4420-8F81-765174B14DFB}" dt="2021-05-03T17:40:12.737" v="6" actId="20577"/>
          <ac:spMkLst>
            <pc:docMk/>
            <pc:sldMk cId="1814768217" sldId="256"/>
            <ac:spMk id="2" creationId="{B36EF6ED-5AC5-4E43-8069-ECF11021C7C6}"/>
          </ac:spMkLst>
        </pc:spChg>
      </pc:sldChg>
      <pc:sldChg chg="modSp mod">
        <pc:chgData name="Jonathan Hudson" userId="f8f8b515-48f0-425a-9b2c-7a1cb9f57f80" providerId="ADAL" clId="{A1EECB45-8A4C-4420-8F81-765174B14DFB}" dt="2021-05-03T17:40:31.936" v="18" actId="20577"/>
        <pc:sldMkLst>
          <pc:docMk/>
          <pc:sldMk cId="561393562" sldId="271"/>
        </pc:sldMkLst>
        <pc:spChg chg="mod">
          <ac:chgData name="Jonathan Hudson" userId="f8f8b515-48f0-425a-9b2c-7a1cb9f57f80" providerId="ADAL" clId="{A1EECB45-8A4C-4420-8F81-765174B14DFB}" dt="2021-05-03T17:40:31.936" v="18" actId="20577"/>
          <ac:spMkLst>
            <pc:docMk/>
            <pc:sldMk cId="561393562" sldId="271"/>
            <ac:spMk id="2" creationId="{65A5055B-8968-B34B-9FF4-65C0E741632A}"/>
          </ac:spMkLst>
        </pc:spChg>
      </pc:sldChg>
      <pc:sldChg chg="del">
        <pc:chgData name="Jonathan Hudson" userId="f8f8b515-48f0-425a-9b2c-7a1cb9f57f80" providerId="ADAL" clId="{A1EECB45-8A4C-4420-8F81-765174B14DFB}" dt="2021-05-03T17:40:37.038" v="19" actId="47"/>
        <pc:sldMkLst>
          <pc:docMk/>
          <pc:sldMk cId="117600837" sldId="373"/>
        </pc:sldMkLst>
      </pc:sldChg>
      <pc:sldChg chg="del">
        <pc:chgData name="Jonathan Hudson" userId="f8f8b515-48f0-425a-9b2c-7a1cb9f57f80" providerId="ADAL" clId="{A1EECB45-8A4C-4420-8F81-765174B14DFB}" dt="2021-05-03T17:40:37.038" v="19" actId="47"/>
        <pc:sldMkLst>
          <pc:docMk/>
          <pc:sldMk cId="2367738910" sldId="374"/>
        </pc:sldMkLst>
      </pc:sldChg>
      <pc:sldChg chg="del">
        <pc:chgData name="Jonathan Hudson" userId="f8f8b515-48f0-425a-9b2c-7a1cb9f57f80" providerId="ADAL" clId="{A1EECB45-8A4C-4420-8F81-765174B14DFB}" dt="2021-05-03T17:40:37.038" v="19" actId="47"/>
        <pc:sldMkLst>
          <pc:docMk/>
          <pc:sldMk cId="1444277348" sldId="375"/>
        </pc:sldMkLst>
      </pc:sldChg>
      <pc:sldChg chg="del">
        <pc:chgData name="Jonathan Hudson" userId="f8f8b515-48f0-425a-9b2c-7a1cb9f57f80" providerId="ADAL" clId="{A1EECB45-8A4C-4420-8F81-765174B14DFB}" dt="2021-05-03T17:40:37.038" v="19" actId="47"/>
        <pc:sldMkLst>
          <pc:docMk/>
          <pc:sldMk cId="4067828192" sldId="376"/>
        </pc:sldMkLst>
      </pc:sldChg>
      <pc:sldChg chg="del">
        <pc:chgData name="Jonathan Hudson" userId="f8f8b515-48f0-425a-9b2c-7a1cb9f57f80" providerId="ADAL" clId="{A1EECB45-8A4C-4420-8F81-765174B14DFB}" dt="2021-05-03T17:40:37.038" v="19" actId="47"/>
        <pc:sldMkLst>
          <pc:docMk/>
          <pc:sldMk cId="3732678842" sldId="377"/>
        </pc:sldMkLst>
      </pc:sldChg>
      <pc:sldChg chg="del">
        <pc:chgData name="Jonathan Hudson" userId="f8f8b515-48f0-425a-9b2c-7a1cb9f57f80" providerId="ADAL" clId="{A1EECB45-8A4C-4420-8F81-765174B14DFB}" dt="2021-05-03T17:40:37.038" v="19" actId="47"/>
        <pc:sldMkLst>
          <pc:docMk/>
          <pc:sldMk cId="862961150" sldId="379"/>
        </pc:sldMkLst>
      </pc:sldChg>
      <pc:sldChg chg="del">
        <pc:chgData name="Jonathan Hudson" userId="f8f8b515-48f0-425a-9b2c-7a1cb9f57f80" providerId="ADAL" clId="{A1EECB45-8A4C-4420-8F81-765174B14DFB}" dt="2021-05-03T17:40:37.038" v="19" actId="47"/>
        <pc:sldMkLst>
          <pc:docMk/>
          <pc:sldMk cId="3557868" sldId="381"/>
        </pc:sldMkLst>
      </pc:sldChg>
      <pc:sldChg chg="del">
        <pc:chgData name="Jonathan Hudson" userId="f8f8b515-48f0-425a-9b2c-7a1cb9f57f80" providerId="ADAL" clId="{A1EECB45-8A4C-4420-8F81-765174B14DFB}" dt="2021-05-03T17:40:37.038" v="19" actId="47"/>
        <pc:sldMkLst>
          <pc:docMk/>
          <pc:sldMk cId="3788202904" sldId="382"/>
        </pc:sldMkLst>
      </pc:sldChg>
      <pc:sldChg chg="del">
        <pc:chgData name="Jonathan Hudson" userId="f8f8b515-48f0-425a-9b2c-7a1cb9f57f80" providerId="ADAL" clId="{A1EECB45-8A4C-4420-8F81-765174B14DFB}" dt="2021-05-03T17:40:37.038" v="19" actId="47"/>
        <pc:sldMkLst>
          <pc:docMk/>
          <pc:sldMk cId="469696182" sldId="383"/>
        </pc:sldMkLst>
      </pc:sldChg>
      <pc:sldChg chg="del">
        <pc:chgData name="Jonathan Hudson" userId="f8f8b515-48f0-425a-9b2c-7a1cb9f57f80" providerId="ADAL" clId="{A1EECB45-8A4C-4420-8F81-765174B14DFB}" dt="2021-05-03T17:40:37.038" v="19" actId="47"/>
        <pc:sldMkLst>
          <pc:docMk/>
          <pc:sldMk cId="2980478006" sldId="401"/>
        </pc:sldMkLst>
      </pc:sldChg>
      <pc:sldChg chg="del">
        <pc:chgData name="Jonathan Hudson" userId="f8f8b515-48f0-425a-9b2c-7a1cb9f57f80" providerId="ADAL" clId="{A1EECB45-8A4C-4420-8F81-765174B14DFB}" dt="2021-05-03T17:40:37.038" v="19" actId="47"/>
        <pc:sldMkLst>
          <pc:docMk/>
          <pc:sldMk cId="4227622973" sldId="403"/>
        </pc:sldMkLst>
      </pc:sldChg>
      <pc:sldChg chg="del">
        <pc:chgData name="Jonathan Hudson" userId="f8f8b515-48f0-425a-9b2c-7a1cb9f57f80" providerId="ADAL" clId="{A1EECB45-8A4C-4420-8F81-765174B14DFB}" dt="2021-05-03T17:40:37.038" v="19" actId="47"/>
        <pc:sldMkLst>
          <pc:docMk/>
          <pc:sldMk cId="1428892094" sldId="404"/>
        </pc:sldMkLst>
      </pc:sldChg>
      <pc:sldChg chg="del">
        <pc:chgData name="Jonathan Hudson" userId="f8f8b515-48f0-425a-9b2c-7a1cb9f57f80" providerId="ADAL" clId="{A1EECB45-8A4C-4420-8F81-765174B14DFB}" dt="2021-05-03T17:40:37.038" v="19" actId="47"/>
        <pc:sldMkLst>
          <pc:docMk/>
          <pc:sldMk cId="3382596823" sldId="405"/>
        </pc:sldMkLst>
      </pc:sldChg>
      <pc:sldChg chg="del">
        <pc:chgData name="Jonathan Hudson" userId="f8f8b515-48f0-425a-9b2c-7a1cb9f57f80" providerId="ADAL" clId="{A1EECB45-8A4C-4420-8F81-765174B14DFB}" dt="2021-05-03T17:40:37.038" v="19" actId="47"/>
        <pc:sldMkLst>
          <pc:docMk/>
          <pc:sldMk cId="2800739711" sldId="406"/>
        </pc:sldMkLst>
      </pc:sldChg>
      <pc:sldChg chg="del">
        <pc:chgData name="Jonathan Hudson" userId="f8f8b515-48f0-425a-9b2c-7a1cb9f57f80" providerId="ADAL" clId="{A1EECB45-8A4C-4420-8F81-765174B14DFB}" dt="2021-05-03T17:40:37.038" v="19" actId="47"/>
        <pc:sldMkLst>
          <pc:docMk/>
          <pc:sldMk cId="2297911261" sldId="419"/>
        </pc:sldMkLst>
      </pc:sldChg>
      <pc:sldChg chg="del">
        <pc:chgData name="Jonathan Hudson" userId="f8f8b515-48f0-425a-9b2c-7a1cb9f57f80" providerId="ADAL" clId="{A1EECB45-8A4C-4420-8F81-765174B14DFB}" dt="2021-05-03T17:40:37.038" v="19" actId="47"/>
        <pc:sldMkLst>
          <pc:docMk/>
          <pc:sldMk cId="4199447018" sldId="766"/>
        </pc:sldMkLst>
      </pc:sldChg>
      <pc:sldChg chg="del">
        <pc:chgData name="Jonathan Hudson" userId="f8f8b515-48f0-425a-9b2c-7a1cb9f57f80" providerId="ADAL" clId="{A1EECB45-8A4C-4420-8F81-765174B14DFB}" dt="2021-05-03T17:40:37.038" v="19" actId="47"/>
        <pc:sldMkLst>
          <pc:docMk/>
          <pc:sldMk cId="3221615099" sldId="768"/>
        </pc:sldMkLst>
      </pc:sldChg>
      <pc:sldChg chg="del">
        <pc:chgData name="Jonathan Hudson" userId="f8f8b515-48f0-425a-9b2c-7a1cb9f57f80" providerId="ADAL" clId="{A1EECB45-8A4C-4420-8F81-765174B14DFB}" dt="2021-05-03T17:40:37.038" v="19" actId="47"/>
        <pc:sldMkLst>
          <pc:docMk/>
          <pc:sldMk cId="3089928722" sldId="769"/>
        </pc:sldMkLst>
      </pc:sldChg>
      <pc:sldChg chg="del">
        <pc:chgData name="Jonathan Hudson" userId="f8f8b515-48f0-425a-9b2c-7a1cb9f57f80" providerId="ADAL" clId="{A1EECB45-8A4C-4420-8F81-765174B14DFB}" dt="2021-05-03T17:40:37.038" v="19" actId="47"/>
        <pc:sldMkLst>
          <pc:docMk/>
          <pc:sldMk cId="1845480646" sldId="776"/>
        </pc:sldMkLst>
      </pc:sldChg>
      <pc:sldChg chg="del">
        <pc:chgData name="Jonathan Hudson" userId="f8f8b515-48f0-425a-9b2c-7a1cb9f57f80" providerId="ADAL" clId="{A1EECB45-8A4C-4420-8F81-765174B14DFB}" dt="2021-05-03T17:40:37.038" v="19" actId="47"/>
        <pc:sldMkLst>
          <pc:docMk/>
          <pc:sldMk cId="2322414465" sldId="777"/>
        </pc:sldMkLst>
      </pc:sldChg>
      <pc:sldChg chg="del">
        <pc:chgData name="Jonathan Hudson" userId="f8f8b515-48f0-425a-9b2c-7a1cb9f57f80" providerId="ADAL" clId="{A1EECB45-8A4C-4420-8F81-765174B14DFB}" dt="2021-05-03T17:40:37.038" v="19" actId="47"/>
        <pc:sldMkLst>
          <pc:docMk/>
          <pc:sldMk cId="2149331535" sldId="778"/>
        </pc:sldMkLst>
      </pc:sldChg>
      <pc:sldChg chg="del">
        <pc:chgData name="Jonathan Hudson" userId="f8f8b515-48f0-425a-9b2c-7a1cb9f57f80" providerId="ADAL" clId="{A1EECB45-8A4C-4420-8F81-765174B14DFB}" dt="2021-05-03T17:40:37.038" v="19" actId="47"/>
        <pc:sldMkLst>
          <pc:docMk/>
          <pc:sldMk cId="1634117648" sldId="780"/>
        </pc:sldMkLst>
      </pc:sldChg>
      <pc:sldChg chg="del">
        <pc:chgData name="Jonathan Hudson" userId="f8f8b515-48f0-425a-9b2c-7a1cb9f57f80" providerId="ADAL" clId="{A1EECB45-8A4C-4420-8F81-765174B14DFB}" dt="2021-05-03T17:40:37.038" v="19" actId="47"/>
        <pc:sldMkLst>
          <pc:docMk/>
          <pc:sldMk cId="1577056719" sldId="781"/>
        </pc:sldMkLst>
      </pc:sldChg>
      <pc:sldChg chg="del">
        <pc:chgData name="Jonathan Hudson" userId="f8f8b515-48f0-425a-9b2c-7a1cb9f57f80" providerId="ADAL" clId="{A1EECB45-8A4C-4420-8F81-765174B14DFB}" dt="2021-05-03T17:40:37.038" v="19" actId="47"/>
        <pc:sldMkLst>
          <pc:docMk/>
          <pc:sldMk cId="3074966941" sldId="787"/>
        </pc:sldMkLst>
      </pc:sldChg>
      <pc:sldChg chg="del">
        <pc:chgData name="Jonathan Hudson" userId="f8f8b515-48f0-425a-9b2c-7a1cb9f57f80" providerId="ADAL" clId="{A1EECB45-8A4C-4420-8F81-765174B14DFB}" dt="2021-05-03T17:40:37.038" v="19" actId="47"/>
        <pc:sldMkLst>
          <pc:docMk/>
          <pc:sldMk cId="178175534" sldId="788"/>
        </pc:sldMkLst>
      </pc:sldChg>
      <pc:sldChg chg="del">
        <pc:chgData name="Jonathan Hudson" userId="f8f8b515-48f0-425a-9b2c-7a1cb9f57f80" providerId="ADAL" clId="{A1EECB45-8A4C-4420-8F81-765174B14DFB}" dt="2021-05-03T17:40:37.038" v="19" actId="47"/>
        <pc:sldMkLst>
          <pc:docMk/>
          <pc:sldMk cId="348514796" sldId="790"/>
        </pc:sldMkLst>
      </pc:sldChg>
      <pc:sldChg chg="del">
        <pc:chgData name="Jonathan Hudson" userId="f8f8b515-48f0-425a-9b2c-7a1cb9f57f80" providerId="ADAL" clId="{A1EECB45-8A4C-4420-8F81-765174B14DFB}" dt="2021-05-03T17:40:37.038" v="19" actId="47"/>
        <pc:sldMkLst>
          <pc:docMk/>
          <pc:sldMk cId="1469931984" sldId="791"/>
        </pc:sldMkLst>
      </pc:sldChg>
      <pc:sldMasterChg chg="del delSldLayout">
        <pc:chgData name="Jonathan Hudson" userId="f8f8b515-48f0-425a-9b2c-7a1cb9f57f80" providerId="ADAL" clId="{A1EECB45-8A4C-4420-8F81-765174B14DFB}" dt="2021-05-03T17:40:37.038" v="19" actId="47"/>
        <pc:sldMasterMkLst>
          <pc:docMk/>
          <pc:sldMasterMk cId="3415285382" sldId="2147483680"/>
        </pc:sldMasterMkLst>
        <pc:sldLayoutChg chg="del">
          <pc:chgData name="Jonathan Hudson" userId="f8f8b515-48f0-425a-9b2c-7a1cb9f57f80" providerId="ADAL" clId="{A1EECB45-8A4C-4420-8F81-765174B14DFB}" dt="2021-05-03T17:40:37.038" v="19" actId="47"/>
          <pc:sldLayoutMkLst>
            <pc:docMk/>
            <pc:sldMasterMk cId="3415285382" sldId="2147483680"/>
            <pc:sldLayoutMk cId="894990022" sldId="214748368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160763374" sldId="214748368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29579490" sldId="214748368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5466383" sldId="214748368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63083319" sldId="214748368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452688188" sldId="214748368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1634138" sldId="214748368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404387783" sldId="214748368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277572648" sldId="2147483689"/>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56248576" sldId="2147483690"/>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437306659" sldId="214748369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91090659" sldId="214748369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674978848" sldId="214748369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056503064" sldId="214748369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976361816" sldId="214748369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5863752" sldId="214748369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004731406" sldId="214748369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07535974" sldId="214748369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76718611" sldId="2147483699"/>
          </pc:sldLayoutMkLst>
        </pc:sldLayoutChg>
      </pc:sldMasterChg>
    </pc:docChg>
  </pc:docChgLst>
  <pc:docChgLst>
    <pc:chgData name="Jonathan Hudson" userId="f8f8b515-48f0-425a-9b2c-7a1cb9f57f80" providerId="ADAL" clId="{05CA7EFB-E14C-40E0-9FA2-38096C84BC7A}"/>
    <pc:docChg chg="undo custSel addSld delSld modSld addMainMaster delMainMaster">
      <pc:chgData name="Jonathan Hudson" userId="f8f8b515-48f0-425a-9b2c-7a1cb9f57f80" providerId="ADAL" clId="{05CA7EFB-E14C-40E0-9FA2-38096C84BC7A}" dt="2021-04-30T19:28:38.115" v="39" actId="20577"/>
      <pc:docMkLst>
        <pc:docMk/>
      </pc:docMkLst>
      <pc:sldChg chg="modSp add del mod">
        <pc:chgData name="Jonathan Hudson" userId="f8f8b515-48f0-425a-9b2c-7a1cb9f57f80" providerId="ADAL" clId="{05CA7EFB-E14C-40E0-9FA2-38096C84BC7A}" dt="2021-04-30T19:26:47.449" v="15" actId="20577"/>
        <pc:sldMkLst>
          <pc:docMk/>
          <pc:sldMk cId="1814768217" sldId="256"/>
        </pc:sldMkLst>
        <pc:spChg chg="mod">
          <ac:chgData name="Jonathan Hudson" userId="f8f8b515-48f0-425a-9b2c-7a1cb9f57f80" providerId="ADAL" clId="{05CA7EFB-E14C-40E0-9FA2-38096C84BC7A}" dt="2021-04-30T19:26:47.449" v="15" actId="20577"/>
          <ac:spMkLst>
            <pc:docMk/>
            <pc:sldMk cId="1814768217" sldId="256"/>
            <ac:spMk id="2" creationId="{B36EF6ED-5AC5-4E43-8069-ECF11021C7C6}"/>
          </ac:spMkLst>
        </pc:spChg>
      </pc:sldChg>
      <pc:sldChg chg="modSp mod">
        <pc:chgData name="Jonathan Hudson" userId="f8f8b515-48f0-425a-9b2c-7a1cb9f57f80" providerId="ADAL" clId="{05CA7EFB-E14C-40E0-9FA2-38096C84BC7A}" dt="2021-04-30T19:26:57.080" v="33" actId="20577"/>
        <pc:sldMkLst>
          <pc:docMk/>
          <pc:sldMk cId="561393562" sldId="271"/>
        </pc:sldMkLst>
        <pc:spChg chg="mod">
          <ac:chgData name="Jonathan Hudson" userId="f8f8b515-48f0-425a-9b2c-7a1cb9f57f80" providerId="ADAL" clId="{05CA7EFB-E14C-40E0-9FA2-38096C84BC7A}" dt="2021-04-30T19:26:57.080" v="33" actId="20577"/>
          <ac:spMkLst>
            <pc:docMk/>
            <pc:sldMk cId="561393562" sldId="271"/>
            <ac:spMk id="2" creationId="{65A5055B-8968-B34B-9FF4-65C0E741632A}"/>
          </ac:spMkLst>
        </pc:spChg>
      </pc:sldChg>
      <pc:sldChg chg="add del">
        <pc:chgData name="Jonathan Hudson" userId="f8f8b515-48f0-425a-9b2c-7a1cb9f57f80" providerId="ADAL" clId="{05CA7EFB-E14C-40E0-9FA2-38096C84BC7A}" dt="2021-04-30T19:26:32.290" v="2" actId="47"/>
        <pc:sldMkLst>
          <pc:docMk/>
          <pc:sldMk cId="3616695115" sldId="272"/>
        </pc:sldMkLst>
      </pc:sldChg>
      <pc:sldChg chg="add del">
        <pc:chgData name="Jonathan Hudson" userId="f8f8b515-48f0-425a-9b2c-7a1cb9f57f80" providerId="ADAL" clId="{05CA7EFB-E14C-40E0-9FA2-38096C84BC7A}" dt="2021-04-30T19:26:32.290" v="2" actId="47"/>
        <pc:sldMkLst>
          <pc:docMk/>
          <pc:sldMk cId="1998316702" sldId="328"/>
        </pc:sldMkLst>
      </pc:sldChg>
      <pc:sldChg chg="add del">
        <pc:chgData name="Jonathan Hudson" userId="f8f8b515-48f0-425a-9b2c-7a1cb9f57f80" providerId="ADAL" clId="{05CA7EFB-E14C-40E0-9FA2-38096C84BC7A}" dt="2021-04-30T19:26:32.290" v="2" actId="47"/>
        <pc:sldMkLst>
          <pc:docMk/>
          <pc:sldMk cId="2270366068" sldId="330"/>
        </pc:sldMkLst>
      </pc:sldChg>
      <pc:sldChg chg="add del">
        <pc:chgData name="Jonathan Hudson" userId="f8f8b515-48f0-425a-9b2c-7a1cb9f57f80" providerId="ADAL" clId="{05CA7EFB-E14C-40E0-9FA2-38096C84BC7A}" dt="2021-04-30T19:26:32.290" v="2" actId="47"/>
        <pc:sldMkLst>
          <pc:docMk/>
          <pc:sldMk cId="1228236891" sldId="331"/>
        </pc:sldMkLst>
      </pc:sldChg>
      <pc:sldChg chg="add del">
        <pc:chgData name="Jonathan Hudson" userId="f8f8b515-48f0-425a-9b2c-7a1cb9f57f80" providerId="ADAL" clId="{05CA7EFB-E14C-40E0-9FA2-38096C84BC7A}" dt="2021-04-30T19:26:32.290" v="2" actId="47"/>
        <pc:sldMkLst>
          <pc:docMk/>
          <pc:sldMk cId="2424250524" sldId="335"/>
        </pc:sldMkLst>
      </pc:sldChg>
      <pc:sldChg chg="add del">
        <pc:chgData name="Jonathan Hudson" userId="f8f8b515-48f0-425a-9b2c-7a1cb9f57f80" providerId="ADAL" clId="{05CA7EFB-E14C-40E0-9FA2-38096C84BC7A}" dt="2021-04-30T19:26:32.290" v="2" actId="47"/>
        <pc:sldMkLst>
          <pc:docMk/>
          <pc:sldMk cId="2741156592" sldId="336"/>
        </pc:sldMkLst>
      </pc:sldChg>
      <pc:sldChg chg="add del">
        <pc:chgData name="Jonathan Hudson" userId="f8f8b515-48f0-425a-9b2c-7a1cb9f57f80" providerId="ADAL" clId="{05CA7EFB-E14C-40E0-9FA2-38096C84BC7A}" dt="2021-04-30T19:26:32.290" v="2" actId="47"/>
        <pc:sldMkLst>
          <pc:docMk/>
          <pc:sldMk cId="3568981956" sldId="339"/>
        </pc:sldMkLst>
      </pc:sldChg>
      <pc:sldChg chg="add del">
        <pc:chgData name="Jonathan Hudson" userId="f8f8b515-48f0-425a-9b2c-7a1cb9f57f80" providerId="ADAL" clId="{05CA7EFB-E14C-40E0-9FA2-38096C84BC7A}" dt="2021-04-30T19:26:32.290" v="2" actId="47"/>
        <pc:sldMkLst>
          <pc:docMk/>
          <pc:sldMk cId="2079114903" sldId="344"/>
        </pc:sldMkLst>
      </pc:sldChg>
      <pc:sldChg chg="add del">
        <pc:chgData name="Jonathan Hudson" userId="f8f8b515-48f0-425a-9b2c-7a1cb9f57f80" providerId="ADAL" clId="{05CA7EFB-E14C-40E0-9FA2-38096C84BC7A}" dt="2021-04-30T19:26:32.290" v="2" actId="47"/>
        <pc:sldMkLst>
          <pc:docMk/>
          <pc:sldMk cId="1660879738" sldId="352"/>
        </pc:sldMkLst>
      </pc:sldChg>
      <pc:sldChg chg="add del">
        <pc:chgData name="Jonathan Hudson" userId="f8f8b515-48f0-425a-9b2c-7a1cb9f57f80" providerId="ADAL" clId="{05CA7EFB-E14C-40E0-9FA2-38096C84BC7A}" dt="2021-04-30T19:26:32.290" v="2" actId="47"/>
        <pc:sldMkLst>
          <pc:docMk/>
          <pc:sldMk cId="1058791694" sldId="353"/>
        </pc:sldMkLst>
      </pc:sldChg>
      <pc:sldChg chg="add del">
        <pc:chgData name="Jonathan Hudson" userId="f8f8b515-48f0-425a-9b2c-7a1cb9f57f80" providerId="ADAL" clId="{05CA7EFB-E14C-40E0-9FA2-38096C84BC7A}" dt="2021-04-30T19:26:32.290" v="2" actId="47"/>
        <pc:sldMkLst>
          <pc:docMk/>
          <pc:sldMk cId="1333052413" sldId="357"/>
        </pc:sldMkLst>
      </pc:sldChg>
      <pc:sldChg chg="add del">
        <pc:chgData name="Jonathan Hudson" userId="f8f8b515-48f0-425a-9b2c-7a1cb9f57f80" providerId="ADAL" clId="{05CA7EFB-E14C-40E0-9FA2-38096C84BC7A}" dt="2021-04-30T19:26:32.290" v="2" actId="47"/>
        <pc:sldMkLst>
          <pc:docMk/>
          <pc:sldMk cId="587898485" sldId="361"/>
        </pc:sldMkLst>
      </pc:sldChg>
      <pc:sldChg chg="add del">
        <pc:chgData name="Jonathan Hudson" userId="f8f8b515-48f0-425a-9b2c-7a1cb9f57f80" providerId="ADAL" clId="{05CA7EFB-E14C-40E0-9FA2-38096C84BC7A}" dt="2021-04-30T19:26:32.290" v="2" actId="47"/>
        <pc:sldMkLst>
          <pc:docMk/>
          <pc:sldMk cId="2107243720" sldId="367"/>
        </pc:sldMkLst>
      </pc:sldChg>
      <pc:sldChg chg="add del">
        <pc:chgData name="Jonathan Hudson" userId="f8f8b515-48f0-425a-9b2c-7a1cb9f57f80" providerId="ADAL" clId="{05CA7EFB-E14C-40E0-9FA2-38096C84BC7A}" dt="2021-04-30T19:26:32.290" v="2" actId="47"/>
        <pc:sldMkLst>
          <pc:docMk/>
          <pc:sldMk cId="3074353211" sldId="369"/>
        </pc:sldMkLst>
      </pc:sldChg>
      <pc:sldChg chg="add del">
        <pc:chgData name="Jonathan Hudson" userId="f8f8b515-48f0-425a-9b2c-7a1cb9f57f80" providerId="ADAL" clId="{05CA7EFB-E14C-40E0-9FA2-38096C84BC7A}" dt="2021-04-30T19:26:32.290" v="2" actId="47"/>
        <pc:sldMkLst>
          <pc:docMk/>
          <pc:sldMk cId="2133898319" sldId="371"/>
        </pc:sldMkLst>
      </pc:sldChg>
      <pc:sldChg chg="add del">
        <pc:chgData name="Jonathan Hudson" userId="f8f8b515-48f0-425a-9b2c-7a1cb9f57f80" providerId="ADAL" clId="{05CA7EFB-E14C-40E0-9FA2-38096C84BC7A}" dt="2021-04-30T19:26:32.290" v="2" actId="47"/>
        <pc:sldMkLst>
          <pc:docMk/>
          <pc:sldMk cId="1122526868" sldId="373"/>
        </pc:sldMkLst>
      </pc:sldChg>
      <pc:sldChg chg="add del">
        <pc:chgData name="Jonathan Hudson" userId="f8f8b515-48f0-425a-9b2c-7a1cb9f57f80" providerId="ADAL" clId="{05CA7EFB-E14C-40E0-9FA2-38096C84BC7A}" dt="2021-04-30T19:26:32.290" v="2" actId="47"/>
        <pc:sldMkLst>
          <pc:docMk/>
          <pc:sldMk cId="3985371642" sldId="379"/>
        </pc:sldMkLst>
      </pc:sldChg>
      <pc:sldChg chg="add del">
        <pc:chgData name="Jonathan Hudson" userId="f8f8b515-48f0-425a-9b2c-7a1cb9f57f80" providerId="ADAL" clId="{05CA7EFB-E14C-40E0-9FA2-38096C84BC7A}" dt="2021-04-30T19:26:32.290" v="2" actId="47"/>
        <pc:sldMkLst>
          <pc:docMk/>
          <pc:sldMk cId="3580924608" sldId="382"/>
        </pc:sldMkLst>
      </pc:sldChg>
      <pc:sldChg chg="add del">
        <pc:chgData name="Jonathan Hudson" userId="f8f8b515-48f0-425a-9b2c-7a1cb9f57f80" providerId="ADAL" clId="{05CA7EFB-E14C-40E0-9FA2-38096C84BC7A}" dt="2021-04-30T19:26:32.290" v="2" actId="47"/>
        <pc:sldMkLst>
          <pc:docMk/>
          <pc:sldMk cId="3915666408" sldId="386"/>
        </pc:sldMkLst>
      </pc:sldChg>
      <pc:sldChg chg="add del">
        <pc:chgData name="Jonathan Hudson" userId="f8f8b515-48f0-425a-9b2c-7a1cb9f57f80" providerId="ADAL" clId="{05CA7EFB-E14C-40E0-9FA2-38096C84BC7A}" dt="2021-04-30T19:26:32.290" v="2" actId="47"/>
        <pc:sldMkLst>
          <pc:docMk/>
          <pc:sldMk cId="2497914347" sldId="388"/>
        </pc:sldMkLst>
      </pc:sldChg>
      <pc:sldChg chg="add del">
        <pc:chgData name="Jonathan Hudson" userId="f8f8b515-48f0-425a-9b2c-7a1cb9f57f80" providerId="ADAL" clId="{05CA7EFB-E14C-40E0-9FA2-38096C84BC7A}" dt="2021-04-30T19:26:32.290" v="2" actId="47"/>
        <pc:sldMkLst>
          <pc:docMk/>
          <pc:sldMk cId="1876478889" sldId="398"/>
        </pc:sldMkLst>
      </pc:sldChg>
      <pc:sldChg chg="add del">
        <pc:chgData name="Jonathan Hudson" userId="f8f8b515-48f0-425a-9b2c-7a1cb9f57f80" providerId="ADAL" clId="{05CA7EFB-E14C-40E0-9FA2-38096C84BC7A}" dt="2021-04-30T19:26:32.290" v="2" actId="47"/>
        <pc:sldMkLst>
          <pc:docMk/>
          <pc:sldMk cId="1212452712" sldId="413"/>
        </pc:sldMkLst>
      </pc:sldChg>
      <pc:sldChg chg="add del">
        <pc:chgData name="Jonathan Hudson" userId="f8f8b515-48f0-425a-9b2c-7a1cb9f57f80" providerId="ADAL" clId="{05CA7EFB-E14C-40E0-9FA2-38096C84BC7A}" dt="2021-04-30T19:26:32.290" v="2" actId="47"/>
        <pc:sldMkLst>
          <pc:docMk/>
          <pc:sldMk cId="2524417828" sldId="417"/>
        </pc:sldMkLst>
      </pc:sldChg>
      <pc:sldChg chg="add del">
        <pc:chgData name="Jonathan Hudson" userId="f8f8b515-48f0-425a-9b2c-7a1cb9f57f80" providerId="ADAL" clId="{05CA7EFB-E14C-40E0-9FA2-38096C84BC7A}" dt="2021-04-30T19:26:32.290" v="2" actId="47"/>
        <pc:sldMkLst>
          <pc:docMk/>
          <pc:sldMk cId="1196598515" sldId="418"/>
        </pc:sldMkLst>
      </pc:sldChg>
      <pc:sldChg chg="add del">
        <pc:chgData name="Jonathan Hudson" userId="f8f8b515-48f0-425a-9b2c-7a1cb9f57f80" providerId="ADAL" clId="{05CA7EFB-E14C-40E0-9FA2-38096C84BC7A}" dt="2021-04-30T19:26:32.290" v="2" actId="47"/>
        <pc:sldMkLst>
          <pc:docMk/>
          <pc:sldMk cId="372596718" sldId="419"/>
        </pc:sldMkLst>
      </pc:sldChg>
      <pc:sldChg chg="modSp mod">
        <pc:chgData name="Jonathan Hudson" userId="f8f8b515-48f0-425a-9b2c-7a1cb9f57f80" providerId="ADAL" clId="{05CA7EFB-E14C-40E0-9FA2-38096C84BC7A}" dt="2021-04-30T19:28:23.701" v="35" actId="207"/>
        <pc:sldMkLst>
          <pc:docMk/>
          <pc:sldMk cId="3623541074" sldId="423"/>
        </pc:sldMkLst>
        <pc:spChg chg="mod">
          <ac:chgData name="Jonathan Hudson" userId="f8f8b515-48f0-425a-9b2c-7a1cb9f57f80" providerId="ADAL" clId="{05CA7EFB-E14C-40E0-9FA2-38096C84BC7A}" dt="2021-04-30T19:28:23.701" v="35" actId="207"/>
          <ac:spMkLst>
            <pc:docMk/>
            <pc:sldMk cId="3623541074" sldId="423"/>
            <ac:spMk id="3" creationId="{A93DDC83-161C-4B9E-87FC-973EC0628775}"/>
          </ac:spMkLst>
        </pc:spChg>
      </pc:sldChg>
      <pc:sldChg chg="modSp mod">
        <pc:chgData name="Jonathan Hudson" userId="f8f8b515-48f0-425a-9b2c-7a1cb9f57f80" providerId="ADAL" clId="{05CA7EFB-E14C-40E0-9FA2-38096C84BC7A}" dt="2021-04-30T19:28:29.902" v="36" actId="207"/>
        <pc:sldMkLst>
          <pc:docMk/>
          <pc:sldMk cId="3202863844" sldId="424"/>
        </pc:sldMkLst>
        <pc:spChg chg="mod">
          <ac:chgData name="Jonathan Hudson" userId="f8f8b515-48f0-425a-9b2c-7a1cb9f57f80" providerId="ADAL" clId="{05CA7EFB-E14C-40E0-9FA2-38096C84BC7A}" dt="2021-04-30T19:28:29.902" v="36" actId="207"/>
          <ac:spMkLst>
            <pc:docMk/>
            <pc:sldMk cId="3202863844" sldId="424"/>
            <ac:spMk id="3" creationId="{A93DDC83-161C-4B9E-87FC-973EC0628775}"/>
          </ac:spMkLst>
        </pc:spChg>
      </pc:sldChg>
      <pc:sldChg chg="modSp mod">
        <pc:chgData name="Jonathan Hudson" userId="f8f8b515-48f0-425a-9b2c-7a1cb9f57f80" providerId="ADAL" clId="{05CA7EFB-E14C-40E0-9FA2-38096C84BC7A}" dt="2021-04-30T19:28:16.104" v="34" actId="207"/>
        <pc:sldMkLst>
          <pc:docMk/>
          <pc:sldMk cId="1983523811" sldId="425"/>
        </pc:sldMkLst>
        <pc:spChg chg="mod">
          <ac:chgData name="Jonathan Hudson" userId="f8f8b515-48f0-425a-9b2c-7a1cb9f57f80" providerId="ADAL" clId="{05CA7EFB-E14C-40E0-9FA2-38096C84BC7A}" dt="2021-04-30T19:28:16.104" v="34" actId="207"/>
          <ac:spMkLst>
            <pc:docMk/>
            <pc:sldMk cId="1983523811" sldId="425"/>
            <ac:spMk id="3" creationId="{A93DDC83-161C-4B9E-87FC-973EC0628775}"/>
          </ac:spMkLst>
        </pc:spChg>
      </pc:sldChg>
      <pc:sldChg chg="modSp mod">
        <pc:chgData name="Jonathan Hudson" userId="f8f8b515-48f0-425a-9b2c-7a1cb9f57f80" providerId="ADAL" clId="{05CA7EFB-E14C-40E0-9FA2-38096C84BC7A}" dt="2021-04-30T19:28:38.115" v="39" actId="20577"/>
        <pc:sldMkLst>
          <pc:docMk/>
          <pc:sldMk cId="1250774609" sldId="426"/>
        </pc:sldMkLst>
        <pc:spChg chg="mod">
          <ac:chgData name="Jonathan Hudson" userId="f8f8b515-48f0-425a-9b2c-7a1cb9f57f80" providerId="ADAL" clId="{05CA7EFB-E14C-40E0-9FA2-38096C84BC7A}" dt="2021-04-30T19:28:38.115" v="39" actId="20577"/>
          <ac:spMkLst>
            <pc:docMk/>
            <pc:sldMk cId="1250774609" sldId="426"/>
            <ac:spMk id="3" creationId="{A93DDC83-161C-4B9E-87FC-973EC0628775}"/>
          </ac:spMkLst>
        </pc:spChg>
      </pc:sldChg>
      <pc:sldChg chg="add del">
        <pc:chgData name="Jonathan Hudson" userId="f8f8b515-48f0-425a-9b2c-7a1cb9f57f80" providerId="ADAL" clId="{05CA7EFB-E14C-40E0-9FA2-38096C84BC7A}" dt="2021-04-30T19:26:32.290" v="2" actId="47"/>
        <pc:sldMkLst>
          <pc:docMk/>
          <pc:sldMk cId="1272679665" sldId="766"/>
        </pc:sldMkLst>
      </pc:sldChg>
      <pc:sldChg chg="add del">
        <pc:chgData name="Jonathan Hudson" userId="f8f8b515-48f0-425a-9b2c-7a1cb9f57f80" providerId="ADAL" clId="{05CA7EFB-E14C-40E0-9FA2-38096C84BC7A}" dt="2021-04-30T19:26:32.290" v="2" actId="47"/>
        <pc:sldMkLst>
          <pc:docMk/>
          <pc:sldMk cId="2946149953" sldId="768"/>
        </pc:sldMkLst>
      </pc:sldChg>
      <pc:sldChg chg="add del">
        <pc:chgData name="Jonathan Hudson" userId="f8f8b515-48f0-425a-9b2c-7a1cb9f57f80" providerId="ADAL" clId="{05CA7EFB-E14C-40E0-9FA2-38096C84BC7A}" dt="2021-04-30T19:26:32.290" v="2" actId="47"/>
        <pc:sldMkLst>
          <pc:docMk/>
          <pc:sldMk cId="2458825134" sldId="774"/>
        </pc:sldMkLst>
      </pc:sldChg>
      <pc:sldChg chg="add del">
        <pc:chgData name="Jonathan Hudson" userId="f8f8b515-48f0-425a-9b2c-7a1cb9f57f80" providerId="ADAL" clId="{05CA7EFB-E14C-40E0-9FA2-38096C84BC7A}" dt="2021-04-30T19:26:32.290" v="2" actId="47"/>
        <pc:sldMkLst>
          <pc:docMk/>
          <pc:sldMk cId="714789101" sldId="776"/>
        </pc:sldMkLst>
      </pc:sldChg>
      <pc:sldChg chg="add del">
        <pc:chgData name="Jonathan Hudson" userId="f8f8b515-48f0-425a-9b2c-7a1cb9f57f80" providerId="ADAL" clId="{05CA7EFB-E14C-40E0-9FA2-38096C84BC7A}" dt="2021-04-30T19:26:32.290" v="2" actId="47"/>
        <pc:sldMkLst>
          <pc:docMk/>
          <pc:sldMk cId="3268084756" sldId="778"/>
        </pc:sldMkLst>
      </pc:sldChg>
      <pc:sldChg chg="add del">
        <pc:chgData name="Jonathan Hudson" userId="f8f8b515-48f0-425a-9b2c-7a1cb9f57f80" providerId="ADAL" clId="{05CA7EFB-E14C-40E0-9FA2-38096C84BC7A}" dt="2021-04-30T19:26:32.290" v="2" actId="47"/>
        <pc:sldMkLst>
          <pc:docMk/>
          <pc:sldMk cId="2167020928" sldId="780"/>
        </pc:sldMkLst>
      </pc:sldChg>
      <pc:sldChg chg="add del">
        <pc:chgData name="Jonathan Hudson" userId="f8f8b515-48f0-425a-9b2c-7a1cb9f57f80" providerId="ADAL" clId="{05CA7EFB-E14C-40E0-9FA2-38096C84BC7A}" dt="2021-04-30T19:26:32.290" v="2" actId="47"/>
        <pc:sldMkLst>
          <pc:docMk/>
          <pc:sldMk cId="2312117985" sldId="781"/>
        </pc:sldMkLst>
      </pc:sldChg>
      <pc:sldChg chg="add del">
        <pc:chgData name="Jonathan Hudson" userId="f8f8b515-48f0-425a-9b2c-7a1cb9f57f80" providerId="ADAL" clId="{05CA7EFB-E14C-40E0-9FA2-38096C84BC7A}" dt="2021-04-30T19:26:32.290" v="2" actId="47"/>
        <pc:sldMkLst>
          <pc:docMk/>
          <pc:sldMk cId="34213463" sldId="782"/>
        </pc:sldMkLst>
      </pc:sldChg>
      <pc:sldChg chg="add del">
        <pc:chgData name="Jonathan Hudson" userId="f8f8b515-48f0-425a-9b2c-7a1cb9f57f80" providerId="ADAL" clId="{05CA7EFB-E14C-40E0-9FA2-38096C84BC7A}" dt="2021-04-30T19:26:32.290" v="2" actId="47"/>
        <pc:sldMkLst>
          <pc:docMk/>
          <pc:sldMk cId="2417584665" sldId="783"/>
        </pc:sldMkLst>
      </pc:sldChg>
      <pc:sldChg chg="add del">
        <pc:chgData name="Jonathan Hudson" userId="f8f8b515-48f0-425a-9b2c-7a1cb9f57f80" providerId="ADAL" clId="{05CA7EFB-E14C-40E0-9FA2-38096C84BC7A}" dt="2021-04-30T19:26:32.290" v="2" actId="47"/>
        <pc:sldMkLst>
          <pc:docMk/>
          <pc:sldMk cId="3860984385" sldId="784"/>
        </pc:sldMkLst>
      </pc:sldChg>
      <pc:sldChg chg="add del">
        <pc:chgData name="Jonathan Hudson" userId="f8f8b515-48f0-425a-9b2c-7a1cb9f57f80" providerId="ADAL" clId="{05CA7EFB-E14C-40E0-9FA2-38096C84BC7A}" dt="2021-04-30T19:26:32.290" v="2" actId="47"/>
        <pc:sldMkLst>
          <pc:docMk/>
          <pc:sldMk cId="2282721686" sldId="785"/>
        </pc:sldMkLst>
      </pc:sldChg>
      <pc:sldChg chg="add del">
        <pc:chgData name="Jonathan Hudson" userId="f8f8b515-48f0-425a-9b2c-7a1cb9f57f80" providerId="ADAL" clId="{05CA7EFB-E14C-40E0-9FA2-38096C84BC7A}" dt="2021-04-30T19:26:32.290" v="2" actId="47"/>
        <pc:sldMkLst>
          <pc:docMk/>
          <pc:sldMk cId="1764122778" sldId="786"/>
        </pc:sldMkLst>
      </pc:sldChg>
      <pc:sldChg chg="add del">
        <pc:chgData name="Jonathan Hudson" userId="f8f8b515-48f0-425a-9b2c-7a1cb9f57f80" providerId="ADAL" clId="{05CA7EFB-E14C-40E0-9FA2-38096C84BC7A}" dt="2021-04-30T19:26:32.290" v="2" actId="47"/>
        <pc:sldMkLst>
          <pc:docMk/>
          <pc:sldMk cId="852974986" sldId="787"/>
        </pc:sldMkLst>
      </pc:sldChg>
      <pc:sldChg chg="add del">
        <pc:chgData name="Jonathan Hudson" userId="f8f8b515-48f0-425a-9b2c-7a1cb9f57f80" providerId="ADAL" clId="{05CA7EFB-E14C-40E0-9FA2-38096C84BC7A}" dt="2021-04-30T19:26:32.290" v="2" actId="47"/>
        <pc:sldMkLst>
          <pc:docMk/>
          <pc:sldMk cId="3590683248" sldId="788"/>
        </pc:sldMkLst>
      </pc:sldChg>
      <pc:sldChg chg="add del">
        <pc:chgData name="Jonathan Hudson" userId="f8f8b515-48f0-425a-9b2c-7a1cb9f57f80" providerId="ADAL" clId="{05CA7EFB-E14C-40E0-9FA2-38096C84BC7A}" dt="2021-04-30T19:26:32.290" v="2" actId="47"/>
        <pc:sldMkLst>
          <pc:docMk/>
          <pc:sldMk cId="1951439331" sldId="789"/>
        </pc:sldMkLst>
      </pc:sldChg>
      <pc:sldChg chg="add del">
        <pc:chgData name="Jonathan Hudson" userId="f8f8b515-48f0-425a-9b2c-7a1cb9f57f80" providerId="ADAL" clId="{05CA7EFB-E14C-40E0-9FA2-38096C84BC7A}" dt="2021-04-30T19:26:32.290" v="2" actId="47"/>
        <pc:sldMkLst>
          <pc:docMk/>
          <pc:sldMk cId="343929975" sldId="790"/>
        </pc:sldMkLst>
      </pc:sldChg>
      <pc:sldChg chg="add del">
        <pc:chgData name="Jonathan Hudson" userId="f8f8b515-48f0-425a-9b2c-7a1cb9f57f80" providerId="ADAL" clId="{05CA7EFB-E14C-40E0-9FA2-38096C84BC7A}" dt="2021-04-30T19:26:32.290" v="2" actId="47"/>
        <pc:sldMkLst>
          <pc:docMk/>
          <pc:sldMk cId="925390167" sldId="791"/>
        </pc:sldMkLst>
      </pc:sldChg>
      <pc:sldChg chg="add del">
        <pc:chgData name="Jonathan Hudson" userId="f8f8b515-48f0-425a-9b2c-7a1cb9f57f80" providerId="ADAL" clId="{05CA7EFB-E14C-40E0-9FA2-38096C84BC7A}" dt="2021-04-30T19:26:32.290" v="2" actId="47"/>
        <pc:sldMkLst>
          <pc:docMk/>
          <pc:sldMk cId="100167539" sldId="792"/>
        </pc:sldMkLst>
      </pc:sldChg>
      <pc:sldChg chg="add del">
        <pc:chgData name="Jonathan Hudson" userId="f8f8b515-48f0-425a-9b2c-7a1cb9f57f80" providerId="ADAL" clId="{05CA7EFB-E14C-40E0-9FA2-38096C84BC7A}" dt="2021-04-30T19:26:32.290" v="2" actId="47"/>
        <pc:sldMkLst>
          <pc:docMk/>
          <pc:sldMk cId="1247140384" sldId="793"/>
        </pc:sldMkLst>
      </pc:sldChg>
      <pc:sldChg chg="add del">
        <pc:chgData name="Jonathan Hudson" userId="f8f8b515-48f0-425a-9b2c-7a1cb9f57f80" providerId="ADAL" clId="{05CA7EFB-E14C-40E0-9FA2-38096C84BC7A}" dt="2021-04-30T19:26:32.290" v="2" actId="47"/>
        <pc:sldMkLst>
          <pc:docMk/>
          <pc:sldMk cId="435645805" sldId="794"/>
        </pc:sldMkLst>
      </pc:sldChg>
      <pc:sldChg chg="add del">
        <pc:chgData name="Jonathan Hudson" userId="f8f8b515-48f0-425a-9b2c-7a1cb9f57f80" providerId="ADAL" clId="{05CA7EFB-E14C-40E0-9FA2-38096C84BC7A}" dt="2021-04-30T19:26:32.290" v="2" actId="47"/>
        <pc:sldMkLst>
          <pc:docMk/>
          <pc:sldMk cId="1049868391" sldId="795"/>
        </pc:sldMkLst>
      </pc:sldChg>
      <pc:sldChg chg="add del">
        <pc:chgData name="Jonathan Hudson" userId="f8f8b515-48f0-425a-9b2c-7a1cb9f57f80" providerId="ADAL" clId="{05CA7EFB-E14C-40E0-9FA2-38096C84BC7A}" dt="2021-04-30T19:26:32.290" v="2" actId="47"/>
        <pc:sldMkLst>
          <pc:docMk/>
          <pc:sldMk cId="3596164639" sldId="796"/>
        </pc:sldMkLst>
      </pc:sldChg>
      <pc:sldChg chg="add del">
        <pc:chgData name="Jonathan Hudson" userId="f8f8b515-48f0-425a-9b2c-7a1cb9f57f80" providerId="ADAL" clId="{05CA7EFB-E14C-40E0-9FA2-38096C84BC7A}" dt="2021-04-30T19:26:32.290" v="2" actId="47"/>
        <pc:sldMkLst>
          <pc:docMk/>
          <pc:sldMk cId="3632654006" sldId="797"/>
        </pc:sldMkLst>
      </pc:sldChg>
      <pc:sldChg chg="add del">
        <pc:chgData name="Jonathan Hudson" userId="f8f8b515-48f0-425a-9b2c-7a1cb9f57f80" providerId="ADAL" clId="{05CA7EFB-E14C-40E0-9FA2-38096C84BC7A}" dt="2021-04-30T19:26:32.290" v="2" actId="47"/>
        <pc:sldMkLst>
          <pc:docMk/>
          <pc:sldMk cId="2182404487" sldId="798"/>
        </pc:sldMkLst>
      </pc:sldChg>
      <pc:sldChg chg="add del">
        <pc:chgData name="Jonathan Hudson" userId="f8f8b515-48f0-425a-9b2c-7a1cb9f57f80" providerId="ADAL" clId="{05CA7EFB-E14C-40E0-9FA2-38096C84BC7A}" dt="2021-04-30T19:26:32.290" v="2" actId="47"/>
        <pc:sldMkLst>
          <pc:docMk/>
          <pc:sldMk cId="2554990230" sldId="799"/>
        </pc:sldMkLst>
      </pc:sldChg>
      <pc:sldMasterChg chg="add del addSldLayout delSldLayout">
        <pc:chgData name="Jonathan Hudson" userId="f8f8b515-48f0-425a-9b2c-7a1cb9f57f80" providerId="ADAL" clId="{05CA7EFB-E14C-40E0-9FA2-38096C84BC7A}" dt="2021-04-30T19:26:32.290" v="2" actId="47"/>
        <pc:sldMasterMkLst>
          <pc:docMk/>
          <pc:sldMasterMk cId="686090666" sldId="2147483680"/>
        </pc:sldMasterMkLst>
        <pc:sldLayoutChg chg="add del">
          <pc:chgData name="Jonathan Hudson" userId="f8f8b515-48f0-425a-9b2c-7a1cb9f57f80" providerId="ADAL" clId="{05CA7EFB-E14C-40E0-9FA2-38096C84BC7A}" dt="2021-04-30T19:26:32.290" v="2" actId="47"/>
          <pc:sldLayoutMkLst>
            <pc:docMk/>
            <pc:sldMasterMk cId="686090666" sldId="2147483680"/>
            <pc:sldLayoutMk cId="1057912993" sldId="214748368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402858492" sldId="214748368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13211877" sldId="214748368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03419190" sldId="214748368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164390771" sldId="214748368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697194482" sldId="214748368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56916488" sldId="214748368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027444522" sldId="214748368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14861176" sldId="2147483689"/>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590267502" sldId="2147483690"/>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85271159" sldId="214748369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47188708" sldId="214748369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319500670" sldId="214748369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204599547" sldId="214748369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014728835" sldId="214748369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360093674" sldId="214748369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54979466" sldId="214748369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019839994" sldId="214748369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05793028" sldId="2147483699"/>
          </pc:sldLayoutMkLst>
        </pc:sldLayoutChg>
      </pc:sldMasterChg>
    </pc:docChg>
  </pc:docChgLst>
  <pc:docChgLst>
    <pc:chgData name="Jonathan Hudson" userId="f8f8b515-48f0-425a-9b2c-7a1cb9f57f80" providerId="ADAL" clId="{F49612EA-83DF-4495-8F25-625DB32697B6}"/>
    <pc:docChg chg="custSel delSld modSld">
      <pc:chgData name="Jonathan Hudson" userId="f8f8b515-48f0-425a-9b2c-7a1cb9f57f80" providerId="ADAL" clId="{F49612EA-83DF-4495-8F25-625DB32697B6}" dt="2021-05-03T17:52:45.834" v="259" actId="20577"/>
      <pc:docMkLst>
        <pc:docMk/>
      </pc:docMkLst>
      <pc:sldChg chg="modSp mod">
        <pc:chgData name="Jonathan Hudson" userId="f8f8b515-48f0-425a-9b2c-7a1cb9f57f80" providerId="ADAL" clId="{F49612EA-83DF-4495-8F25-625DB32697B6}" dt="2021-05-03T17:51:11.857" v="23" actId="20577"/>
        <pc:sldMkLst>
          <pc:docMk/>
          <pc:sldMk cId="1814768217" sldId="256"/>
        </pc:sldMkLst>
        <pc:spChg chg="mod">
          <ac:chgData name="Jonathan Hudson" userId="f8f8b515-48f0-425a-9b2c-7a1cb9f57f80" providerId="ADAL" clId="{F49612EA-83DF-4495-8F25-625DB32697B6}" dt="2021-05-03T17:51:11.857" v="23" actId="20577"/>
          <ac:spMkLst>
            <pc:docMk/>
            <pc:sldMk cId="1814768217" sldId="256"/>
            <ac:spMk id="2" creationId="{B36EF6ED-5AC5-4E43-8069-ECF11021C7C6}"/>
          </ac:spMkLst>
        </pc:spChg>
      </pc:sldChg>
      <pc:sldChg chg="modSp mod">
        <pc:chgData name="Jonathan Hudson" userId="f8f8b515-48f0-425a-9b2c-7a1cb9f57f80" providerId="ADAL" clId="{F49612EA-83DF-4495-8F25-625DB32697B6}" dt="2021-05-03T17:51:02.713" v="11" actId="20577"/>
        <pc:sldMkLst>
          <pc:docMk/>
          <pc:sldMk cId="561393562" sldId="271"/>
        </pc:sldMkLst>
        <pc:spChg chg="mod">
          <ac:chgData name="Jonathan Hudson" userId="f8f8b515-48f0-425a-9b2c-7a1cb9f57f80" providerId="ADAL" clId="{F49612EA-83DF-4495-8F25-625DB32697B6}" dt="2021-05-03T17:51:02.713" v="11" actId="20577"/>
          <ac:spMkLst>
            <pc:docMk/>
            <pc:sldMk cId="561393562" sldId="271"/>
            <ac:spMk id="2" creationId="{65A5055B-8968-B34B-9FF4-65C0E741632A}"/>
          </ac:spMkLst>
        </pc:spChg>
      </pc:sldChg>
      <pc:sldChg chg="del">
        <pc:chgData name="Jonathan Hudson" userId="f8f8b515-48f0-425a-9b2c-7a1cb9f57f80" providerId="ADAL" clId="{F49612EA-83DF-4495-8F25-625DB32697B6}" dt="2021-05-03T17:50:57.060" v="0" actId="47"/>
        <pc:sldMkLst>
          <pc:docMk/>
          <pc:sldMk cId="325508071" sldId="347"/>
        </pc:sldMkLst>
      </pc:sldChg>
      <pc:sldChg chg="del">
        <pc:chgData name="Jonathan Hudson" userId="f8f8b515-48f0-425a-9b2c-7a1cb9f57f80" providerId="ADAL" clId="{F49612EA-83DF-4495-8F25-625DB32697B6}" dt="2021-05-03T17:50:57.060" v="0" actId="47"/>
        <pc:sldMkLst>
          <pc:docMk/>
          <pc:sldMk cId="3749758101" sldId="570"/>
        </pc:sldMkLst>
      </pc:sldChg>
      <pc:sldChg chg="del">
        <pc:chgData name="Jonathan Hudson" userId="f8f8b515-48f0-425a-9b2c-7a1cb9f57f80" providerId="ADAL" clId="{F49612EA-83DF-4495-8F25-625DB32697B6}" dt="2021-05-03T17:50:57.060" v="0" actId="47"/>
        <pc:sldMkLst>
          <pc:docMk/>
          <pc:sldMk cId="2379956328" sldId="603"/>
        </pc:sldMkLst>
      </pc:sldChg>
      <pc:sldChg chg="del">
        <pc:chgData name="Jonathan Hudson" userId="f8f8b515-48f0-425a-9b2c-7a1cb9f57f80" providerId="ADAL" clId="{F49612EA-83DF-4495-8F25-625DB32697B6}" dt="2021-05-03T17:50:57.060" v="0" actId="47"/>
        <pc:sldMkLst>
          <pc:docMk/>
          <pc:sldMk cId="1968308069" sldId="751"/>
        </pc:sldMkLst>
      </pc:sldChg>
      <pc:sldChg chg="del">
        <pc:chgData name="Jonathan Hudson" userId="f8f8b515-48f0-425a-9b2c-7a1cb9f57f80" providerId="ADAL" clId="{F49612EA-83DF-4495-8F25-625DB32697B6}" dt="2021-05-03T17:50:57.060" v="0" actId="47"/>
        <pc:sldMkLst>
          <pc:docMk/>
          <pc:sldMk cId="3436538503" sldId="752"/>
        </pc:sldMkLst>
      </pc:sldChg>
      <pc:sldChg chg="del">
        <pc:chgData name="Jonathan Hudson" userId="f8f8b515-48f0-425a-9b2c-7a1cb9f57f80" providerId="ADAL" clId="{F49612EA-83DF-4495-8F25-625DB32697B6}" dt="2021-05-03T17:50:57.060" v="0" actId="47"/>
        <pc:sldMkLst>
          <pc:docMk/>
          <pc:sldMk cId="143810667" sldId="753"/>
        </pc:sldMkLst>
      </pc:sldChg>
      <pc:sldChg chg="del">
        <pc:chgData name="Jonathan Hudson" userId="f8f8b515-48f0-425a-9b2c-7a1cb9f57f80" providerId="ADAL" clId="{F49612EA-83DF-4495-8F25-625DB32697B6}" dt="2021-05-03T17:50:57.060" v="0" actId="47"/>
        <pc:sldMkLst>
          <pc:docMk/>
          <pc:sldMk cId="3281460370" sldId="754"/>
        </pc:sldMkLst>
      </pc:sldChg>
      <pc:sldChg chg="del">
        <pc:chgData name="Jonathan Hudson" userId="f8f8b515-48f0-425a-9b2c-7a1cb9f57f80" providerId="ADAL" clId="{F49612EA-83DF-4495-8F25-625DB32697B6}" dt="2021-05-03T17:50:57.060" v="0" actId="47"/>
        <pc:sldMkLst>
          <pc:docMk/>
          <pc:sldMk cId="1796316508" sldId="755"/>
        </pc:sldMkLst>
      </pc:sldChg>
      <pc:sldChg chg="del">
        <pc:chgData name="Jonathan Hudson" userId="f8f8b515-48f0-425a-9b2c-7a1cb9f57f80" providerId="ADAL" clId="{F49612EA-83DF-4495-8F25-625DB32697B6}" dt="2021-05-03T17:50:57.060" v="0" actId="47"/>
        <pc:sldMkLst>
          <pc:docMk/>
          <pc:sldMk cId="3228867225" sldId="756"/>
        </pc:sldMkLst>
      </pc:sldChg>
      <pc:sldChg chg="del">
        <pc:chgData name="Jonathan Hudson" userId="f8f8b515-48f0-425a-9b2c-7a1cb9f57f80" providerId="ADAL" clId="{F49612EA-83DF-4495-8F25-625DB32697B6}" dt="2021-05-03T17:50:57.060" v="0" actId="47"/>
        <pc:sldMkLst>
          <pc:docMk/>
          <pc:sldMk cId="1757913896" sldId="757"/>
        </pc:sldMkLst>
      </pc:sldChg>
      <pc:sldChg chg="del">
        <pc:chgData name="Jonathan Hudson" userId="f8f8b515-48f0-425a-9b2c-7a1cb9f57f80" providerId="ADAL" clId="{F49612EA-83DF-4495-8F25-625DB32697B6}" dt="2021-05-03T17:50:57.060" v="0" actId="47"/>
        <pc:sldMkLst>
          <pc:docMk/>
          <pc:sldMk cId="1122635589" sldId="758"/>
        </pc:sldMkLst>
      </pc:sldChg>
      <pc:sldChg chg="del">
        <pc:chgData name="Jonathan Hudson" userId="f8f8b515-48f0-425a-9b2c-7a1cb9f57f80" providerId="ADAL" clId="{F49612EA-83DF-4495-8F25-625DB32697B6}" dt="2021-05-03T17:50:57.060" v="0" actId="47"/>
        <pc:sldMkLst>
          <pc:docMk/>
          <pc:sldMk cId="3716053087" sldId="759"/>
        </pc:sldMkLst>
      </pc:sldChg>
      <pc:sldChg chg="del">
        <pc:chgData name="Jonathan Hudson" userId="f8f8b515-48f0-425a-9b2c-7a1cb9f57f80" providerId="ADAL" clId="{F49612EA-83DF-4495-8F25-625DB32697B6}" dt="2021-05-03T17:50:57.060" v="0" actId="47"/>
        <pc:sldMkLst>
          <pc:docMk/>
          <pc:sldMk cId="2739210786" sldId="762"/>
        </pc:sldMkLst>
      </pc:sldChg>
      <pc:sldChg chg="del">
        <pc:chgData name="Jonathan Hudson" userId="f8f8b515-48f0-425a-9b2c-7a1cb9f57f80" providerId="ADAL" clId="{F49612EA-83DF-4495-8F25-625DB32697B6}" dt="2021-05-03T17:50:57.060" v="0" actId="47"/>
        <pc:sldMkLst>
          <pc:docMk/>
          <pc:sldMk cId="2800308810" sldId="763"/>
        </pc:sldMkLst>
      </pc:sldChg>
      <pc:sldChg chg="del">
        <pc:chgData name="Jonathan Hudson" userId="f8f8b515-48f0-425a-9b2c-7a1cb9f57f80" providerId="ADAL" clId="{F49612EA-83DF-4495-8F25-625DB32697B6}" dt="2021-05-03T17:50:57.060" v="0" actId="47"/>
        <pc:sldMkLst>
          <pc:docMk/>
          <pc:sldMk cId="4193381900" sldId="764"/>
        </pc:sldMkLst>
      </pc:sldChg>
      <pc:sldChg chg="del">
        <pc:chgData name="Jonathan Hudson" userId="f8f8b515-48f0-425a-9b2c-7a1cb9f57f80" providerId="ADAL" clId="{F49612EA-83DF-4495-8F25-625DB32697B6}" dt="2021-05-03T17:50:57.060" v="0" actId="47"/>
        <pc:sldMkLst>
          <pc:docMk/>
          <pc:sldMk cId="3219989625" sldId="765"/>
        </pc:sldMkLst>
      </pc:sldChg>
      <pc:sldChg chg="del">
        <pc:chgData name="Jonathan Hudson" userId="f8f8b515-48f0-425a-9b2c-7a1cb9f57f80" providerId="ADAL" clId="{F49612EA-83DF-4495-8F25-625DB32697B6}" dt="2021-05-03T17:50:57.060" v="0" actId="47"/>
        <pc:sldMkLst>
          <pc:docMk/>
          <pc:sldMk cId="579361375" sldId="766"/>
        </pc:sldMkLst>
      </pc:sldChg>
      <pc:sldChg chg="modSp mod">
        <pc:chgData name="Jonathan Hudson" userId="f8f8b515-48f0-425a-9b2c-7a1cb9f57f80" providerId="ADAL" clId="{F49612EA-83DF-4495-8F25-625DB32697B6}" dt="2021-05-03T17:52:45.834" v="259" actId="20577"/>
        <pc:sldMkLst>
          <pc:docMk/>
          <pc:sldMk cId="766670757" sldId="776"/>
        </pc:sldMkLst>
        <pc:spChg chg="mod">
          <ac:chgData name="Jonathan Hudson" userId="f8f8b515-48f0-425a-9b2c-7a1cb9f57f80" providerId="ADAL" clId="{F49612EA-83DF-4495-8F25-625DB32697B6}" dt="2021-05-03T17:52:45.834" v="259" actId="20577"/>
          <ac:spMkLst>
            <pc:docMk/>
            <pc:sldMk cId="766670757" sldId="776"/>
            <ac:spMk id="3" creationId="{00000000-0000-0000-0000-000000000000}"/>
          </ac:spMkLst>
        </pc:spChg>
      </pc:sldChg>
      <pc:sldChg chg="del">
        <pc:chgData name="Jonathan Hudson" userId="f8f8b515-48f0-425a-9b2c-7a1cb9f57f80" providerId="ADAL" clId="{F49612EA-83DF-4495-8F25-625DB32697B6}" dt="2021-05-03T17:50:57.060" v="0" actId="47"/>
        <pc:sldMkLst>
          <pc:docMk/>
          <pc:sldMk cId="704235632" sldId="783"/>
        </pc:sldMkLst>
      </pc:sldChg>
      <pc:sldChg chg="del">
        <pc:chgData name="Jonathan Hudson" userId="f8f8b515-48f0-425a-9b2c-7a1cb9f57f80" providerId="ADAL" clId="{F49612EA-83DF-4495-8F25-625DB32697B6}" dt="2021-05-03T17:50:57.060" v="0" actId="47"/>
        <pc:sldMkLst>
          <pc:docMk/>
          <pc:sldMk cId="460206022" sldId="790"/>
        </pc:sldMkLst>
      </pc:sldChg>
    </pc:docChg>
  </pc:docChgLst>
  <pc:docChgLst>
    <pc:chgData name="Jonathan Hudson" userId="f8f8b515-48f0-425a-9b2c-7a1cb9f57f80" providerId="ADAL" clId="{63EBACFE-B090-4FCF-B430-0462692574D5}"/>
    <pc:docChg chg="undo custSel addSld delSld modSld addMainMaster delMainMaster">
      <pc:chgData name="Jonathan Hudson" userId="f8f8b515-48f0-425a-9b2c-7a1cb9f57f80" providerId="ADAL" clId="{63EBACFE-B090-4FCF-B430-0462692574D5}" dt="2021-04-30T17:44:38.127" v="957" actId="6549"/>
      <pc:docMkLst>
        <pc:docMk/>
      </pc:docMkLst>
      <pc:sldChg chg="modSp add del mod">
        <pc:chgData name="Jonathan Hudson" userId="f8f8b515-48f0-425a-9b2c-7a1cb9f57f80" providerId="ADAL" clId="{63EBACFE-B090-4FCF-B430-0462692574D5}" dt="2021-04-30T17:28:20.985" v="33" actId="20577"/>
        <pc:sldMkLst>
          <pc:docMk/>
          <pc:sldMk cId="1814768217" sldId="256"/>
        </pc:sldMkLst>
        <pc:spChg chg="mod">
          <ac:chgData name="Jonathan Hudson" userId="f8f8b515-48f0-425a-9b2c-7a1cb9f57f80" providerId="ADAL" clId="{63EBACFE-B090-4FCF-B430-0462692574D5}" dt="2021-04-30T17:28:20.985" v="33" actId="20577"/>
          <ac:spMkLst>
            <pc:docMk/>
            <pc:sldMk cId="1814768217" sldId="256"/>
            <ac:spMk id="2" creationId="{B36EF6ED-5AC5-4E43-8069-ECF11021C7C6}"/>
          </ac:spMkLst>
        </pc:spChg>
      </pc:sldChg>
      <pc:sldChg chg="modSp mod">
        <pc:chgData name="Jonathan Hudson" userId="f8f8b515-48f0-425a-9b2c-7a1cb9f57f80" providerId="ADAL" clId="{63EBACFE-B090-4FCF-B430-0462692574D5}" dt="2021-04-30T17:28:29.273" v="50" actId="20577"/>
        <pc:sldMkLst>
          <pc:docMk/>
          <pc:sldMk cId="561393562" sldId="271"/>
        </pc:sldMkLst>
        <pc:spChg chg="mod">
          <ac:chgData name="Jonathan Hudson" userId="f8f8b515-48f0-425a-9b2c-7a1cb9f57f80" providerId="ADAL" clId="{63EBACFE-B090-4FCF-B430-0462692574D5}" dt="2021-04-30T17:28:29.273" v="50" actId="20577"/>
          <ac:spMkLst>
            <pc:docMk/>
            <pc:sldMk cId="561393562" sldId="271"/>
            <ac:spMk id="2" creationId="{65A5055B-8968-B34B-9FF4-65C0E741632A}"/>
          </ac:spMkLst>
        </pc:spChg>
      </pc:sldChg>
      <pc:sldChg chg="add del">
        <pc:chgData name="Jonathan Hudson" userId="f8f8b515-48f0-425a-9b2c-7a1cb9f57f80" providerId="ADAL" clId="{63EBACFE-B090-4FCF-B430-0462692574D5}" dt="2021-04-30T17:28:08.396" v="2" actId="47"/>
        <pc:sldMkLst>
          <pc:docMk/>
          <pc:sldMk cId="2450874098" sldId="320"/>
        </pc:sldMkLst>
      </pc:sldChg>
      <pc:sldChg chg="add del">
        <pc:chgData name="Jonathan Hudson" userId="f8f8b515-48f0-425a-9b2c-7a1cb9f57f80" providerId="ADAL" clId="{63EBACFE-B090-4FCF-B430-0462692574D5}" dt="2021-04-30T17:28:08.396" v="2" actId="47"/>
        <pc:sldMkLst>
          <pc:docMk/>
          <pc:sldMk cId="0" sldId="321"/>
        </pc:sldMkLst>
      </pc:sldChg>
      <pc:sldChg chg="add del">
        <pc:chgData name="Jonathan Hudson" userId="f8f8b515-48f0-425a-9b2c-7a1cb9f57f80" providerId="ADAL" clId="{63EBACFE-B090-4FCF-B430-0462692574D5}" dt="2021-04-30T17:28:08.396" v="2" actId="47"/>
        <pc:sldMkLst>
          <pc:docMk/>
          <pc:sldMk cId="0" sldId="323"/>
        </pc:sldMkLst>
      </pc:sldChg>
      <pc:sldChg chg="add del">
        <pc:chgData name="Jonathan Hudson" userId="f8f8b515-48f0-425a-9b2c-7a1cb9f57f80" providerId="ADAL" clId="{63EBACFE-B090-4FCF-B430-0462692574D5}" dt="2021-04-30T17:28:08.396" v="2" actId="47"/>
        <pc:sldMkLst>
          <pc:docMk/>
          <pc:sldMk cId="0" sldId="329"/>
        </pc:sldMkLst>
      </pc:sldChg>
      <pc:sldChg chg="add del">
        <pc:chgData name="Jonathan Hudson" userId="f8f8b515-48f0-425a-9b2c-7a1cb9f57f80" providerId="ADAL" clId="{63EBACFE-B090-4FCF-B430-0462692574D5}" dt="2021-04-30T17:28:08.396" v="2" actId="47"/>
        <pc:sldMkLst>
          <pc:docMk/>
          <pc:sldMk cId="2270366068" sldId="330"/>
        </pc:sldMkLst>
      </pc:sldChg>
      <pc:sldChg chg="add del">
        <pc:chgData name="Jonathan Hudson" userId="f8f8b515-48f0-425a-9b2c-7a1cb9f57f80" providerId="ADAL" clId="{63EBACFE-B090-4FCF-B430-0462692574D5}" dt="2021-04-30T17:28:08.396" v="2" actId="47"/>
        <pc:sldMkLst>
          <pc:docMk/>
          <pc:sldMk cId="1228236891" sldId="331"/>
        </pc:sldMkLst>
      </pc:sldChg>
      <pc:sldChg chg="add del">
        <pc:chgData name="Jonathan Hudson" userId="f8f8b515-48f0-425a-9b2c-7a1cb9f57f80" providerId="ADAL" clId="{63EBACFE-B090-4FCF-B430-0462692574D5}" dt="2021-04-30T17:28:08.396" v="2" actId="47"/>
        <pc:sldMkLst>
          <pc:docMk/>
          <pc:sldMk cId="1102869499" sldId="332"/>
        </pc:sldMkLst>
      </pc:sldChg>
      <pc:sldChg chg="add del">
        <pc:chgData name="Jonathan Hudson" userId="f8f8b515-48f0-425a-9b2c-7a1cb9f57f80" providerId="ADAL" clId="{63EBACFE-B090-4FCF-B430-0462692574D5}" dt="2021-04-30T17:28:08.396" v="2" actId="47"/>
        <pc:sldMkLst>
          <pc:docMk/>
          <pc:sldMk cId="0" sldId="337"/>
        </pc:sldMkLst>
      </pc:sldChg>
      <pc:sldChg chg="modSp mod">
        <pc:chgData name="Jonathan Hudson" userId="f8f8b515-48f0-425a-9b2c-7a1cb9f57f80" providerId="ADAL" clId="{63EBACFE-B090-4FCF-B430-0462692574D5}" dt="2021-04-30T17:35:53.673" v="554" actId="113"/>
        <pc:sldMkLst>
          <pc:docMk/>
          <pc:sldMk cId="1398282742" sldId="338"/>
        </pc:sldMkLst>
        <pc:spChg chg="mod">
          <ac:chgData name="Jonathan Hudson" userId="f8f8b515-48f0-425a-9b2c-7a1cb9f57f80" providerId="ADAL" clId="{63EBACFE-B090-4FCF-B430-0462692574D5}" dt="2021-04-30T17:35:53.673" v="554" actId="113"/>
          <ac:spMkLst>
            <pc:docMk/>
            <pc:sldMk cId="1398282742" sldId="338"/>
            <ac:spMk id="5" creationId="{00000000-0000-0000-0000-000000000000}"/>
          </ac:spMkLst>
        </pc:spChg>
      </pc:sldChg>
      <pc:sldChg chg="modSp mod">
        <pc:chgData name="Jonathan Hudson" userId="f8f8b515-48f0-425a-9b2c-7a1cb9f57f80" providerId="ADAL" clId="{63EBACFE-B090-4FCF-B430-0462692574D5}" dt="2021-04-30T17:37:42.031" v="670" actId="207"/>
        <pc:sldMkLst>
          <pc:docMk/>
          <pc:sldMk cId="229063139" sldId="341"/>
        </pc:sldMkLst>
        <pc:spChg chg="mod">
          <ac:chgData name="Jonathan Hudson" userId="f8f8b515-48f0-425a-9b2c-7a1cb9f57f80" providerId="ADAL" clId="{63EBACFE-B090-4FCF-B430-0462692574D5}" dt="2021-04-30T17:37:42.031" v="670" actId="207"/>
          <ac:spMkLst>
            <pc:docMk/>
            <pc:sldMk cId="229063139" sldId="341"/>
            <ac:spMk id="9" creationId="{00000000-0000-0000-0000-000000000000}"/>
          </ac:spMkLst>
        </pc:spChg>
      </pc:sldChg>
      <pc:sldChg chg="add del">
        <pc:chgData name="Jonathan Hudson" userId="f8f8b515-48f0-425a-9b2c-7a1cb9f57f80" providerId="ADAL" clId="{63EBACFE-B090-4FCF-B430-0462692574D5}" dt="2021-04-30T17:28:08.396" v="2" actId="47"/>
        <pc:sldMkLst>
          <pc:docMk/>
          <pc:sldMk cId="0" sldId="343"/>
        </pc:sldMkLst>
      </pc:sldChg>
      <pc:sldChg chg="add del">
        <pc:chgData name="Jonathan Hudson" userId="f8f8b515-48f0-425a-9b2c-7a1cb9f57f80" providerId="ADAL" clId="{63EBACFE-B090-4FCF-B430-0462692574D5}" dt="2021-04-30T17:28:08.396" v="2" actId="47"/>
        <pc:sldMkLst>
          <pc:docMk/>
          <pc:sldMk cId="0" sldId="346"/>
        </pc:sldMkLst>
      </pc:sldChg>
      <pc:sldChg chg="add del">
        <pc:chgData name="Jonathan Hudson" userId="f8f8b515-48f0-425a-9b2c-7a1cb9f57f80" providerId="ADAL" clId="{63EBACFE-B090-4FCF-B430-0462692574D5}" dt="2021-04-30T17:28:08.396" v="2" actId="47"/>
        <pc:sldMkLst>
          <pc:docMk/>
          <pc:sldMk cId="325508071" sldId="347"/>
        </pc:sldMkLst>
      </pc:sldChg>
      <pc:sldChg chg="add del">
        <pc:chgData name="Jonathan Hudson" userId="f8f8b515-48f0-425a-9b2c-7a1cb9f57f80" providerId="ADAL" clId="{63EBACFE-B090-4FCF-B430-0462692574D5}" dt="2021-04-30T17:28:08.396" v="2" actId="47"/>
        <pc:sldMkLst>
          <pc:docMk/>
          <pc:sldMk cId="0" sldId="348"/>
        </pc:sldMkLst>
      </pc:sldChg>
      <pc:sldChg chg="addSp modSp mod">
        <pc:chgData name="Jonathan Hudson" userId="f8f8b515-48f0-425a-9b2c-7a1cb9f57f80" providerId="ADAL" clId="{63EBACFE-B090-4FCF-B430-0462692574D5}" dt="2021-04-30T17:41:53.083" v="834" actId="1076"/>
        <pc:sldMkLst>
          <pc:docMk/>
          <pc:sldMk cId="3097946807" sldId="356"/>
        </pc:sldMkLst>
        <pc:spChg chg="mod">
          <ac:chgData name="Jonathan Hudson" userId="f8f8b515-48f0-425a-9b2c-7a1cb9f57f80" providerId="ADAL" clId="{63EBACFE-B090-4FCF-B430-0462692574D5}" dt="2021-04-30T17:41:25.185" v="828" actId="6549"/>
          <ac:spMkLst>
            <pc:docMk/>
            <pc:sldMk cId="3097946807" sldId="356"/>
            <ac:spMk id="2" creationId="{00000000-0000-0000-0000-000000000000}"/>
          </ac:spMkLst>
        </pc:spChg>
        <pc:spChg chg="mod">
          <ac:chgData name="Jonathan Hudson" userId="f8f8b515-48f0-425a-9b2c-7a1cb9f57f80" providerId="ADAL" clId="{63EBACFE-B090-4FCF-B430-0462692574D5}" dt="2021-04-30T17:41:27.161" v="829" actId="20577"/>
          <ac:spMkLst>
            <pc:docMk/>
            <pc:sldMk cId="3097946807" sldId="356"/>
            <ac:spMk id="9" creationId="{00000000-0000-0000-0000-000000000000}"/>
          </ac:spMkLst>
        </pc:spChg>
        <pc:picChg chg="add mod">
          <ac:chgData name="Jonathan Hudson" userId="f8f8b515-48f0-425a-9b2c-7a1cb9f57f80" providerId="ADAL" clId="{63EBACFE-B090-4FCF-B430-0462692574D5}" dt="2021-04-30T17:39:13.033" v="683" actId="1076"/>
          <ac:picMkLst>
            <pc:docMk/>
            <pc:sldMk cId="3097946807" sldId="356"/>
            <ac:picMk id="4" creationId="{AA862633-B040-4A13-BB4D-628EDD9CED0A}"/>
          </ac:picMkLst>
        </pc:picChg>
        <pc:picChg chg="add mod">
          <ac:chgData name="Jonathan Hudson" userId="f8f8b515-48f0-425a-9b2c-7a1cb9f57f80" providerId="ADAL" clId="{63EBACFE-B090-4FCF-B430-0462692574D5}" dt="2021-04-30T17:41:53.083" v="834" actId="1076"/>
          <ac:picMkLst>
            <pc:docMk/>
            <pc:sldMk cId="3097946807" sldId="356"/>
            <ac:picMk id="1026" creationId="{8D056E51-3F0C-4905-85B4-EDE10C1EE68A}"/>
          </ac:picMkLst>
        </pc:picChg>
        <pc:picChg chg="mod">
          <ac:chgData name="Jonathan Hudson" userId="f8f8b515-48f0-425a-9b2c-7a1cb9f57f80" providerId="ADAL" clId="{63EBACFE-B090-4FCF-B430-0462692574D5}" dt="2021-04-30T17:39:08.367" v="680" actId="14100"/>
          <ac:picMkLst>
            <pc:docMk/>
            <pc:sldMk cId="3097946807" sldId="356"/>
            <ac:picMk id="7170" creationId="{00000000-0000-0000-0000-000000000000}"/>
          </ac:picMkLst>
        </pc:picChg>
      </pc:sldChg>
      <pc:sldChg chg="add del">
        <pc:chgData name="Jonathan Hudson" userId="f8f8b515-48f0-425a-9b2c-7a1cb9f57f80" providerId="ADAL" clId="{63EBACFE-B090-4FCF-B430-0462692574D5}" dt="2021-04-30T17:28:08.396" v="2" actId="47"/>
        <pc:sldMkLst>
          <pc:docMk/>
          <pc:sldMk cId="1199141022" sldId="365"/>
        </pc:sldMkLst>
      </pc:sldChg>
      <pc:sldChg chg="add del">
        <pc:chgData name="Jonathan Hudson" userId="f8f8b515-48f0-425a-9b2c-7a1cb9f57f80" providerId="ADAL" clId="{63EBACFE-B090-4FCF-B430-0462692574D5}" dt="2021-04-30T17:28:08.396" v="2" actId="47"/>
        <pc:sldMkLst>
          <pc:docMk/>
          <pc:sldMk cId="3987205989" sldId="366"/>
        </pc:sldMkLst>
      </pc:sldChg>
      <pc:sldChg chg="add del">
        <pc:chgData name="Jonathan Hudson" userId="f8f8b515-48f0-425a-9b2c-7a1cb9f57f80" providerId="ADAL" clId="{63EBACFE-B090-4FCF-B430-0462692574D5}" dt="2021-04-30T17:28:08.396" v="2" actId="47"/>
        <pc:sldMkLst>
          <pc:docMk/>
          <pc:sldMk cId="2750150202" sldId="386"/>
        </pc:sldMkLst>
      </pc:sldChg>
      <pc:sldChg chg="modSp mod">
        <pc:chgData name="Jonathan Hudson" userId="f8f8b515-48f0-425a-9b2c-7a1cb9f57f80" providerId="ADAL" clId="{63EBACFE-B090-4FCF-B430-0462692574D5}" dt="2021-04-30T17:44:38.127" v="957" actId="6549"/>
        <pc:sldMkLst>
          <pc:docMk/>
          <pc:sldMk cId="588338891" sldId="388"/>
        </pc:sldMkLst>
        <pc:spChg chg="mod">
          <ac:chgData name="Jonathan Hudson" userId="f8f8b515-48f0-425a-9b2c-7a1cb9f57f80" providerId="ADAL" clId="{63EBACFE-B090-4FCF-B430-0462692574D5}" dt="2021-04-30T17:44:38.127" v="957" actId="6549"/>
          <ac:spMkLst>
            <pc:docMk/>
            <pc:sldMk cId="588338891" sldId="388"/>
            <ac:spMk id="3" creationId="{00000000-0000-0000-0000-000000000000}"/>
          </ac:spMkLst>
        </pc:spChg>
      </pc:sldChg>
      <pc:sldChg chg="modSp mod">
        <pc:chgData name="Jonathan Hudson" userId="f8f8b515-48f0-425a-9b2c-7a1cb9f57f80" providerId="ADAL" clId="{63EBACFE-B090-4FCF-B430-0462692574D5}" dt="2021-04-30T17:42:47.483" v="872" actId="5793"/>
        <pc:sldMkLst>
          <pc:docMk/>
          <pc:sldMk cId="195328088" sldId="474"/>
        </pc:sldMkLst>
        <pc:spChg chg="mod">
          <ac:chgData name="Jonathan Hudson" userId="f8f8b515-48f0-425a-9b2c-7a1cb9f57f80" providerId="ADAL" clId="{63EBACFE-B090-4FCF-B430-0462692574D5}" dt="2021-04-30T17:42:47.483" v="872" actId="5793"/>
          <ac:spMkLst>
            <pc:docMk/>
            <pc:sldMk cId="195328088" sldId="474"/>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453331823" sldId="774"/>
        </pc:sldMkLst>
      </pc:sldChg>
      <pc:sldChg chg="add del">
        <pc:chgData name="Jonathan Hudson" userId="f8f8b515-48f0-425a-9b2c-7a1cb9f57f80" providerId="ADAL" clId="{63EBACFE-B090-4FCF-B430-0462692574D5}" dt="2021-04-30T17:28:08.396" v="2" actId="47"/>
        <pc:sldMkLst>
          <pc:docMk/>
          <pc:sldMk cId="4051135242" sldId="775"/>
        </pc:sldMkLst>
      </pc:sldChg>
      <pc:sldChg chg="add del">
        <pc:chgData name="Jonathan Hudson" userId="f8f8b515-48f0-425a-9b2c-7a1cb9f57f80" providerId="ADAL" clId="{63EBACFE-B090-4FCF-B430-0462692574D5}" dt="2021-04-30T17:28:08.396" v="2" actId="47"/>
        <pc:sldMkLst>
          <pc:docMk/>
          <pc:sldMk cId="3566937346" sldId="776"/>
        </pc:sldMkLst>
      </pc:sldChg>
      <pc:sldChg chg="add del">
        <pc:chgData name="Jonathan Hudson" userId="f8f8b515-48f0-425a-9b2c-7a1cb9f57f80" providerId="ADAL" clId="{63EBACFE-B090-4FCF-B430-0462692574D5}" dt="2021-04-30T17:28:08.396" v="2" actId="47"/>
        <pc:sldMkLst>
          <pc:docMk/>
          <pc:sldMk cId="264012970" sldId="777"/>
        </pc:sldMkLst>
      </pc:sldChg>
      <pc:sldChg chg="add del">
        <pc:chgData name="Jonathan Hudson" userId="f8f8b515-48f0-425a-9b2c-7a1cb9f57f80" providerId="ADAL" clId="{63EBACFE-B090-4FCF-B430-0462692574D5}" dt="2021-04-30T17:28:08.396" v="2" actId="47"/>
        <pc:sldMkLst>
          <pc:docMk/>
          <pc:sldMk cId="649459742" sldId="778"/>
        </pc:sldMkLst>
      </pc:sldChg>
      <pc:sldChg chg="add del">
        <pc:chgData name="Jonathan Hudson" userId="f8f8b515-48f0-425a-9b2c-7a1cb9f57f80" providerId="ADAL" clId="{63EBACFE-B090-4FCF-B430-0462692574D5}" dt="2021-04-30T17:28:08.396" v="2" actId="47"/>
        <pc:sldMkLst>
          <pc:docMk/>
          <pc:sldMk cId="2820133970" sldId="779"/>
        </pc:sldMkLst>
      </pc:sldChg>
      <pc:sldChg chg="add del">
        <pc:chgData name="Jonathan Hudson" userId="f8f8b515-48f0-425a-9b2c-7a1cb9f57f80" providerId="ADAL" clId="{63EBACFE-B090-4FCF-B430-0462692574D5}" dt="2021-04-30T17:28:08.396" v="2" actId="47"/>
        <pc:sldMkLst>
          <pc:docMk/>
          <pc:sldMk cId="3248034021" sldId="780"/>
        </pc:sldMkLst>
      </pc:sldChg>
      <pc:sldChg chg="add del">
        <pc:chgData name="Jonathan Hudson" userId="f8f8b515-48f0-425a-9b2c-7a1cb9f57f80" providerId="ADAL" clId="{63EBACFE-B090-4FCF-B430-0462692574D5}" dt="2021-04-30T17:28:08.396" v="2" actId="47"/>
        <pc:sldMkLst>
          <pc:docMk/>
          <pc:sldMk cId="1131290216" sldId="781"/>
        </pc:sldMkLst>
      </pc:sldChg>
      <pc:sldChg chg="modSp mod">
        <pc:chgData name="Jonathan Hudson" userId="f8f8b515-48f0-425a-9b2c-7a1cb9f57f80" providerId="ADAL" clId="{63EBACFE-B090-4FCF-B430-0462692574D5}" dt="2021-04-30T17:35:32.054" v="552" actId="20577"/>
        <pc:sldMkLst>
          <pc:docMk/>
          <pc:sldMk cId="1518657710" sldId="781"/>
        </pc:sldMkLst>
        <pc:spChg chg="mod">
          <ac:chgData name="Jonathan Hudson" userId="f8f8b515-48f0-425a-9b2c-7a1cb9f57f80" providerId="ADAL" clId="{63EBACFE-B090-4FCF-B430-0462692574D5}" dt="2021-04-30T17:35:32.054" v="552" actId="20577"/>
          <ac:spMkLst>
            <pc:docMk/>
            <pc:sldMk cId="1518657710" sldId="781"/>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2643458775" sldId="782"/>
        </pc:sldMkLst>
      </pc:sldChg>
      <pc:sldChg chg="add del">
        <pc:chgData name="Jonathan Hudson" userId="f8f8b515-48f0-425a-9b2c-7a1cb9f57f80" providerId="ADAL" clId="{63EBACFE-B090-4FCF-B430-0462692574D5}" dt="2021-04-30T17:28:08.396" v="2" actId="47"/>
        <pc:sldMkLst>
          <pc:docMk/>
          <pc:sldMk cId="4187445107" sldId="783"/>
        </pc:sldMkLst>
      </pc:sldChg>
      <pc:sldChg chg="add del">
        <pc:chgData name="Jonathan Hudson" userId="f8f8b515-48f0-425a-9b2c-7a1cb9f57f80" providerId="ADAL" clId="{63EBACFE-B090-4FCF-B430-0462692574D5}" dt="2021-04-30T17:28:08.396" v="2" actId="47"/>
        <pc:sldMkLst>
          <pc:docMk/>
          <pc:sldMk cId="3372289401" sldId="784"/>
        </pc:sldMkLst>
      </pc:sldChg>
      <pc:sldChg chg="add del">
        <pc:chgData name="Jonathan Hudson" userId="f8f8b515-48f0-425a-9b2c-7a1cb9f57f80" providerId="ADAL" clId="{63EBACFE-B090-4FCF-B430-0462692574D5}" dt="2021-04-30T17:28:08.396" v="2" actId="47"/>
        <pc:sldMkLst>
          <pc:docMk/>
          <pc:sldMk cId="1000642106" sldId="785"/>
        </pc:sldMkLst>
      </pc:sldChg>
      <pc:sldChg chg="add del">
        <pc:chgData name="Jonathan Hudson" userId="f8f8b515-48f0-425a-9b2c-7a1cb9f57f80" providerId="ADAL" clId="{63EBACFE-B090-4FCF-B430-0462692574D5}" dt="2021-04-30T17:28:08.396" v="2" actId="47"/>
        <pc:sldMkLst>
          <pc:docMk/>
          <pc:sldMk cId="2135761984" sldId="786"/>
        </pc:sldMkLst>
      </pc:sldChg>
      <pc:sldChg chg="modSp mod">
        <pc:chgData name="Jonathan Hudson" userId="f8f8b515-48f0-425a-9b2c-7a1cb9f57f80" providerId="ADAL" clId="{63EBACFE-B090-4FCF-B430-0462692574D5}" dt="2021-04-30T17:44:03.801" v="951" actId="20577"/>
        <pc:sldMkLst>
          <pc:docMk/>
          <pc:sldMk cId="2718311832" sldId="789"/>
        </pc:sldMkLst>
        <pc:spChg chg="mod">
          <ac:chgData name="Jonathan Hudson" userId="f8f8b515-48f0-425a-9b2c-7a1cb9f57f80" providerId="ADAL" clId="{63EBACFE-B090-4FCF-B430-0462692574D5}" dt="2021-04-30T17:44:03.801" v="951" actId="20577"/>
          <ac:spMkLst>
            <pc:docMk/>
            <pc:sldMk cId="2718311832" sldId="789"/>
            <ac:spMk id="3" creationId="{9C2EA5A5-DA0C-450E-B20A-BC0DF17BD501}"/>
          </ac:spMkLst>
        </pc:spChg>
      </pc:sldChg>
      <pc:sldChg chg="delSp add del setBg delDesignElem">
        <pc:chgData name="Jonathan Hudson" userId="f8f8b515-48f0-425a-9b2c-7a1cb9f57f80" providerId="ADAL" clId="{63EBACFE-B090-4FCF-B430-0462692574D5}" dt="2021-04-30T17:29:25.240" v="53" actId="47"/>
        <pc:sldMkLst>
          <pc:docMk/>
          <pc:sldMk cId="627151463" sldId="794"/>
        </pc:sldMkLst>
        <pc:spChg chg="del">
          <ac:chgData name="Jonathan Hudson" userId="f8f8b515-48f0-425a-9b2c-7a1cb9f57f80" providerId="ADAL" clId="{63EBACFE-B090-4FCF-B430-0462692574D5}" dt="2021-04-30T17:29:22.464" v="52"/>
          <ac:spMkLst>
            <pc:docMk/>
            <pc:sldMk cId="627151463" sldId="794"/>
            <ac:spMk id="9" creationId="{B819A166-7571-4003-A6B8-B62034C3ED30}"/>
          </ac:spMkLst>
        </pc:spChg>
      </pc:sldChg>
      <pc:sldChg chg="addSp delSp modSp new mod chgLayout">
        <pc:chgData name="Jonathan Hudson" userId="f8f8b515-48f0-425a-9b2c-7a1cb9f57f80" providerId="ADAL" clId="{63EBACFE-B090-4FCF-B430-0462692574D5}" dt="2021-04-30T17:34:30.908" v="532" actId="1076"/>
        <pc:sldMkLst>
          <pc:docMk/>
          <pc:sldMk cId="4012131057" sldId="794"/>
        </pc:sldMkLst>
        <pc:spChg chg="del">
          <ac:chgData name="Jonathan Hudson" userId="f8f8b515-48f0-425a-9b2c-7a1cb9f57f80" providerId="ADAL" clId="{63EBACFE-B090-4FCF-B430-0462692574D5}" dt="2021-04-30T17:29:29.736" v="55" actId="6264"/>
          <ac:spMkLst>
            <pc:docMk/>
            <pc:sldMk cId="4012131057" sldId="794"/>
            <ac:spMk id="2" creationId="{B573E322-EA1D-46D5-833A-3B3CCDB5AB26}"/>
          </ac:spMkLst>
        </pc:spChg>
        <pc:spChg chg="del">
          <ac:chgData name="Jonathan Hudson" userId="f8f8b515-48f0-425a-9b2c-7a1cb9f57f80" providerId="ADAL" clId="{63EBACFE-B090-4FCF-B430-0462692574D5}" dt="2021-04-30T17:29:29.736" v="55" actId="6264"/>
          <ac:spMkLst>
            <pc:docMk/>
            <pc:sldMk cId="4012131057" sldId="794"/>
            <ac:spMk id="3" creationId="{DF17E1EC-E8DD-4EC4-A7CC-362B52C925B3}"/>
          </ac:spMkLst>
        </pc:spChg>
        <pc:spChg chg="add mod ord">
          <ac:chgData name="Jonathan Hudson" userId="f8f8b515-48f0-425a-9b2c-7a1cb9f57f80" providerId="ADAL" clId="{63EBACFE-B090-4FCF-B430-0462692574D5}" dt="2021-04-30T17:31:19.848" v="143" actId="20577"/>
          <ac:spMkLst>
            <pc:docMk/>
            <pc:sldMk cId="4012131057" sldId="794"/>
            <ac:spMk id="4" creationId="{D6B262B9-482C-4B7F-BE09-DBE1A5D4241B}"/>
          </ac:spMkLst>
        </pc:spChg>
        <pc:spChg chg="add del mod ord">
          <ac:chgData name="Jonathan Hudson" userId="f8f8b515-48f0-425a-9b2c-7a1cb9f57f80" providerId="ADAL" clId="{63EBACFE-B090-4FCF-B430-0462692574D5}" dt="2021-04-30T17:30:25.729" v="65"/>
          <ac:spMkLst>
            <pc:docMk/>
            <pc:sldMk cId="4012131057" sldId="794"/>
            <ac:spMk id="5" creationId="{E2319812-D732-4A29-A25C-B6D12C429B66}"/>
          </ac:spMkLst>
        </pc:spChg>
        <pc:spChg chg="add mod">
          <ac:chgData name="Jonathan Hudson" userId="f8f8b515-48f0-425a-9b2c-7a1cb9f57f80" providerId="ADAL" clId="{63EBACFE-B090-4FCF-B430-0462692574D5}" dt="2021-04-30T17:30:18.610" v="62" actId="14100"/>
          <ac:spMkLst>
            <pc:docMk/>
            <pc:sldMk cId="4012131057" sldId="794"/>
            <ac:spMk id="6" creationId="{C49789DE-105B-415C-9017-704E3E31DD9B}"/>
          </ac:spMkLst>
        </pc:spChg>
        <pc:spChg chg="add del mod">
          <ac:chgData name="Jonathan Hudson" userId="f8f8b515-48f0-425a-9b2c-7a1cb9f57f80" providerId="ADAL" clId="{63EBACFE-B090-4FCF-B430-0462692574D5}" dt="2021-04-30T17:30:21.572" v="64"/>
          <ac:spMkLst>
            <pc:docMk/>
            <pc:sldMk cId="4012131057" sldId="794"/>
            <ac:spMk id="7" creationId="{4125BC7D-6727-4300-8390-B96D0028A767}"/>
          </ac:spMkLst>
        </pc:spChg>
        <pc:spChg chg="add mod">
          <ac:chgData name="Jonathan Hudson" userId="f8f8b515-48f0-425a-9b2c-7a1cb9f57f80" providerId="ADAL" clId="{63EBACFE-B090-4FCF-B430-0462692574D5}" dt="2021-04-30T17:30:42.200" v="83" actId="14100"/>
          <ac:spMkLst>
            <pc:docMk/>
            <pc:sldMk cId="4012131057" sldId="794"/>
            <ac:spMk id="8" creationId="{E65AE4CA-D8F4-438F-97B8-1174AA6267EF}"/>
          </ac:spMkLst>
        </pc:spChg>
        <pc:spChg chg="add del mod">
          <ac:chgData name="Jonathan Hudson" userId="f8f8b515-48f0-425a-9b2c-7a1cb9f57f80" providerId="ADAL" clId="{63EBACFE-B090-4FCF-B430-0462692574D5}" dt="2021-04-30T17:31:04" v="93" actId="478"/>
          <ac:spMkLst>
            <pc:docMk/>
            <pc:sldMk cId="4012131057" sldId="794"/>
            <ac:spMk id="9" creationId="{3CE3C03F-7743-4D7F-BF55-7308B3C61F75}"/>
          </ac:spMkLst>
        </pc:spChg>
        <pc:spChg chg="add mod">
          <ac:chgData name="Jonathan Hudson" userId="f8f8b515-48f0-425a-9b2c-7a1cb9f57f80" providerId="ADAL" clId="{63EBACFE-B090-4FCF-B430-0462692574D5}" dt="2021-04-30T17:34:30.908" v="532" actId="1076"/>
          <ac:spMkLst>
            <pc:docMk/>
            <pc:sldMk cId="4012131057" sldId="794"/>
            <ac:spMk id="10" creationId="{F6ECDE7D-C54F-46BE-A98F-5848EDBB917F}"/>
          </ac:spMkLst>
        </pc:spChg>
        <pc:spChg chg="add mod">
          <ac:chgData name="Jonathan Hudson" userId="f8f8b515-48f0-425a-9b2c-7a1cb9f57f80" providerId="ADAL" clId="{63EBACFE-B090-4FCF-B430-0462692574D5}" dt="2021-04-30T17:34:30.908" v="532" actId="1076"/>
          <ac:spMkLst>
            <pc:docMk/>
            <pc:sldMk cId="4012131057" sldId="794"/>
            <ac:spMk id="11" creationId="{3237E1B9-8A46-42CE-BD4C-4167620F2135}"/>
          </ac:spMkLst>
        </pc:spChg>
        <pc:spChg chg="add mod">
          <ac:chgData name="Jonathan Hudson" userId="f8f8b515-48f0-425a-9b2c-7a1cb9f57f80" providerId="ADAL" clId="{63EBACFE-B090-4FCF-B430-0462692574D5}" dt="2021-04-30T17:34:30.908" v="532" actId="1076"/>
          <ac:spMkLst>
            <pc:docMk/>
            <pc:sldMk cId="4012131057" sldId="794"/>
            <ac:spMk id="12" creationId="{B8729E8A-8E9C-442F-B941-94F6FE107536}"/>
          </ac:spMkLst>
        </pc:spChg>
        <pc:spChg chg="add mod">
          <ac:chgData name="Jonathan Hudson" userId="f8f8b515-48f0-425a-9b2c-7a1cb9f57f80" providerId="ADAL" clId="{63EBACFE-B090-4FCF-B430-0462692574D5}" dt="2021-04-30T17:34:24.427" v="531" actId="20577"/>
          <ac:spMkLst>
            <pc:docMk/>
            <pc:sldMk cId="4012131057" sldId="794"/>
            <ac:spMk id="13" creationId="{50FDF4F7-A5E3-4557-A4BF-85D3FEBA8B97}"/>
          </ac:spMkLst>
        </pc:spChg>
        <pc:spChg chg="add mod">
          <ac:chgData name="Jonathan Hudson" userId="f8f8b515-48f0-425a-9b2c-7a1cb9f57f80" providerId="ADAL" clId="{63EBACFE-B090-4FCF-B430-0462692574D5}" dt="2021-04-30T17:33:06.557" v="217" actId="113"/>
          <ac:spMkLst>
            <pc:docMk/>
            <pc:sldMk cId="4012131057" sldId="794"/>
            <ac:spMk id="19" creationId="{513AE99A-89A7-4C02-A6EC-446D4CB218C4}"/>
          </ac:spMkLst>
        </pc:spChg>
        <pc:cxnChg chg="add mod">
          <ac:chgData name="Jonathan Hudson" userId="f8f8b515-48f0-425a-9b2c-7a1cb9f57f80" providerId="ADAL" clId="{63EBACFE-B090-4FCF-B430-0462692574D5}" dt="2021-04-30T17:31:53.872" v="170" actId="1582"/>
          <ac:cxnSpMkLst>
            <pc:docMk/>
            <pc:sldMk cId="4012131057" sldId="794"/>
            <ac:cxnSpMk id="15" creationId="{AB6CB005-1629-4F60-878E-5383B89C2422}"/>
          </ac:cxnSpMkLst>
        </pc:cxnChg>
        <pc:cxnChg chg="add mod">
          <ac:chgData name="Jonathan Hudson" userId="f8f8b515-48f0-425a-9b2c-7a1cb9f57f80" providerId="ADAL" clId="{63EBACFE-B090-4FCF-B430-0462692574D5}" dt="2021-04-30T17:34:30.908" v="532" actId="1076"/>
          <ac:cxnSpMkLst>
            <pc:docMk/>
            <pc:sldMk cId="4012131057" sldId="794"/>
            <ac:cxnSpMk id="16" creationId="{B80924BA-A660-4FA5-97F9-671CE6370A47}"/>
          </ac:cxnSpMkLst>
        </pc:cxnChg>
      </pc:sldChg>
      <pc:sldChg chg="addSp delSp modSp add mod">
        <pc:chgData name="Jonathan Hudson" userId="f8f8b515-48f0-425a-9b2c-7a1cb9f57f80" providerId="ADAL" clId="{63EBACFE-B090-4FCF-B430-0462692574D5}" dt="2021-04-30T17:40:31.296" v="747" actId="478"/>
        <pc:sldMkLst>
          <pc:docMk/>
          <pc:sldMk cId="1186555623" sldId="795"/>
        </pc:sldMkLst>
        <pc:spChg chg="mod">
          <ac:chgData name="Jonathan Hudson" userId="f8f8b515-48f0-425a-9b2c-7a1cb9f57f80" providerId="ADAL" clId="{63EBACFE-B090-4FCF-B430-0462692574D5}" dt="2021-04-30T17:39:56.920" v="738" actId="6549"/>
          <ac:spMkLst>
            <pc:docMk/>
            <pc:sldMk cId="1186555623" sldId="795"/>
            <ac:spMk id="2" creationId="{00000000-0000-0000-0000-000000000000}"/>
          </ac:spMkLst>
        </pc:spChg>
        <pc:spChg chg="add del mod">
          <ac:chgData name="Jonathan Hudson" userId="f8f8b515-48f0-425a-9b2c-7a1cb9f57f80" providerId="ADAL" clId="{63EBACFE-B090-4FCF-B430-0462692574D5}" dt="2021-04-30T17:39:57.648" v="739" actId="478"/>
          <ac:spMkLst>
            <pc:docMk/>
            <pc:sldMk cId="1186555623" sldId="795"/>
            <ac:spMk id="5" creationId="{441B64CC-510D-4A3B-8B8F-F722538BBC71}"/>
          </ac:spMkLst>
        </pc:spChg>
        <pc:spChg chg="del">
          <ac:chgData name="Jonathan Hudson" userId="f8f8b515-48f0-425a-9b2c-7a1cb9f57f80" providerId="ADAL" clId="{63EBACFE-B090-4FCF-B430-0462692574D5}" dt="2021-04-30T17:40:21.405" v="743" actId="478"/>
          <ac:spMkLst>
            <pc:docMk/>
            <pc:sldMk cId="1186555623" sldId="795"/>
            <ac:spMk id="9" creationId="{00000000-0000-0000-0000-000000000000}"/>
          </ac:spMkLst>
        </pc:spChg>
        <pc:spChg chg="add del mod">
          <ac:chgData name="Jonathan Hudson" userId="f8f8b515-48f0-425a-9b2c-7a1cb9f57f80" providerId="ADAL" clId="{63EBACFE-B090-4FCF-B430-0462692574D5}" dt="2021-04-30T17:40:31.296" v="747" actId="478"/>
          <ac:spMkLst>
            <pc:docMk/>
            <pc:sldMk cId="1186555623" sldId="795"/>
            <ac:spMk id="10" creationId="{F794222B-2104-46EF-BC2E-24A2C40DFD8A}"/>
          </ac:spMkLst>
        </pc:spChg>
        <pc:picChg chg="add del mod">
          <ac:chgData name="Jonathan Hudson" userId="f8f8b515-48f0-425a-9b2c-7a1cb9f57f80" providerId="ADAL" clId="{63EBACFE-B090-4FCF-B430-0462692574D5}" dt="2021-04-30T17:39:57.648" v="739" actId="478"/>
          <ac:picMkLst>
            <pc:docMk/>
            <pc:sldMk cId="1186555623" sldId="795"/>
            <ac:picMk id="4" creationId="{09002347-31C4-4340-8AB8-52C9C16A2E5B}"/>
          </ac:picMkLst>
        </pc:picChg>
        <pc:picChg chg="add del mod">
          <ac:chgData name="Jonathan Hudson" userId="f8f8b515-48f0-425a-9b2c-7a1cb9f57f80" providerId="ADAL" clId="{63EBACFE-B090-4FCF-B430-0462692574D5}" dt="2021-04-30T17:40:28.820" v="746" actId="478"/>
          <ac:picMkLst>
            <pc:docMk/>
            <pc:sldMk cId="1186555623" sldId="795"/>
            <ac:picMk id="7" creationId="{93BD9D33-98B7-44C2-8B83-4FCA6F3AC760}"/>
          </ac:picMkLst>
        </pc:picChg>
        <pc:picChg chg="del">
          <ac:chgData name="Jonathan Hudson" userId="f8f8b515-48f0-425a-9b2c-7a1cb9f57f80" providerId="ADAL" clId="{63EBACFE-B090-4FCF-B430-0462692574D5}" dt="2021-04-30T17:37:57.952" v="674" actId="478"/>
          <ac:picMkLst>
            <pc:docMk/>
            <pc:sldMk cId="1186555623" sldId="795"/>
            <ac:picMk id="7170" creationId="{00000000-0000-0000-0000-000000000000}"/>
          </ac:picMkLst>
        </pc:picChg>
      </pc:sldChg>
      <pc:sldChg chg="addSp delSp add del setBg delDesignElem">
        <pc:chgData name="Jonathan Hudson" userId="f8f8b515-48f0-425a-9b2c-7a1cb9f57f80" providerId="ADAL" clId="{63EBACFE-B090-4FCF-B430-0462692574D5}" dt="2021-04-30T17:36:28.908" v="573"/>
        <pc:sldMkLst>
          <pc:docMk/>
          <pc:sldMk cId="4129187975" sldId="795"/>
        </pc:sldMkLst>
        <pc:spChg chg="add del">
          <ac:chgData name="Jonathan Hudson" userId="f8f8b515-48f0-425a-9b2c-7a1cb9f57f80" providerId="ADAL" clId="{63EBACFE-B090-4FCF-B430-0462692574D5}" dt="2021-04-30T17:36:28.908" v="573"/>
          <ac:spMkLst>
            <pc:docMk/>
            <pc:sldMk cId="4129187975" sldId="795"/>
            <ac:spMk id="71" creationId="{EBF87945-A001-489F-9D9B-7D9435F0B9CA}"/>
          </ac:spMkLst>
        </pc:spChg>
      </pc:sldChg>
      <pc:sldChg chg="addSp delSp add del setBg delDesignElem">
        <pc:chgData name="Jonathan Hudson" userId="f8f8b515-48f0-425a-9b2c-7a1cb9f57f80" providerId="ADAL" clId="{63EBACFE-B090-4FCF-B430-0462692574D5}" dt="2021-04-30T17:39:43.178" v="717"/>
        <pc:sldMkLst>
          <pc:docMk/>
          <pc:sldMk cId="660877662" sldId="796"/>
        </pc:sldMkLst>
        <pc:spChg chg="add del">
          <ac:chgData name="Jonathan Hudson" userId="f8f8b515-48f0-425a-9b2c-7a1cb9f57f80" providerId="ADAL" clId="{63EBACFE-B090-4FCF-B430-0462692574D5}" dt="2021-04-30T17:39:43.178" v="717"/>
          <ac:spMkLst>
            <pc:docMk/>
            <pc:sldMk cId="660877662" sldId="796"/>
            <ac:spMk id="71" creationId="{EBF87945-A001-489F-9D9B-7D9435F0B9CA}"/>
          </ac:spMkLst>
        </pc:spChg>
      </pc:sldChg>
      <pc:sldChg chg="add">
        <pc:chgData name="Jonathan Hudson" userId="f8f8b515-48f0-425a-9b2c-7a1cb9f57f80" providerId="ADAL" clId="{63EBACFE-B090-4FCF-B430-0462692574D5}" dt="2021-04-30T17:44:34.401" v="956"/>
        <pc:sldMkLst>
          <pc:docMk/>
          <pc:sldMk cId="1374626924" sldId="796"/>
        </pc:sldMkLst>
      </pc:sldChg>
      <pc:sldMasterChg chg="add del addSldLayout delSldLayout">
        <pc:chgData name="Jonathan Hudson" userId="f8f8b515-48f0-425a-9b2c-7a1cb9f57f80" providerId="ADAL" clId="{63EBACFE-B090-4FCF-B430-0462692574D5}" dt="2021-04-30T17:28:08.396" v="2" actId="47"/>
        <pc:sldMasterMkLst>
          <pc:docMk/>
          <pc:sldMasterMk cId="2912533157" sldId="2147483680"/>
        </pc:sldMasterMkLst>
        <pc:sldLayoutChg chg="add del">
          <pc:chgData name="Jonathan Hudson" userId="f8f8b515-48f0-425a-9b2c-7a1cb9f57f80" providerId="ADAL" clId="{63EBACFE-B090-4FCF-B430-0462692574D5}" dt="2021-04-30T17:28:08.396" v="2" actId="47"/>
          <pc:sldLayoutMkLst>
            <pc:docMk/>
            <pc:sldMasterMk cId="2912533157" sldId="2147483680"/>
            <pc:sldLayoutMk cId="383005072" sldId="214748368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619556558" sldId="214748368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9416479" sldId="214748368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75244909" sldId="214748368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24072428" sldId="214748368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711695897" sldId="214748368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21085400" sldId="214748368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656642566" sldId="214748368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12627071" sldId="2147483689"/>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47507181" sldId="2147483690"/>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4056724332" sldId="214748369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756576350" sldId="214748369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99091091" sldId="214748369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376528" sldId="214748369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00609292" sldId="214748369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279356" sldId="214748369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88766490" sldId="214748369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944061732" sldId="214748369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185552147" sldId="2147483699"/>
          </pc:sldLayoutMkLst>
        </pc:sldLayoutChg>
      </pc:sldMasterChg>
    </pc:docChg>
  </pc:docChgLst>
  <pc:docChgLst>
    <pc:chgData name="Jonathan Hudson" userId="f8f8b515-48f0-425a-9b2c-7a1cb9f57f80" providerId="ADAL" clId="{C8CA5735-C1BE-4DA1-A095-EB8A266C323F}"/>
    <pc:docChg chg="undo custSel addSld delSld modSld delMainMaster">
      <pc:chgData name="Jonathan Hudson" userId="f8f8b515-48f0-425a-9b2c-7a1cb9f57f80" providerId="ADAL" clId="{C8CA5735-C1BE-4DA1-A095-EB8A266C323F}" dt="2021-05-03T17:38:58.889" v="154" actId="20577"/>
      <pc:docMkLst>
        <pc:docMk/>
      </pc:docMkLst>
      <pc:sldChg chg="modSp mod">
        <pc:chgData name="Jonathan Hudson" userId="f8f8b515-48f0-425a-9b2c-7a1cb9f57f80" providerId="ADAL" clId="{C8CA5735-C1BE-4DA1-A095-EB8A266C323F}" dt="2021-05-03T17:29:05.878" v="9" actId="20577"/>
        <pc:sldMkLst>
          <pc:docMk/>
          <pc:sldMk cId="1814768217" sldId="256"/>
        </pc:sldMkLst>
        <pc:spChg chg="mod">
          <ac:chgData name="Jonathan Hudson" userId="f8f8b515-48f0-425a-9b2c-7a1cb9f57f80" providerId="ADAL" clId="{C8CA5735-C1BE-4DA1-A095-EB8A266C323F}" dt="2021-05-03T17:29:05.878" v="9" actId="20577"/>
          <ac:spMkLst>
            <pc:docMk/>
            <pc:sldMk cId="1814768217" sldId="256"/>
            <ac:spMk id="2" creationId="{B36EF6ED-5AC5-4E43-8069-ECF11021C7C6}"/>
          </ac:spMkLst>
        </pc:spChg>
      </pc:sldChg>
      <pc:sldChg chg="modSp mod">
        <pc:chgData name="Jonathan Hudson" userId="f8f8b515-48f0-425a-9b2c-7a1cb9f57f80" providerId="ADAL" clId="{C8CA5735-C1BE-4DA1-A095-EB8A266C323F}" dt="2021-05-03T17:38:58.889" v="154" actId="20577"/>
        <pc:sldMkLst>
          <pc:docMk/>
          <pc:sldMk cId="561393562" sldId="271"/>
        </pc:sldMkLst>
        <pc:spChg chg="mod">
          <ac:chgData name="Jonathan Hudson" userId="f8f8b515-48f0-425a-9b2c-7a1cb9f57f80" providerId="ADAL" clId="{C8CA5735-C1BE-4DA1-A095-EB8A266C323F}" dt="2021-05-03T17:38:58.889" v="154" actId="20577"/>
          <ac:spMkLst>
            <pc:docMk/>
            <pc:sldMk cId="561393562" sldId="271"/>
            <ac:spMk id="2" creationId="{65A5055B-8968-B34B-9FF4-65C0E741632A}"/>
          </ac:spMkLst>
        </pc:spChg>
      </pc:sldChg>
      <pc:sldChg chg="modSp mod">
        <pc:chgData name="Jonathan Hudson" userId="f8f8b515-48f0-425a-9b2c-7a1cb9f57f80" providerId="ADAL" clId="{C8CA5735-C1BE-4DA1-A095-EB8A266C323F}" dt="2021-05-03T17:35:16.803" v="59"/>
        <pc:sldMkLst>
          <pc:docMk/>
          <pc:sldMk cId="3788202904" sldId="382"/>
        </pc:sldMkLst>
        <pc:spChg chg="mod">
          <ac:chgData name="Jonathan Hudson" userId="f8f8b515-48f0-425a-9b2c-7a1cb9f57f80" providerId="ADAL" clId="{C8CA5735-C1BE-4DA1-A095-EB8A266C323F}" dt="2021-05-03T17:35:16.803" v="59"/>
          <ac:spMkLst>
            <pc:docMk/>
            <pc:sldMk cId="3788202904" sldId="382"/>
            <ac:spMk id="3" creationId="{00000000-0000-0000-0000-000000000000}"/>
          </ac:spMkLst>
        </pc:spChg>
      </pc:sldChg>
      <pc:sldChg chg="del">
        <pc:chgData name="Jonathan Hudson" userId="f8f8b515-48f0-425a-9b2c-7a1cb9f57f80" providerId="ADAL" clId="{C8CA5735-C1BE-4DA1-A095-EB8A266C323F}" dt="2021-05-03T17:29:34.165" v="44" actId="47"/>
        <pc:sldMkLst>
          <pc:docMk/>
          <pc:sldMk cId="2269122065" sldId="399"/>
        </pc:sldMkLst>
      </pc:sldChg>
      <pc:sldChg chg="del">
        <pc:chgData name="Jonathan Hudson" userId="f8f8b515-48f0-425a-9b2c-7a1cb9f57f80" providerId="ADAL" clId="{C8CA5735-C1BE-4DA1-A095-EB8A266C323F}" dt="2021-05-03T17:29:34.165" v="44" actId="47"/>
        <pc:sldMkLst>
          <pc:docMk/>
          <pc:sldMk cId="1416434820" sldId="400"/>
        </pc:sldMkLst>
      </pc:sldChg>
      <pc:sldChg chg="delSp modSp mod">
        <pc:chgData name="Jonathan Hudson" userId="f8f8b515-48f0-425a-9b2c-7a1cb9f57f80" providerId="ADAL" clId="{C8CA5735-C1BE-4DA1-A095-EB8A266C323F}" dt="2021-05-03T17:36:51.437" v="96" actId="27636"/>
        <pc:sldMkLst>
          <pc:docMk/>
          <pc:sldMk cId="2980478006" sldId="401"/>
        </pc:sldMkLst>
        <pc:spChg chg="mod">
          <ac:chgData name="Jonathan Hudson" userId="f8f8b515-48f0-425a-9b2c-7a1cb9f57f80" providerId="ADAL" clId="{C8CA5735-C1BE-4DA1-A095-EB8A266C323F}" dt="2021-05-03T17:36:51.437" v="96" actId="27636"/>
          <ac:spMkLst>
            <pc:docMk/>
            <pc:sldMk cId="2980478006" sldId="401"/>
            <ac:spMk id="3"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9"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0"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1"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2" creationId="{00000000-0000-0000-0000-000000000000}"/>
          </ac:spMkLst>
        </pc:spChg>
      </pc:sldChg>
      <pc:sldChg chg="del">
        <pc:chgData name="Jonathan Hudson" userId="f8f8b515-48f0-425a-9b2c-7a1cb9f57f80" providerId="ADAL" clId="{C8CA5735-C1BE-4DA1-A095-EB8A266C323F}" dt="2021-05-03T17:29:34.165" v="44" actId="47"/>
        <pc:sldMkLst>
          <pc:docMk/>
          <pc:sldMk cId="4211281781" sldId="401"/>
        </pc:sldMkLst>
      </pc:sldChg>
      <pc:sldChg chg="del">
        <pc:chgData name="Jonathan Hudson" userId="f8f8b515-48f0-425a-9b2c-7a1cb9f57f80" providerId="ADAL" clId="{C8CA5735-C1BE-4DA1-A095-EB8A266C323F}" dt="2021-05-03T17:29:34.165" v="44" actId="47"/>
        <pc:sldMkLst>
          <pc:docMk/>
          <pc:sldMk cId="3994440028" sldId="402"/>
        </pc:sldMkLst>
      </pc:sldChg>
      <pc:sldChg chg="del">
        <pc:chgData name="Jonathan Hudson" userId="f8f8b515-48f0-425a-9b2c-7a1cb9f57f80" providerId="ADAL" clId="{C8CA5735-C1BE-4DA1-A095-EB8A266C323F}" dt="2021-05-03T17:29:34.165" v="44" actId="47"/>
        <pc:sldMkLst>
          <pc:docMk/>
          <pc:sldMk cId="1734356620" sldId="403"/>
        </pc:sldMkLst>
      </pc:sldChg>
      <pc:sldChg chg="del">
        <pc:chgData name="Jonathan Hudson" userId="f8f8b515-48f0-425a-9b2c-7a1cb9f57f80" providerId="ADAL" clId="{C8CA5735-C1BE-4DA1-A095-EB8A266C323F}" dt="2021-05-03T17:29:34.165" v="44" actId="47"/>
        <pc:sldMkLst>
          <pc:docMk/>
          <pc:sldMk cId="1118090256" sldId="411"/>
        </pc:sldMkLst>
      </pc:sldChg>
      <pc:sldChg chg="del">
        <pc:chgData name="Jonathan Hudson" userId="f8f8b515-48f0-425a-9b2c-7a1cb9f57f80" providerId="ADAL" clId="{C8CA5735-C1BE-4DA1-A095-EB8A266C323F}" dt="2021-05-03T17:29:34.165" v="44" actId="47"/>
        <pc:sldMkLst>
          <pc:docMk/>
          <pc:sldMk cId="3148755470" sldId="416"/>
        </pc:sldMkLst>
      </pc:sldChg>
      <pc:sldChg chg="del">
        <pc:chgData name="Jonathan Hudson" userId="f8f8b515-48f0-425a-9b2c-7a1cb9f57f80" providerId="ADAL" clId="{C8CA5735-C1BE-4DA1-A095-EB8A266C323F}" dt="2021-05-03T17:29:34.165" v="44" actId="47"/>
        <pc:sldMkLst>
          <pc:docMk/>
          <pc:sldMk cId="108155637" sldId="419"/>
        </pc:sldMkLst>
      </pc:sldChg>
      <pc:sldChg chg="del">
        <pc:chgData name="Jonathan Hudson" userId="f8f8b515-48f0-425a-9b2c-7a1cb9f57f80" providerId="ADAL" clId="{C8CA5735-C1BE-4DA1-A095-EB8A266C323F}" dt="2021-05-03T17:29:34.165" v="44" actId="47"/>
        <pc:sldMkLst>
          <pc:docMk/>
          <pc:sldMk cId="1062976583" sldId="421"/>
        </pc:sldMkLst>
      </pc:sldChg>
      <pc:sldChg chg="del">
        <pc:chgData name="Jonathan Hudson" userId="f8f8b515-48f0-425a-9b2c-7a1cb9f57f80" providerId="ADAL" clId="{C8CA5735-C1BE-4DA1-A095-EB8A266C323F}" dt="2021-05-03T17:29:34.165" v="44" actId="47"/>
        <pc:sldMkLst>
          <pc:docMk/>
          <pc:sldMk cId="3478935548" sldId="428"/>
        </pc:sldMkLst>
      </pc:sldChg>
      <pc:sldChg chg="del">
        <pc:chgData name="Jonathan Hudson" userId="f8f8b515-48f0-425a-9b2c-7a1cb9f57f80" providerId="ADAL" clId="{C8CA5735-C1BE-4DA1-A095-EB8A266C323F}" dt="2021-05-03T17:29:34.165" v="44" actId="47"/>
        <pc:sldMkLst>
          <pc:docMk/>
          <pc:sldMk cId="1679960403" sldId="429"/>
        </pc:sldMkLst>
      </pc:sldChg>
      <pc:sldChg chg="del">
        <pc:chgData name="Jonathan Hudson" userId="f8f8b515-48f0-425a-9b2c-7a1cb9f57f80" providerId="ADAL" clId="{C8CA5735-C1BE-4DA1-A095-EB8A266C323F}" dt="2021-05-03T17:29:34.165" v="44" actId="47"/>
        <pc:sldMkLst>
          <pc:docMk/>
          <pc:sldMk cId="382644245" sldId="468"/>
        </pc:sldMkLst>
      </pc:sldChg>
      <pc:sldChg chg="del">
        <pc:chgData name="Jonathan Hudson" userId="f8f8b515-48f0-425a-9b2c-7a1cb9f57f80" providerId="ADAL" clId="{C8CA5735-C1BE-4DA1-A095-EB8A266C323F}" dt="2021-05-03T17:29:34.165" v="44" actId="47"/>
        <pc:sldMkLst>
          <pc:docMk/>
          <pc:sldMk cId="1254640241" sldId="536"/>
        </pc:sldMkLst>
      </pc:sldChg>
      <pc:sldChg chg="del">
        <pc:chgData name="Jonathan Hudson" userId="f8f8b515-48f0-425a-9b2c-7a1cb9f57f80" providerId="ADAL" clId="{C8CA5735-C1BE-4DA1-A095-EB8A266C323F}" dt="2021-05-03T17:29:34.165" v="44" actId="47"/>
        <pc:sldMkLst>
          <pc:docMk/>
          <pc:sldMk cId="211958504" sldId="538"/>
        </pc:sldMkLst>
      </pc:sldChg>
      <pc:sldChg chg="del">
        <pc:chgData name="Jonathan Hudson" userId="f8f8b515-48f0-425a-9b2c-7a1cb9f57f80" providerId="ADAL" clId="{C8CA5735-C1BE-4DA1-A095-EB8A266C323F}" dt="2021-05-03T17:29:34.165" v="44" actId="47"/>
        <pc:sldMkLst>
          <pc:docMk/>
          <pc:sldMk cId="3035930984" sldId="542"/>
        </pc:sldMkLst>
      </pc:sldChg>
      <pc:sldChg chg="del">
        <pc:chgData name="Jonathan Hudson" userId="f8f8b515-48f0-425a-9b2c-7a1cb9f57f80" providerId="ADAL" clId="{C8CA5735-C1BE-4DA1-A095-EB8A266C323F}" dt="2021-05-03T17:29:34.165" v="44" actId="47"/>
        <pc:sldMkLst>
          <pc:docMk/>
          <pc:sldMk cId="2727473342" sldId="543"/>
        </pc:sldMkLst>
      </pc:sldChg>
      <pc:sldChg chg="del">
        <pc:chgData name="Jonathan Hudson" userId="f8f8b515-48f0-425a-9b2c-7a1cb9f57f80" providerId="ADAL" clId="{C8CA5735-C1BE-4DA1-A095-EB8A266C323F}" dt="2021-05-03T17:29:34.165" v="44" actId="47"/>
        <pc:sldMkLst>
          <pc:docMk/>
          <pc:sldMk cId="4231558131" sldId="546"/>
        </pc:sldMkLst>
      </pc:sldChg>
      <pc:sldChg chg="del">
        <pc:chgData name="Jonathan Hudson" userId="f8f8b515-48f0-425a-9b2c-7a1cb9f57f80" providerId="ADAL" clId="{C8CA5735-C1BE-4DA1-A095-EB8A266C323F}" dt="2021-05-03T17:29:34.165" v="44" actId="47"/>
        <pc:sldMkLst>
          <pc:docMk/>
          <pc:sldMk cId="279969258" sldId="601"/>
        </pc:sldMkLst>
      </pc:sldChg>
      <pc:sldChg chg="del">
        <pc:chgData name="Jonathan Hudson" userId="f8f8b515-48f0-425a-9b2c-7a1cb9f57f80" providerId="ADAL" clId="{C8CA5735-C1BE-4DA1-A095-EB8A266C323F}" dt="2021-05-03T17:29:34.165" v="44" actId="47"/>
        <pc:sldMkLst>
          <pc:docMk/>
          <pc:sldMk cId="2752439332" sldId="763"/>
        </pc:sldMkLst>
      </pc:sldChg>
      <pc:sldChg chg="del">
        <pc:chgData name="Jonathan Hudson" userId="f8f8b515-48f0-425a-9b2c-7a1cb9f57f80" providerId="ADAL" clId="{C8CA5735-C1BE-4DA1-A095-EB8A266C323F}" dt="2021-05-03T17:29:34.165" v="44" actId="47"/>
        <pc:sldMkLst>
          <pc:docMk/>
          <pc:sldMk cId="562417506" sldId="764"/>
        </pc:sldMkLst>
      </pc:sldChg>
      <pc:sldChg chg="del">
        <pc:chgData name="Jonathan Hudson" userId="f8f8b515-48f0-425a-9b2c-7a1cb9f57f80" providerId="ADAL" clId="{C8CA5735-C1BE-4DA1-A095-EB8A266C323F}" dt="2021-05-03T17:29:34.165" v="44" actId="47"/>
        <pc:sldMkLst>
          <pc:docMk/>
          <pc:sldMk cId="1168538170" sldId="765"/>
        </pc:sldMkLst>
      </pc:sldChg>
      <pc:sldChg chg="del">
        <pc:chgData name="Jonathan Hudson" userId="f8f8b515-48f0-425a-9b2c-7a1cb9f57f80" providerId="ADAL" clId="{C8CA5735-C1BE-4DA1-A095-EB8A266C323F}" dt="2021-05-03T17:29:34.165" v="44" actId="47"/>
        <pc:sldMkLst>
          <pc:docMk/>
          <pc:sldMk cId="3098600843" sldId="768"/>
        </pc:sldMkLst>
      </pc:sldChg>
      <pc:sldChg chg="modSp mod">
        <pc:chgData name="Jonathan Hudson" userId="f8f8b515-48f0-425a-9b2c-7a1cb9f57f80" providerId="ADAL" clId="{C8CA5735-C1BE-4DA1-A095-EB8A266C323F}" dt="2021-05-03T17:36:14.449" v="92" actId="20577"/>
        <pc:sldMkLst>
          <pc:docMk/>
          <pc:sldMk cId="3221615099" sldId="768"/>
        </pc:sldMkLst>
        <pc:spChg chg="mod">
          <ac:chgData name="Jonathan Hudson" userId="f8f8b515-48f0-425a-9b2c-7a1cb9f57f80" providerId="ADAL" clId="{C8CA5735-C1BE-4DA1-A095-EB8A266C323F}" dt="2021-05-03T17:36:10.759" v="90" actId="20577"/>
          <ac:spMkLst>
            <pc:docMk/>
            <pc:sldMk cId="3221615099" sldId="768"/>
            <ac:spMk id="3" creationId="{00000000-0000-0000-0000-000000000000}"/>
          </ac:spMkLst>
        </pc:spChg>
        <pc:spChg chg="mod">
          <ac:chgData name="Jonathan Hudson" userId="f8f8b515-48f0-425a-9b2c-7a1cb9f57f80" providerId="ADAL" clId="{C8CA5735-C1BE-4DA1-A095-EB8A266C323F}" dt="2021-05-03T17:36:14.449" v="92" actId="20577"/>
          <ac:spMkLst>
            <pc:docMk/>
            <pc:sldMk cId="3221615099" sldId="768"/>
            <ac:spMk id="4" creationId="{00000000-0000-0000-0000-000000000000}"/>
          </ac:spMkLst>
        </pc:spChg>
      </pc:sldChg>
      <pc:sldChg chg="del">
        <pc:chgData name="Jonathan Hudson" userId="f8f8b515-48f0-425a-9b2c-7a1cb9f57f80" providerId="ADAL" clId="{C8CA5735-C1BE-4DA1-A095-EB8A266C323F}" dt="2021-05-03T17:29:34.165" v="44" actId="47"/>
        <pc:sldMkLst>
          <pc:docMk/>
          <pc:sldMk cId="3089485791" sldId="770"/>
        </pc:sldMkLst>
      </pc:sldChg>
      <pc:sldChg chg="del">
        <pc:chgData name="Jonathan Hudson" userId="f8f8b515-48f0-425a-9b2c-7a1cb9f57f80" providerId="ADAL" clId="{C8CA5735-C1BE-4DA1-A095-EB8A266C323F}" dt="2021-05-03T17:29:34.165" v="44" actId="47"/>
        <pc:sldMkLst>
          <pc:docMk/>
          <pc:sldMk cId="1045136788" sldId="772"/>
        </pc:sldMkLst>
      </pc:sldChg>
      <pc:sldChg chg="del">
        <pc:chgData name="Jonathan Hudson" userId="f8f8b515-48f0-425a-9b2c-7a1cb9f57f80" providerId="ADAL" clId="{C8CA5735-C1BE-4DA1-A095-EB8A266C323F}" dt="2021-05-03T17:29:34.165" v="44" actId="47"/>
        <pc:sldMkLst>
          <pc:docMk/>
          <pc:sldMk cId="2136675502" sldId="773"/>
        </pc:sldMkLst>
      </pc:sldChg>
      <pc:sldChg chg="del">
        <pc:chgData name="Jonathan Hudson" userId="f8f8b515-48f0-425a-9b2c-7a1cb9f57f80" providerId="ADAL" clId="{C8CA5735-C1BE-4DA1-A095-EB8A266C323F}" dt="2021-05-03T17:29:34.165" v="44" actId="47"/>
        <pc:sldMkLst>
          <pc:docMk/>
          <pc:sldMk cId="4088932591" sldId="774"/>
        </pc:sldMkLst>
      </pc:sldChg>
      <pc:sldChg chg="del">
        <pc:chgData name="Jonathan Hudson" userId="f8f8b515-48f0-425a-9b2c-7a1cb9f57f80" providerId="ADAL" clId="{C8CA5735-C1BE-4DA1-A095-EB8A266C323F}" dt="2021-05-03T17:29:34.165" v="44" actId="47"/>
        <pc:sldMkLst>
          <pc:docMk/>
          <pc:sldMk cId="2223133840" sldId="775"/>
        </pc:sldMkLst>
      </pc:sldChg>
      <pc:sldChg chg="del">
        <pc:chgData name="Jonathan Hudson" userId="f8f8b515-48f0-425a-9b2c-7a1cb9f57f80" providerId="ADAL" clId="{C8CA5735-C1BE-4DA1-A095-EB8A266C323F}" dt="2021-05-03T17:29:34.165" v="44" actId="47"/>
        <pc:sldMkLst>
          <pc:docMk/>
          <pc:sldMk cId="2008378057" sldId="776"/>
        </pc:sldMkLst>
      </pc:sldChg>
      <pc:sldChg chg="del">
        <pc:chgData name="Jonathan Hudson" userId="f8f8b515-48f0-425a-9b2c-7a1cb9f57f80" providerId="ADAL" clId="{C8CA5735-C1BE-4DA1-A095-EB8A266C323F}" dt="2021-05-03T17:29:34.165" v="44" actId="47"/>
        <pc:sldMkLst>
          <pc:docMk/>
          <pc:sldMk cId="3289580792" sldId="777"/>
        </pc:sldMkLst>
      </pc:sldChg>
      <pc:sldChg chg="del">
        <pc:chgData name="Jonathan Hudson" userId="f8f8b515-48f0-425a-9b2c-7a1cb9f57f80" providerId="ADAL" clId="{C8CA5735-C1BE-4DA1-A095-EB8A266C323F}" dt="2021-05-03T17:29:34.165" v="44" actId="47"/>
        <pc:sldMkLst>
          <pc:docMk/>
          <pc:sldMk cId="2181599212" sldId="778"/>
        </pc:sldMkLst>
      </pc:sldChg>
      <pc:sldChg chg="del">
        <pc:chgData name="Jonathan Hudson" userId="f8f8b515-48f0-425a-9b2c-7a1cb9f57f80" providerId="ADAL" clId="{C8CA5735-C1BE-4DA1-A095-EB8A266C323F}" dt="2021-05-03T17:29:34.165" v="44" actId="47"/>
        <pc:sldMkLst>
          <pc:docMk/>
          <pc:sldMk cId="384166132" sldId="779"/>
        </pc:sldMkLst>
      </pc:sldChg>
      <pc:sldChg chg="del">
        <pc:chgData name="Jonathan Hudson" userId="f8f8b515-48f0-425a-9b2c-7a1cb9f57f80" providerId="ADAL" clId="{C8CA5735-C1BE-4DA1-A095-EB8A266C323F}" dt="2021-05-03T17:29:34.165" v="44" actId="47"/>
        <pc:sldMkLst>
          <pc:docMk/>
          <pc:sldMk cId="2049204502" sldId="780"/>
        </pc:sldMkLst>
      </pc:sldChg>
      <pc:sldChg chg="del">
        <pc:chgData name="Jonathan Hudson" userId="f8f8b515-48f0-425a-9b2c-7a1cb9f57f80" providerId="ADAL" clId="{C8CA5735-C1BE-4DA1-A095-EB8A266C323F}" dt="2021-05-03T17:29:34.165" v="44" actId="47"/>
        <pc:sldMkLst>
          <pc:docMk/>
          <pc:sldMk cId="1273438895" sldId="781"/>
        </pc:sldMkLst>
      </pc:sldChg>
      <pc:sldChg chg="delSp modSp mod">
        <pc:chgData name="Jonathan Hudson" userId="f8f8b515-48f0-425a-9b2c-7a1cb9f57f80" providerId="ADAL" clId="{C8CA5735-C1BE-4DA1-A095-EB8A266C323F}" dt="2021-05-03T17:38:34.730" v="126" actId="20577"/>
        <pc:sldMkLst>
          <pc:docMk/>
          <pc:sldMk cId="348514796" sldId="790"/>
        </pc:sldMkLst>
        <pc:spChg chg="del">
          <ac:chgData name="Jonathan Hudson" userId="f8f8b515-48f0-425a-9b2c-7a1cb9f57f80" providerId="ADAL" clId="{C8CA5735-C1BE-4DA1-A095-EB8A266C323F}" dt="2021-05-03T17:38:03.208" v="114" actId="478"/>
          <ac:spMkLst>
            <pc:docMk/>
            <pc:sldMk cId="348514796" sldId="790"/>
            <ac:spMk id="5" creationId="{00000000-0000-0000-0000-000000000000}"/>
          </ac:spMkLst>
        </pc:spChg>
        <pc:spChg chg="mod">
          <ac:chgData name="Jonathan Hudson" userId="f8f8b515-48f0-425a-9b2c-7a1cb9f57f80" providerId="ADAL" clId="{C8CA5735-C1BE-4DA1-A095-EB8A266C323F}" dt="2021-05-03T17:38:34.730" v="126" actId="20577"/>
          <ac:spMkLst>
            <pc:docMk/>
            <pc:sldMk cId="348514796" sldId="790"/>
            <ac:spMk id="10" creationId="{00000000-0000-0000-0000-000000000000}"/>
          </ac:spMkLst>
        </pc:spChg>
      </pc:sldChg>
      <pc:sldChg chg="delSp modSp add mod">
        <pc:chgData name="Jonathan Hudson" userId="f8f8b515-48f0-425a-9b2c-7a1cb9f57f80" providerId="ADAL" clId="{C8CA5735-C1BE-4DA1-A095-EB8A266C323F}" dt="2021-05-03T17:37:15.376" v="113" actId="1076"/>
        <pc:sldMkLst>
          <pc:docMk/>
          <pc:sldMk cId="1469931984" sldId="791"/>
        </pc:sldMkLst>
        <pc:spChg chg="mod">
          <ac:chgData name="Jonathan Hudson" userId="f8f8b515-48f0-425a-9b2c-7a1cb9f57f80" providerId="ADAL" clId="{C8CA5735-C1BE-4DA1-A095-EB8A266C323F}" dt="2021-05-03T17:37:09.489" v="112" actId="20577"/>
          <ac:spMkLst>
            <pc:docMk/>
            <pc:sldMk cId="1469931984" sldId="791"/>
            <ac:spMk id="3" creationId="{00000000-0000-0000-0000-000000000000}"/>
          </ac:spMkLst>
        </pc:spChg>
        <pc:spChg chg="del">
          <ac:chgData name="Jonathan Hudson" userId="f8f8b515-48f0-425a-9b2c-7a1cb9f57f80" providerId="ADAL" clId="{C8CA5735-C1BE-4DA1-A095-EB8A266C323F}" dt="2021-05-03T17:36:58.967" v="99" actId="478"/>
          <ac:spMkLst>
            <pc:docMk/>
            <pc:sldMk cId="1469931984" sldId="791"/>
            <ac:spMk id="7" creationId="{00000000-0000-0000-0000-000000000000}"/>
          </ac:spMkLst>
        </pc:spChg>
        <pc:spChg chg="del">
          <ac:chgData name="Jonathan Hudson" userId="f8f8b515-48f0-425a-9b2c-7a1cb9f57f80" providerId="ADAL" clId="{C8CA5735-C1BE-4DA1-A095-EB8A266C323F}" dt="2021-05-03T17:37:00.519" v="100" actId="478"/>
          <ac:spMkLst>
            <pc:docMk/>
            <pc:sldMk cId="1469931984" sldId="791"/>
            <ac:spMk id="8"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9"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0"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1"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2" creationId="{00000000-0000-0000-0000-000000000000}"/>
          </ac:spMkLst>
        </pc:spChg>
        <pc:picChg chg="del">
          <ac:chgData name="Jonathan Hudson" userId="f8f8b515-48f0-425a-9b2c-7a1cb9f57f80" providerId="ADAL" clId="{C8CA5735-C1BE-4DA1-A095-EB8A266C323F}" dt="2021-05-03T17:36:57.208" v="97" actId="478"/>
          <ac:picMkLst>
            <pc:docMk/>
            <pc:sldMk cId="1469931984" sldId="791"/>
            <ac:picMk id="5" creationId="{00000000-0000-0000-0000-000000000000}"/>
          </ac:picMkLst>
        </pc:picChg>
        <pc:picChg chg="del">
          <ac:chgData name="Jonathan Hudson" userId="f8f8b515-48f0-425a-9b2c-7a1cb9f57f80" providerId="ADAL" clId="{C8CA5735-C1BE-4DA1-A095-EB8A266C323F}" dt="2021-05-03T17:36:57.695" v="98" actId="478"/>
          <ac:picMkLst>
            <pc:docMk/>
            <pc:sldMk cId="1469931984" sldId="791"/>
            <ac:picMk id="6" creationId="{00000000-0000-0000-0000-000000000000}"/>
          </ac:picMkLst>
        </pc:picChg>
      </pc:sldChg>
      <pc:sldMasterChg chg="del delSldLayout">
        <pc:chgData name="Jonathan Hudson" userId="f8f8b515-48f0-425a-9b2c-7a1cb9f57f80" providerId="ADAL" clId="{C8CA5735-C1BE-4DA1-A095-EB8A266C323F}" dt="2021-05-03T17:29:34.165" v="44" actId="47"/>
        <pc:sldMasterMkLst>
          <pc:docMk/>
          <pc:sldMasterMk cId="2003137772" sldId="2147483680"/>
        </pc:sldMasterMkLst>
        <pc:sldLayoutChg chg="del">
          <pc:chgData name="Jonathan Hudson" userId="f8f8b515-48f0-425a-9b2c-7a1cb9f57f80" providerId="ADAL" clId="{C8CA5735-C1BE-4DA1-A095-EB8A266C323F}" dt="2021-05-03T17:29:34.165" v="44" actId="47"/>
          <pc:sldLayoutMkLst>
            <pc:docMk/>
            <pc:sldMasterMk cId="2003137772" sldId="2147483680"/>
            <pc:sldLayoutMk cId="2160672435" sldId="214748368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4201967954" sldId="214748368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65313186" sldId="214748368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02997017" sldId="214748368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821385520" sldId="214748368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128224356" sldId="214748368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81488664" sldId="214748368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91373139" sldId="214748368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393630403" sldId="2147483689"/>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54593698" sldId="2147483690"/>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884193936" sldId="214748369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200028918" sldId="214748369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676041686" sldId="214748369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2127606" sldId="214748369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262528284" sldId="214748369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27974545" sldId="214748369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885747884" sldId="214748369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742756359" sldId="214748369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491113748" sldId="2147483699"/>
          </pc:sldLayoutMkLst>
        </pc:sldLayoutChg>
      </pc:sldMasterChg>
    </pc:docChg>
  </pc:docChgLst>
  <pc:docChgLst>
    <pc:chgData name="Jonathan Hudson" userId="f8f8b515-48f0-425a-9b2c-7a1cb9f57f80" providerId="ADAL" clId="{4AD6034E-C9B3-4413-B2C2-DF309A5123F8}"/>
    <pc:docChg chg="undo custSel addSld delSld modSld sldOrd">
      <pc:chgData name="Jonathan Hudson" userId="f8f8b515-48f0-425a-9b2c-7a1cb9f57f80" providerId="ADAL" clId="{4AD6034E-C9B3-4413-B2C2-DF309A5123F8}" dt="2021-05-03T17:50:02.936" v="134" actId="207"/>
      <pc:docMkLst>
        <pc:docMk/>
      </pc:docMkLst>
      <pc:sldChg chg="modSp mod">
        <pc:chgData name="Jonathan Hudson" userId="f8f8b515-48f0-425a-9b2c-7a1cb9f57f80" providerId="ADAL" clId="{4AD6034E-C9B3-4413-B2C2-DF309A5123F8}" dt="2021-05-03T17:43:03.344" v="28" actId="20577"/>
        <pc:sldMkLst>
          <pc:docMk/>
          <pc:sldMk cId="1814768217" sldId="256"/>
        </pc:sldMkLst>
        <pc:spChg chg="mod">
          <ac:chgData name="Jonathan Hudson" userId="f8f8b515-48f0-425a-9b2c-7a1cb9f57f80" providerId="ADAL" clId="{4AD6034E-C9B3-4413-B2C2-DF309A5123F8}" dt="2021-05-03T17:43:03.344" v="28" actId="20577"/>
          <ac:spMkLst>
            <pc:docMk/>
            <pc:sldMk cId="1814768217" sldId="256"/>
            <ac:spMk id="2" creationId="{B36EF6ED-5AC5-4E43-8069-ECF11021C7C6}"/>
          </ac:spMkLst>
        </pc:spChg>
      </pc:sldChg>
      <pc:sldChg chg="del">
        <pc:chgData name="Jonathan Hudson" userId="f8f8b515-48f0-425a-9b2c-7a1cb9f57f80" providerId="ADAL" clId="{4AD6034E-C9B3-4413-B2C2-DF309A5123F8}" dt="2021-05-03T17:43:06.848" v="29" actId="47"/>
        <pc:sldMkLst>
          <pc:docMk/>
          <pc:sldMk cId="3212126035" sldId="380"/>
        </pc:sldMkLst>
      </pc:sldChg>
      <pc:sldChg chg="del">
        <pc:chgData name="Jonathan Hudson" userId="f8f8b515-48f0-425a-9b2c-7a1cb9f57f80" providerId="ADAL" clId="{4AD6034E-C9B3-4413-B2C2-DF309A5123F8}" dt="2021-05-03T17:43:06.848" v="29" actId="47"/>
        <pc:sldMkLst>
          <pc:docMk/>
          <pc:sldMk cId="1984251616" sldId="385"/>
        </pc:sldMkLst>
      </pc:sldChg>
      <pc:sldChg chg="del">
        <pc:chgData name="Jonathan Hudson" userId="f8f8b515-48f0-425a-9b2c-7a1cb9f57f80" providerId="ADAL" clId="{4AD6034E-C9B3-4413-B2C2-DF309A5123F8}" dt="2021-05-03T17:43:06.848" v="29" actId="47"/>
        <pc:sldMkLst>
          <pc:docMk/>
          <pc:sldMk cId="2731772206" sldId="386"/>
        </pc:sldMkLst>
      </pc:sldChg>
      <pc:sldChg chg="del">
        <pc:chgData name="Jonathan Hudson" userId="f8f8b515-48f0-425a-9b2c-7a1cb9f57f80" providerId="ADAL" clId="{4AD6034E-C9B3-4413-B2C2-DF309A5123F8}" dt="2021-05-03T17:43:06.848" v="29" actId="47"/>
        <pc:sldMkLst>
          <pc:docMk/>
          <pc:sldMk cId="2952121387" sldId="387"/>
        </pc:sldMkLst>
      </pc:sldChg>
      <pc:sldChg chg="del">
        <pc:chgData name="Jonathan Hudson" userId="f8f8b515-48f0-425a-9b2c-7a1cb9f57f80" providerId="ADAL" clId="{4AD6034E-C9B3-4413-B2C2-DF309A5123F8}" dt="2021-05-03T17:43:06.848" v="29" actId="47"/>
        <pc:sldMkLst>
          <pc:docMk/>
          <pc:sldMk cId="804274436" sldId="388"/>
        </pc:sldMkLst>
      </pc:sldChg>
      <pc:sldChg chg="del">
        <pc:chgData name="Jonathan Hudson" userId="f8f8b515-48f0-425a-9b2c-7a1cb9f57f80" providerId="ADAL" clId="{4AD6034E-C9B3-4413-B2C2-DF309A5123F8}" dt="2021-05-03T17:43:06.848" v="29" actId="47"/>
        <pc:sldMkLst>
          <pc:docMk/>
          <pc:sldMk cId="2800317878" sldId="389"/>
        </pc:sldMkLst>
      </pc:sldChg>
      <pc:sldChg chg="del">
        <pc:chgData name="Jonathan Hudson" userId="f8f8b515-48f0-425a-9b2c-7a1cb9f57f80" providerId="ADAL" clId="{4AD6034E-C9B3-4413-B2C2-DF309A5123F8}" dt="2021-05-03T17:43:06.848" v="29" actId="47"/>
        <pc:sldMkLst>
          <pc:docMk/>
          <pc:sldMk cId="4213666228" sldId="390"/>
        </pc:sldMkLst>
      </pc:sldChg>
      <pc:sldChg chg="del">
        <pc:chgData name="Jonathan Hudson" userId="f8f8b515-48f0-425a-9b2c-7a1cb9f57f80" providerId="ADAL" clId="{4AD6034E-C9B3-4413-B2C2-DF309A5123F8}" dt="2021-05-03T17:43:06.848" v="29" actId="47"/>
        <pc:sldMkLst>
          <pc:docMk/>
          <pc:sldMk cId="2009325328" sldId="391"/>
        </pc:sldMkLst>
      </pc:sldChg>
      <pc:sldChg chg="del">
        <pc:chgData name="Jonathan Hudson" userId="f8f8b515-48f0-425a-9b2c-7a1cb9f57f80" providerId="ADAL" clId="{4AD6034E-C9B3-4413-B2C2-DF309A5123F8}" dt="2021-05-03T17:43:06.848" v="29" actId="47"/>
        <pc:sldMkLst>
          <pc:docMk/>
          <pc:sldMk cId="3601085311" sldId="392"/>
        </pc:sldMkLst>
      </pc:sldChg>
      <pc:sldChg chg="del">
        <pc:chgData name="Jonathan Hudson" userId="f8f8b515-48f0-425a-9b2c-7a1cb9f57f80" providerId="ADAL" clId="{4AD6034E-C9B3-4413-B2C2-DF309A5123F8}" dt="2021-05-03T17:43:06.848" v="29" actId="47"/>
        <pc:sldMkLst>
          <pc:docMk/>
          <pc:sldMk cId="2570426319" sldId="393"/>
        </pc:sldMkLst>
      </pc:sldChg>
      <pc:sldChg chg="del">
        <pc:chgData name="Jonathan Hudson" userId="f8f8b515-48f0-425a-9b2c-7a1cb9f57f80" providerId="ADAL" clId="{4AD6034E-C9B3-4413-B2C2-DF309A5123F8}" dt="2021-05-03T17:43:06.848" v="29" actId="47"/>
        <pc:sldMkLst>
          <pc:docMk/>
          <pc:sldMk cId="707356979" sldId="394"/>
        </pc:sldMkLst>
      </pc:sldChg>
      <pc:sldChg chg="del">
        <pc:chgData name="Jonathan Hudson" userId="f8f8b515-48f0-425a-9b2c-7a1cb9f57f80" providerId="ADAL" clId="{4AD6034E-C9B3-4413-B2C2-DF309A5123F8}" dt="2021-05-03T17:43:06.848" v="29" actId="47"/>
        <pc:sldMkLst>
          <pc:docMk/>
          <pc:sldMk cId="3807371704" sldId="395"/>
        </pc:sldMkLst>
      </pc:sldChg>
      <pc:sldChg chg="del">
        <pc:chgData name="Jonathan Hudson" userId="f8f8b515-48f0-425a-9b2c-7a1cb9f57f80" providerId="ADAL" clId="{4AD6034E-C9B3-4413-B2C2-DF309A5123F8}" dt="2021-05-03T17:43:06.848" v="29" actId="47"/>
        <pc:sldMkLst>
          <pc:docMk/>
          <pc:sldMk cId="3061288405" sldId="397"/>
        </pc:sldMkLst>
      </pc:sldChg>
      <pc:sldChg chg="del">
        <pc:chgData name="Jonathan Hudson" userId="f8f8b515-48f0-425a-9b2c-7a1cb9f57f80" providerId="ADAL" clId="{4AD6034E-C9B3-4413-B2C2-DF309A5123F8}" dt="2021-05-03T17:43:06.848" v="29" actId="47"/>
        <pc:sldMkLst>
          <pc:docMk/>
          <pc:sldMk cId="3402709002" sldId="398"/>
        </pc:sldMkLst>
      </pc:sldChg>
      <pc:sldChg chg="del">
        <pc:chgData name="Jonathan Hudson" userId="f8f8b515-48f0-425a-9b2c-7a1cb9f57f80" providerId="ADAL" clId="{4AD6034E-C9B3-4413-B2C2-DF309A5123F8}" dt="2021-05-03T17:43:06.848" v="29" actId="47"/>
        <pc:sldMkLst>
          <pc:docMk/>
          <pc:sldMk cId="2612685790" sldId="399"/>
        </pc:sldMkLst>
      </pc:sldChg>
      <pc:sldChg chg="del">
        <pc:chgData name="Jonathan Hudson" userId="f8f8b515-48f0-425a-9b2c-7a1cb9f57f80" providerId="ADAL" clId="{4AD6034E-C9B3-4413-B2C2-DF309A5123F8}" dt="2021-05-03T17:43:06.848" v="29" actId="47"/>
        <pc:sldMkLst>
          <pc:docMk/>
          <pc:sldMk cId="378918933" sldId="409"/>
        </pc:sldMkLst>
      </pc:sldChg>
      <pc:sldChg chg="modSp mod">
        <pc:chgData name="Jonathan Hudson" userId="f8f8b515-48f0-425a-9b2c-7a1cb9f57f80" providerId="ADAL" clId="{4AD6034E-C9B3-4413-B2C2-DF309A5123F8}" dt="2021-05-03T17:46:33.437" v="32" actId="27636"/>
        <pc:sldMkLst>
          <pc:docMk/>
          <pc:sldMk cId="3749758101" sldId="570"/>
        </pc:sldMkLst>
        <pc:spChg chg="mod">
          <ac:chgData name="Jonathan Hudson" userId="f8f8b515-48f0-425a-9b2c-7a1cb9f57f80" providerId="ADAL" clId="{4AD6034E-C9B3-4413-B2C2-DF309A5123F8}" dt="2021-05-03T17:46:33.437" v="32" actId="27636"/>
          <ac:spMkLst>
            <pc:docMk/>
            <pc:sldMk cId="3749758101" sldId="570"/>
            <ac:spMk id="3" creationId="{00000000-0000-0000-0000-000000000000}"/>
          </ac:spMkLst>
        </pc:spChg>
      </pc:sldChg>
      <pc:sldChg chg="del">
        <pc:chgData name="Jonathan Hudson" userId="f8f8b515-48f0-425a-9b2c-7a1cb9f57f80" providerId="ADAL" clId="{4AD6034E-C9B3-4413-B2C2-DF309A5123F8}" dt="2021-05-03T17:47:13.954" v="63" actId="47"/>
        <pc:sldMkLst>
          <pc:docMk/>
          <pc:sldMk cId="1438085681" sldId="750"/>
        </pc:sldMkLst>
      </pc:sldChg>
      <pc:sldChg chg="modSp mod">
        <pc:chgData name="Jonathan Hudson" userId="f8f8b515-48f0-425a-9b2c-7a1cb9f57f80" providerId="ADAL" clId="{4AD6034E-C9B3-4413-B2C2-DF309A5123F8}" dt="2021-05-03T17:47:49.904" v="67" actId="207"/>
        <pc:sldMkLst>
          <pc:docMk/>
          <pc:sldMk cId="1968308069" sldId="751"/>
        </pc:sldMkLst>
        <pc:graphicFrameChg chg="modGraphic">
          <ac:chgData name="Jonathan Hudson" userId="f8f8b515-48f0-425a-9b2c-7a1cb9f57f80" providerId="ADAL" clId="{4AD6034E-C9B3-4413-B2C2-DF309A5123F8}" dt="2021-05-03T17:47:49.904" v="67" actId="207"/>
          <ac:graphicFrameMkLst>
            <pc:docMk/>
            <pc:sldMk cId="1968308069" sldId="751"/>
            <ac:graphicFrameMk id="4" creationId="{7640F76B-B159-4441-8127-D77580ADAC7E}"/>
          </ac:graphicFrameMkLst>
        </pc:graphicFrameChg>
      </pc:sldChg>
      <pc:sldChg chg="modSp mod">
        <pc:chgData name="Jonathan Hudson" userId="f8f8b515-48f0-425a-9b2c-7a1cb9f57f80" providerId="ADAL" clId="{4AD6034E-C9B3-4413-B2C2-DF309A5123F8}" dt="2021-05-03T17:48:47.810" v="126" actId="20577"/>
        <pc:sldMkLst>
          <pc:docMk/>
          <pc:sldMk cId="143810667" sldId="753"/>
        </pc:sldMkLst>
        <pc:spChg chg="mod">
          <ac:chgData name="Jonathan Hudson" userId="f8f8b515-48f0-425a-9b2c-7a1cb9f57f80" providerId="ADAL" clId="{4AD6034E-C9B3-4413-B2C2-DF309A5123F8}" dt="2021-05-03T17:48:47.810" v="126" actId="20577"/>
          <ac:spMkLst>
            <pc:docMk/>
            <pc:sldMk cId="143810667" sldId="753"/>
            <ac:spMk id="2" creationId="{00000000-0000-0000-0000-000000000000}"/>
          </ac:spMkLst>
        </pc:spChg>
        <pc:spChg chg="mod">
          <ac:chgData name="Jonathan Hudson" userId="f8f8b515-48f0-425a-9b2c-7a1cb9f57f80" providerId="ADAL" clId="{4AD6034E-C9B3-4413-B2C2-DF309A5123F8}" dt="2021-05-03T17:48:41.170" v="109" actId="27636"/>
          <ac:spMkLst>
            <pc:docMk/>
            <pc:sldMk cId="143810667" sldId="753"/>
            <ac:spMk id="3" creationId="{00000000-0000-0000-0000-000000000000}"/>
          </ac:spMkLst>
        </pc:spChg>
      </pc:sldChg>
      <pc:sldChg chg="modSp mod">
        <pc:chgData name="Jonathan Hudson" userId="f8f8b515-48f0-425a-9b2c-7a1cb9f57f80" providerId="ADAL" clId="{4AD6034E-C9B3-4413-B2C2-DF309A5123F8}" dt="2021-05-03T17:49:27.987" v="130" actId="20577"/>
        <pc:sldMkLst>
          <pc:docMk/>
          <pc:sldMk cId="1796316508" sldId="755"/>
        </pc:sldMkLst>
        <pc:spChg chg="mod">
          <ac:chgData name="Jonathan Hudson" userId="f8f8b515-48f0-425a-9b2c-7a1cb9f57f80" providerId="ADAL" clId="{4AD6034E-C9B3-4413-B2C2-DF309A5123F8}" dt="2021-05-03T17:49:27.987" v="130" actId="20577"/>
          <ac:spMkLst>
            <pc:docMk/>
            <pc:sldMk cId="1796316508" sldId="755"/>
            <ac:spMk id="3" creationId="{D0E09D4E-93AC-4859-97F5-3652AE1FD786}"/>
          </ac:spMkLst>
        </pc:spChg>
      </pc:sldChg>
      <pc:sldChg chg="modSp mod">
        <pc:chgData name="Jonathan Hudson" userId="f8f8b515-48f0-425a-9b2c-7a1cb9f57f80" providerId="ADAL" clId="{4AD6034E-C9B3-4413-B2C2-DF309A5123F8}" dt="2021-05-03T17:46:33.459" v="35" actId="27636"/>
        <pc:sldMkLst>
          <pc:docMk/>
          <pc:sldMk cId="1757913896" sldId="757"/>
        </pc:sldMkLst>
        <pc:spChg chg="mod">
          <ac:chgData name="Jonathan Hudson" userId="f8f8b515-48f0-425a-9b2c-7a1cb9f57f80" providerId="ADAL" clId="{4AD6034E-C9B3-4413-B2C2-DF309A5123F8}" dt="2021-05-03T17:46:33.459" v="35" actId="27636"/>
          <ac:spMkLst>
            <pc:docMk/>
            <pc:sldMk cId="1757913896" sldId="757"/>
            <ac:spMk id="3" creationId="{00000000-0000-0000-0000-000000000000}"/>
          </ac:spMkLst>
        </pc:spChg>
      </pc:sldChg>
      <pc:sldChg chg="modSp mod">
        <pc:chgData name="Jonathan Hudson" userId="f8f8b515-48f0-425a-9b2c-7a1cb9f57f80" providerId="ADAL" clId="{4AD6034E-C9B3-4413-B2C2-DF309A5123F8}" dt="2021-05-03T17:49:46.429" v="133" actId="207"/>
        <pc:sldMkLst>
          <pc:docMk/>
          <pc:sldMk cId="1122635589" sldId="758"/>
        </pc:sldMkLst>
        <pc:graphicFrameChg chg="modGraphic">
          <ac:chgData name="Jonathan Hudson" userId="f8f8b515-48f0-425a-9b2c-7a1cb9f57f80" providerId="ADAL" clId="{4AD6034E-C9B3-4413-B2C2-DF309A5123F8}" dt="2021-05-03T17:49:46.429" v="133" actId="207"/>
          <ac:graphicFrameMkLst>
            <pc:docMk/>
            <pc:sldMk cId="1122635589" sldId="758"/>
            <ac:graphicFrameMk id="4" creationId="{7640F76B-B159-4441-8127-D77580ADAC7E}"/>
          </ac:graphicFrameMkLst>
        </pc:graphicFrameChg>
      </pc:sldChg>
      <pc:sldChg chg="modSp mod">
        <pc:chgData name="Jonathan Hudson" userId="f8f8b515-48f0-425a-9b2c-7a1cb9f57f80" providerId="ADAL" clId="{4AD6034E-C9B3-4413-B2C2-DF309A5123F8}" dt="2021-05-03T17:50:02.936" v="134" actId="207"/>
        <pc:sldMkLst>
          <pc:docMk/>
          <pc:sldMk cId="3716053087" sldId="759"/>
        </pc:sldMkLst>
        <pc:spChg chg="mod">
          <ac:chgData name="Jonathan Hudson" userId="f8f8b515-48f0-425a-9b2c-7a1cb9f57f80" providerId="ADAL" clId="{4AD6034E-C9B3-4413-B2C2-DF309A5123F8}" dt="2021-05-03T17:50:02.936" v="134" actId="207"/>
          <ac:spMkLst>
            <pc:docMk/>
            <pc:sldMk cId="3716053087" sldId="759"/>
            <ac:spMk id="3" creationId="{00000000-0000-0000-0000-000000000000}"/>
          </ac:spMkLst>
        </pc:spChg>
      </pc:sldChg>
      <pc:sldChg chg="del">
        <pc:chgData name="Jonathan Hudson" userId="f8f8b515-48f0-425a-9b2c-7a1cb9f57f80" providerId="ADAL" clId="{4AD6034E-C9B3-4413-B2C2-DF309A5123F8}" dt="2021-05-03T17:43:06.848" v="29" actId="47"/>
        <pc:sldMkLst>
          <pc:docMk/>
          <pc:sldMk cId="1137496608" sldId="767"/>
        </pc:sldMkLst>
      </pc:sldChg>
      <pc:sldChg chg="del">
        <pc:chgData name="Jonathan Hudson" userId="f8f8b515-48f0-425a-9b2c-7a1cb9f57f80" providerId="ADAL" clId="{4AD6034E-C9B3-4413-B2C2-DF309A5123F8}" dt="2021-05-03T17:43:06.848" v="29" actId="47"/>
        <pc:sldMkLst>
          <pc:docMk/>
          <pc:sldMk cId="224122607" sldId="770"/>
        </pc:sldMkLst>
      </pc:sldChg>
      <pc:sldChg chg="del">
        <pc:chgData name="Jonathan Hudson" userId="f8f8b515-48f0-425a-9b2c-7a1cb9f57f80" providerId="ADAL" clId="{4AD6034E-C9B3-4413-B2C2-DF309A5123F8}" dt="2021-05-03T17:43:06.848" v="29" actId="47"/>
        <pc:sldMkLst>
          <pc:docMk/>
          <pc:sldMk cId="3108662656" sldId="771"/>
        </pc:sldMkLst>
      </pc:sldChg>
      <pc:sldChg chg="del">
        <pc:chgData name="Jonathan Hudson" userId="f8f8b515-48f0-425a-9b2c-7a1cb9f57f80" providerId="ADAL" clId="{4AD6034E-C9B3-4413-B2C2-DF309A5123F8}" dt="2021-05-03T17:43:06.848" v="29" actId="47"/>
        <pc:sldMkLst>
          <pc:docMk/>
          <pc:sldMk cId="462430251" sldId="772"/>
        </pc:sldMkLst>
      </pc:sldChg>
      <pc:sldChg chg="del">
        <pc:chgData name="Jonathan Hudson" userId="f8f8b515-48f0-425a-9b2c-7a1cb9f57f80" providerId="ADAL" clId="{4AD6034E-C9B3-4413-B2C2-DF309A5123F8}" dt="2021-05-03T17:43:06.848" v="29" actId="47"/>
        <pc:sldMkLst>
          <pc:docMk/>
          <pc:sldMk cId="2773978254" sldId="773"/>
        </pc:sldMkLst>
      </pc:sldChg>
      <pc:sldChg chg="del">
        <pc:chgData name="Jonathan Hudson" userId="f8f8b515-48f0-425a-9b2c-7a1cb9f57f80" providerId="ADAL" clId="{4AD6034E-C9B3-4413-B2C2-DF309A5123F8}" dt="2021-05-03T17:43:06.848" v="29" actId="47"/>
        <pc:sldMkLst>
          <pc:docMk/>
          <pc:sldMk cId="809552562" sldId="774"/>
        </pc:sldMkLst>
      </pc:sldChg>
      <pc:sldChg chg="del">
        <pc:chgData name="Jonathan Hudson" userId="f8f8b515-48f0-425a-9b2c-7a1cb9f57f80" providerId="ADAL" clId="{4AD6034E-C9B3-4413-B2C2-DF309A5123F8}" dt="2021-05-03T17:43:06.848" v="29" actId="47"/>
        <pc:sldMkLst>
          <pc:docMk/>
          <pc:sldMk cId="2761797255" sldId="779"/>
        </pc:sldMkLst>
      </pc:sldChg>
      <pc:sldChg chg="del">
        <pc:chgData name="Jonathan Hudson" userId="f8f8b515-48f0-425a-9b2c-7a1cb9f57f80" providerId="ADAL" clId="{4AD6034E-C9B3-4413-B2C2-DF309A5123F8}" dt="2021-05-03T17:43:06.848" v="29" actId="47"/>
        <pc:sldMkLst>
          <pc:docMk/>
          <pc:sldMk cId="2749413004" sldId="782"/>
        </pc:sldMkLst>
      </pc:sldChg>
      <pc:sldChg chg="add">
        <pc:chgData name="Jonathan Hudson" userId="f8f8b515-48f0-425a-9b2c-7a1cb9f57f80" providerId="ADAL" clId="{4AD6034E-C9B3-4413-B2C2-DF309A5123F8}" dt="2021-05-03T17:46:39.860" v="37"/>
        <pc:sldMkLst>
          <pc:docMk/>
          <pc:sldMk cId="704235632" sldId="783"/>
        </pc:sldMkLst>
      </pc:sldChg>
      <pc:sldChg chg="add del">
        <pc:chgData name="Jonathan Hudson" userId="f8f8b515-48f0-425a-9b2c-7a1cb9f57f80" providerId="ADAL" clId="{4AD6034E-C9B3-4413-B2C2-DF309A5123F8}" dt="2021-05-03T17:46:37.134" v="36" actId="2696"/>
        <pc:sldMkLst>
          <pc:docMk/>
          <pc:sldMk cId="3431912101" sldId="783"/>
        </pc:sldMkLst>
      </pc:sldChg>
      <pc:sldChg chg="del">
        <pc:chgData name="Jonathan Hudson" userId="f8f8b515-48f0-425a-9b2c-7a1cb9f57f80" providerId="ADAL" clId="{4AD6034E-C9B3-4413-B2C2-DF309A5123F8}" dt="2021-05-03T17:43:06.848" v="29" actId="47"/>
        <pc:sldMkLst>
          <pc:docMk/>
          <pc:sldMk cId="1804673955" sldId="784"/>
        </pc:sldMkLst>
      </pc:sldChg>
      <pc:sldChg chg="del">
        <pc:chgData name="Jonathan Hudson" userId="f8f8b515-48f0-425a-9b2c-7a1cb9f57f80" providerId="ADAL" clId="{4AD6034E-C9B3-4413-B2C2-DF309A5123F8}" dt="2021-05-03T17:43:06.848" v="29" actId="47"/>
        <pc:sldMkLst>
          <pc:docMk/>
          <pc:sldMk cId="47650253" sldId="785"/>
        </pc:sldMkLst>
      </pc:sldChg>
      <pc:sldChg chg="del">
        <pc:chgData name="Jonathan Hudson" userId="f8f8b515-48f0-425a-9b2c-7a1cb9f57f80" providerId="ADAL" clId="{4AD6034E-C9B3-4413-B2C2-DF309A5123F8}" dt="2021-05-03T17:43:06.848" v="29" actId="47"/>
        <pc:sldMkLst>
          <pc:docMk/>
          <pc:sldMk cId="476260795" sldId="786"/>
        </pc:sldMkLst>
      </pc:sldChg>
      <pc:sldChg chg="del">
        <pc:chgData name="Jonathan Hudson" userId="f8f8b515-48f0-425a-9b2c-7a1cb9f57f80" providerId="ADAL" clId="{4AD6034E-C9B3-4413-B2C2-DF309A5123F8}" dt="2021-05-03T17:43:06.848" v="29" actId="47"/>
        <pc:sldMkLst>
          <pc:docMk/>
          <pc:sldMk cId="3857744926" sldId="789"/>
        </pc:sldMkLst>
      </pc:sldChg>
      <pc:sldChg chg="modSp add mod ord">
        <pc:chgData name="Jonathan Hudson" userId="f8f8b515-48f0-425a-9b2c-7a1cb9f57f80" providerId="ADAL" clId="{4AD6034E-C9B3-4413-B2C2-DF309A5123F8}" dt="2021-05-03T17:47:26.049" v="65"/>
        <pc:sldMkLst>
          <pc:docMk/>
          <pc:sldMk cId="460206022" sldId="790"/>
        </pc:sldMkLst>
        <pc:spChg chg="mod">
          <ac:chgData name="Jonathan Hudson" userId="f8f8b515-48f0-425a-9b2c-7a1cb9f57f80" providerId="ADAL" clId="{4AD6034E-C9B3-4413-B2C2-DF309A5123F8}" dt="2021-05-03T17:46:54.009" v="62" actId="20577"/>
          <ac:spMkLst>
            <pc:docMk/>
            <pc:sldMk cId="460206022" sldId="790"/>
            <ac:spMk id="2" creationId="{00000000-0000-0000-0000-000000000000}"/>
          </ac:spMkLst>
        </pc:spChg>
      </pc:sldChg>
      <pc:sldChg chg="add del">
        <pc:chgData name="Jonathan Hudson" userId="f8f8b515-48f0-425a-9b2c-7a1cb9f57f80" providerId="ADAL" clId="{4AD6034E-C9B3-4413-B2C2-DF309A5123F8}" dt="2021-05-03T17:46:44.679" v="38" actId="2696"/>
        <pc:sldMkLst>
          <pc:docMk/>
          <pc:sldMk cId="1621429403" sldId="790"/>
        </pc:sldMkLst>
      </pc:sldChg>
    </pc:docChg>
  </pc:docChgLst>
  <pc:docChgLst>
    <pc:chgData name="Jonathan Hudson" userId="f8f8b515-48f0-425a-9b2c-7a1cb9f57f80" providerId="ADAL" clId="{2410FAB6-247E-4C64-994D-C95FA2FFB497}"/>
    <pc:docChg chg="modSld">
      <pc:chgData name="Jonathan Hudson" userId="f8f8b515-48f0-425a-9b2c-7a1cb9f57f80" providerId="ADAL" clId="{2410FAB6-247E-4C64-994D-C95FA2FFB497}" dt="2021-05-03T17:39:46.220" v="22" actId="20577"/>
      <pc:docMkLst>
        <pc:docMk/>
      </pc:docMkLst>
      <pc:sldChg chg="modSp mod">
        <pc:chgData name="Jonathan Hudson" userId="f8f8b515-48f0-425a-9b2c-7a1cb9f57f80" providerId="ADAL" clId="{2410FAB6-247E-4C64-994D-C95FA2FFB497}" dt="2021-05-03T17:39:46.220" v="22" actId="20577"/>
        <pc:sldMkLst>
          <pc:docMk/>
          <pc:sldMk cId="1814768217" sldId="256"/>
        </pc:sldMkLst>
        <pc:spChg chg="mod">
          <ac:chgData name="Jonathan Hudson" userId="f8f8b515-48f0-425a-9b2c-7a1cb9f57f80" providerId="ADAL" clId="{2410FAB6-247E-4C64-994D-C95FA2FFB497}" dt="2021-05-03T17:39:46.220" v="22" actId="20577"/>
          <ac:spMkLst>
            <pc:docMk/>
            <pc:sldMk cId="1814768217" sldId="256"/>
            <ac:spMk id="2" creationId="{B36EF6ED-5AC5-4E43-8069-ECF11021C7C6}"/>
          </ac:spMkLst>
        </pc:spChg>
      </pc:sldChg>
    </pc:docChg>
  </pc:docChgLst>
  <pc:docChgLst>
    <pc:chgData name="Jonathan Hudson" userId="f8f8b515-48f0-425a-9b2c-7a1cb9f57f80" providerId="ADAL" clId="{07CAFB3F-E1F1-4FB3-B9B3-7F13713FA053}"/>
    <pc:docChg chg="modSld">
      <pc:chgData name="Jonathan Hudson" userId="f8f8b515-48f0-425a-9b2c-7a1cb9f57f80" providerId="ADAL" clId="{07CAFB3F-E1F1-4FB3-B9B3-7F13713FA053}" dt="2021-08-31T17:40:23.154" v="6" actId="113"/>
      <pc:docMkLst>
        <pc:docMk/>
      </pc:docMkLst>
      <pc:sldChg chg="modSp mod">
        <pc:chgData name="Jonathan Hudson" userId="f8f8b515-48f0-425a-9b2c-7a1cb9f57f80" providerId="ADAL" clId="{07CAFB3F-E1F1-4FB3-B9B3-7F13713FA053}" dt="2021-08-31T17:31:43.189" v="1"/>
        <pc:sldMkLst>
          <pc:docMk/>
          <pc:sldMk cId="1814768217" sldId="256"/>
        </pc:sldMkLst>
        <pc:spChg chg="mod">
          <ac:chgData name="Jonathan Hudson" userId="f8f8b515-48f0-425a-9b2c-7a1cb9f57f80" providerId="ADAL" clId="{07CAFB3F-E1F1-4FB3-B9B3-7F13713FA053}" dt="2021-08-31T17:31:04.366" v="0"/>
          <ac:spMkLst>
            <pc:docMk/>
            <pc:sldMk cId="1814768217" sldId="256"/>
            <ac:spMk id="3" creationId="{6D00AD6A-0122-5B4D-AA60-80E9977A6872}"/>
          </ac:spMkLst>
        </pc:spChg>
        <pc:spChg chg="mod">
          <ac:chgData name="Jonathan Hudson" userId="f8f8b515-48f0-425a-9b2c-7a1cb9f57f80" providerId="ADAL" clId="{07CAFB3F-E1F1-4FB3-B9B3-7F13713FA053}" dt="2021-08-31T17:31:43.189" v="1"/>
          <ac:spMkLst>
            <pc:docMk/>
            <pc:sldMk cId="1814768217" sldId="256"/>
            <ac:spMk id="5" creationId="{3C60EEBA-A79C-0F4C-9377-12B2BF071122}"/>
          </ac:spMkLst>
        </pc:spChg>
      </pc:sldChg>
      <pc:sldChg chg="modSp mod">
        <pc:chgData name="Jonathan Hudson" userId="f8f8b515-48f0-425a-9b2c-7a1cb9f57f80" providerId="ADAL" clId="{07CAFB3F-E1F1-4FB3-B9B3-7F13713FA053}" dt="2021-08-31T17:32:27.496" v="2"/>
        <pc:sldMkLst>
          <pc:docMk/>
          <pc:sldMk cId="561393562" sldId="271"/>
        </pc:sldMkLst>
        <pc:spChg chg="mod">
          <ac:chgData name="Jonathan Hudson" userId="f8f8b515-48f0-425a-9b2c-7a1cb9f57f80" providerId="ADAL" clId="{07CAFB3F-E1F1-4FB3-B9B3-7F13713FA053}" dt="2021-08-31T17:32:27.496" v="2"/>
          <ac:spMkLst>
            <pc:docMk/>
            <pc:sldMk cId="561393562" sldId="271"/>
            <ac:spMk id="3" creationId="{D11239FE-FADD-DC45-BE84-77F105C2A497}"/>
          </ac:spMkLst>
        </pc:spChg>
      </pc:sldChg>
      <pc:sldChg chg="modSp mod">
        <pc:chgData name="Jonathan Hudson" userId="f8f8b515-48f0-425a-9b2c-7a1cb9f57f80" providerId="ADAL" clId="{07CAFB3F-E1F1-4FB3-B9B3-7F13713FA053}" dt="2021-08-31T17:40:15.193" v="4" actId="113"/>
        <pc:sldMkLst>
          <pc:docMk/>
          <pc:sldMk cId="4159063081" sldId="433"/>
        </pc:sldMkLst>
        <pc:spChg chg="mod">
          <ac:chgData name="Jonathan Hudson" userId="f8f8b515-48f0-425a-9b2c-7a1cb9f57f80" providerId="ADAL" clId="{07CAFB3F-E1F1-4FB3-B9B3-7F13713FA053}" dt="2021-08-31T17:40:15.193" v="4" actId="113"/>
          <ac:spMkLst>
            <pc:docMk/>
            <pc:sldMk cId="4159063081" sldId="433"/>
            <ac:spMk id="5" creationId="{00000000-0000-0000-0000-000000000000}"/>
          </ac:spMkLst>
        </pc:spChg>
      </pc:sldChg>
      <pc:sldChg chg="modSp mod">
        <pc:chgData name="Jonathan Hudson" userId="f8f8b515-48f0-425a-9b2c-7a1cb9f57f80" providerId="ADAL" clId="{07CAFB3F-E1F1-4FB3-B9B3-7F13713FA053}" dt="2021-08-31T17:40:00.408" v="3" actId="113"/>
        <pc:sldMkLst>
          <pc:docMk/>
          <pc:sldMk cId="1394071255" sldId="435"/>
        </pc:sldMkLst>
        <pc:spChg chg="mod">
          <ac:chgData name="Jonathan Hudson" userId="f8f8b515-48f0-425a-9b2c-7a1cb9f57f80" providerId="ADAL" clId="{07CAFB3F-E1F1-4FB3-B9B3-7F13713FA053}" dt="2021-08-31T17:40:00.408" v="3" actId="113"/>
          <ac:spMkLst>
            <pc:docMk/>
            <pc:sldMk cId="1394071255" sldId="435"/>
            <ac:spMk id="5" creationId="{00000000-0000-0000-0000-000000000000}"/>
          </ac:spMkLst>
        </pc:spChg>
      </pc:sldChg>
      <pc:sldChg chg="modSp mod">
        <pc:chgData name="Jonathan Hudson" userId="f8f8b515-48f0-425a-9b2c-7a1cb9f57f80" providerId="ADAL" clId="{07CAFB3F-E1F1-4FB3-B9B3-7F13713FA053}" dt="2021-08-31T17:40:20.457" v="5" actId="113"/>
        <pc:sldMkLst>
          <pc:docMk/>
          <pc:sldMk cId="2942580453" sldId="444"/>
        </pc:sldMkLst>
        <pc:spChg chg="mod">
          <ac:chgData name="Jonathan Hudson" userId="f8f8b515-48f0-425a-9b2c-7a1cb9f57f80" providerId="ADAL" clId="{07CAFB3F-E1F1-4FB3-B9B3-7F13713FA053}" dt="2021-08-31T17:40:20.457" v="5" actId="113"/>
          <ac:spMkLst>
            <pc:docMk/>
            <pc:sldMk cId="2942580453" sldId="444"/>
            <ac:spMk id="5" creationId="{00000000-0000-0000-0000-000000000000}"/>
          </ac:spMkLst>
        </pc:spChg>
      </pc:sldChg>
      <pc:sldChg chg="modSp mod">
        <pc:chgData name="Jonathan Hudson" userId="f8f8b515-48f0-425a-9b2c-7a1cb9f57f80" providerId="ADAL" clId="{07CAFB3F-E1F1-4FB3-B9B3-7F13713FA053}" dt="2021-08-31T17:40:23.154" v="6" actId="113"/>
        <pc:sldMkLst>
          <pc:docMk/>
          <pc:sldMk cId="3918967960" sldId="671"/>
        </pc:sldMkLst>
        <pc:spChg chg="mod">
          <ac:chgData name="Jonathan Hudson" userId="f8f8b515-48f0-425a-9b2c-7a1cb9f57f80" providerId="ADAL" clId="{07CAFB3F-E1F1-4FB3-B9B3-7F13713FA053}" dt="2021-08-31T17:40:23.154" v="6" actId="113"/>
          <ac:spMkLst>
            <pc:docMk/>
            <pc:sldMk cId="3918967960" sldId="671"/>
            <ac:spMk id="5" creationId="{00000000-0000-0000-0000-000000000000}"/>
          </ac:spMkLst>
        </pc:spChg>
      </pc:sldChg>
    </pc:docChg>
  </pc:docChgLst>
  <pc:docChgLst>
    <pc:chgData name="Jonathan Hudson" userId="f8f8b515-48f0-425a-9b2c-7a1cb9f57f80" providerId="ADAL" clId="{165A1658-8B0D-4634-9023-7E47C2C221E9}"/>
    <pc:docChg chg="delSld modSld delMainMaster">
      <pc:chgData name="Jonathan Hudson" userId="f8f8b515-48f0-425a-9b2c-7a1cb9f57f80" providerId="ADAL" clId="{165A1658-8B0D-4634-9023-7E47C2C221E9}" dt="2021-05-03T17:06:07.145" v="20" actId="47"/>
      <pc:docMkLst>
        <pc:docMk/>
      </pc:docMkLst>
      <pc:sldChg chg="modSp mod">
        <pc:chgData name="Jonathan Hudson" userId="f8f8b515-48f0-425a-9b2c-7a1cb9f57f80" providerId="ADAL" clId="{165A1658-8B0D-4634-9023-7E47C2C221E9}" dt="2021-05-03T17:05:53.253" v="17" actId="20577"/>
        <pc:sldMkLst>
          <pc:docMk/>
          <pc:sldMk cId="1814768217" sldId="256"/>
        </pc:sldMkLst>
        <pc:spChg chg="mod">
          <ac:chgData name="Jonathan Hudson" userId="f8f8b515-48f0-425a-9b2c-7a1cb9f57f80" providerId="ADAL" clId="{165A1658-8B0D-4634-9023-7E47C2C221E9}" dt="2021-05-03T17:05:53.253" v="17" actId="20577"/>
          <ac:spMkLst>
            <pc:docMk/>
            <pc:sldMk cId="1814768217" sldId="256"/>
            <ac:spMk id="2" creationId="{B36EF6ED-5AC5-4E43-8069-ECF11021C7C6}"/>
          </ac:spMkLst>
        </pc:spChg>
      </pc:sldChg>
      <pc:sldChg chg="modSp mod">
        <pc:chgData name="Jonathan Hudson" userId="f8f8b515-48f0-425a-9b2c-7a1cb9f57f80" providerId="ADAL" clId="{165A1658-8B0D-4634-9023-7E47C2C221E9}" dt="2021-05-03T17:06:03.993" v="19" actId="6549"/>
        <pc:sldMkLst>
          <pc:docMk/>
          <pc:sldMk cId="561393562" sldId="271"/>
        </pc:sldMkLst>
        <pc:spChg chg="mod">
          <ac:chgData name="Jonathan Hudson" userId="f8f8b515-48f0-425a-9b2c-7a1cb9f57f80" providerId="ADAL" clId="{165A1658-8B0D-4634-9023-7E47C2C221E9}" dt="2021-05-03T17:06:03.993" v="19" actId="6549"/>
          <ac:spMkLst>
            <pc:docMk/>
            <pc:sldMk cId="561393562" sldId="271"/>
            <ac:spMk id="2" creationId="{65A5055B-8968-B34B-9FF4-65C0E741632A}"/>
          </ac:spMkLst>
        </pc:spChg>
      </pc:sldChg>
      <pc:sldChg chg="del">
        <pc:chgData name="Jonathan Hudson" userId="f8f8b515-48f0-425a-9b2c-7a1cb9f57f80" providerId="ADAL" clId="{165A1658-8B0D-4634-9023-7E47C2C221E9}" dt="2021-05-03T17:06:07.145" v="20" actId="47"/>
        <pc:sldMkLst>
          <pc:docMk/>
          <pc:sldMk cId="4276666395" sldId="315"/>
        </pc:sldMkLst>
      </pc:sldChg>
      <pc:sldChg chg="del">
        <pc:chgData name="Jonathan Hudson" userId="f8f8b515-48f0-425a-9b2c-7a1cb9f57f80" providerId="ADAL" clId="{165A1658-8B0D-4634-9023-7E47C2C221E9}" dt="2021-05-03T17:06:07.145" v="20" actId="47"/>
        <pc:sldMkLst>
          <pc:docMk/>
          <pc:sldMk cId="1102869499" sldId="332"/>
        </pc:sldMkLst>
      </pc:sldChg>
      <pc:sldChg chg="del">
        <pc:chgData name="Jonathan Hudson" userId="f8f8b515-48f0-425a-9b2c-7a1cb9f57f80" providerId="ADAL" clId="{165A1658-8B0D-4634-9023-7E47C2C221E9}" dt="2021-05-03T17:06:07.145" v="20" actId="47"/>
        <pc:sldMkLst>
          <pc:docMk/>
          <pc:sldMk cId="3002244866" sldId="389"/>
        </pc:sldMkLst>
      </pc:sldChg>
      <pc:sldChg chg="del">
        <pc:chgData name="Jonathan Hudson" userId="f8f8b515-48f0-425a-9b2c-7a1cb9f57f80" providerId="ADAL" clId="{165A1658-8B0D-4634-9023-7E47C2C221E9}" dt="2021-05-03T17:06:07.145" v="20" actId="47"/>
        <pc:sldMkLst>
          <pc:docMk/>
          <pc:sldMk cId="861965474" sldId="398"/>
        </pc:sldMkLst>
      </pc:sldChg>
      <pc:sldChg chg="del">
        <pc:chgData name="Jonathan Hudson" userId="f8f8b515-48f0-425a-9b2c-7a1cb9f57f80" providerId="ADAL" clId="{165A1658-8B0D-4634-9023-7E47C2C221E9}" dt="2021-05-03T17:06:07.145" v="20" actId="47"/>
        <pc:sldMkLst>
          <pc:docMk/>
          <pc:sldMk cId="1343741237" sldId="404"/>
        </pc:sldMkLst>
      </pc:sldChg>
      <pc:sldChg chg="del">
        <pc:chgData name="Jonathan Hudson" userId="f8f8b515-48f0-425a-9b2c-7a1cb9f57f80" providerId="ADAL" clId="{165A1658-8B0D-4634-9023-7E47C2C221E9}" dt="2021-05-03T17:06:07.145" v="20" actId="47"/>
        <pc:sldMkLst>
          <pc:docMk/>
          <pc:sldMk cId="2039743199" sldId="481"/>
        </pc:sldMkLst>
      </pc:sldChg>
      <pc:sldChg chg="del">
        <pc:chgData name="Jonathan Hudson" userId="f8f8b515-48f0-425a-9b2c-7a1cb9f57f80" providerId="ADAL" clId="{165A1658-8B0D-4634-9023-7E47C2C221E9}" dt="2021-05-03T17:06:07.145" v="20" actId="47"/>
        <pc:sldMkLst>
          <pc:docMk/>
          <pc:sldMk cId="2535557013" sldId="482"/>
        </pc:sldMkLst>
      </pc:sldChg>
      <pc:sldChg chg="del">
        <pc:chgData name="Jonathan Hudson" userId="f8f8b515-48f0-425a-9b2c-7a1cb9f57f80" providerId="ADAL" clId="{165A1658-8B0D-4634-9023-7E47C2C221E9}" dt="2021-05-03T17:06:07.145" v="20" actId="47"/>
        <pc:sldMkLst>
          <pc:docMk/>
          <pc:sldMk cId="3915649869" sldId="483"/>
        </pc:sldMkLst>
      </pc:sldChg>
      <pc:sldChg chg="del">
        <pc:chgData name="Jonathan Hudson" userId="f8f8b515-48f0-425a-9b2c-7a1cb9f57f80" providerId="ADAL" clId="{165A1658-8B0D-4634-9023-7E47C2C221E9}" dt="2021-05-03T17:06:07.145" v="20" actId="47"/>
        <pc:sldMkLst>
          <pc:docMk/>
          <pc:sldMk cId="1065476560" sldId="484"/>
        </pc:sldMkLst>
      </pc:sldChg>
      <pc:sldChg chg="del">
        <pc:chgData name="Jonathan Hudson" userId="f8f8b515-48f0-425a-9b2c-7a1cb9f57f80" providerId="ADAL" clId="{165A1658-8B0D-4634-9023-7E47C2C221E9}" dt="2021-05-03T17:06:07.145" v="20" actId="47"/>
        <pc:sldMkLst>
          <pc:docMk/>
          <pc:sldMk cId="4067101241" sldId="485"/>
        </pc:sldMkLst>
      </pc:sldChg>
      <pc:sldChg chg="del">
        <pc:chgData name="Jonathan Hudson" userId="f8f8b515-48f0-425a-9b2c-7a1cb9f57f80" providerId="ADAL" clId="{165A1658-8B0D-4634-9023-7E47C2C221E9}" dt="2021-05-03T17:06:07.145" v="20" actId="47"/>
        <pc:sldMkLst>
          <pc:docMk/>
          <pc:sldMk cId="1751267744" sldId="486"/>
        </pc:sldMkLst>
      </pc:sldChg>
      <pc:sldChg chg="del">
        <pc:chgData name="Jonathan Hudson" userId="f8f8b515-48f0-425a-9b2c-7a1cb9f57f80" providerId="ADAL" clId="{165A1658-8B0D-4634-9023-7E47C2C221E9}" dt="2021-05-03T17:06:07.145" v="20" actId="47"/>
        <pc:sldMkLst>
          <pc:docMk/>
          <pc:sldMk cId="1519890276" sldId="488"/>
        </pc:sldMkLst>
      </pc:sldChg>
      <pc:sldChg chg="del">
        <pc:chgData name="Jonathan Hudson" userId="f8f8b515-48f0-425a-9b2c-7a1cb9f57f80" providerId="ADAL" clId="{165A1658-8B0D-4634-9023-7E47C2C221E9}" dt="2021-05-03T17:06:07.145" v="20" actId="47"/>
        <pc:sldMkLst>
          <pc:docMk/>
          <pc:sldMk cId="101446559" sldId="489"/>
        </pc:sldMkLst>
      </pc:sldChg>
      <pc:sldChg chg="del">
        <pc:chgData name="Jonathan Hudson" userId="f8f8b515-48f0-425a-9b2c-7a1cb9f57f80" providerId="ADAL" clId="{165A1658-8B0D-4634-9023-7E47C2C221E9}" dt="2021-05-03T17:06:07.145" v="20" actId="47"/>
        <pc:sldMkLst>
          <pc:docMk/>
          <pc:sldMk cId="255012062" sldId="503"/>
        </pc:sldMkLst>
      </pc:sldChg>
      <pc:sldChg chg="del">
        <pc:chgData name="Jonathan Hudson" userId="f8f8b515-48f0-425a-9b2c-7a1cb9f57f80" providerId="ADAL" clId="{165A1658-8B0D-4634-9023-7E47C2C221E9}" dt="2021-05-03T17:06:07.145" v="20" actId="47"/>
        <pc:sldMkLst>
          <pc:docMk/>
          <pc:sldMk cId="3703931343" sldId="504"/>
        </pc:sldMkLst>
      </pc:sldChg>
      <pc:sldChg chg="del">
        <pc:chgData name="Jonathan Hudson" userId="f8f8b515-48f0-425a-9b2c-7a1cb9f57f80" providerId="ADAL" clId="{165A1658-8B0D-4634-9023-7E47C2C221E9}" dt="2021-05-03T17:06:07.145" v="20" actId="47"/>
        <pc:sldMkLst>
          <pc:docMk/>
          <pc:sldMk cId="3190399788" sldId="505"/>
        </pc:sldMkLst>
      </pc:sldChg>
      <pc:sldChg chg="del">
        <pc:chgData name="Jonathan Hudson" userId="f8f8b515-48f0-425a-9b2c-7a1cb9f57f80" providerId="ADAL" clId="{165A1658-8B0D-4634-9023-7E47C2C221E9}" dt="2021-05-03T17:06:07.145" v="20" actId="47"/>
        <pc:sldMkLst>
          <pc:docMk/>
          <pc:sldMk cId="4234273824" sldId="506"/>
        </pc:sldMkLst>
      </pc:sldChg>
      <pc:sldChg chg="del">
        <pc:chgData name="Jonathan Hudson" userId="f8f8b515-48f0-425a-9b2c-7a1cb9f57f80" providerId="ADAL" clId="{165A1658-8B0D-4634-9023-7E47C2C221E9}" dt="2021-05-03T17:06:07.145" v="20" actId="47"/>
        <pc:sldMkLst>
          <pc:docMk/>
          <pc:sldMk cId="4244086113" sldId="507"/>
        </pc:sldMkLst>
      </pc:sldChg>
      <pc:sldChg chg="del">
        <pc:chgData name="Jonathan Hudson" userId="f8f8b515-48f0-425a-9b2c-7a1cb9f57f80" providerId="ADAL" clId="{165A1658-8B0D-4634-9023-7E47C2C221E9}" dt="2021-05-03T17:06:07.145" v="20" actId="47"/>
        <pc:sldMkLst>
          <pc:docMk/>
          <pc:sldMk cId="2844136495" sldId="508"/>
        </pc:sldMkLst>
      </pc:sldChg>
      <pc:sldChg chg="del">
        <pc:chgData name="Jonathan Hudson" userId="f8f8b515-48f0-425a-9b2c-7a1cb9f57f80" providerId="ADAL" clId="{165A1658-8B0D-4634-9023-7E47C2C221E9}" dt="2021-05-03T17:06:07.145" v="20" actId="47"/>
        <pc:sldMkLst>
          <pc:docMk/>
          <pc:sldMk cId="3134532919" sldId="509"/>
        </pc:sldMkLst>
      </pc:sldChg>
      <pc:sldChg chg="del">
        <pc:chgData name="Jonathan Hudson" userId="f8f8b515-48f0-425a-9b2c-7a1cb9f57f80" providerId="ADAL" clId="{165A1658-8B0D-4634-9023-7E47C2C221E9}" dt="2021-05-03T17:06:07.145" v="20" actId="47"/>
        <pc:sldMkLst>
          <pc:docMk/>
          <pc:sldMk cId="1111050496" sldId="510"/>
        </pc:sldMkLst>
      </pc:sldChg>
      <pc:sldChg chg="del">
        <pc:chgData name="Jonathan Hudson" userId="f8f8b515-48f0-425a-9b2c-7a1cb9f57f80" providerId="ADAL" clId="{165A1658-8B0D-4634-9023-7E47C2C221E9}" dt="2021-05-03T17:06:07.145" v="20" actId="47"/>
        <pc:sldMkLst>
          <pc:docMk/>
          <pc:sldMk cId="2708016207" sldId="511"/>
        </pc:sldMkLst>
      </pc:sldChg>
      <pc:sldMasterChg chg="del delSldLayout">
        <pc:chgData name="Jonathan Hudson" userId="f8f8b515-48f0-425a-9b2c-7a1cb9f57f80" providerId="ADAL" clId="{165A1658-8B0D-4634-9023-7E47C2C221E9}" dt="2021-05-03T17:06:07.145" v="20" actId="47"/>
        <pc:sldMasterMkLst>
          <pc:docMk/>
          <pc:sldMasterMk cId="3418764405" sldId="2147483680"/>
        </pc:sldMasterMkLst>
        <pc:sldLayoutChg chg="del">
          <pc:chgData name="Jonathan Hudson" userId="f8f8b515-48f0-425a-9b2c-7a1cb9f57f80" providerId="ADAL" clId="{165A1658-8B0D-4634-9023-7E47C2C221E9}" dt="2021-05-03T17:06:07.145" v="20" actId="47"/>
          <pc:sldLayoutMkLst>
            <pc:docMk/>
            <pc:sldMasterMk cId="3418764405" sldId="2147483680"/>
            <pc:sldLayoutMk cId="3242977012" sldId="214748368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486953136" sldId="214748368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98595625" sldId="214748368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04071031" sldId="214748368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80906404" sldId="214748368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2586522" sldId="214748368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772869791" sldId="214748368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352318390" sldId="214748368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537181088" sldId="2147483689"/>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93902001" sldId="2147483690"/>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227866359" sldId="214748369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67343855" sldId="214748369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2276306590" sldId="214748369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80159763" sldId="214748369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24044848" sldId="214748369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49951499" sldId="214748369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937565603" sldId="214748369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631473288" sldId="214748369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797887094" sldId="2147483699"/>
          </pc:sldLayoutMkLst>
        </pc:sldLayoutChg>
      </pc:sldMasterChg>
    </pc:docChg>
  </pc:docChgLst>
  <pc:docChgLst>
    <pc:chgData name="Jonathan Hudson" userId="f8f8b515-48f0-425a-9b2c-7a1cb9f57f80" providerId="ADAL" clId="{8239947A-A555-41A5-8205-E84FDCB019D5}"/>
    <pc:docChg chg="undo custSel addSld delSld modSld sldOrd delMainMaster">
      <pc:chgData name="Jonathan Hudson" userId="f8f8b515-48f0-425a-9b2c-7a1cb9f57f80" providerId="ADAL" clId="{8239947A-A555-41A5-8205-E84FDCB019D5}" dt="2021-05-03T16:38:05.408" v="362" actId="1076"/>
      <pc:docMkLst>
        <pc:docMk/>
      </pc:docMkLst>
      <pc:sldChg chg="modSp mod">
        <pc:chgData name="Jonathan Hudson" userId="f8f8b515-48f0-425a-9b2c-7a1cb9f57f80" providerId="ADAL" clId="{8239947A-A555-41A5-8205-E84FDCB019D5}" dt="2021-04-30T20:28:17.761" v="0"/>
        <pc:sldMkLst>
          <pc:docMk/>
          <pc:sldMk cId="1814768217" sldId="256"/>
        </pc:sldMkLst>
        <pc:spChg chg="mod">
          <ac:chgData name="Jonathan Hudson" userId="f8f8b515-48f0-425a-9b2c-7a1cb9f57f80" providerId="ADAL" clId="{8239947A-A555-41A5-8205-E84FDCB019D5}" dt="2021-04-30T20:28:17.761" v="0"/>
          <ac:spMkLst>
            <pc:docMk/>
            <pc:sldMk cId="1814768217" sldId="256"/>
            <ac:spMk id="2" creationId="{B36EF6ED-5AC5-4E43-8069-ECF11021C7C6}"/>
          </ac:spMkLst>
        </pc:spChg>
      </pc:sldChg>
      <pc:sldChg chg="modSp mod">
        <pc:chgData name="Jonathan Hudson" userId="f8f8b515-48f0-425a-9b2c-7a1cb9f57f80" providerId="ADAL" clId="{8239947A-A555-41A5-8205-E84FDCB019D5}" dt="2021-04-30T20:28:28.024" v="1"/>
        <pc:sldMkLst>
          <pc:docMk/>
          <pc:sldMk cId="561393562" sldId="271"/>
        </pc:sldMkLst>
        <pc:spChg chg="mod">
          <ac:chgData name="Jonathan Hudson" userId="f8f8b515-48f0-425a-9b2c-7a1cb9f57f80" providerId="ADAL" clId="{8239947A-A555-41A5-8205-E84FDCB019D5}" dt="2021-04-30T20:28:28.024" v="1"/>
          <ac:spMkLst>
            <pc:docMk/>
            <pc:sldMk cId="561393562" sldId="271"/>
            <ac:spMk id="2" creationId="{65A5055B-8968-B34B-9FF4-65C0E741632A}"/>
          </ac:spMkLst>
        </pc:spChg>
      </pc:sldChg>
      <pc:sldChg chg="modSp mod">
        <pc:chgData name="Jonathan Hudson" userId="f8f8b515-48f0-425a-9b2c-7a1cb9f57f80" providerId="ADAL" clId="{8239947A-A555-41A5-8205-E84FDCB019D5}" dt="2021-05-03T16:34:35.532" v="220" actId="20577"/>
        <pc:sldMkLst>
          <pc:docMk/>
          <pc:sldMk cId="2607364661" sldId="339"/>
        </pc:sldMkLst>
        <pc:spChg chg="mod">
          <ac:chgData name="Jonathan Hudson" userId="f8f8b515-48f0-425a-9b2c-7a1cb9f57f80" providerId="ADAL" clId="{8239947A-A555-41A5-8205-E84FDCB019D5}" dt="2021-05-03T16:34:35.532" v="220" actId="20577"/>
          <ac:spMkLst>
            <pc:docMk/>
            <pc:sldMk cId="2607364661" sldId="339"/>
            <ac:spMk id="3" creationId="{AC6AF82C-57FA-4F87-BF8B-F271DE401BFF}"/>
          </ac:spMkLst>
        </pc:spChg>
      </pc:sldChg>
      <pc:sldChg chg="addSp modSp mod">
        <pc:chgData name="Jonathan Hudson" userId="f8f8b515-48f0-425a-9b2c-7a1cb9f57f80" providerId="ADAL" clId="{8239947A-A555-41A5-8205-E84FDCB019D5}" dt="2021-05-03T16:38:05.408" v="362" actId="1076"/>
        <pc:sldMkLst>
          <pc:docMk/>
          <pc:sldMk cId="658203519" sldId="349"/>
        </pc:sldMkLst>
        <pc:spChg chg="add mod">
          <ac:chgData name="Jonathan Hudson" userId="f8f8b515-48f0-425a-9b2c-7a1cb9f57f80" providerId="ADAL" clId="{8239947A-A555-41A5-8205-E84FDCB019D5}" dt="2021-05-03T16:38:05.408" v="362" actId="1076"/>
          <ac:spMkLst>
            <pc:docMk/>
            <pc:sldMk cId="658203519" sldId="349"/>
            <ac:spMk id="4" creationId="{88A5C58F-9EB2-4FC0-9344-6174FB466091}"/>
          </ac:spMkLst>
        </pc:spChg>
      </pc:sldChg>
      <pc:sldChg chg="del">
        <pc:chgData name="Jonathan Hudson" userId="f8f8b515-48f0-425a-9b2c-7a1cb9f57f80" providerId="ADAL" clId="{8239947A-A555-41A5-8205-E84FDCB019D5}" dt="2021-04-30T20:28:48.009" v="2" actId="47"/>
        <pc:sldMkLst>
          <pc:docMk/>
          <pc:sldMk cId="3250217256" sldId="358"/>
        </pc:sldMkLst>
      </pc:sldChg>
      <pc:sldChg chg="del">
        <pc:chgData name="Jonathan Hudson" userId="f8f8b515-48f0-425a-9b2c-7a1cb9f57f80" providerId="ADAL" clId="{8239947A-A555-41A5-8205-E84FDCB019D5}" dt="2021-04-30T20:28:48.009" v="2" actId="47"/>
        <pc:sldMkLst>
          <pc:docMk/>
          <pc:sldMk cId="3440571687" sldId="359"/>
        </pc:sldMkLst>
      </pc:sldChg>
      <pc:sldChg chg="del">
        <pc:chgData name="Jonathan Hudson" userId="f8f8b515-48f0-425a-9b2c-7a1cb9f57f80" providerId="ADAL" clId="{8239947A-A555-41A5-8205-E84FDCB019D5}" dt="2021-04-30T20:28:48.009" v="2" actId="47"/>
        <pc:sldMkLst>
          <pc:docMk/>
          <pc:sldMk cId="1677641742" sldId="394"/>
        </pc:sldMkLst>
      </pc:sldChg>
      <pc:sldChg chg="del">
        <pc:chgData name="Jonathan Hudson" userId="f8f8b515-48f0-425a-9b2c-7a1cb9f57f80" providerId="ADAL" clId="{8239947A-A555-41A5-8205-E84FDCB019D5}" dt="2021-04-30T20:28:48.009" v="2" actId="47"/>
        <pc:sldMkLst>
          <pc:docMk/>
          <pc:sldMk cId="3247541235" sldId="395"/>
        </pc:sldMkLst>
      </pc:sldChg>
      <pc:sldChg chg="del">
        <pc:chgData name="Jonathan Hudson" userId="f8f8b515-48f0-425a-9b2c-7a1cb9f57f80" providerId="ADAL" clId="{8239947A-A555-41A5-8205-E84FDCB019D5}" dt="2021-04-30T20:28:48.009" v="2" actId="47"/>
        <pc:sldMkLst>
          <pc:docMk/>
          <pc:sldMk cId="1369855279" sldId="401"/>
        </pc:sldMkLst>
      </pc:sldChg>
      <pc:sldChg chg="del">
        <pc:chgData name="Jonathan Hudson" userId="f8f8b515-48f0-425a-9b2c-7a1cb9f57f80" providerId="ADAL" clId="{8239947A-A555-41A5-8205-E84FDCB019D5}" dt="2021-04-30T20:28:48.009" v="2" actId="47"/>
        <pc:sldMkLst>
          <pc:docMk/>
          <pc:sldMk cId="2264705141" sldId="402"/>
        </pc:sldMkLst>
      </pc:sldChg>
      <pc:sldChg chg="del">
        <pc:chgData name="Jonathan Hudson" userId="f8f8b515-48f0-425a-9b2c-7a1cb9f57f80" providerId="ADAL" clId="{8239947A-A555-41A5-8205-E84FDCB019D5}" dt="2021-04-30T20:28:48.009" v="2" actId="47"/>
        <pc:sldMkLst>
          <pc:docMk/>
          <pc:sldMk cId="171923185" sldId="403"/>
        </pc:sldMkLst>
      </pc:sldChg>
      <pc:sldChg chg="del">
        <pc:chgData name="Jonathan Hudson" userId="f8f8b515-48f0-425a-9b2c-7a1cb9f57f80" providerId="ADAL" clId="{8239947A-A555-41A5-8205-E84FDCB019D5}" dt="2021-04-30T20:28:48.009" v="2" actId="47"/>
        <pc:sldMkLst>
          <pc:docMk/>
          <pc:sldMk cId="2409242168" sldId="407"/>
        </pc:sldMkLst>
      </pc:sldChg>
      <pc:sldChg chg="del">
        <pc:chgData name="Jonathan Hudson" userId="f8f8b515-48f0-425a-9b2c-7a1cb9f57f80" providerId="ADAL" clId="{8239947A-A555-41A5-8205-E84FDCB019D5}" dt="2021-04-30T20:28:48.009" v="2" actId="47"/>
        <pc:sldMkLst>
          <pc:docMk/>
          <pc:sldMk cId="656147023" sldId="409"/>
        </pc:sldMkLst>
      </pc:sldChg>
      <pc:sldChg chg="del">
        <pc:chgData name="Jonathan Hudson" userId="f8f8b515-48f0-425a-9b2c-7a1cb9f57f80" providerId="ADAL" clId="{8239947A-A555-41A5-8205-E84FDCB019D5}" dt="2021-04-30T20:28:48.009" v="2" actId="47"/>
        <pc:sldMkLst>
          <pc:docMk/>
          <pc:sldMk cId="3512626074" sldId="412"/>
        </pc:sldMkLst>
      </pc:sldChg>
      <pc:sldChg chg="del">
        <pc:chgData name="Jonathan Hudson" userId="f8f8b515-48f0-425a-9b2c-7a1cb9f57f80" providerId="ADAL" clId="{8239947A-A555-41A5-8205-E84FDCB019D5}" dt="2021-04-30T20:28:48.009" v="2" actId="47"/>
        <pc:sldMkLst>
          <pc:docMk/>
          <pc:sldMk cId="662321690" sldId="420"/>
        </pc:sldMkLst>
      </pc:sldChg>
      <pc:sldChg chg="del">
        <pc:chgData name="Jonathan Hudson" userId="f8f8b515-48f0-425a-9b2c-7a1cb9f57f80" providerId="ADAL" clId="{8239947A-A555-41A5-8205-E84FDCB019D5}" dt="2021-04-30T20:28:48.009" v="2" actId="47"/>
        <pc:sldMkLst>
          <pc:docMk/>
          <pc:sldMk cId="2028479826" sldId="427"/>
        </pc:sldMkLst>
      </pc:sldChg>
      <pc:sldChg chg="del">
        <pc:chgData name="Jonathan Hudson" userId="f8f8b515-48f0-425a-9b2c-7a1cb9f57f80" providerId="ADAL" clId="{8239947A-A555-41A5-8205-E84FDCB019D5}" dt="2021-04-30T20:28:48.009" v="2" actId="47"/>
        <pc:sldMkLst>
          <pc:docMk/>
          <pc:sldMk cId="3191421237" sldId="428"/>
        </pc:sldMkLst>
      </pc:sldChg>
      <pc:sldChg chg="del">
        <pc:chgData name="Jonathan Hudson" userId="f8f8b515-48f0-425a-9b2c-7a1cb9f57f80" providerId="ADAL" clId="{8239947A-A555-41A5-8205-E84FDCB019D5}" dt="2021-04-30T20:28:48.009" v="2" actId="47"/>
        <pc:sldMkLst>
          <pc:docMk/>
          <pc:sldMk cId="2567152220" sldId="429"/>
        </pc:sldMkLst>
      </pc:sldChg>
      <pc:sldChg chg="del">
        <pc:chgData name="Jonathan Hudson" userId="f8f8b515-48f0-425a-9b2c-7a1cb9f57f80" providerId="ADAL" clId="{8239947A-A555-41A5-8205-E84FDCB019D5}" dt="2021-04-30T20:28:48.009" v="2" actId="47"/>
        <pc:sldMkLst>
          <pc:docMk/>
          <pc:sldMk cId="2421280426" sldId="435"/>
        </pc:sldMkLst>
      </pc:sldChg>
      <pc:sldChg chg="del">
        <pc:chgData name="Jonathan Hudson" userId="f8f8b515-48f0-425a-9b2c-7a1cb9f57f80" providerId="ADAL" clId="{8239947A-A555-41A5-8205-E84FDCB019D5}" dt="2021-04-30T20:28:48.009" v="2" actId="47"/>
        <pc:sldMkLst>
          <pc:docMk/>
          <pc:sldMk cId="973965613" sldId="436"/>
        </pc:sldMkLst>
      </pc:sldChg>
      <pc:sldChg chg="del">
        <pc:chgData name="Jonathan Hudson" userId="f8f8b515-48f0-425a-9b2c-7a1cb9f57f80" providerId="ADAL" clId="{8239947A-A555-41A5-8205-E84FDCB019D5}" dt="2021-04-30T20:28:48.009" v="2" actId="47"/>
        <pc:sldMkLst>
          <pc:docMk/>
          <pc:sldMk cId="3821409256" sldId="437"/>
        </pc:sldMkLst>
      </pc:sldChg>
      <pc:sldChg chg="del">
        <pc:chgData name="Jonathan Hudson" userId="f8f8b515-48f0-425a-9b2c-7a1cb9f57f80" providerId="ADAL" clId="{8239947A-A555-41A5-8205-E84FDCB019D5}" dt="2021-04-30T20:28:48.009" v="2" actId="47"/>
        <pc:sldMkLst>
          <pc:docMk/>
          <pc:sldMk cId="1295302473" sldId="438"/>
        </pc:sldMkLst>
      </pc:sldChg>
      <pc:sldChg chg="del">
        <pc:chgData name="Jonathan Hudson" userId="f8f8b515-48f0-425a-9b2c-7a1cb9f57f80" providerId="ADAL" clId="{8239947A-A555-41A5-8205-E84FDCB019D5}" dt="2021-04-30T20:28:48.009" v="2" actId="47"/>
        <pc:sldMkLst>
          <pc:docMk/>
          <pc:sldMk cId="1932634694" sldId="439"/>
        </pc:sldMkLst>
      </pc:sldChg>
      <pc:sldChg chg="del">
        <pc:chgData name="Jonathan Hudson" userId="f8f8b515-48f0-425a-9b2c-7a1cb9f57f80" providerId="ADAL" clId="{8239947A-A555-41A5-8205-E84FDCB019D5}" dt="2021-04-30T20:28:48.009" v="2" actId="47"/>
        <pc:sldMkLst>
          <pc:docMk/>
          <pc:sldMk cId="4172469765" sldId="440"/>
        </pc:sldMkLst>
      </pc:sldChg>
      <pc:sldChg chg="del">
        <pc:chgData name="Jonathan Hudson" userId="f8f8b515-48f0-425a-9b2c-7a1cb9f57f80" providerId="ADAL" clId="{8239947A-A555-41A5-8205-E84FDCB019D5}" dt="2021-04-30T20:28:48.009" v="2" actId="47"/>
        <pc:sldMkLst>
          <pc:docMk/>
          <pc:sldMk cId="3348941957" sldId="441"/>
        </pc:sldMkLst>
      </pc:sldChg>
      <pc:sldChg chg="del">
        <pc:chgData name="Jonathan Hudson" userId="f8f8b515-48f0-425a-9b2c-7a1cb9f57f80" providerId="ADAL" clId="{8239947A-A555-41A5-8205-E84FDCB019D5}" dt="2021-04-30T20:28:48.009" v="2" actId="47"/>
        <pc:sldMkLst>
          <pc:docMk/>
          <pc:sldMk cId="233414565" sldId="442"/>
        </pc:sldMkLst>
      </pc:sldChg>
      <pc:sldChg chg="addSp modSp mod">
        <pc:chgData name="Jonathan Hudson" userId="f8f8b515-48f0-425a-9b2c-7a1cb9f57f80" providerId="ADAL" clId="{8239947A-A555-41A5-8205-E84FDCB019D5}" dt="2021-05-03T16:32:20.163" v="96" actId="1038"/>
        <pc:sldMkLst>
          <pc:docMk/>
          <pc:sldMk cId="1413601715" sldId="442"/>
        </pc:sldMkLst>
        <pc:spChg chg="add mod">
          <ac:chgData name="Jonathan Hudson" userId="f8f8b515-48f0-425a-9b2c-7a1cb9f57f80" providerId="ADAL" clId="{8239947A-A555-41A5-8205-E84FDCB019D5}" dt="2021-05-03T16:31:52.860" v="82" actId="207"/>
          <ac:spMkLst>
            <pc:docMk/>
            <pc:sldMk cId="1413601715" sldId="442"/>
            <ac:spMk id="3" creationId="{55046DF1-A981-4FE4-8E8D-90A33EACE597}"/>
          </ac:spMkLst>
        </pc:spChg>
        <pc:spChg chg="add mod">
          <ac:chgData name="Jonathan Hudson" userId="f8f8b515-48f0-425a-9b2c-7a1cb9f57f80" providerId="ADAL" clId="{8239947A-A555-41A5-8205-E84FDCB019D5}" dt="2021-05-03T16:32:20.163" v="96" actId="1038"/>
          <ac:spMkLst>
            <pc:docMk/>
            <pc:sldMk cId="1413601715" sldId="442"/>
            <ac:spMk id="5" creationId="{C945C2EB-C18E-48FE-A689-91CF2D1B7F4C}"/>
          </ac:spMkLst>
        </pc:spChg>
        <pc:picChg chg="mod ord">
          <ac:chgData name="Jonathan Hudson" userId="f8f8b515-48f0-425a-9b2c-7a1cb9f57f80" providerId="ADAL" clId="{8239947A-A555-41A5-8205-E84FDCB019D5}" dt="2021-05-03T16:32:07.424" v="88" actId="1076"/>
          <ac:picMkLst>
            <pc:docMk/>
            <pc:sldMk cId="1413601715" sldId="442"/>
            <ac:picMk id="4" creationId="{A48833D9-62C1-4F76-A380-995009A0973A}"/>
          </ac:picMkLst>
        </pc:picChg>
      </pc:sldChg>
      <pc:sldChg chg="del">
        <pc:chgData name="Jonathan Hudson" userId="f8f8b515-48f0-425a-9b2c-7a1cb9f57f80" providerId="ADAL" clId="{8239947A-A555-41A5-8205-E84FDCB019D5}" dt="2021-04-30T20:28:48.009" v="2" actId="47"/>
        <pc:sldMkLst>
          <pc:docMk/>
          <pc:sldMk cId="1058462771" sldId="443"/>
        </pc:sldMkLst>
      </pc:sldChg>
      <pc:sldChg chg="del">
        <pc:chgData name="Jonathan Hudson" userId="f8f8b515-48f0-425a-9b2c-7a1cb9f57f80" providerId="ADAL" clId="{8239947A-A555-41A5-8205-E84FDCB019D5}" dt="2021-04-30T20:28:48.009" v="2" actId="47"/>
        <pc:sldMkLst>
          <pc:docMk/>
          <pc:sldMk cId="590046158" sldId="444"/>
        </pc:sldMkLst>
      </pc:sldChg>
      <pc:sldChg chg="addSp delSp modSp mod">
        <pc:chgData name="Jonathan Hudson" userId="f8f8b515-48f0-425a-9b2c-7a1cb9f57f80" providerId="ADAL" clId="{8239947A-A555-41A5-8205-E84FDCB019D5}" dt="2021-05-03T16:36:28.340" v="284" actId="14100"/>
        <pc:sldMkLst>
          <pc:docMk/>
          <pc:sldMk cId="2537316048" sldId="444"/>
        </pc:sldMkLst>
        <pc:spChg chg="add del">
          <ac:chgData name="Jonathan Hudson" userId="f8f8b515-48f0-425a-9b2c-7a1cb9f57f80" providerId="ADAL" clId="{8239947A-A555-41A5-8205-E84FDCB019D5}" dt="2021-05-03T16:35:58.336" v="275" actId="22"/>
          <ac:spMkLst>
            <pc:docMk/>
            <pc:sldMk cId="2537316048" sldId="444"/>
            <ac:spMk id="5" creationId="{F780B457-EE33-4649-8AA9-39D8D8ECFE1C}"/>
          </ac:spMkLst>
        </pc:spChg>
        <pc:spChg chg="add mod">
          <ac:chgData name="Jonathan Hudson" userId="f8f8b515-48f0-425a-9b2c-7a1cb9f57f80" providerId="ADAL" clId="{8239947A-A555-41A5-8205-E84FDCB019D5}" dt="2021-05-03T16:36:28.340" v="284" actId="14100"/>
          <ac:spMkLst>
            <pc:docMk/>
            <pc:sldMk cId="2537316048" sldId="444"/>
            <ac:spMk id="7" creationId="{16E9D90D-0A14-4BAE-B3EA-4325C885F580}"/>
          </ac:spMkLst>
        </pc:spChg>
      </pc:sldChg>
      <pc:sldChg chg="del">
        <pc:chgData name="Jonathan Hudson" userId="f8f8b515-48f0-425a-9b2c-7a1cb9f57f80" providerId="ADAL" clId="{8239947A-A555-41A5-8205-E84FDCB019D5}" dt="2021-04-30T20:28:48.009" v="2" actId="47"/>
        <pc:sldMkLst>
          <pc:docMk/>
          <pc:sldMk cId="1380503114" sldId="445"/>
        </pc:sldMkLst>
      </pc:sldChg>
      <pc:sldChg chg="del">
        <pc:chgData name="Jonathan Hudson" userId="f8f8b515-48f0-425a-9b2c-7a1cb9f57f80" providerId="ADAL" clId="{8239947A-A555-41A5-8205-E84FDCB019D5}" dt="2021-04-30T20:28:48.009" v="2" actId="47"/>
        <pc:sldMkLst>
          <pc:docMk/>
          <pc:sldMk cId="3542419039" sldId="446"/>
        </pc:sldMkLst>
      </pc:sldChg>
      <pc:sldChg chg="del">
        <pc:chgData name="Jonathan Hudson" userId="f8f8b515-48f0-425a-9b2c-7a1cb9f57f80" providerId="ADAL" clId="{8239947A-A555-41A5-8205-E84FDCB019D5}" dt="2021-04-30T20:28:48.009" v="2" actId="47"/>
        <pc:sldMkLst>
          <pc:docMk/>
          <pc:sldMk cId="4081073081" sldId="447"/>
        </pc:sldMkLst>
      </pc:sldChg>
      <pc:sldChg chg="del">
        <pc:chgData name="Jonathan Hudson" userId="f8f8b515-48f0-425a-9b2c-7a1cb9f57f80" providerId="ADAL" clId="{8239947A-A555-41A5-8205-E84FDCB019D5}" dt="2021-04-30T20:28:48.009" v="2" actId="47"/>
        <pc:sldMkLst>
          <pc:docMk/>
          <pc:sldMk cId="3334505482" sldId="448"/>
        </pc:sldMkLst>
      </pc:sldChg>
      <pc:sldChg chg="del">
        <pc:chgData name="Jonathan Hudson" userId="f8f8b515-48f0-425a-9b2c-7a1cb9f57f80" providerId="ADAL" clId="{8239947A-A555-41A5-8205-E84FDCB019D5}" dt="2021-04-30T20:28:48.009" v="2" actId="47"/>
        <pc:sldMkLst>
          <pc:docMk/>
          <pc:sldMk cId="2946715974" sldId="449"/>
        </pc:sldMkLst>
      </pc:sldChg>
      <pc:sldChg chg="del">
        <pc:chgData name="Jonathan Hudson" userId="f8f8b515-48f0-425a-9b2c-7a1cb9f57f80" providerId="ADAL" clId="{8239947A-A555-41A5-8205-E84FDCB019D5}" dt="2021-04-30T20:28:48.009" v="2" actId="47"/>
        <pc:sldMkLst>
          <pc:docMk/>
          <pc:sldMk cId="4100611751" sldId="450"/>
        </pc:sldMkLst>
      </pc:sldChg>
      <pc:sldChg chg="del">
        <pc:chgData name="Jonathan Hudson" userId="f8f8b515-48f0-425a-9b2c-7a1cb9f57f80" providerId="ADAL" clId="{8239947A-A555-41A5-8205-E84FDCB019D5}" dt="2021-04-30T20:28:48.009" v="2" actId="47"/>
        <pc:sldMkLst>
          <pc:docMk/>
          <pc:sldMk cId="2555367614" sldId="451"/>
        </pc:sldMkLst>
      </pc:sldChg>
      <pc:sldChg chg="modSp mod">
        <pc:chgData name="Jonathan Hudson" userId="f8f8b515-48f0-425a-9b2c-7a1cb9f57f80" providerId="ADAL" clId="{8239947A-A555-41A5-8205-E84FDCB019D5}" dt="2021-05-03T16:28:10.870" v="22" actId="1582"/>
        <pc:sldMkLst>
          <pc:docMk/>
          <pc:sldMk cId="4039340590" sldId="451"/>
        </pc:sldMkLst>
        <pc:spChg chg="mod">
          <ac:chgData name="Jonathan Hudson" userId="f8f8b515-48f0-425a-9b2c-7a1cb9f57f80" providerId="ADAL" clId="{8239947A-A555-41A5-8205-E84FDCB019D5}" dt="2021-04-30T20:33:11.201" v="20" actId="207"/>
          <ac:spMkLst>
            <pc:docMk/>
            <pc:sldMk cId="4039340590" sldId="451"/>
            <ac:spMk id="3"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5"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6"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7" creationId="{00000000-0000-0000-0000-000000000000}"/>
          </ac:spMkLst>
        </pc:spChg>
        <pc:spChg chg="mod">
          <ac:chgData name="Jonathan Hudson" userId="f8f8b515-48f0-425a-9b2c-7a1cb9f57f80" providerId="ADAL" clId="{8239947A-A555-41A5-8205-E84FDCB019D5}" dt="2021-04-30T20:32:44.064" v="16" actId="208"/>
          <ac:spMkLst>
            <pc:docMk/>
            <pc:sldMk cId="4039340590" sldId="451"/>
            <ac:spMk id="14" creationId="{00000000-0000-0000-0000-000000000000}"/>
          </ac:spMkLst>
        </pc:spChg>
        <pc:spChg chg="mod">
          <ac:chgData name="Jonathan Hudson" userId="f8f8b515-48f0-425a-9b2c-7a1cb9f57f80" providerId="ADAL" clId="{8239947A-A555-41A5-8205-E84FDCB019D5}" dt="2021-04-30T20:32:56.830" v="18" actId="208"/>
          <ac:spMkLst>
            <pc:docMk/>
            <pc:sldMk cId="4039340590" sldId="451"/>
            <ac:spMk id="15" creationId="{00000000-0000-0000-0000-000000000000}"/>
          </ac:spMkLst>
        </pc:spChg>
        <pc:cxnChg chg="mod">
          <ac:chgData name="Jonathan Hudson" userId="f8f8b515-48f0-425a-9b2c-7a1cb9f57f80" providerId="ADAL" clId="{8239947A-A555-41A5-8205-E84FDCB019D5}" dt="2021-04-30T20:32:56.830" v="18" actId="208"/>
          <ac:cxnSpMkLst>
            <pc:docMk/>
            <pc:sldMk cId="4039340590" sldId="451"/>
            <ac:cxnSpMk id="10" creationId="{00000000-0000-0000-0000-000000000000}"/>
          </ac:cxnSpMkLst>
        </pc:cxnChg>
        <pc:cxnChg chg="mod">
          <ac:chgData name="Jonathan Hudson" userId="f8f8b515-48f0-425a-9b2c-7a1cb9f57f80" providerId="ADAL" clId="{8239947A-A555-41A5-8205-E84FDCB019D5}" dt="2021-04-30T20:32:44.064" v="16" actId="208"/>
          <ac:cxnSpMkLst>
            <pc:docMk/>
            <pc:sldMk cId="4039340590" sldId="451"/>
            <ac:cxnSpMk id="12"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13"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30" creationId="{00000000-0000-0000-0000-000000000000}"/>
          </ac:cxnSpMkLst>
        </pc:cxnChg>
      </pc:sldChg>
      <pc:sldChg chg="del">
        <pc:chgData name="Jonathan Hudson" userId="f8f8b515-48f0-425a-9b2c-7a1cb9f57f80" providerId="ADAL" clId="{8239947A-A555-41A5-8205-E84FDCB019D5}" dt="2021-04-30T20:28:48.009" v="2" actId="47"/>
        <pc:sldMkLst>
          <pc:docMk/>
          <pc:sldMk cId="2298522328" sldId="452"/>
        </pc:sldMkLst>
      </pc:sldChg>
      <pc:sldChg chg="addSp modSp mod">
        <pc:chgData name="Jonathan Hudson" userId="f8f8b515-48f0-425a-9b2c-7a1cb9f57f80" providerId="ADAL" clId="{8239947A-A555-41A5-8205-E84FDCB019D5}" dt="2021-05-03T16:28:27.299" v="24" actId="14100"/>
        <pc:sldMkLst>
          <pc:docMk/>
          <pc:sldMk cId="3535497700" sldId="452"/>
        </pc:sldMkLst>
        <pc:spChg chg="mod">
          <ac:chgData name="Jonathan Hudson" userId="f8f8b515-48f0-425a-9b2c-7a1cb9f57f80" providerId="ADAL" clId="{8239947A-A555-41A5-8205-E84FDCB019D5}" dt="2021-05-03T16:28:27.299" v="24" actId="14100"/>
          <ac:spMkLst>
            <pc:docMk/>
            <pc:sldMk cId="3535497700" sldId="452"/>
            <ac:spMk id="3" creationId="{00000000-0000-0000-0000-000000000000}"/>
          </ac:spMkLst>
        </pc:spChg>
        <pc:spChg chg="add mod">
          <ac:chgData name="Jonathan Hudson" userId="f8f8b515-48f0-425a-9b2c-7a1cb9f57f80" providerId="ADAL" clId="{8239947A-A555-41A5-8205-E84FDCB019D5}" dt="2021-05-03T16:28:24.734" v="23"/>
          <ac:spMkLst>
            <pc:docMk/>
            <pc:sldMk cId="3535497700" sldId="452"/>
            <ac:spMk id="4" creationId="{BB2C993C-1931-4862-84C5-C5EB202E5C80}"/>
          </ac:spMkLst>
        </pc:spChg>
        <pc:spChg chg="add mod">
          <ac:chgData name="Jonathan Hudson" userId="f8f8b515-48f0-425a-9b2c-7a1cb9f57f80" providerId="ADAL" clId="{8239947A-A555-41A5-8205-E84FDCB019D5}" dt="2021-05-03T16:28:24.734" v="23"/>
          <ac:spMkLst>
            <pc:docMk/>
            <pc:sldMk cId="3535497700" sldId="452"/>
            <ac:spMk id="5" creationId="{A3B268D0-DC25-49A9-999B-4D9AAA88181D}"/>
          </ac:spMkLst>
        </pc:spChg>
        <pc:spChg chg="add mod">
          <ac:chgData name="Jonathan Hudson" userId="f8f8b515-48f0-425a-9b2c-7a1cb9f57f80" providerId="ADAL" clId="{8239947A-A555-41A5-8205-E84FDCB019D5}" dt="2021-05-03T16:28:24.734" v="23"/>
          <ac:spMkLst>
            <pc:docMk/>
            <pc:sldMk cId="3535497700" sldId="452"/>
            <ac:spMk id="6" creationId="{EFF9BE0C-8830-4211-85D5-6A9AE6836E01}"/>
          </ac:spMkLst>
        </pc:spChg>
        <pc:spChg chg="add mod">
          <ac:chgData name="Jonathan Hudson" userId="f8f8b515-48f0-425a-9b2c-7a1cb9f57f80" providerId="ADAL" clId="{8239947A-A555-41A5-8205-E84FDCB019D5}" dt="2021-05-03T16:28:24.734" v="23"/>
          <ac:spMkLst>
            <pc:docMk/>
            <pc:sldMk cId="3535497700" sldId="452"/>
            <ac:spMk id="7" creationId="{30571444-BB5B-42CA-9577-9365FC931D9D}"/>
          </ac:spMkLst>
        </pc:spChg>
        <pc:spChg chg="add mod">
          <ac:chgData name="Jonathan Hudson" userId="f8f8b515-48f0-425a-9b2c-7a1cb9f57f80" providerId="ADAL" clId="{8239947A-A555-41A5-8205-E84FDCB019D5}" dt="2021-05-03T16:28:24.734" v="23"/>
          <ac:spMkLst>
            <pc:docMk/>
            <pc:sldMk cId="3535497700" sldId="452"/>
            <ac:spMk id="8" creationId="{FE259DF2-B23B-46A3-86AA-3104C1348832}"/>
          </ac:spMkLst>
        </pc:spChg>
        <pc:spChg chg="add mod">
          <ac:chgData name="Jonathan Hudson" userId="f8f8b515-48f0-425a-9b2c-7a1cb9f57f80" providerId="ADAL" clId="{8239947A-A555-41A5-8205-E84FDCB019D5}" dt="2021-05-03T16:28:24.734" v="23"/>
          <ac:spMkLst>
            <pc:docMk/>
            <pc:sldMk cId="3535497700" sldId="452"/>
            <ac:spMk id="13" creationId="{27299D06-905A-456F-B3F1-91A543FAE379}"/>
          </ac:spMkLst>
        </pc:spChg>
        <pc:spChg chg="add mod">
          <ac:chgData name="Jonathan Hudson" userId="f8f8b515-48f0-425a-9b2c-7a1cb9f57f80" providerId="ADAL" clId="{8239947A-A555-41A5-8205-E84FDCB019D5}" dt="2021-05-03T16:28:24.734" v="23"/>
          <ac:spMkLst>
            <pc:docMk/>
            <pc:sldMk cId="3535497700" sldId="452"/>
            <ac:spMk id="14" creationId="{11F34852-CC94-419C-A2AD-C420950AE241}"/>
          </ac:spMkLst>
        </pc:spChg>
        <pc:cxnChg chg="add mod">
          <ac:chgData name="Jonathan Hudson" userId="f8f8b515-48f0-425a-9b2c-7a1cb9f57f80" providerId="ADAL" clId="{8239947A-A555-41A5-8205-E84FDCB019D5}" dt="2021-05-03T16:28:24.734" v="23"/>
          <ac:cxnSpMkLst>
            <pc:docMk/>
            <pc:sldMk cId="3535497700" sldId="452"/>
            <ac:cxnSpMk id="9" creationId="{9170E96A-7AB0-4E57-8971-56C11FC0E398}"/>
          </ac:cxnSpMkLst>
        </pc:cxnChg>
        <pc:cxnChg chg="add mod">
          <ac:chgData name="Jonathan Hudson" userId="f8f8b515-48f0-425a-9b2c-7a1cb9f57f80" providerId="ADAL" clId="{8239947A-A555-41A5-8205-E84FDCB019D5}" dt="2021-05-03T16:28:24.734" v="23"/>
          <ac:cxnSpMkLst>
            <pc:docMk/>
            <pc:sldMk cId="3535497700" sldId="452"/>
            <ac:cxnSpMk id="10" creationId="{A20B25E0-A607-4CDE-85ED-A0C389CB68DD}"/>
          </ac:cxnSpMkLst>
        </pc:cxnChg>
        <pc:cxnChg chg="add mod">
          <ac:chgData name="Jonathan Hudson" userId="f8f8b515-48f0-425a-9b2c-7a1cb9f57f80" providerId="ADAL" clId="{8239947A-A555-41A5-8205-E84FDCB019D5}" dt="2021-05-03T16:28:24.734" v="23"/>
          <ac:cxnSpMkLst>
            <pc:docMk/>
            <pc:sldMk cId="3535497700" sldId="452"/>
            <ac:cxnSpMk id="11" creationId="{A5CFB62C-4A13-4FA2-A99E-6EF056BEF0D4}"/>
          </ac:cxnSpMkLst>
        </pc:cxnChg>
        <pc:cxnChg chg="add mod">
          <ac:chgData name="Jonathan Hudson" userId="f8f8b515-48f0-425a-9b2c-7a1cb9f57f80" providerId="ADAL" clId="{8239947A-A555-41A5-8205-E84FDCB019D5}" dt="2021-05-03T16:28:24.734" v="23"/>
          <ac:cxnSpMkLst>
            <pc:docMk/>
            <pc:sldMk cId="3535497700" sldId="452"/>
            <ac:cxnSpMk id="12" creationId="{580D3A79-090F-435E-81A3-EB5F15220FE1}"/>
          </ac:cxnSpMkLst>
        </pc:cxnChg>
        <pc:cxnChg chg="add mod">
          <ac:chgData name="Jonathan Hudson" userId="f8f8b515-48f0-425a-9b2c-7a1cb9f57f80" providerId="ADAL" clId="{8239947A-A555-41A5-8205-E84FDCB019D5}" dt="2021-05-03T16:28:24.734" v="23"/>
          <ac:cxnSpMkLst>
            <pc:docMk/>
            <pc:sldMk cId="3535497700" sldId="452"/>
            <ac:cxnSpMk id="15" creationId="{9E1F69E4-CA29-4934-9340-997BB7ED6090}"/>
          </ac:cxnSpMkLst>
        </pc:cxnChg>
      </pc:sldChg>
      <pc:sldChg chg="modSp mod">
        <pc:chgData name="Jonathan Hudson" userId="f8f8b515-48f0-425a-9b2c-7a1cb9f57f80" providerId="ADAL" clId="{8239947A-A555-41A5-8205-E84FDCB019D5}" dt="2021-05-03T16:29:23.875" v="30" actId="208"/>
        <pc:sldMkLst>
          <pc:docMk/>
          <pc:sldMk cId="2931370652" sldId="453"/>
        </pc:sldMkLst>
        <pc:spChg chg="mod">
          <ac:chgData name="Jonathan Hudson" userId="f8f8b515-48f0-425a-9b2c-7a1cb9f57f80" providerId="ADAL" clId="{8239947A-A555-41A5-8205-E84FDCB019D5}" dt="2021-05-03T16:28:54.369" v="26" actId="1582"/>
          <ac:spMkLst>
            <pc:docMk/>
            <pc:sldMk cId="2931370652" sldId="453"/>
            <ac:spMk id="17"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8"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9" creationId="{00000000-0000-0000-0000-000000000000}"/>
          </ac:spMkLst>
        </pc:spChg>
        <pc:spChg chg="mod">
          <ac:chgData name="Jonathan Hudson" userId="f8f8b515-48f0-425a-9b2c-7a1cb9f57f80" providerId="ADAL" clId="{8239947A-A555-41A5-8205-E84FDCB019D5}" dt="2021-05-03T16:29:23.875" v="30" actId="208"/>
          <ac:spMkLst>
            <pc:docMk/>
            <pc:sldMk cId="2931370652" sldId="453"/>
            <ac:spMk id="26" creationId="{00000000-0000-0000-0000-000000000000}"/>
          </ac:spMkLst>
        </pc:spChg>
        <pc:spChg chg="mod">
          <ac:chgData name="Jonathan Hudson" userId="f8f8b515-48f0-425a-9b2c-7a1cb9f57f80" providerId="ADAL" clId="{8239947A-A555-41A5-8205-E84FDCB019D5}" dt="2021-05-03T16:29:13.572" v="29" actId="208"/>
          <ac:spMkLst>
            <pc:docMk/>
            <pc:sldMk cId="2931370652" sldId="453"/>
            <ac:spMk id="27" creationId="{00000000-0000-0000-0000-000000000000}"/>
          </ac:spMkLst>
        </pc:spChg>
        <pc:cxnChg chg="mod">
          <ac:chgData name="Jonathan Hudson" userId="f8f8b515-48f0-425a-9b2c-7a1cb9f57f80" providerId="ADAL" clId="{8239947A-A555-41A5-8205-E84FDCB019D5}" dt="2021-05-03T16:28:54.369" v="26" actId="1582"/>
          <ac:cxnSpMkLst>
            <pc:docMk/>
            <pc:sldMk cId="2931370652" sldId="453"/>
            <ac:cxnSpMk id="23" creationId="{00000000-0000-0000-0000-000000000000}"/>
          </ac:cxnSpMkLst>
        </pc:cxnChg>
        <pc:cxnChg chg="mod">
          <ac:chgData name="Jonathan Hudson" userId="f8f8b515-48f0-425a-9b2c-7a1cb9f57f80" providerId="ADAL" clId="{8239947A-A555-41A5-8205-E84FDCB019D5}" dt="2021-05-03T16:29:13.572" v="29" actId="208"/>
          <ac:cxnSpMkLst>
            <pc:docMk/>
            <pc:sldMk cId="2931370652" sldId="453"/>
            <ac:cxnSpMk id="24" creationId="{00000000-0000-0000-0000-000000000000}"/>
          </ac:cxnSpMkLst>
        </pc:cxnChg>
        <pc:cxnChg chg="mod">
          <ac:chgData name="Jonathan Hudson" userId="f8f8b515-48f0-425a-9b2c-7a1cb9f57f80" providerId="ADAL" clId="{8239947A-A555-41A5-8205-E84FDCB019D5}" dt="2021-05-03T16:28:54.369" v="26" actId="1582"/>
          <ac:cxnSpMkLst>
            <pc:docMk/>
            <pc:sldMk cId="2931370652" sldId="453"/>
            <ac:cxnSpMk id="43" creationId="{00000000-0000-0000-0000-000000000000}"/>
          </ac:cxnSpMkLst>
        </pc:cxnChg>
      </pc:sldChg>
      <pc:sldChg chg="modSp mod ord">
        <pc:chgData name="Jonathan Hudson" userId="f8f8b515-48f0-425a-9b2c-7a1cb9f57f80" providerId="ADAL" clId="{8239947A-A555-41A5-8205-E84FDCB019D5}" dt="2021-05-03T16:30:33.996" v="72" actId="114"/>
        <pc:sldMkLst>
          <pc:docMk/>
          <pc:sldMk cId="1025192968" sldId="454"/>
        </pc:sldMkLst>
        <pc:spChg chg="mod">
          <ac:chgData name="Jonathan Hudson" userId="f8f8b515-48f0-425a-9b2c-7a1cb9f57f80" providerId="ADAL" clId="{8239947A-A555-41A5-8205-E84FDCB019D5}" dt="2021-05-03T16:30:33.996" v="72" actId="114"/>
          <ac:spMkLst>
            <pc:docMk/>
            <pc:sldMk cId="1025192968" sldId="454"/>
            <ac:spMk id="3" creationId="{00000000-0000-0000-0000-000000000000}"/>
          </ac:spMkLst>
        </pc:spChg>
      </pc:sldChg>
      <pc:sldChg chg="del">
        <pc:chgData name="Jonathan Hudson" userId="f8f8b515-48f0-425a-9b2c-7a1cb9f57f80" providerId="ADAL" clId="{8239947A-A555-41A5-8205-E84FDCB019D5}" dt="2021-04-30T20:28:48.009" v="2" actId="47"/>
        <pc:sldMkLst>
          <pc:docMk/>
          <pc:sldMk cId="4052634300" sldId="454"/>
        </pc:sldMkLst>
      </pc:sldChg>
      <pc:sldChg chg="del">
        <pc:chgData name="Jonathan Hudson" userId="f8f8b515-48f0-425a-9b2c-7a1cb9f57f80" providerId="ADAL" clId="{8239947A-A555-41A5-8205-E84FDCB019D5}" dt="2021-04-30T20:28:48.009" v="2" actId="47"/>
        <pc:sldMkLst>
          <pc:docMk/>
          <pc:sldMk cId="2897329164" sldId="455"/>
        </pc:sldMkLst>
      </pc:sldChg>
      <pc:sldChg chg="addSp modSp mod ord">
        <pc:chgData name="Jonathan Hudson" userId="f8f8b515-48f0-425a-9b2c-7a1cb9f57f80" providerId="ADAL" clId="{8239947A-A555-41A5-8205-E84FDCB019D5}" dt="2021-05-03T16:31:07.001" v="79" actId="6549"/>
        <pc:sldMkLst>
          <pc:docMk/>
          <pc:sldMk cId="3259365700" sldId="455"/>
        </pc:sldMkLst>
        <pc:spChg chg="mod">
          <ac:chgData name="Jonathan Hudson" userId="f8f8b515-48f0-425a-9b2c-7a1cb9f57f80" providerId="ADAL" clId="{8239947A-A555-41A5-8205-E84FDCB019D5}" dt="2021-05-03T16:31:07.001" v="79" actId="6549"/>
          <ac:spMkLst>
            <pc:docMk/>
            <pc:sldMk cId="3259365700" sldId="455"/>
            <ac:spMk id="3" creationId="{00000000-0000-0000-0000-000000000000}"/>
          </ac:spMkLst>
        </pc:spChg>
        <pc:spChg chg="add mod">
          <ac:chgData name="Jonathan Hudson" userId="f8f8b515-48f0-425a-9b2c-7a1cb9f57f80" providerId="ADAL" clId="{8239947A-A555-41A5-8205-E84FDCB019D5}" dt="2021-05-03T16:30:53.447" v="73"/>
          <ac:spMkLst>
            <pc:docMk/>
            <pc:sldMk cId="3259365700" sldId="455"/>
            <ac:spMk id="4" creationId="{EE51B7E6-7B5D-49DC-94E4-A963BB280122}"/>
          </ac:spMkLst>
        </pc:spChg>
        <pc:spChg chg="add mod">
          <ac:chgData name="Jonathan Hudson" userId="f8f8b515-48f0-425a-9b2c-7a1cb9f57f80" providerId="ADAL" clId="{8239947A-A555-41A5-8205-E84FDCB019D5}" dt="2021-05-03T16:30:53.447" v="73"/>
          <ac:spMkLst>
            <pc:docMk/>
            <pc:sldMk cId="3259365700" sldId="455"/>
            <ac:spMk id="5" creationId="{03C0B7EE-BCEB-4414-B95D-718D51A80B4F}"/>
          </ac:spMkLst>
        </pc:spChg>
        <pc:spChg chg="add mod">
          <ac:chgData name="Jonathan Hudson" userId="f8f8b515-48f0-425a-9b2c-7a1cb9f57f80" providerId="ADAL" clId="{8239947A-A555-41A5-8205-E84FDCB019D5}" dt="2021-05-03T16:30:53.447" v="73"/>
          <ac:spMkLst>
            <pc:docMk/>
            <pc:sldMk cId="3259365700" sldId="455"/>
            <ac:spMk id="6" creationId="{BBBCA8A4-C881-4E37-B3B9-A6570200F750}"/>
          </ac:spMkLst>
        </pc:spChg>
        <pc:spChg chg="add mod">
          <ac:chgData name="Jonathan Hudson" userId="f8f8b515-48f0-425a-9b2c-7a1cb9f57f80" providerId="ADAL" clId="{8239947A-A555-41A5-8205-E84FDCB019D5}" dt="2021-05-03T16:30:53.447" v="73"/>
          <ac:spMkLst>
            <pc:docMk/>
            <pc:sldMk cId="3259365700" sldId="455"/>
            <ac:spMk id="7" creationId="{BE4EED7D-68A2-4269-88ED-76B9E6CA3A35}"/>
          </ac:spMkLst>
        </pc:spChg>
        <pc:spChg chg="add mod">
          <ac:chgData name="Jonathan Hudson" userId="f8f8b515-48f0-425a-9b2c-7a1cb9f57f80" providerId="ADAL" clId="{8239947A-A555-41A5-8205-E84FDCB019D5}" dt="2021-05-03T16:30:53.447" v="73"/>
          <ac:spMkLst>
            <pc:docMk/>
            <pc:sldMk cId="3259365700" sldId="455"/>
            <ac:spMk id="8" creationId="{B24EC564-BF2F-4DD8-8BF2-EE65407F4F96}"/>
          </ac:spMkLst>
        </pc:spChg>
        <pc:spChg chg="add mod">
          <ac:chgData name="Jonathan Hudson" userId="f8f8b515-48f0-425a-9b2c-7a1cb9f57f80" providerId="ADAL" clId="{8239947A-A555-41A5-8205-E84FDCB019D5}" dt="2021-05-03T16:30:53.447" v="73"/>
          <ac:spMkLst>
            <pc:docMk/>
            <pc:sldMk cId="3259365700" sldId="455"/>
            <ac:spMk id="13" creationId="{1D2F7D9A-24D5-4B09-B44A-463AAB7A720D}"/>
          </ac:spMkLst>
        </pc:spChg>
        <pc:spChg chg="add mod">
          <ac:chgData name="Jonathan Hudson" userId="f8f8b515-48f0-425a-9b2c-7a1cb9f57f80" providerId="ADAL" clId="{8239947A-A555-41A5-8205-E84FDCB019D5}" dt="2021-05-03T16:30:53.447" v="73"/>
          <ac:spMkLst>
            <pc:docMk/>
            <pc:sldMk cId="3259365700" sldId="455"/>
            <ac:spMk id="14" creationId="{AACA92FA-2CE9-4A68-BDB5-20B044D0B0A0}"/>
          </ac:spMkLst>
        </pc:spChg>
        <pc:cxnChg chg="add mod">
          <ac:chgData name="Jonathan Hudson" userId="f8f8b515-48f0-425a-9b2c-7a1cb9f57f80" providerId="ADAL" clId="{8239947A-A555-41A5-8205-E84FDCB019D5}" dt="2021-05-03T16:30:53.447" v="73"/>
          <ac:cxnSpMkLst>
            <pc:docMk/>
            <pc:sldMk cId="3259365700" sldId="455"/>
            <ac:cxnSpMk id="9" creationId="{DCC3CEF6-343A-4D42-B2AC-64484CE39110}"/>
          </ac:cxnSpMkLst>
        </pc:cxnChg>
        <pc:cxnChg chg="add mod">
          <ac:chgData name="Jonathan Hudson" userId="f8f8b515-48f0-425a-9b2c-7a1cb9f57f80" providerId="ADAL" clId="{8239947A-A555-41A5-8205-E84FDCB019D5}" dt="2021-05-03T16:30:53.447" v="73"/>
          <ac:cxnSpMkLst>
            <pc:docMk/>
            <pc:sldMk cId="3259365700" sldId="455"/>
            <ac:cxnSpMk id="10" creationId="{373C9906-9FFD-40B4-A71A-4E2FFB5665A4}"/>
          </ac:cxnSpMkLst>
        </pc:cxnChg>
        <pc:cxnChg chg="add mod">
          <ac:chgData name="Jonathan Hudson" userId="f8f8b515-48f0-425a-9b2c-7a1cb9f57f80" providerId="ADAL" clId="{8239947A-A555-41A5-8205-E84FDCB019D5}" dt="2021-05-03T16:30:53.447" v="73"/>
          <ac:cxnSpMkLst>
            <pc:docMk/>
            <pc:sldMk cId="3259365700" sldId="455"/>
            <ac:cxnSpMk id="11" creationId="{46D08A06-3D78-45DD-A260-B311E27BA16D}"/>
          </ac:cxnSpMkLst>
        </pc:cxnChg>
        <pc:cxnChg chg="add mod">
          <ac:chgData name="Jonathan Hudson" userId="f8f8b515-48f0-425a-9b2c-7a1cb9f57f80" providerId="ADAL" clId="{8239947A-A555-41A5-8205-E84FDCB019D5}" dt="2021-05-03T16:30:53.447" v="73"/>
          <ac:cxnSpMkLst>
            <pc:docMk/>
            <pc:sldMk cId="3259365700" sldId="455"/>
            <ac:cxnSpMk id="12" creationId="{3FAB2A86-1914-45BA-9B22-B58944966F88}"/>
          </ac:cxnSpMkLst>
        </pc:cxnChg>
        <pc:cxnChg chg="add mod">
          <ac:chgData name="Jonathan Hudson" userId="f8f8b515-48f0-425a-9b2c-7a1cb9f57f80" providerId="ADAL" clId="{8239947A-A555-41A5-8205-E84FDCB019D5}" dt="2021-05-03T16:30:53.447" v="73"/>
          <ac:cxnSpMkLst>
            <pc:docMk/>
            <pc:sldMk cId="3259365700" sldId="455"/>
            <ac:cxnSpMk id="15" creationId="{73ABCD93-10D7-42BE-8FC2-247ABE671598}"/>
          </ac:cxnSpMkLst>
        </pc:cxnChg>
      </pc:sldChg>
      <pc:sldChg chg="del">
        <pc:chgData name="Jonathan Hudson" userId="f8f8b515-48f0-425a-9b2c-7a1cb9f57f80" providerId="ADAL" clId="{8239947A-A555-41A5-8205-E84FDCB019D5}" dt="2021-04-30T20:28:48.009" v="2" actId="47"/>
        <pc:sldMkLst>
          <pc:docMk/>
          <pc:sldMk cId="2208314774" sldId="456"/>
        </pc:sldMkLst>
      </pc:sldChg>
      <pc:sldChg chg="addSp delSp modSp">
        <pc:chgData name="Jonathan Hudson" userId="f8f8b515-48f0-425a-9b2c-7a1cb9f57f80" providerId="ADAL" clId="{8239947A-A555-41A5-8205-E84FDCB019D5}" dt="2021-05-03T16:36:39.637" v="286"/>
        <pc:sldMkLst>
          <pc:docMk/>
          <pc:sldMk cId="1902201819" sldId="490"/>
        </pc:sldMkLst>
        <pc:spChg chg="add del mod">
          <ac:chgData name="Jonathan Hudson" userId="f8f8b515-48f0-425a-9b2c-7a1cb9f57f80" providerId="ADAL" clId="{8239947A-A555-41A5-8205-E84FDCB019D5}" dt="2021-05-03T16:36:39.637" v="286"/>
          <ac:spMkLst>
            <pc:docMk/>
            <pc:sldMk cId="1902201819" sldId="490"/>
            <ac:spMk id="6" creationId="{6C5328B4-0AC1-45DB-9758-3926A7D2D2DE}"/>
          </ac:spMkLst>
        </pc:spChg>
      </pc:sldChg>
      <pc:sldChg chg="addSp modSp mod">
        <pc:chgData name="Jonathan Hudson" userId="f8f8b515-48f0-425a-9b2c-7a1cb9f57f80" providerId="ADAL" clId="{8239947A-A555-41A5-8205-E84FDCB019D5}" dt="2021-05-03T16:33:01.066" v="150" actId="1035"/>
        <pc:sldMkLst>
          <pc:docMk/>
          <pc:sldMk cId="1781316355" sldId="491"/>
        </pc:sldMkLst>
        <pc:spChg chg="add mod">
          <ac:chgData name="Jonathan Hudson" userId="f8f8b515-48f0-425a-9b2c-7a1cb9f57f80" providerId="ADAL" clId="{8239947A-A555-41A5-8205-E84FDCB019D5}" dt="2021-05-03T16:32:49.792" v="102" actId="14100"/>
          <ac:spMkLst>
            <pc:docMk/>
            <pc:sldMk cId="1781316355" sldId="491"/>
            <ac:spMk id="4" creationId="{9EF19C8C-AB4D-425C-9843-314C0F978879}"/>
          </ac:spMkLst>
        </pc:spChg>
        <pc:spChg chg="add mod">
          <ac:chgData name="Jonathan Hudson" userId="f8f8b515-48f0-425a-9b2c-7a1cb9f57f80" providerId="ADAL" clId="{8239947A-A555-41A5-8205-E84FDCB019D5}" dt="2021-05-03T16:33:01.066" v="150" actId="1035"/>
          <ac:spMkLst>
            <pc:docMk/>
            <pc:sldMk cId="1781316355" sldId="491"/>
            <ac:spMk id="6" creationId="{255C20BD-AE2C-4346-90CD-8A22BE6FA70C}"/>
          </ac:spMkLst>
        </pc:spChg>
      </pc:sldChg>
      <pc:sldChg chg="modSp mod">
        <pc:chgData name="Jonathan Hudson" userId="f8f8b515-48f0-425a-9b2c-7a1cb9f57f80" providerId="ADAL" clId="{8239947A-A555-41A5-8205-E84FDCB019D5}" dt="2021-04-30T20:32:25.788" v="14" actId="403"/>
        <pc:sldMkLst>
          <pc:docMk/>
          <pc:sldMk cId="115618548" sldId="493"/>
        </pc:sldMkLst>
        <pc:spChg chg="mod">
          <ac:chgData name="Jonathan Hudson" userId="f8f8b515-48f0-425a-9b2c-7a1cb9f57f80" providerId="ADAL" clId="{8239947A-A555-41A5-8205-E84FDCB019D5}" dt="2021-04-30T20:32:25.788" v="14" actId="403"/>
          <ac:spMkLst>
            <pc:docMk/>
            <pc:sldMk cId="115618548" sldId="493"/>
            <ac:spMk id="5" creationId="{C5E0225C-5405-4DD6-AC75-17BEB96ABE66}"/>
          </ac:spMkLst>
        </pc:spChg>
      </pc:sldChg>
      <pc:sldChg chg="modSp mod">
        <pc:chgData name="Jonathan Hudson" userId="f8f8b515-48f0-425a-9b2c-7a1cb9f57f80" providerId="ADAL" clId="{8239947A-A555-41A5-8205-E84FDCB019D5}" dt="2021-05-03T16:33:47.548" v="162" actId="14100"/>
        <pc:sldMkLst>
          <pc:docMk/>
          <pc:sldMk cId="2506435910" sldId="496"/>
        </pc:sldMkLst>
        <pc:spChg chg="mod">
          <ac:chgData name="Jonathan Hudson" userId="f8f8b515-48f0-425a-9b2c-7a1cb9f57f80" providerId="ADAL" clId="{8239947A-A555-41A5-8205-E84FDCB019D5}" dt="2021-05-03T16:33:47.548" v="162" actId="14100"/>
          <ac:spMkLst>
            <pc:docMk/>
            <pc:sldMk cId="2506435910" sldId="496"/>
            <ac:spMk id="14" creationId="{00000000-0000-0000-0000-000000000000}"/>
          </ac:spMkLst>
        </pc:spChg>
        <pc:cxnChg chg="mod">
          <ac:chgData name="Jonathan Hudson" userId="f8f8b515-48f0-425a-9b2c-7a1cb9f57f80" providerId="ADAL" clId="{8239947A-A555-41A5-8205-E84FDCB019D5}" dt="2021-05-03T16:33:47.548" v="162" actId="14100"/>
          <ac:cxnSpMkLst>
            <pc:docMk/>
            <pc:sldMk cId="2506435910" sldId="496"/>
            <ac:cxnSpMk id="13" creationId="{00000000-0000-0000-0000-000000000000}"/>
          </ac:cxnSpMkLst>
        </pc:cxnChg>
      </pc:sldChg>
      <pc:sldChg chg="modSp mod">
        <pc:chgData name="Jonathan Hudson" userId="f8f8b515-48f0-425a-9b2c-7a1cb9f57f80" providerId="ADAL" clId="{8239947A-A555-41A5-8205-E84FDCB019D5}" dt="2021-05-03T16:35:30.042" v="273" actId="113"/>
        <pc:sldMkLst>
          <pc:docMk/>
          <pc:sldMk cId="2284115320" sldId="498"/>
        </pc:sldMkLst>
        <pc:spChg chg="mod">
          <ac:chgData name="Jonathan Hudson" userId="f8f8b515-48f0-425a-9b2c-7a1cb9f57f80" providerId="ADAL" clId="{8239947A-A555-41A5-8205-E84FDCB019D5}" dt="2021-05-03T16:35:30.042" v="273" actId="113"/>
          <ac:spMkLst>
            <pc:docMk/>
            <pc:sldMk cId="2284115320" sldId="498"/>
            <ac:spMk id="3" creationId="{AC6AF82C-57FA-4F87-BF8B-F271DE401BFF}"/>
          </ac:spMkLst>
        </pc:spChg>
      </pc:sldChg>
      <pc:sldChg chg="delSp add mod ord">
        <pc:chgData name="Jonathan Hudson" userId="f8f8b515-48f0-425a-9b2c-7a1cb9f57f80" providerId="ADAL" clId="{8239947A-A555-41A5-8205-E84FDCB019D5}" dt="2021-05-03T16:36:44.141" v="290"/>
        <pc:sldMkLst>
          <pc:docMk/>
          <pc:sldMk cId="4049975979" sldId="507"/>
        </pc:sldMkLst>
        <pc:picChg chg="del">
          <ac:chgData name="Jonathan Hudson" userId="f8f8b515-48f0-425a-9b2c-7a1cb9f57f80" providerId="ADAL" clId="{8239947A-A555-41A5-8205-E84FDCB019D5}" dt="2021-05-03T16:36:42.316" v="288" actId="478"/>
          <ac:picMkLst>
            <pc:docMk/>
            <pc:sldMk cId="4049975979" sldId="507"/>
            <ac:picMk id="5" creationId="{00000000-0000-0000-0000-000000000000}"/>
          </ac:picMkLst>
        </pc:picChg>
      </pc:sldChg>
      <pc:sldMasterChg chg="del delSldLayout">
        <pc:chgData name="Jonathan Hudson" userId="f8f8b515-48f0-425a-9b2c-7a1cb9f57f80" providerId="ADAL" clId="{8239947A-A555-41A5-8205-E84FDCB019D5}" dt="2021-04-30T20:28:48.009" v="2" actId="47"/>
        <pc:sldMasterMkLst>
          <pc:docMk/>
          <pc:sldMasterMk cId="1279338643" sldId="2147483680"/>
        </pc:sldMasterMkLst>
        <pc:sldLayoutChg chg="del">
          <pc:chgData name="Jonathan Hudson" userId="f8f8b515-48f0-425a-9b2c-7a1cb9f57f80" providerId="ADAL" clId="{8239947A-A555-41A5-8205-E84FDCB019D5}" dt="2021-04-30T20:28:48.009" v="2" actId="47"/>
          <pc:sldLayoutMkLst>
            <pc:docMk/>
            <pc:sldMasterMk cId="1279338643" sldId="2147483680"/>
            <pc:sldLayoutMk cId="1980337973" sldId="214748368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611588939" sldId="214748368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90184490" sldId="214748368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4011654372" sldId="214748368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839218946" sldId="214748368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44785935" sldId="214748368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142655082" sldId="214748368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89943388" sldId="214748368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108959093" sldId="2147483689"/>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22514450" sldId="2147483690"/>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973253607" sldId="214748369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24454890" sldId="214748369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355792268" sldId="214748369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20575198" sldId="214748369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79049675" sldId="214748369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713451805" sldId="214748369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243999335" sldId="214748369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986646142" sldId="214748369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446079426" sldId="2147483699"/>
          </pc:sldLayoutMkLst>
        </pc:sldLayoutChg>
      </pc:sldMasterChg>
    </pc:docChg>
  </pc:docChgLst>
  <pc:docChgLst>
    <pc:chgData name="Jonathan Hudson" userId="f8f8b515-48f0-425a-9b2c-7a1cb9f57f80" providerId="ADAL" clId="{DA21E92F-54BB-4221-BE86-98CABF92A75E}"/>
    <pc:docChg chg="undo custSel addSld delSld modSld delMainMaster">
      <pc:chgData name="Jonathan Hudson" userId="f8f8b515-48f0-425a-9b2c-7a1cb9f57f80" providerId="ADAL" clId="{DA21E92F-54BB-4221-BE86-98CABF92A75E}" dt="2021-04-30T19:18:42.159" v="543" actId="20577"/>
      <pc:docMkLst>
        <pc:docMk/>
      </pc:docMkLst>
      <pc:sldChg chg="modSp mod">
        <pc:chgData name="Jonathan Hudson" userId="f8f8b515-48f0-425a-9b2c-7a1cb9f57f80" providerId="ADAL" clId="{DA21E92F-54BB-4221-BE86-98CABF92A75E}" dt="2021-04-30T19:06:14.399" v="29" actId="20577"/>
        <pc:sldMkLst>
          <pc:docMk/>
          <pc:sldMk cId="1814768217" sldId="256"/>
        </pc:sldMkLst>
        <pc:spChg chg="mod">
          <ac:chgData name="Jonathan Hudson" userId="f8f8b515-48f0-425a-9b2c-7a1cb9f57f80" providerId="ADAL" clId="{DA21E92F-54BB-4221-BE86-98CABF92A75E}" dt="2021-04-30T19:06:14.399" v="29" actId="20577"/>
          <ac:spMkLst>
            <pc:docMk/>
            <pc:sldMk cId="1814768217" sldId="256"/>
            <ac:spMk id="2" creationId="{B36EF6ED-5AC5-4E43-8069-ECF11021C7C6}"/>
          </ac:spMkLst>
        </pc:spChg>
      </pc:sldChg>
      <pc:sldChg chg="modSp mod">
        <pc:chgData name="Jonathan Hudson" userId="f8f8b515-48f0-425a-9b2c-7a1cb9f57f80" providerId="ADAL" clId="{DA21E92F-54BB-4221-BE86-98CABF92A75E}" dt="2021-04-30T19:06:04.871" v="9" actId="20577"/>
        <pc:sldMkLst>
          <pc:docMk/>
          <pc:sldMk cId="561393562" sldId="271"/>
        </pc:sldMkLst>
        <pc:spChg chg="mod">
          <ac:chgData name="Jonathan Hudson" userId="f8f8b515-48f0-425a-9b2c-7a1cb9f57f80" providerId="ADAL" clId="{DA21E92F-54BB-4221-BE86-98CABF92A75E}" dt="2021-04-30T19:06:04.871" v="9" actId="20577"/>
          <ac:spMkLst>
            <pc:docMk/>
            <pc:sldMk cId="561393562" sldId="271"/>
            <ac:spMk id="2" creationId="{65A5055B-8968-B34B-9FF4-65C0E741632A}"/>
          </ac:spMkLst>
        </pc:spChg>
      </pc:sldChg>
      <pc:sldChg chg="del">
        <pc:chgData name="Jonathan Hudson" userId="f8f8b515-48f0-425a-9b2c-7a1cb9f57f80" providerId="ADAL" clId="{DA21E92F-54BB-4221-BE86-98CABF92A75E}" dt="2021-04-30T19:05:50.498" v="0" actId="47"/>
        <pc:sldMkLst>
          <pc:docMk/>
          <pc:sldMk cId="524843176" sldId="304"/>
        </pc:sldMkLst>
      </pc:sldChg>
      <pc:sldChg chg="modSp mod">
        <pc:chgData name="Jonathan Hudson" userId="f8f8b515-48f0-425a-9b2c-7a1cb9f57f80" providerId="ADAL" clId="{DA21E92F-54BB-4221-BE86-98CABF92A75E}" dt="2021-04-30T19:13:31.257" v="210" actId="20577"/>
        <pc:sldMkLst>
          <pc:docMk/>
          <pc:sldMk cId="2424250524" sldId="335"/>
        </pc:sldMkLst>
        <pc:spChg chg="mod">
          <ac:chgData name="Jonathan Hudson" userId="f8f8b515-48f0-425a-9b2c-7a1cb9f57f80" providerId="ADAL" clId="{DA21E92F-54BB-4221-BE86-98CABF92A75E}" dt="2021-04-30T19:13:31.257" v="210" actId="20577"/>
          <ac:spMkLst>
            <pc:docMk/>
            <pc:sldMk cId="2424250524" sldId="335"/>
            <ac:spMk id="3" creationId="{4129D88E-EE7F-48EA-9751-A4A3BDB0A543}"/>
          </ac:spMkLst>
        </pc:spChg>
      </pc:sldChg>
      <pc:sldChg chg="modSp mod">
        <pc:chgData name="Jonathan Hudson" userId="f8f8b515-48f0-425a-9b2c-7a1cb9f57f80" providerId="ADAL" clId="{DA21E92F-54BB-4221-BE86-98CABF92A75E}" dt="2021-04-30T19:18:42.159" v="543" actId="20577"/>
        <pc:sldMkLst>
          <pc:docMk/>
          <pc:sldMk cId="1058791694" sldId="353"/>
        </pc:sldMkLst>
        <pc:spChg chg="mod">
          <ac:chgData name="Jonathan Hudson" userId="f8f8b515-48f0-425a-9b2c-7a1cb9f57f80" providerId="ADAL" clId="{DA21E92F-54BB-4221-BE86-98CABF92A75E}" dt="2021-04-30T19:18:42.159" v="543" actId="20577"/>
          <ac:spMkLst>
            <pc:docMk/>
            <pc:sldMk cId="1058791694" sldId="353"/>
            <ac:spMk id="3" creationId="{BBAE3DB0-C586-457F-8C58-B9B6F1C4407D}"/>
          </ac:spMkLst>
        </pc:spChg>
      </pc:sldChg>
      <pc:sldChg chg="del">
        <pc:chgData name="Jonathan Hudson" userId="f8f8b515-48f0-425a-9b2c-7a1cb9f57f80" providerId="ADAL" clId="{DA21E92F-54BB-4221-BE86-98CABF92A75E}" dt="2021-04-30T19:05:50.498" v="0" actId="47"/>
        <pc:sldMkLst>
          <pc:docMk/>
          <pc:sldMk cId="2330381278" sldId="368"/>
        </pc:sldMkLst>
      </pc:sldChg>
      <pc:sldChg chg="del">
        <pc:chgData name="Jonathan Hudson" userId="f8f8b515-48f0-425a-9b2c-7a1cb9f57f80" providerId="ADAL" clId="{DA21E92F-54BB-4221-BE86-98CABF92A75E}" dt="2021-04-30T19:05:50.498" v="0" actId="47"/>
        <pc:sldMkLst>
          <pc:docMk/>
          <pc:sldMk cId="1405787048" sldId="374"/>
        </pc:sldMkLst>
      </pc:sldChg>
      <pc:sldChg chg="del">
        <pc:chgData name="Jonathan Hudson" userId="f8f8b515-48f0-425a-9b2c-7a1cb9f57f80" providerId="ADAL" clId="{DA21E92F-54BB-4221-BE86-98CABF92A75E}" dt="2021-04-30T19:05:50.498" v="0" actId="47"/>
        <pc:sldMkLst>
          <pc:docMk/>
          <pc:sldMk cId="2262791012" sldId="375"/>
        </pc:sldMkLst>
      </pc:sldChg>
      <pc:sldChg chg="del">
        <pc:chgData name="Jonathan Hudson" userId="f8f8b515-48f0-425a-9b2c-7a1cb9f57f80" providerId="ADAL" clId="{DA21E92F-54BB-4221-BE86-98CABF92A75E}" dt="2021-04-30T19:05:50.498" v="0" actId="47"/>
        <pc:sldMkLst>
          <pc:docMk/>
          <pc:sldMk cId="3595189120" sldId="376"/>
        </pc:sldMkLst>
      </pc:sldChg>
      <pc:sldChg chg="del">
        <pc:chgData name="Jonathan Hudson" userId="f8f8b515-48f0-425a-9b2c-7a1cb9f57f80" providerId="ADAL" clId="{DA21E92F-54BB-4221-BE86-98CABF92A75E}" dt="2021-04-30T19:05:50.498" v="0" actId="47"/>
        <pc:sldMkLst>
          <pc:docMk/>
          <pc:sldMk cId="830975701" sldId="378"/>
        </pc:sldMkLst>
      </pc:sldChg>
      <pc:sldChg chg="del">
        <pc:chgData name="Jonathan Hudson" userId="f8f8b515-48f0-425a-9b2c-7a1cb9f57f80" providerId="ADAL" clId="{DA21E92F-54BB-4221-BE86-98CABF92A75E}" dt="2021-04-30T19:05:50.498" v="0" actId="47"/>
        <pc:sldMkLst>
          <pc:docMk/>
          <pc:sldMk cId="706140521" sldId="382"/>
        </pc:sldMkLst>
      </pc:sldChg>
      <pc:sldChg chg="del">
        <pc:chgData name="Jonathan Hudson" userId="f8f8b515-48f0-425a-9b2c-7a1cb9f57f80" providerId="ADAL" clId="{DA21E92F-54BB-4221-BE86-98CABF92A75E}" dt="2021-04-30T19:05:50.498" v="0" actId="47"/>
        <pc:sldMkLst>
          <pc:docMk/>
          <pc:sldMk cId="3430218553" sldId="383"/>
        </pc:sldMkLst>
      </pc:sldChg>
      <pc:sldChg chg="del">
        <pc:chgData name="Jonathan Hudson" userId="f8f8b515-48f0-425a-9b2c-7a1cb9f57f80" providerId="ADAL" clId="{DA21E92F-54BB-4221-BE86-98CABF92A75E}" dt="2021-04-30T19:05:50.498" v="0" actId="47"/>
        <pc:sldMkLst>
          <pc:docMk/>
          <pc:sldMk cId="1033182009" sldId="384"/>
        </pc:sldMkLst>
      </pc:sldChg>
      <pc:sldChg chg="del">
        <pc:chgData name="Jonathan Hudson" userId="f8f8b515-48f0-425a-9b2c-7a1cb9f57f80" providerId="ADAL" clId="{DA21E92F-54BB-4221-BE86-98CABF92A75E}" dt="2021-04-30T19:05:50.498" v="0" actId="47"/>
        <pc:sldMkLst>
          <pc:docMk/>
          <pc:sldMk cId="1611636442" sldId="387"/>
        </pc:sldMkLst>
      </pc:sldChg>
      <pc:sldChg chg="del">
        <pc:chgData name="Jonathan Hudson" userId="f8f8b515-48f0-425a-9b2c-7a1cb9f57f80" providerId="ADAL" clId="{DA21E92F-54BB-4221-BE86-98CABF92A75E}" dt="2021-04-30T19:05:50.498" v="0" actId="47"/>
        <pc:sldMkLst>
          <pc:docMk/>
          <pc:sldMk cId="4189965777" sldId="389"/>
        </pc:sldMkLst>
      </pc:sldChg>
      <pc:sldChg chg="del">
        <pc:chgData name="Jonathan Hudson" userId="f8f8b515-48f0-425a-9b2c-7a1cb9f57f80" providerId="ADAL" clId="{DA21E92F-54BB-4221-BE86-98CABF92A75E}" dt="2021-04-30T19:05:50.498" v="0" actId="47"/>
        <pc:sldMkLst>
          <pc:docMk/>
          <pc:sldMk cId="114325823" sldId="390"/>
        </pc:sldMkLst>
      </pc:sldChg>
      <pc:sldChg chg="addSp delSp modSp mod">
        <pc:chgData name="Jonathan Hudson" userId="f8f8b515-48f0-425a-9b2c-7a1cb9f57f80" providerId="ADAL" clId="{DA21E92F-54BB-4221-BE86-98CABF92A75E}" dt="2021-04-30T19:15:52.823" v="459" actId="478"/>
        <pc:sldMkLst>
          <pc:docMk/>
          <pc:sldMk cId="1876478889" sldId="398"/>
        </pc:sldMkLst>
        <pc:spChg chg="mod">
          <ac:chgData name="Jonathan Hudson" userId="f8f8b515-48f0-425a-9b2c-7a1cb9f57f80" providerId="ADAL" clId="{DA21E92F-54BB-4221-BE86-98CABF92A75E}" dt="2021-04-30T19:14:00.450" v="228" actId="20577"/>
          <ac:spMkLst>
            <pc:docMk/>
            <pc:sldMk cId="1876478889" sldId="398"/>
            <ac:spMk id="3" creationId="{9FF7C75F-38A3-4EB6-8AAD-FC80510DF911}"/>
          </ac:spMkLst>
        </pc:spChg>
        <pc:spChg chg="add del mod">
          <ac:chgData name="Jonathan Hudson" userId="f8f8b515-48f0-425a-9b2c-7a1cb9f57f80" providerId="ADAL" clId="{DA21E92F-54BB-4221-BE86-98CABF92A75E}" dt="2021-04-30T19:15:52.823" v="459" actId="478"/>
          <ac:spMkLst>
            <pc:docMk/>
            <pc:sldMk cId="1876478889" sldId="398"/>
            <ac:spMk id="4" creationId="{AB219F2A-40F8-4A35-B730-3C09B189E597}"/>
          </ac:spMkLst>
        </pc:spChg>
      </pc:sldChg>
      <pc:sldChg chg="modSp mod">
        <pc:chgData name="Jonathan Hudson" userId="f8f8b515-48f0-425a-9b2c-7a1cb9f57f80" providerId="ADAL" clId="{DA21E92F-54BB-4221-BE86-98CABF92A75E}" dt="2021-04-30T19:10:14.829" v="35" actId="113"/>
        <pc:sldMkLst>
          <pc:docMk/>
          <pc:sldMk cId="2312117985" sldId="781"/>
        </pc:sldMkLst>
        <pc:spChg chg="mod">
          <ac:chgData name="Jonathan Hudson" userId="f8f8b515-48f0-425a-9b2c-7a1cb9f57f80" providerId="ADAL" clId="{DA21E92F-54BB-4221-BE86-98CABF92A75E}" dt="2021-04-30T19:10:14.829" v="35" actId="113"/>
          <ac:spMkLst>
            <pc:docMk/>
            <pc:sldMk cId="2312117985" sldId="781"/>
            <ac:spMk id="3" creationId="{2A56A543-E92C-4D3E-87E8-9F67DD49C492}"/>
          </ac:spMkLst>
        </pc:spChg>
      </pc:sldChg>
      <pc:sldChg chg="del">
        <pc:chgData name="Jonathan Hudson" userId="f8f8b515-48f0-425a-9b2c-7a1cb9f57f80" providerId="ADAL" clId="{DA21E92F-54BB-4221-BE86-98CABF92A75E}" dt="2021-04-30T19:05:50.498" v="0" actId="47"/>
        <pc:sldMkLst>
          <pc:docMk/>
          <pc:sldMk cId="2976268496" sldId="783"/>
        </pc:sldMkLst>
      </pc:sldChg>
      <pc:sldChg chg="del">
        <pc:chgData name="Jonathan Hudson" userId="f8f8b515-48f0-425a-9b2c-7a1cb9f57f80" providerId="ADAL" clId="{DA21E92F-54BB-4221-BE86-98CABF92A75E}" dt="2021-04-30T19:05:50.498" v="0" actId="47"/>
        <pc:sldMkLst>
          <pc:docMk/>
          <pc:sldMk cId="3385749641" sldId="784"/>
        </pc:sldMkLst>
      </pc:sldChg>
      <pc:sldChg chg="del">
        <pc:chgData name="Jonathan Hudson" userId="f8f8b515-48f0-425a-9b2c-7a1cb9f57f80" providerId="ADAL" clId="{DA21E92F-54BB-4221-BE86-98CABF92A75E}" dt="2021-04-30T19:05:50.498" v="0" actId="47"/>
        <pc:sldMkLst>
          <pc:docMk/>
          <pc:sldMk cId="1819489885" sldId="785"/>
        </pc:sldMkLst>
      </pc:sldChg>
      <pc:sldChg chg="del">
        <pc:chgData name="Jonathan Hudson" userId="f8f8b515-48f0-425a-9b2c-7a1cb9f57f80" providerId="ADAL" clId="{DA21E92F-54BB-4221-BE86-98CABF92A75E}" dt="2021-04-30T19:05:50.498" v="0" actId="47"/>
        <pc:sldMkLst>
          <pc:docMk/>
          <pc:sldMk cId="2352550303" sldId="786"/>
        </pc:sldMkLst>
      </pc:sldChg>
      <pc:sldChg chg="addSp delSp modSp mod setBg modClrScheme delDesignElem chgLayout">
        <pc:chgData name="Jonathan Hudson" userId="f8f8b515-48f0-425a-9b2c-7a1cb9f57f80" providerId="ADAL" clId="{DA21E92F-54BB-4221-BE86-98CABF92A75E}" dt="2021-04-30T19:17:46.308" v="468"/>
        <pc:sldMkLst>
          <pc:docMk/>
          <pc:sldMk cId="3590683248" sldId="788"/>
        </pc:sldMkLst>
        <pc:spChg chg="add del mod">
          <ac:chgData name="Jonathan Hudson" userId="f8f8b515-48f0-425a-9b2c-7a1cb9f57f80" providerId="ADAL" clId="{DA21E92F-54BB-4221-BE86-98CABF92A75E}" dt="2021-04-30T19:17:12.534" v="461" actId="478"/>
          <ac:spMkLst>
            <pc:docMk/>
            <pc:sldMk cId="3590683248" sldId="788"/>
            <ac:spMk id="3" creationId="{63D1066B-0196-4EBE-99D4-1E556EE8CC1F}"/>
          </ac:spMkLst>
        </pc:spChg>
        <pc:spChg chg="add del mod ord">
          <ac:chgData name="Jonathan Hudson" userId="f8f8b515-48f0-425a-9b2c-7a1cb9f57f80" providerId="ADAL" clId="{DA21E92F-54BB-4221-BE86-98CABF92A75E}" dt="2021-04-30T19:17:30.244" v="464" actId="700"/>
          <ac:spMkLst>
            <pc:docMk/>
            <pc:sldMk cId="3590683248" sldId="788"/>
            <ac:spMk id="4" creationId="{7D5545E4-A522-4677-9547-89FEDB77A702}"/>
          </ac:spMkLst>
        </pc:spChg>
        <pc:spChg chg="del">
          <ac:chgData name="Jonathan Hudson" userId="f8f8b515-48f0-425a-9b2c-7a1cb9f57f80" providerId="ADAL" clId="{DA21E92F-54BB-4221-BE86-98CABF92A75E}" dt="2021-04-30T19:17:11.239" v="460" actId="478"/>
          <ac:spMkLst>
            <pc:docMk/>
            <pc:sldMk cId="3590683248" sldId="788"/>
            <ac:spMk id="6" creationId="{C3DA76CE-E2B6-4315-8376-FB4C2554C96A}"/>
          </ac:spMkLst>
        </pc:spChg>
        <pc:spChg chg="add del mod ord">
          <ac:chgData name="Jonathan Hudson" userId="f8f8b515-48f0-425a-9b2c-7a1cb9f57f80" providerId="ADAL" clId="{DA21E92F-54BB-4221-BE86-98CABF92A75E}" dt="2021-04-30T19:17:36.993" v="466" actId="478"/>
          <ac:spMkLst>
            <pc:docMk/>
            <pc:sldMk cId="3590683248" sldId="788"/>
            <ac:spMk id="7" creationId="{DE3A84FA-3E86-489A-A9EE-35603D5EA8B1}"/>
          </ac:spMkLst>
        </pc:spChg>
        <pc:spChg chg="add del mod ord">
          <ac:chgData name="Jonathan Hudson" userId="f8f8b515-48f0-425a-9b2c-7a1cb9f57f80" providerId="ADAL" clId="{DA21E92F-54BB-4221-BE86-98CABF92A75E}" dt="2021-04-30T19:17:38.182" v="467" actId="478"/>
          <ac:spMkLst>
            <pc:docMk/>
            <pc:sldMk cId="3590683248" sldId="788"/>
            <ac:spMk id="8" creationId="{DAD73127-1BED-4787-B071-D711A3518726}"/>
          </ac:spMkLst>
        </pc:spChg>
        <pc:spChg chg="add del">
          <ac:chgData name="Jonathan Hudson" userId="f8f8b515-48f0-425a-9b2c-7a1cb9f57f80" providerId="ADAL" clId="{DA21E92F-54BB-4221-BE86-98CABF92A75E}" dt="2021-04-30T19:17:35.356" v="465" actId="700"/>
          <ac:spMkLst>
            <pc:docMk/>
            <pc:sldMk cId="3590683248" sldId="788"/>
            <ac:spMk id="17" creationId="{16C5FA50-8D52-4617-AF91-5C7B1C8352F1}"/>
          </ac:spMkLst>
        </pc:spChg>
        <pc:spChg chg="add del">
          <ac:chgData name="Jonathan Hudson" userId="f8f8b515-48f0-425a-9b2c-7a1cb9f57f80" providerId="ADAL" clId="{DA21E92F-54BB-4221-BE86-98CABF92A75E}" dt="2021-04-30T19:17:35.356" v="465" actId="700"/>
          <ac:spMkLst>
            <pc:docMk/>
            <pc:sldMk cId="3590683248" sldId="788"/>
            <ac:spMk id="18" creationId="{E223798C-12AD-4B0C-A50C-D676347D67CF}"/>
          </ac:spMkLst>
        </pc:spChg>
        <pc:picChg chg="del">
          <ac:chgData name="Jonathan Hudson" userId="f8f8b515-48f0-425a-9b2c-7a1cb9f57f80" providerId="ADAL" clId="{DA21E92F-54BB-4221-BE86-98CABF92A75E}" dt="2021-04-30T19:17:11.239" v="460" actId="478"/>
          <ac:picMkLst>
            <pc:docMk/>
            <pc:sldMk cId="3590683248" sldId="788"/>
            <ac:picMk id="5" creationId="{B02B93B0-7576-4C91-A81C-8FA7AEE2CD31}"/>
          </ac:picMkLst>
        </pc:picChg>
        <pc:picChg chg="add">
          <ac:chgData name="Jonathan Hudson" userId="f8f8b515-48f0-425a-9b2c-7a1cb9f57f80" providerId="ADAL" clId="{DA21E92F-54BB-4221-BE86-98CABF92A75E}" dt="2021-04-30T19:17:14.105" v="462"/>
          <ac:picMkLst>
            <pc:docMk/>
            <pc:sldMk cId="3590683248" sldId="788"/>
            <ac:picMk id="1026" creationId="{5184C16C-40AF-4A59-A21F-EB50E56E79C2}"/>
          </ac:picMkLst>
        </pc:picChg>
      </pc:sldChg>
      <pc:sldChg chg="del">
        <pc:chgData name="Jonathan Hudson" userId="f8f8b515-48f0-425a-9b2c-7a1cb9f57f80" providerId="ADAL" clId="{DA21E92F-54BB-4221-BE86-98CABF92A75E}" dt="2021-04-30T19:05:50.498" v="0" actId="47"/>
        <pc:sldMkLst>
          <pc:docMk/>
          <pc:sldMk cId="3269921038" sldId="790"/>
        </pc:sldMkLst>
      </pc:sldChg>
      <pc:sldChg chg="del">
        <pc:chgData name="Jonathan Hudson" userId="f8f8b515-48f0-425a-9b2c-7a1cb9f57f80" providerId="ADAL" clId="{DA21E92F-54BB-4221-BE86-98CABF92A75E}" dt="2021-04-30T19:05:50.498" v="0" actId="47"/>
        <pc:sldMkLst>
          <pc:docMk/>
          <pc:sldMk cId="1693663641" sldId="791"/>
        </pc:sldMkLst>
      </pc:sldChg>
      <pc:sldChg chg="del">
        <pc:chgData name="Jonathan Hudson" userId="f8f8b515-48f0-425a-9b2c-7a1cb9f57f80" providerId="ADAL" clId="{DA21E92F-54BB-4221-BE86-98CABF92A75E}" dt="2021-04-30T19:05:50.498" v="0" actId="47"/>
        <pc:sldMkLst>
          <pc:docMk/>
          <pc:sldMk cId="2028179310" sldId="792"/>
        </pc:sldMkLst>
      </pc:sldChg>
      <pc:sldChg chg="del">
        <pc:chgData name="Jonathan Hudson" userId="f8f8b515-48f0-425a-9b2c-7a1cb9f57f80" providerId="ADAL" clId="{DA21E92F-54BB-4221-BE86-98CABF92A75E}" dt="2021-04-30T19:05:50.498" v="0" actId="47"/>
        <pc:sldMkLst>
          <pc:docMk/>
          <pc:sldMk cId="815452693" sldId="793"/>
        </pc:sldMkLst>
      </pc:sldChg>
      <pc:sldChg chg="del">
        <pc:chgData name="Jonathan Hudson" userId="f8f8b515-48f0-425a-9b2c-7a1cb9f57f80" providerId="ADAL" clId="{DA21E92F-54BB-4221-BE86-98CABF92A75E}" dt="2021-04-30T19:05:50.498" v="0" actId="47"/>
        <pc:sldMkLst>
          <pc:docMk/>
          <pc:sldMk cId="1649682765" sldId="794"/>
        </pc:sldMkLst>
      </pc:sldChg>
      <pc:sldChg chg="del">
        <pc:chgData name="Jonathan Hudson" userId="f8f8b515-48f0-425a-9b2c-7a1cb9f57f80" providerId="ADAL" clId="{DA21E92F-54BB-4221-BE86-98CABF92A75E}" dt="2021-04-30T19:05:50.498" v="0" actId="47"/>
        <pc:sldMkLst>
          <pc:docMk/>
          <pc:sldMk cId="3244418634" sldId="795"/>
        </pc:sldMkLst>
      </pc:sldChg>
      <pc:sldChg chg="del">
        <pc:chgData name="Jonathan Hudson" userId="f8f8b515-48f0-425a-9b2c-7a1cb9f57f80" providerId="ADAL" clId="{DA21E92F-54BB-4221-BE86-98CABF92A75E}" dt="2021-04-30T19:05:50.498" v="0" actId="47"/>
        <pc:sldMkLst>
          <pc:docMk/>
          <pc:sldMk cId="2905339008" sldId="796"/>
        </pc:sldMkLst>
      </pc:sldChg>
      <pc:sldChg chg="del">
        <pc:chgData name="Jonathan Hudson" userId="f8f8b515-48f0-425a-9b2c-7a1cb9f57f80" providerId="ADAL" clId="{DA21E92F-54BB-4221-BE86-98CABF92A75E}" dt="2021-04-30T19:05:50.498" v="0" actId="47"/>
        <pc:sldMkLst>
          <pc:docMk/>
          <pc:sldMk cId="446195941" sldId="797"/>
        </pc:sldMkLst>
      </pc:sldChg>
      <pc:sldChg chg="del">
        <pc:chgData name="Jonathan Hudson" userId="f8f8b515-48f0-425a-9b2c-7a1cb9f57f80" providerId="ADAL" clId="{DA21E92F-54BB-4221-BE86-98CABF92A75E}" dt="2021-04-30T19:05:50.498" v="0" actId="47"/>
        <pc:sldMkLst>
          <pc:docMk/>
          <pc:sldMk cId="4015117241" sldId="798"/>
        </pc:sldMkLst>
      </pc:sldChg>
      <pc:sldChg chg="add del">
        <pc:chgData name="Jonathan Hudson" userId="f8f8b515-48f0-425a-9b2c-7a1cb9f57f80" providerId="ADAL" clId="{DA21E92F-54BB-4221-BE86-98CABF92A75E}" dt="2021-04-30T19:14:18.463" v="230"/>
        <pc:sldMkLst>
          <pc:docMk/>
          <pc:sldMk cId="1433129330" sldId="799"/>
        </pc:sldMkLst>
      </pc:sldChg>
      <pc:sldChg chg="del">
        <pc:chgData name="Jonathan Hudson" userId="f8f8b515-48f0-425a-9b2c-7a1cb9f57f80" providerId="ADAL" clId="{DA21E92F-54BB-4221-BE86-98CABF92A75E}" dt="2021-04-30T19:05:50.498" v="0" actId="47"/>
        <pc:sldMkLst>
          <pc:docMk/>
          <pc:sldMk cId="2151547890" sldId="799"/>
        </pc:sldMkLst>
      </pc:sldChg>
      <pc:sldChg chg="add">
        <pc:chgData name="Jonathan Hudson" userId="f8f8b515-48f0-425a-9b2c-7a1cb9f57f80" providerId="ADAL" clId="{DA21E92F-54BB-4221-BE86-98CABF92A75E}" dt="2021-04-30T19:15:50.437" v="458"/>
        <pc:sldMkLst>
          <pc:docMk/>
          <pc:sldMk cId="2554990230" sldId="799"/>
        </pc:sldMkLst>
      </pc:sldChg>
      <pc:sldMasterChg chg="del delSldLayout">
        <pc:chgData name="Jonathan Hudson" userId="f8f8b515-48f0-425a-9b2c-7a1cb9f57f80" providerId="ADAL" clId="{DA21E92F-54BB-4221-BE86-98CABF92A75E}" dt="2021-04-30T19:05:50.498" v="0" actId="47"/>
        <pc:sldMasterMkLst>
          <pc:docMk/>
          <pc:sldMasterMk cId="4024255745" sldId="2147483680"/>
        </pc:sldMasterMkLst>
        <pc:sldLayoutChg chg="del">
          <pc:chgData name="Jonathan Hudson" userId="f8f8b515-48f0-425a-9b2c-7a1cb9f57f80" providerId="ADAL" clId="{DA21E92F-54BB-4221-BE86-98CABF92A75E}" dt="2021-04-30T19:05:50.498" v="0" actId="47"/>
          <pc:sldLayoutMkLst>
            <pc:docMk/>
            <pc:sldMasterMk cId="4024255745" sldId="2147483680"/>
            <pc:sldLayoutMk cId="592295487" sldId="214748368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341206538" sldId="214748368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57099482" sldId="214748368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54824947" sldId="214748368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40425999" sldId="214748368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77381418" sldId="214748368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503283276" sldId="214748368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74012653" sldId="214748368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68178885" sldId="2147483689"/>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688795516" sldId="2147483690"/>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949357023" sldId="214748369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1628978091" sldId="214748369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54293537" sldId="214748369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88206822" sldId="214748369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89786344" sldId="214748369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272614342" sldId="214748369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46438910" sldId="214748369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4217206592" sldId="214748369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405349952" sldId="2147483699"/>
          </pc:sldLayoutMkLst>
        </pc:sldLayoutChg>
      </pc:sldMasterChg>
    </pc:docChg>
  </pc:docChgLst>
  <pc:docChgLst>
    <pc:chgData name="Jonathan Hudson" userId="f8f8b515-48f0-425a-9b2c-7a1cb9f57f80" providerId="ADAL" clId="{87A49C70-792D-4450-A82A-2CC608F193F4}"/>
    <pc:docChg chg="undo custSel addSld delSld modSld delMainMaster">
      <pc:chgData name="Jonathan Hudson" userId="f8f8b515-48f0-425a-9b2c-7a1cb9f57f80" providerId="ADAL" clId="{87A49C70-792D-4450-A82A-2CC608F193F4}" dt="2021-05-03T18:01:15.828" v="553" actId="47"/>
      <pc:docMkLst>
        <pc:docMk/>
      </pc:docMkLst>
      <pc:sldChg chg="modSp mod">
        <pc:chgData name="Jonathan Hudson" userId="f8f8b515-48f0-425a-9b2c-7a1cb9f57f80" providerId="ADAL" clId="{87A49C70-792D-4450-A82A-2CC608F193F4}" dt="2021-05-03T17:53:47.306" v="6" actId="20577"/>
        <pc:sldMkLst>
          <pc:docMk/>
          <pc:sldMk cId="1814768217" sldId="256"/>
        </pc:sldMkLst>
        <pc:spChg chg="mod">
          <ac:chgData name="Jonathan Hudson" userId="f8f8b515-48f0-425a-9b2c-7a1cb9f57f80" providerId="ADAL" clId="{87A49C70-792D-4450-A82A-2CC608F193F4}" dt="2021-05-03T17:53:47.306" v="6" actId="20577"/>
          <ac:spMkLst>
            <pc:docMk/>
            <pc:sldMk cId="1814768217" sldId="256"/>
            <ac:spMk id="2" creationId="{B36EF6ED-5AC5-4E43-8069-ECF11021C7C6}"/>
          </ac:spMkLst>
        </pc:spChg>
      </pc:sldChg>
      <pc:sldChg chg="modSp mod">
        <pc:chgData name="Jonathan Hudson" userId="f8f8b515-48f0-425a-9b2c-7a1cb9f57f80" providerId="ADAL" clId="{87A49C70-792D-4450-A82A-2CC608F193F4}" dt="2021-05-03T17:53:54.538" v="31" actId="20577"/>
        <pc:sldMkLst>
          <pc:docMk/>
          <pc:sldMk cId="561393562" sldId="271"/>
        </pc:sldMkLst>
        <pc:spChg chg="mod">
          <ac:chgData name="Jonathan Hudson" userId="f8f8b515-48f0-425a-9b2c-7a1cb9f57f80" providerId="ADAL" clId="{87A49C70-792D-4450-A82A-2CC608F193F4}" dt="2021-05-03T17:53:54.538" v="31" actId="20577"/>
          <ac:spMkLst>
            <pc:docMk/>
            <pc:sldMk cId="561393562" sldId="271"/>
            <ac:spMk id="2" creationId="{65A5055B-8968-B34B-9FF4-65C0E741632A}"/>
          </ac:spMkLst>
        </pc:spChg>
      </pc:sldChg>
      <pc:sldChg chg="modSp mod">
        <pc:chgData name="Jonathan Hudson" userId="f8f8b515-48f0-425a-9b2c-7a1cb9f57f80" providerId="ADAL" clId="{87A49C70-792D-4450-A82A-2CC608F193F4}" dt="2021-05-03T17:58:38.258" v="380" actId="14100"/>
        <pc:sldMkLst>
          <pc:docMk/>
          <pc:sldMk cId="951111091" sldId="447"/>
        </pc:sldMkLst>
        <pc:spChg chg="mod">
          <ac:chgData name="Jonathan Hudson" userId="f8f8b515-48f0-425a-9b2c-7a1cb9f57f80" providerId="ADAL" clId="{87A49C70-792D-4450-A82A-2CC608F193F4}" dt="2021-05-03T17:58:31.042" v="376" actId="20577"/>
          <ac:spMkLst>
            <pc:docMk/>
            <pc:sldMk cId="951111091" sldId="447"/>
            <ac:spMk id="3" creationId="{00000000-0000-0000-0000-000000000000}"/>
          </ac:spMkLst>
        </pc:spChg>
        <pc:cxnChg chg="mod">
          <ac:chgData name="Jonathan Hudson" userId="f8f8b515-48f0-425a-9b2c-7a1cb9f57f80" providerId="ADAL" clId="{87A49C70-792D-4450-A82A-2CC608F193F4}" dt="2021-05-03T17:58:38.258" v="380" actId="14100"/>
          <ac:cxnSpMkLst>
            <pc:docMk/>
            <pc:sldMk cId="951111091" sldId="447"/>
            <ac:cxnSpMk id="6" creationId="{00000000-0000-0000-0000-000000000000}"/>
          </ac:cxnSpMkLst>
        </pc:cxnChg>
        <pc:cxnChg chg="mod">
          <ac:chgData name="Jonathan Hudson" userId="f8f8b515-48f0-425a-9b2c-7a1cb9f57f80" providerId="ADAL" clId="{87A49C70-792D-4450-A82A-2CC608F193F4}" dt="2021-05-03T17:58:32.554" v="377" actId="14100"/>
          <ac:cxnSpMkLst>
            <pc:docMk/>
            <pc:sldMk cId="951111091" sldId="447"/>
            <ac:cxnSpMk id="9" creationId="{00000000-0000-0000-0000-000000000000}"/>
          </ac:cxnSpMkLst>
        </pc:cxnChg>
      </pc:sldChg>
      <pc:sldChg chg="del">
        <pc:chgData name="Jonathan Hudson" userId="f8f8b515-48f0-425a-9b2c-7a1cb9f57f80" providerId="ADAL" clId="{87A49C70-792D-4450-A82A-2CC608F193F4}" dt="2021-05-03T17:54:00.525" v="32" actId="47"/>
        <pc:sldMkLst>
          <pc:docMk/>
          <pc:sldMk cId="2296621778" sldId="630"/>
        </pc:sldMkLst>
      </pc:sldChg>
      <pc:sldChg chg="del">
        <pc:chgData name="Jonathan Hudson" userId="f8f8b515-48f0-425a-9b2c-7a1cb9f57f80" providerId="ADAL" clId="{87A49C70-792D-4450-A82A-2CC608F193F4}" dt="2021-05-03T17:54:00.525" v="32" actId="47"/>
        <pc:sldMkLst>
          <pc:docMk/>
          <pc:sldMk cId="64611666" sldId="631"/>
        </pc:sldMkLst>
      </pc:sldChg>
      <pc:sldChg chg="del">
        <pc:chgData name="Jonathan Hudson" userId="f8f8b515-48f0-425a-9b2c-7a1cb9f57f80" providerId="ADAL" clId="{87A49C70-792D-4450-A82A-2CC608F193F4}" dt="2021-05-03T17:54:00.525" v="32" actId="47"/>
        <pc:sldMkLst>
          <pc:docMk/>
          <pc:sldMk cId="1181430310" sldId="632"/>
        </pc:sldMkLst>
      </pc:sldChg>
      <pc:sldChg chg="del">
        <pc:chgData name="Jonathan Hudson" userId="f8f8b515-48f0-425a-9b2c-7a1cb9f57f80" providerId="ADAL" clId="{87A49C70-792D-4450-A82A-2CC608F193F4}" dt="2021-05-03T17:54:00.525" v="32" actId="47"/>
        <pc:sldMkLst>
          <pc:docMk/>
          <pc:sldMk cId="1002848542" sldId="633"/>
        </pc:sldMkLst>
      </pc:sldChg>
      <pc:sldChg chg="del">
        <pc:chgData name="Jonathan Hudson" userId="f8f8b515-48f0-425a-9b2c-7a1cb9f57f80" providerId="ADAL" clId="{87A49C70-792D-4450-A82A-2CC608F193F4}" dt="2021-05-03T17:54:00.525" v="32" actId="47"/>
        <pc:sldMkLst>
          <pc:docMk/>
          <pc:sldMk cId="2365435342" sldId="634"/>
        </pc:sldMkLst>
      </pc:sldChg>
      <pc:sldChg chg="del">
        <pc:chgData name="Jonathan Hudson" userId="f8f8b515-48f0-425a-9b2c-7a1cb9f57f80" providerId="ADAL" clId="{87A49C70-792D-4450-A82A-2CC608F193F4}" dt="2021-05-03T17:54:00.525" v="32" actId="47"/>
        <pc:sldMkLst>
          <pc:docMk/>
          <pc:sldMk cId="2920390415" sldId="635"/>
        </pc:sldMkLst>
      </pc:sldChg>
      <pc:sldChg chg="del">
        <pc:chgData name="Jonathan Hudson" userId="f8f8b515-48f0-425a-9b2c-7a1cb9f57f80" providerId="ADAL" clId="{87A49C70-792D-4450-A82A-2CC608F193F4}" dt="2021-05-03T17:54:00.525" v="32" actId="47"/>
        <pc:sldMkLst>
          <pc:docMk/>
          <pc:sldMk cId="3286251733" sldId="636"/>
        </pc:sldMkLst>
      </pc:sldChg>
      <pc:sldChg chg="del">
        <pc:chgData name="Jonathan Hudson" userId="f8f8b515-48f0-425a-9b2c-7a1cb9f57f80" providerId="ADAL" clId="{87A49C70-792D-4450-A82A-2CC608F193F4}" dt="2021-05-03T17:54:00.525" v="32" actId="47"/>
        <pc:sldMkLst>
          <pc:docMk/>
          <pc:sldMk cId="766670757" sldId="776"/>
        </pc:sldMkLst>
      </pc:sldChg>
      <pc:sldChg chg="del">
        <pc:chgData name="Jonathan Hudson" userId="f8f8b515-48f0-425a-9b2c-7a1cb9f57f80" providerId="ADAL" clId="{87A49C70-792D-4450-A82A-2CC608F193F4}" dt="2021-05-03T17:54:00.525" v="32" actId="47"/>
        <pc:sldMkLst>
          <pc:docMk/>
          <pc:sldMk cId="3838589768" sldId="777"/>
        </pc:sldMkLst>
      </pc:sldChg>
      <pc:sldChg chg="del">
        <pc:chgData name="Jonathan Hudson" userId="f8f8b515-48f0-425a-9b2c-7a1cb9f57f80" providerId="ADAL" clId="{87A49C70-792D-4450-A82A-2CC608F193F4}" dt="2021-05-03T17:54:00.525" v="32" actId="47"/>
        <pc:sldMkLst>
          <pc:docMk/>
          <pc:sldMk cId="1972495655" sldId="778"/>
        </pc:sldMkLst>
      </pc:sldChg>
      <pc:sldChg chg="del">
        <pc:chgData name="Jonathan Hudson" userId="f8f8b515-48f0-425a-9b2c-7a1cb9f57f80" providerId="ADAL" clId="{87A49C70-792D-4450-A82A-2CC608F193F4}" dt="2021-05-03T17:54:00.525" v="32" actId="47"/>
        <pc:sldMkLst>
          <pc:docMk/>
          <pc:sldMk cId="1802905607" sldId="782"/>
        </pc:sldMkLst>
      </pc:sldChg>
      <pc:sldChg chg="modSp mod">
        <pc:chgData name="Jonathan Hudson" userId="f8f8b515-48f0-425a-9b2c-7a1cb9f57f80" providerId="ADAL" clId="{87A49C70-792D-4450-A82A-2CC608F193F4}" dt="2021-05-03T17:55:09.130" v="211" actId="20577"/>
        <pc:sldMkLst>
          <pc:docMk/>
          <pc:sldMk cId="1934896171" sldId="782"/>
        </pc:sldMkLst>
        <pc:spChg chg="mod">
          <ac:chgData name="Jonathan Hudson" userId="f8f8b515-48f0-425a-9b2c-7a1cb9f57f80" providerId="ADAL" clId="{87A49C70-792D-4450-A82A-2CC608F193F4}" dt="2021-05-03T17:55:09.130" v="211" actId="20577"/>
          <ac:spMkLst>
            <pc:docMk/>
            <pc:sldMk cId="1934896171" sldId="782"/>
            <ac:spMk id="5" creationId="{886CF512-049F-4971-B6F2-DAE093FF10FA}"/>
          </ac:spMkLst>
        </pc:spChg>
      </pc:sldChg>
      <pc:sldChg chg="del">
        <pc:chgData name="Jonathan Hudson" userId="f8f8b515-48f0-425a-9b2c-7a1cb9f57f80" providerId="ADAL" clId="{87A49C70-792D-4450-A82A-2CC608F193F4}" dt="2021-05-03T17:54:00.525" v="32" actId="47"/>
        <pc:sldMkLst>
          <pc:docMk/>
          <pc:sldMk cId="556629748" sldId="783"/>
        </pc:sldMkLst>
      </pc:sldChg>
      <pc:sldChg chg="del">
        <pc:chgData name="Jonathan Hudson" userId="f8f8b515-48f0-425a-9b2c-7a1cb9f57f80" providerId="ADAL" clId="{87A49C70-792D-4450-A82A-2CC608F193F4}" dt="2021-05-03T17:54:00.525" v="32" actId="47"/>
        <pc:sldMkLst>
          <pc:docMk/>
          <pc:sldMk cId="3988010642" sldId="784"/>
        </pc:sldMkLst>
      </pc:sldChg>
      <pc:sldChg chg="addSp delSp modSp mod">
        <pc:chgData name="Jonathan Hudson" userId="f8f8b515-48f0-425a-9b2c-7a1cb9f57f80" providerId="ADAL" clId="{87A49C70-792D-4450-A82A-2CC608F193F4}" dt="2021-05-03T18:00:50.452" v="552"/>
        <pc:sldMkLst>
          <pc:docMk/>
          <pc:sldMk cId="1725024010" sldId="789"/>
        </pc:sldMkLst>
        <pc:spChg chg="add del mod">
          <ac:chgData name="Jonathan Hudson" userId="f8f8b515-48f0-425a-9b2c-7a1cb9f57f80" providerId="ADAL" clId="{87A49C70-792D-4450-A82A-2CC608F193F4}" dt="2021-05-03T18:00:50.452" v="552"/>
          <ac:spMkLst>
            <pc:docMk/>
            <pc:sldMk cId="1725024010" sldId="789"/>
            <ac:spMk id="8" creationId="{00000000-0000-0000-0000-000000000000}"/>
          </ac:spMkLst>
        </pc:spChg>
        <pc:cxnChg chg="add del mod">
          <ac:chgData name="Jonathan Hudson" userId="f8f8b515-48f0-425a-9b2c-7a1cb9f57f80" providerId="ADAL" clId="{87A49C70-792D-4450-A82A-2CC608F193F4}" dt="2021-05-03T18:00:50.452" v="552"/>
          <ac:cxnSpMkLst>
            <pc:docMk/>
            <pc:sldMk cId="1725024010" sldId="789"/>
            <ac:cxnSpMk id="7" creationId="{00000000-0000-0000-0000-000000000000}"/>
          </ac:cxnSpMkLst>
        </pc:cxnChg>
      </pc:sldChg>
      <pc:sldChg chg="del">
        <pc:chgData name="Jonathan Hudson" userId="f8f8b515-48f0-425a-9b2c-7a1cb9f57f80" providerId="ADAL" clId="{87A49C70-792D-4450-A82A-2CC608F193F4}" dt="2021-05-03T18:01:15.828" v="553" actId="47"/>
        <pc:sldMkLst>
          <pc:docMk/>
          <pc:sldMk cId="947544610" sldId="792"/>
        </pc:sldMkLst>
      </pc:sldChg>
      <pc:sldChg chg="modSp mod">
        <pc:chgData name="Jonathan Hudson" userId="f8f8b515-48f0-425a-9b2c-7a1cb9f57f80" providerId="ADAL" clId="{87A49C70-792D-4450-A82A-2CC608F193F4}" dt="2021-05-03T17:59:46.075" v="463" actId="20577"/>
        <pc:sldMkLst>
          <pc:docMk/>
          <pc:sldMk cId="2869783854" sldId="802"/>
        </pc:sldMkLst>
        <pc:spChg chg="mod">
          <ac:chgData name="Jonathan Hudson" userId="f8f8b515-48f0-425a-9b2c-7a1cb9f57f80" providerId="ADAL" clId="{87A49C70-792D-4450-A82A-2CC608F193F4}" dt="2021-05-03T17:59:46.075" v="463" actId="20577"/>
          <ac:spMkLst>
            <pc:docMk/>
            <pc:sldMk cId="2869783854" sldId="802"/>
            <ac:spMk id="4" creationId="{8C3646FB-D28C-4A21-BE2E-A53518B1BD58}"/>
          </ac:spMkLst>
        </pc:spChg>
      </pc:sldChg>
      <pc:sldChg chg="modSp mod">
        <pc:chgData name="Jonathan Hudson" userId="f8f8b515-48f0-425a-9b2c-7a1cb9f57f80" providerId="ADAL" clId="{87A49C70-792D-4450-A82A-2CC608F193F4}" dt="2021-05-03T18:00:43.023" v="551" actId="113"/>
        <pc:sldMkLst>
          <pc:docMk/>
          <pc:sldMk cId="3440438218" sldId="808"/>
        </pc:sldMkLst>
        <pc:spChg chg="mod">
          <ac:chgData name="Jonathan Hudson" userId="f8f8b515-48f0-425a-9b2c-7a1cb9f57f80" providerId="ADAL" clId="{87A49C70-792D-4450-A82A-2CC608F193F4}" dt="2021-05-03T18:00:43.023" v="551" actId="113"/>
          <ac:spMkLst>
            <pc:docMk/>
            <pc:sldMk cId="3440438218" sldId="808"/>
            <ac:spMk id="8" creationId="{00000000-0000-0000-0000-000000000000}"/>
          </ac:spMkLst>
        </pc:spChg>
        <pc:spChg chg="mod">
          <ac:chgData name="Jonathan Hudson" userId="f8f8b515-48f0-425a-9b2c-7a1cb9f57f80" providerId="ADAL" clId="{87A49C70-792D-4450-A82A-2CC608F193F4}" dt="2021-05-03T18:00:12.779" v="488" actId="20577"/>
          <ac:spMkLst>
            <pc:docMk/>
            <pc:sldMk cId="3440438218" sldId="808"/>
            <ac:spMk id="13" creationId="{00000000-0000-0000-0000-000000000000}"/>
          </ac:spMkLst>
        </pc:spChg>
        <pc:cxnChg chg="mod">
          <ac:chgData name="Jonathan Hudson" userId="f8f8b515-48f0-425a-9b2c-7a1cb9f57f80" providerId="ADAL" clId="{87A49C70-792D-4450-A82A-2CC608F193F4}" dt="2021-05-03T18:00:27.636" v="540" actId="20577"/>
          <ac:cxnSpMkLst>
            <pc:docMk/>
            <pc:sldMk cId="3440438218" sldId="808"/>
            <ac:cxnSpMk id="7" creationId="{00000000-0000-0000-0000-000000000000}"/>
          </ac:cxnSpMkLst>
        </pc:cxnChg>
      </pc:sldChg>
      <pc:sldChg chg="addSp delSp modSp add mod">
        <pc:chgData name="Jonathan Hudson" userId="f8f8b515-48f0-425a-9b2c-7a1cb9f57f80" providerId="ADAL" clId="{87A49C70-792D-4450-A82A-2CC608F193F4}" dt="2021-05-03T17:58:50.021" v="391" actId="20577"/>
        <pc:sldMkLst>
          <pc:docMk/>
          <pc:sldMk cId="731479293" sldId="810"/>
        </pc:sldMkLst>
        <pc:spChg chg="mod">
          <ac:chgData name="Jonathan Hudson" userId="f8f8b515-48f0-425a-9b2c-7a1cb9f57f80" providerId="ADAL" clId="{87A49C70-792D-4450-A82A-2CC608F193F4}" dt="2021-05-03T17:57:01.483" v="218" actId="20577"/>
          <ac:spMkLst>
            <pc:docMk/>
            <pc:sldMk cId="731479293" sldId="810"/>
            <ac:spMk id="2" creationId="{00000000-0000-0000-0000-000000000000}"/>
          </ac:spMkLst>
        </pc:spChg>
        <pc:spChg chg="mod">
          <ac:chgData name="Jonathan Hudson" userId="f8f8b515-48f0-425a-9b2c-7a1cb9f57f80" providerId="ADAL" clId="{87A49C70-792D-4450-A82A-2CC608F193F4}" dt="2021-05-03T17:58:50.021" v="391" actId="20577"/>
          <ac:spMkLst>
            <pc:docMk/>
            <pc:sldMk cId="731479293" sldId="810"/>
            <ac:spMk id="3" creationId="{00000000-0000-0000-0000-000000000000}"/>
          </ac:spMkLst>
        </pc:spChg>
        <pc:spChg chg="add del mod">
          <ac:chgData name="Jonathan Hudson" userId="f8f8b515-48f0-425a-9b2c-7a1cb9f57f80" providerId="ADAL" clId="{87A49C70-792D-4450-A82A-2CC608F193F4}" dt="2021-05-03T17:58:25.282" v="374" actId="14100"/>
          <ac:spMkLst>
            <pc:docMk/>
            <pc:sldMk cId="731479293" sldId="810"/>
            <ac:spMk id="7" creationId="{00000000-0000-0000-0000-000000000000}"/>
          </ac:spMkLst>
        </pc:spChg>
        <pc:spChg chg="mod">
          <ac:chgData name="Jonathan Hudson" userId="f8f8b515-48f0-425a-9b2c-7a1cb9f57f80" providerId="ADAL" clId="{87A49C70-792D-4450-A82A-2CC608F193F4}" dt="2021-05-03T17:57:59.610" v="262" actId="20577"/>
          <ac:spMkLst>
            <pc:docMk/>
            <pc:sldMk cId="731479293" sldId="810"/>
            <ac:spMk id="10" creationId="{00000000-0000-0000-0000-000000000000}"/>
          </ac:spMkLst>
        </pc:spChg>
        <pc:cxnChg chg="mod">
          <ac:chgData name="Jonathan Hudson" userId="f8f8b515-48f0-425a-9b2c-7a1cb9f57f80" providerId="ADAL" clId="{87A49C70-792D-4450-A82A-2CC608F193F4}" dt="2021-05-03T17:58:03.031" v="263" actId="14100"/>
          <ac:cxnSpMkLst>
            <pc:docMk/>
            <pc:sldMk cId="731479293" sldId="810"/>
            <ac:cxnSpMk id="6" creationId="{00000000-0000-0000-0000-000000000000}"/>
          </ac:cxnSpMkLst>
        </pc:cxnChg>
        <pc:cxnChg chg="mod">
          <ac:chgData name="Jonathan Hudson" userId="f8f8b515-48f0-425a-9b2c-7a1cb9f57f80" providerId="ADAL" clId="{87A49C70-792D-4450-A82A-2CC608F193F4}" dt="2021-05-03T17:57:55.169" v="243" actId="14100"/>
          <ac:cxnSpMkLst>
            <pc:docMk/>
            <pc:sldMk cId="731479293" sldId="810"/>
            <ac:cxnSpMk id="9" creationId="{00000000-0000-0000-0000-000000000000}"/>
          </ac:cxnSpMkLst>
        </pc:cxnChg>
      </pc:sldChg>
      <pc:sldChg chg="modSp add mod">
        <pc:chgData name="Jonathan Hudson" userId="f8f8b515-48f0-425a-9b2c-7a1cb9f57f80" providerId="ADAL" clId="{87A49C70-792D-4450-A82A-2CC608F193F4}" dt="2021-05-03T17:59:17.545" v="453" actId="20577"/>
        <pc:sldMkLst>
          <pc:docMk/>
          <pc:sldMk cId="1941379677" sldId="811"/>
        </pc:sldMkLst>
        <pc:spChg chg="mod">
          <ac:chgData name="Jonathan Hudson" userId="f8f8b515-48f0-425a-9b2c-7a1cb9f57f80" providerId="ADAL" clId="{87A49C70-792D-4450-A82A-2CC608F193F4}" dt="2021-05-03T17:58:45.468" v="387" actId="6549"/>
          <ac:spMkLst>
            <pc:docMk/>
            <pc:sldMk cId="1941379677" sldId="811"/>
            <ac:spMk id="2" creationId="{00000000-0000-0000-0000-000000000000}"/>
          </ac:spMkLst>
        </pc:spChg>
        <pc:spChg chg="mod">
          <ac:chgData name="Jonathan Hudson" userId="f8f8b515-48f0-425a-9b2c-7a1cb9f57f80" providerId="ADAL" clId="{87A49C70-792D-4450-A82A-2CC608F193F4}" dt="2021-05-03T17:59:01.893" v="411" actId="6549"/>
          <ac:spMkLst>
            <pc:docMk/>
            <pc:sldMk cId="1941379677" sldId="811"/>
            <ac:spMk id="3" creationId="{00000000-0000-0000-0000-000000000000}"/>
          </ac:spMkLst>
        </pc:spChg>
        <pc:spChg chg="mod">
          <ac:chgData name="Jonathan Hudson" userId="f8f8b515-48f0-425a-9b2c-7a1cb9f57f80" providerId="ADAL" clId="{87A49C70-792D-4450-A82A-2CC608F193F4}" dt="2021-05-03T17:59:09.522" v="440" actId="20577"/>
          <ac:spMkLst>
            <pc:docMk/>
            <pc:sldMk cId="1941379677" sldId="811"/>
            <ac:spMk id="7" creationId="{00000000-0000-0000-0000-000000000000}"/>
          </ac:spMkLst>
        </pc:spChg>
        <pc:spChg chg="mod">
          <ac:chgData name="Jonathan Hudson" userId="f8f8b515-48f0-425a-9b2c-7a1cb9f57f80" providerId="ADAL" clId="{87A49C70-792D-4450-A82A-2CC608F193F4}" dt="2021-05-03T17:59:17.545" v="453" actId="20577"/>
          <ac:spMkLst>
            <pc:docMk/>
            <pc:sldMk cId="1941379677" sldId="811"/>
            <ac:spMk id="10" creationId="{00000000-0000-0000-0000-000000000000}"/>
          </ac:spMkLst>
        </pc:spChg>
        <pc:cxnChg chg="mod">
          <ac:chgData name="Jonathan Hudson" userId="f8f8b515-48f0-425a-9b2c-7a1cb9f57f80" providerId="ADAL" clId="{87A49C70-792D-4450-A82A-2CC608F193F4}" dt="2021-05-03T17:59:05.069" v="412" actId="14100"/>
          <ac:cxnSpMkLst>
            <pc:docMk/>
            <pc:sldMk cId="1941379677" sldId="811"/>
            <ac:cxnSpMk id="6" creationId="{00000000-0000-0000-0000-000000000000}"/>
          </ac:cxnSpMkLst>
        </pc:cxnChg>
        <pc:cxnChg chg="mod">
          <ac:chgData name="Jonathan Hudson" userId="f8f8b515-48f0-425a-9b2c-7a1cb9f57f80" providerId="ADAL" clId="{87A49C70-792D-4450-A82A-2CC608F193F4}" dt="2021-05-03T17:59:14.313" v="442" actId="14100"/>
          <ac:cxnSpMkLst>
            <pc:docMk/>
            <pc:sldMk cId="1941379677" sldId="811"/>
            <ac:cxnSpMk id="9" creationId="{00000000-0000-0000-0000-000000000000}"/>
          </ac:cxnSpMkLst>
        </pc:cxnChg>
      </pc:sldChg>
      <pc:sldChg chg="add del">
        <pc:chgData name="Jonathan Hudson" userId="f8f8b515-48f0-425a-9b2c-7a1cb9f57f80" providerId="ADAL" clId="{87A49C70-792D-4450-A82A-2CC608F193F4}" dt="2021-05-03T18:00:39.430" v="550"/>
        <pc:sldMkLst>
          <pc:docMk/>
          <pc:sldMk cId="1678320024" sldId="812"/>
        </pc:sldMkLst>
      </pc:sldChg>
      <pc:sldChg chg="add del">
        <pc:chgData name="Jonathan Hudson" userId="f8f8b515-48f0-425a-9b2c-7a1cb9f57f80" providerId="ADAL" clId="{87A49C70-792D-4450-A82A-2CC608F193F4}" dt="2021-05-03T18:00:33.659" v="548"/>
        <pc:sldMkLst>
          <pc:docMk/>
          <pc:sldMk cId="3832428082" sldId="812"/>
        </pc:sldMkLst>
      </pc:sldChg>
      <pc:sldMasterChg chg="del delSldLayout">
        <pc:chgData name="Jonathan Hudson" userId="f8f8b515-48f0-425a-9b2c-7a1cb9f57f80" providerId="ADAL" clId="{87A49C70-792D-4450-A82A-2CC608F193F4}" dt="2021-05-03T17:54:00.525" v="32" actId="47"/>
        <pc:sldMasterMkLst>
          <pc:docMk/>
          <pc:sldMasterMk cId="4105702418" sldId="2147483680"/>
        </pc:sldMasterMkLst>
        <pc:sldLayoutChg chg="del">
          <pc:chgData name="Jonathan Hudson" userId="f8f8b515-48f0-425a-9b2c-7a1cb9f57f80" providerId="ADAL" clId="{87A49C70-792D-4450-A82A-2CC608F193F4}" dt="2021-05-03T17:54:00.525" v="32" actId="47"/>
          <pc:sldLayoutMkLst>
            <pc:docMk/>
            <pc:sldMasterMk cId="4105702418" sldId="2147483680"/>
            <pc:sldLayoutMk cId="1603433277" sldId="214748368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475704639" sldId="214748368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2689802" sldId="214748368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070487436" sldId="214748368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90123639" sldId="214748368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733067222" sldId="214748368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658199226" sldId="214748368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072867043" sldId="214748368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6492452" sldId="2147483689"/>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99306323" sldId="2147483690"/>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5883273" sldId="214748369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54088026" sldId="214748369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06872868" sldId="214748369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9243532" sldId="214748369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07513553" sldId="214748369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7878083" sldId="214748369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2998392" sldId="214748369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4017166005" sldId="214748369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885576749"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026D-DD0C-429E-8F50-C7437D937700}" type="datetimeFigureOut">
              <a:rPr lang="en-CA" smtClean="0"/>
              <a:t>2022-07-05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C0C4-8D8F-40E7-A627-7C705BD55D74}" type="slidenum">
              <a:rPr lang="en-CA" smtClean="0"/>
              <a:t>‹#›</a:t>
            </a:fld>
            <a:endParaRPr lang="en-CA"/>
          </a:p>
        </p:txBody>
      </p:sp>
    </p:spTree>
    <p:extLst>
      <p:ext uri="{BB962C8B-B14F-4D97-AF65-F5344CB8AC3E}">
        <p14:creationId xmlns:p14="http://schemas.microsoft.com/office/powerpoint/2010/main" val="244163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9D31D-5E63-46A9-B7C0-742FF5CB6F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97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52010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351897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331234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88643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13360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3674501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196658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250641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5807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3429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43839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602199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78146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4033922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984532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600332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1701218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91296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2937436998"/>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093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https://docs.python.org/3/library/exceptions.html"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s://docs.python.org/3/library/sys.html#sys.exit"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hyperlink" Target="https://pages.cpsc.ucalgary.ca/~jwhudson/"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System: Exceptions</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GB" dirty="0"/>
              <a:t>CPSC 217: Introduction to Computer Science for Multidisciplinary Studies I</a:t>
            </a:r>
          </a:p>
          <a:p>
            <a:r>
              <a:rPr lang="en-US" dirty="0"/>
              <a:t>Winter 2023</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Ph.D.</a:t>
            </a:r>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r>
              <a:rPr lang="en-CA" b="0" i="1" dirty="0">
                <a:effectLst/>
                <a:latin typeface="Arial" panose="020B0604020202020204" pitchFamily="34" charset="0"/>
              </a:rPr>
              <a:t>January 9, 2023</a:t>
            </a:r>
          </a:p>
          <a:p>
            <a:r>
              <a:rPr lang="en-CA" b="0" i="1" dirty="0">
                <a:effectLst/>
                <a:latin typeface="Arial" panose="020B0604020202020204" pitchFamily="34" charset="0"/>
              </a:rPr>
              <a:t>Copyright © 2023</a:t>
            </a:r>
            <a:endParaRPr lang="en-US" dirty="0"/>
          </a:p>
        </p:txBody>
      </p:sp>
    </p:spTree>
    <p:extLst>
      <p:ext uri="{BB962C8B-B14F-4D97-AF65-F5344CB8AC3E}">
        <p14:creationId xmlns:p14="http://schemas.microsoft.com/office/powerpoint/2010/main" val="217191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Exceptions - Exception Handing</a:t>
            </a:r>
            <a:endParaRPr lang="en-CA"/>
          </a:p>
        </p:txBody>
      </p:sp>
      <p:sp>
        <p:nvSpPr>
          <p:cNvPr id="3" name="Content Placeholder 2"/>
          <p:cNvSpPr>
            <a:spLocks noGrp="1"/>
          </p:cNvSpPr>
          <p:nvPr>
            <p:ph idx="1"/>
          </p:nvPr>
        </p:nvSpPr>
        <p:spPr/>
        <p:txBody>
          <a:bodyPr/>
          <a:lstStyle/>
          <a:p>
            <a:r>
              <a:rPr lang="en-US" dirty="0"/>
              <a:t>When to use if statements vs. try/except? </a:t>
            </a:r>
          </a:p>
          <a:p>
            <a:pPr lvl="1"/>
            <a:r>
              <a:rPr lang="en-US" dirty="0"/>
              <a:t>Use if statements to catch any as many potential errors as possible. However, as you have seen, not all situations can be captured (easily or at all) by if statements.</a:t>
            </a:r>
          </a:p>
          <a:p>
            <a:pPr lvl="1"/>
            <a:r>
              <a:rPr lang="en-US" dirty="0"/>
              <a:t>For such situations, use the try/except block. </a:t>
            </a:r>
          </a:p>
        </p:txBody>
      </p:sp>
    </p:spTree>
    <p:extLst>
      <p:ext uri="{BB962C8B-B14F-4D97-AF65-F5344CB8AC3E}">
        <p14:creationId xmlns:p14="http://schemas.microsoft.com/office/powerpoint/2010/main" val="67868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Naming Exceptions</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29890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Catching Specific Exception</a:t>
            </a:r>
          </a:p>
        </p:txBody>
      </p:sp>
      <p:sp>
        <p:nvSpPr>
          <p:cNvPr id="3" name="Content Placeholder 2"/>
          <p:cNvSpPr>
            <a:spLocks noGrp="1"/>
          </p:cNvSpPr>
          <p:nvPr>
            <p:ph idx="1"/>
          </p:nvPr>
        </p:nvSpPr>
        <p:spPr/>
        <p:txBody>
          <a:bodyPr>
            <a:normAutofit/>
          </a:bodyPr>
          <a:lstStyle/>
          <a:p>
            <a:pPr marL="0" indent="0">
              <a:buNone/>
            </a:pPr>
            <a:endParaRPr lang="en-US" b="1" dirty="0">
              <a:solidFill>
                <a:srgbClr val="0070C0"/>
              </a:solidFill>
              <a:latin typeface="Courier New" panose="02070309020205020404" pitchFamily="49" charset="0"/>
              <a:cs typeface="Courier New" panose="02070309020205020404" pitchFamily="49" charset="0"/>
            </a:endParaRPr>
          </a:p>
          <a:p>
            <a:pPr marL="0" indent="0">
              <a:buNone/>
            </a:pPr>
            <a:r>
              <a:rPr lang="en-US" b="1" dirty="0">
                <a:solidFill>
                  <a:srgbClr val="0070C0"/>
                </a:solidFill>
                <a:latin typeface="Courier New" panose="02070309020205020404" pitchFamily="49" charset="0"/>
                <a:cs typeface="Courier New" panose="02070309020205020404" pitchFamily="49" charset="0"/>
              </a:rPr>
              <a:t>try:    </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 </a:t>
            </a:r>
            <a:r>
              <a:rPr lang="en-US" dirty="0">
                <a:latin typeface="Courier New" panose="02070309020205020404" pitchFamily="49" charset="0"/>
                <a:cs typeface="Courier New" panose="02070309020205020404" pitchFamily="49" charset="0"/>
              </a:rPr>
              <a:t>&lt;exception type&gt;</a:t>
            </a:r>
            <a:r>
              <a:rPr lang="en-US" b="1" dirty="0">
                <a:solidFill>
                  <a:srgbClr val="0070C0"/>
                </a:solidFill>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&lt;action to take when an exception occurs&gt; </a:t>
            </a:r>
          </a:p>
          <a:p>
            <a:pPr marL="0" indent="0">
              <a:buNone/>
            </a:pPr>
            <a:endParaRPr lang="en-US" dirty="0"/>
          </a:p>
        </p:txBody>
      </p:sp>
      <p:cxnSp>
        <p:nvCxnSpPr>
          <p:cNvPr id="10" name="Straight Arrow Connector 9"/>
          <p:cNvCxnSpPr/>
          <p:nvPr/>
        </p:nvCxnSpPr>
        <p:spPr>
          <a:xfrm>
            <a:off x="1004040" y="3544584"/>
            <a:ext cx="0" cy="10787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09" y="4623371"/>
            <a:ext cx="49295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catch any exception that may occur within the try block.</a:t>
            </a:r>
          </a:p>
        </p:txBody>
      </p:sp>
    </p:spTree>
    <p:extLst>
      <p:ext uri="{BB962C8B-B14F-4D97-AF65-F5344CB8AC3E}">
        <p14:creationId xmlns:p14="http://schemas.microsoft.com/office/powerpoint/2010/main" val="69643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endParaRPr lang="en-CA" dirty="0"/>
          </a:p>
        </p:txBody>
      </p:sp>
      <p:sp>
        <p:nvSpPr>
          <p:cNvPr id="3" name="Content Placeholder 2"/>
          <p:cNvSpPr>
            <a:spLocks noGrp="1"/>
          </p:cNvSpPr>
          <p:nvPr>
            <p:ph idx="1"/>
          </p:nvPr>
        </p:nvSpPr>
        <p:spPr/>
        <p:txBody>
          <a:bodyPr/>
          <a:lstStyle/>
          <a:p>
            <a:r>
              <a:rPr lang="en-CA" dirty="0"/>
              <a:t>Every exception raised in Python code is of a specific type. </a:t>
            </a:r>
          </a:p>
          <a:p>
            <a:r>
              <a:rPr lang="en-CA" dirty="0"/>
              <a:t>Example: </a:t>
            </a:r>
          </a:p>
          <a:p>
            <a:pPr lvl="1"/>
            <a:r>
              <a:rPr lang="en-CA" dirty="0"/>
              <a:t>Division by zero is an instance of </a:t>
            </a:r>
            <a:r>
              <a:rPr lang="en-CA" i="1" dirty="0" err="1"/>
              <a:t>ZeroDivisionError</a:t>
            </a:r>
            <a:r>
              <a:rPr lang="en-CA" i="1" dirty="0"/>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(10/0)</a:t>
            </a:r>
          </a:p>
          <a:p>
            <a:pPr lvl="1"/>
            <a:r>
              <a:rPr lang="en-CA" dirty="0"/>
              <a:t>Passing correct data type to a function, but with the wrong value is an instance of </a:t>
            </a:r>
            <a:r>
              <a:rPr lang="en-CA" i="1" dirty="0" err="1"/>
              <a:t>ValueError</a:t>
            </a:r>
            <a:r>
              <a:rPr lang="en-CA" i="1" dirty="0"/>
              <a:t>: </a:t>
            </a:r>
            <a:r>
              <a:rPr lang="en-CA" b="1" dirty="0" err="1">
                <a:solidFill>
                  <a:srgbClr val="0070C0"/>
                </a:solidFill>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(“Hello”)</a:t>
            </a:r>
          </a:p>
          <a:p>
            <a:r>
              <a:rPr lang="en-CA" dirty="0"/>
              <a:t>For a list of all built-in exception types see:</a:t>
            </a:r>
          </a:p>
          <a:p>
            <a:pPr marL="0" indent="0">
              <a:buNone/>
            </a:pPr>
            <a:r>
              <a:rPr lang="en-US" dirty="0">
                <a:hlinkClick r:id="rId2"/>
              </a:rPr>
              <a:t>https://docs.python.org/3/library/exceptions.html</a:t>
            </a:r>
            <a:endParaRPr lang="en-CA" dirty="0"/>
          </a:p>
        </p:txBody>
      </p:sp>
    </p:spTree>
    <p:extLst>
      <p:ext uri="{BB962C8B-B14F-4D97-AF65-F5344CB8AC3E}">
        <p14:creationId xmlns:p14="http://schemas.microsoft.com/office/powerpoint/2010/main" val="77454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Try/Except/Except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6942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p>
        </p:txBody>
      </p:sp>
      <p:sp>
        <p:nvSpPr>
          <p:cNvPr id="3" name="Content Placeholder 2"/>
          <p:cNvSpPr>
            <a:spLocks noGrp="1"/>
          </p:cNvSpPr>
          <p:nvPr>
            <p:ph idx="1"/>
          </p:nvPr>
        </p:nvSpPr>
        <p:spPr/>
        <p:txBody>
          <a:bodyPr>
            <a:normAutofit/>
          </a:bodyPr>
          <a:lstStyle/>
          <a:p>
            <a:pPr marL="0" indent="0">
              <a:buNone/>
            </a:pPr>
            <a:r>
              <a:rPr lang="en-US" b="1" dirty="0">
                <a:solidFill>
                  <a:srgbClr val="0070C0"/>
                </a:solidFill>
                <a:latin typeface="Courier New" panose="02070309020205020404" pitchFamily="49" charset="0"/>
                <a:cs typeface="Courier New" panose="02070309020205020404" pitchFamily="49" charset="0"/>
              </a:rPr>
              <a:t>try:</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(&lt;type&gt;, &lt;type&gt;, ...) </a:t>
            </a:r>
            <a:r>
              <a:rPr lang="en-US" b="1" dirty="0">
                <a:solidFill>
                  <a:srgbClr val="0070C0"/>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obj</a:t>
            </a:r>
            <a:r>
              <a:rPr lang="en-US" dirty="0">
                <a:latin typeface="Courier New" panose="02070309020205020404" pitchFamily="49" charset="0"/>
                <a:cs typeface="Courier New" panose="02070309020205020404" pitchFamily="49" charset="0"/>
              </a:rPr>
              <a:t> name&gt;:    </a:t>
            </a:r>
          </a:p>
          <a:p>
            <a:pPr marL="0" indent="0">
              <a:buNone/>
            </a:pPr>
            <a:r>
              <a:rPr lang="en-US" dirty="0">
                <a:latin typeface="Courier New" panose="02070309020205020404" pitchFamily="49" charset="0"/>
                <a:cs typeface="Courier New" panose="02070309020205020404" pitchFamily="49" charset="0"/>
              </a:rPr>
              <a:t>	&lt;action to take when an exception occurs&gt;</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(&lt;type&gt;, &lt;type&gt;, ...) </a:t>
            </a:r>
            <a:r>
              <a:rPr lang="en-US" b="1" dirty="0">
                <a:solidFill>
                  <a:srgbClr val="0070C0"/>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obj</a:t>
            </a:r>
            <a:r>
              <a:rPr lang="en-US" dirty="0">
                <a:latin typeface="Courier New" panose="02070309020205020404" pitchFamily="49" charset="0"/>
                <a:cs typeface="Courier New" panose="02070309020205020404" pitchFamily="49" charset="0"/>
              </a:rPr>
              <a:t> name&gt;: </a:t>
            </a:r>
          </a:p>
          <a:p>
            <a:pPr marL="0" indent="0">
              <a:buNone/>
            </a:pPr>
            <a:r>
              <a:rPr lang="en-US" dirty="0">
                <a:latin typeface="Courier New" panose="02070309020205020404" pitchFamily="49" charset="0"/>
                <a:cs typeface="Courier New" panose="02070309020205020404" pitchFamily="49" charset="0"/>
              </a:rPr>
              <a:t>	&lt;action to take when an exception occurs&gt;</a:t>
            </a:r>
          </a:p>
          <a:p>
            <a:r>
              <a:rPr lang="en-US" dirty="0"/>
              <a:t>It is a good coding practice to have one </a:t>
            </a:r>
            <a:r>
              <a:rPr lang="en-US" b="1" dirty="0">
                <a:solidFill>
                  <a:srgbClr val="0070C0"/>
                </a:solidFill>
                <a:latin typeface="Courier New" panose="02070309020205020404" pitchFamily="49" charset="0"/>
                <a:cs typeface="Courier New" panose="02070309020205020404" pitchFamily="49" charset="0"/>
              </a:rPr>
              <a:t>except</a:t>
            </a:r>
            <a:r>
              <a:rPr lang="en-US" dirty="0"/>
              <a:t> for each exception type.</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158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p>
        </p:txBody>
      </p:sp>
      <p:sp>
        <p:nvSpPr>
          <p:cNvPr id="3" name="Content Placeholder 2"/>
          <p:cNvSpPr>
            <a:spLocks noGrp="1"/>
          </p:cNvSpPr>
          <p:nvPr>
            <p:ph idx="1"/>
          </p:nvPr>
        </p:nvSpPr>
        <p:spPr/>
        <p:txBody>
          <a:bodyPr>
            <a:normAutofit/>
          </a:bodyPr>
          <a:lstStyle/>
          <a:p>
            <a:r>
              <a:rPr lang="en-US" dirty="0"/>
              <a:t>Example:</a:t>
            </a:r>
          </a:p>
          <a:p>
            <a:pPr marL="0" indent="0">
              <a:buNone/>
            </a:pPr>
            <a:endParaRPr lang="en-US" dirty="0"/>
          </a:p>
        </p:txBody>
      </p:sp>
      <p:sp>
        <p:nvSpPr>
          <p:cNvPr id="5" name="Rectangle 4"/>
          <p:cNvSpPr/>
          <p:nvPr/>
        </p:nvSpPr>
        <p:spPr>
          <a:xfrm>
            <a:off x="657664" y="2130705"/>
            <a:ext cx="11219262"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input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("&gt;Enter an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 =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#&lt;-potential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endPar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(1/value)			#&lt;-potential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ZeroDivisionError</a:t>
            </a:r>
            <a:endPar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 is not an int.“ %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ZeroDivisionError</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div_by_zero_except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ZeroDivisionError</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Cannot divide by Zero")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("Something else went wrong!")</a:t>
            </a:r>
          </a:p>
        </p:txBody>
      </p:sp>
    </p:spTree>
    <p:extLst>
      <p:ext uri="{BB962C8B-B14F-4D97-AF65-F5344CB8AC3E}">
        <p14:creationId xmlns:p14="http://schemas.microsoft.com/office/powerpoint/2010/main" val="139407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Try/Except/Else</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2718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3" name="Content Placeholder 2"/>
          <p:cNvSpPr>
            <a:spLocks noGrp="1"/>
          </p:cNvSpPr>
          <p:nvPr>
            <p:ph idx="1"/>
          </p:nvPr>
        </p:nvSpPr>
        <p:spPr/>
        <p:txBody>
          <a:bodyPr>
            <a:normAutofit/>
          </a:bodyPr>
          <a:lstStyle/>
          <a:p>
            <a:r>
              <a:rPr lang="en-US" i="1" dirty="0"/>
              <a:t>else </a:t>
            </a:r>
            <a:r>
              <a:rPr lang="en-US" dirty="0"/>
              <a:t>is an optional clause that may appear after all the </a:t>
            </a:r>
            <a:r>
              <a:rPr lang="en-US" i="1" dirty="0"/>
              <a:t>except </a:t>
            </a:r>
            <a:r>
              <a:rPr lang="en-US" dirty="0"/>
              <a:t>clauses. </a:t>
            </a:r>
          </a:p>
          <a:p>
            <a:pPr lvl="1"/>
            <a:r>
              <a:rPr lang="en-US" dirty="0"/>
              <a:t>Code within the </a:t>
            </a:r>
            <a:r>
              <a:rPr lang="en-US" i="1" dirty="0"/>
              <a:t>else</a:t>
            </a:r>
            <a:r>
              <a:rPr lang="en-US" dirty="0"/>
              <a:t> clause is executed only if the code under the </a:t>
            </a:r>
            <a:r>
              <a:rPr lang="en-US" i="1" dirty="0"/>
              <a:t>try </a:t>
            </a:r>
            <a:r>
              <a:rPr lang="en-US" dirty="0"/>
              <a:t>clause did not raise an exception.</a:t>
            </a:r>
          </a:p>
          <a:p>
            <a:pPr lvl="1"/>
            <a:r>
              <a:rPr lang="en-US" dirty="0"/>
              <a:t>It is useful in situations where you don’t want some code to be protected by the </a:t>
            </a:r>
            <a:r>
              <a:rPr lang="en-US" i="1" dirty="0"/>
              <a:t>try </a:t>
            </a:r>
            <a:r>
              <a:rPr lang="en-US" dirty="0"/>
              <a:t>clause and you want the code to execute only when the code protected by </a:t>
            </a:r>
            <a:r>
              <a:rPr lang="en-US" i="1" dirty="0"/>
              <a:t>try</a:t>
            </a:r>
            <a:r>
              <a:rPr lang="en-US" dirty="0"/>
              <a:t> did not raise an exception.</a:t>
            </a:r>
          </a:p>
          <a:p>
            <a:endParaRPr lang="en-US" dirty="0"/>
          </a:p>
        </p:txBody>
      </p:sp>
      <p:sp>
        <p:nvSpPr>
          <p:cNvPr id="5" name="Rectangle 4"/>
          <p:cNvSpPr/>
          <p:nvPr/>
        </p:nvSpPr>
        <p:spPr>
          <a:xfrm>
            <a:off x="849331" y="4423083"/>
            <a:ext cx="7154238" cy="2308324"/>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input("&gt;Enter an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 = </a:t>
            </a: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 potential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("End of Try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as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else</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("In else clause: No exception occurred")</a:t>
            </a:r>
          </a:p>
        </p:txBody>
      </p:sp>
      <p:sp>
        <p:nvSpPr>
          <p:cNvPr id="6" name="Rectangle 5"/>
          <p:cNvSpPr/>
          <p:nvPr/>
        </p:nvSpPr>
        <p:spPr>
          <a:xfrm>
            <a:off x="8854612" y="4884748"/>
            <a:ext cx="2922259" cy="923330"/>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 &gt;0: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End of Try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 else clause:…</a:t>
            </a:r>
          </a:p>
        </p:txBody>
      </p:sp>
      <p:sp>
        <p:nvSpPr>
          <p:cNvPr id="7" name="Right Arrow 6"/>
          <p:cNvSpPr/>
          <p:nvPr/>
        </p:nvSpPr>
        <p:spPr>
          <a:xfrm>
            <a:off x="8155969" y="5099833"/>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6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Try/Except/Finally</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41569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Errors</a:t>
            </a:r>
          </a:p>
        </p:txBody>
      </p:sp>
      <p:sp>
        <p:nvSpPr>
          <p:cNvPr id="3" name="Content Placeholder 2"/>
          <p:cNvSpPr>
            <a:spLocks noGrp="1"/>
          </p:cNvSpPr>
          <p:nvPr>
            <p:ph idx="1"/>
          </p:nvPr>
        </p:nvSpPr>
        <p:spPr/>
        <p:txBody>
          <a:bodyPr>
            <a:normAutofit/>
          </a:bodyPr>
          <a:lstStyle/>
          <a:p>
            <a:r>
              <a:rPr lang="en-US" dirty="0"/>
              <a:t>Previously, you learned about the three main types of errors:</a:t>
            </a:r>
          </a:p>
          <a:p>
            <a:pPr marL="914400" lvl="1" indent="-457200">
              <a:buFont typeface="+mj-lt"/>
              <a:buAutoNum type="arabicPeriod"/>
            </a:pPr>
            <a:r>
              <a:rPr lang="en-US" dirty="0"/>
              <a:t>Syntax Errors: refers to errors in the structure of a program and the rules about that structure. </a:t>
            </a:r>
          </a:p>
          <a:p>
            <a:pPr marL="914400" lvl="1" indent="-457200">
              <a:buFont typeface="+mj-lt"/>
              <a:buAutoNum type="arabicPeriod"/>
            </a:pPr>
            <a:r>
              <a:rPr lang="en-US" dirty="0"/>
              <a:t>Semantic/Logic Errors: refers to errors in the logic of a program</a:t>
            </a:r>
          </a:p>
          <a:p>
            <a:pPr marL="914400" lvl="1" indent="-457200">
              <a:buFont typeface="+mj-lt"/>
              <a:buAutoNum type="arabicPeriod"/>
            </a:pPr>
            <a:r>
              <a:rPr lang="en-US" dirty="0"/>
              <a:t>Runtime Errors: refers to errors that occur during program execution</a:t>
            </a:r>
          </a:p>
          <a:p>
            <a:pPr marL="914400" lvl="1" indent="-457200">
              <a:buFont typeface="+mj-lt"/>
              <a:buAutoNum type="arabicPeriod"/>
            </a:pPr>
            <a:endParaRPr lang="en-US" dirty="0"/>
          </a:p>
          <a:p>
            <a:r>
              <a:rPr lang="en-US" dirty="0"/>
              <a:t>Runtime Errors are also referred to as </a:t>
            </a:r>
            <a:r>
              <a:rPr lang="en-US" b="1" i="1" dirty="0"/>
              <a:t>Exceptions</a:t>
            </a:r>
          </a:p>
        </p:txBody>
      </p:sp>
    </p:spTree>
    <p:extLst>
      <p:ext uri="{BB962C8B-B14F-4D97-AF65-F5344CB8AC3E}">
        <p14:creationId xmlns:p14="http://schemas.microsoft.com/office/powerpoint/2010/main" val="379015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3" name="Content Placeholder 2"/>
          <p:cNvSpPr>
            <a:spLocks noGrp="1"/>
          </p:cNvSpPr>
          <p:nvPr>
            <p:ph idx="1"/>
          </p:nvPr>
        </p:nvSpPr>
        <p:spPr/>
        <p:txBody>
          <a:bodyPr>
            <a:normAutofit/>
          </a:bodyPr>
          <a:lstStyle/>
          <a:p>
            <a:r>
              <a:rPr lang="en-US" i="1" dirty="0"/>
              <a:t>finally </a:t>
            </a:r>
            <a:r>
              <a:rPr lang="en-US" dirty="0"/>
              <a:t>is also an optional clause that may appear after all the </a:t>
            </a:r>
            <a:r>
              <a:rPr lang="en-US" i="1" dirty="0"/>
              <a:t>except </a:t>
            </a:r>
            <a:r>
              <a:rPr lang="en-US" dirty="0"/>
              <a:t>clauses and the </a:t>
            </a:r>
            <a:r>
              <a:rPr lang="en-US" i="1" dirty="0"/>
              <a:t>else</a:t>
            </a:r>
            <a:r>
              <a:rPr lang="en-US" dirty="0"/>
              <a:t> clause (if it was present). </a:t>
            </a:r>
          </a:p>
          <a:p>
            <a:pPr lvl="1"/>
            <a:r>
              <a:rPr lang="en-US" dirty="0"/>
              <a:t>Code within the </a:t>
            </a:r>
            <a:r>
              <a:rPr lang="en-US" i="1" dirty="0"/>
              <a:t>finally</a:t>
            </a:r>
            <a:r>
              <a:rPr lang="en-US" dirty="0"/>
              <a:t> clause always executes even if an exception is raised.</a:t>
            </a:r>
          </a:p>
          <a:p>
            <a:pPr lvl="1"/>
            <a:r>
              <a:rPr lang="en-US" dirty="0"/>
              <a:t>Code within the </a:t>
            </a:r>
            <a:r>
              <a:rPr lang="en-US" i="1" dirty="0"/>
              <a:t>try </a:t>
            </a:r>
            <a:r>
              <a:rPr lang="en-US" dirty="0"/>
              <a:t>clause stops executing at the line where an exception arise. So, it is important to place any code that must execute in </a:t>
            </a:r>
            <a:r>
              <a:rPr lang="en-US" i="1" dirty="0"/>
              <a:t>finally.</a:t>
            </a:r>
          </a:p>
          <a:p>
            <a:pPr lvl="1"/>
            <a:r>
              <a:rPr lang="en-US" dirty="0"/>
              <a:t>Also, if an exception is risen and the except clause ends with a return, the finally clause will execute before the return statement.</a:t>
            </a:r>
          </a:p>
          <a:p>
            <a:pPr lvl="2"/>
            <a:r>
              <a:rPr lang="en-US" dirty="0"/>
              <a:t>A consequence of this is that: if </a:t>
            </a:r>
            <a:r>
              <a:rPr lang="en-US" i="1" dirty="0"/>
              <a:t>finally</a:t>
            </a:r>
            <a:r>
              <a:rPr lang="en-US" dirty="0"/>
              <a:t> ends with a </a:t>
            </a:r>
            <a:r>
              <a:rPr lang="en-US" i="1" dirty="0"/>
              <a:t>return</a:t>
            </a:r>
            <a:r>
              <a:rPr lang="en-US" dirty="0"/>
              <a:t>, then the </a:t>
            </a:r>
            <a:r>
              <a:rPr lang="en-US" i="1" dirty="0"/>
              <a:t>return </a:t>
            </a:r>
            <a:r>
              <a:rPr lang="en-US" dirty="0"/>
              <a:t>in the </a:t>
            </a:r>
            <a:r>
              <a:rPr lang="en-US" i="1" dirty="0"/>
              <a:t>except </a:t>
            </a:r>
            <a:r>
              <a:rPr lang="en-US" dirty="0"/>
              <a:t>clause will be ignored.</a:t>
            </a:r>
          </a:p>
          <a:p>
            <a:endParaRPr lang="en-US" dirty="0"/>
          </a:p>
        </p:txBody>
      </p:sp>
    </p:spTree>
    <p:extLst>
      <p:ext uri="{BB962C8B-B14F-4D97-AF65-F5344CB8AC3E}">
        <p14:creationId xmlns:p14="http://schemas.microsoft.com/office/powerpoint/2010/main" val="169478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5" name="Rectangle 4"/>
          <p:cNvSpPr/>
          <p:nvPr/>
        </p:nvSpPr>
        <p:spPr>
          <a:xfrm>
            <a:off x="562628" y="1508786"/>
            <a:ext cx="7708070" cy="3693319"/>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def</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foo():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 = </a:t>
            </a: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 potential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print(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finally</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#return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print('foo() returned: %s’ % foo())</a:t>
            </a:r>
          </a:p>
        </p:txBody>
      </p:sp>
      <p:sp>
        <p:nvSpPr>
          <p:cNvPr id="6" name="Rectangle 5"/>
          <p:cNvSpPr/>
          <p:nvPr/>
        </p:nvSpPr>
        <p:spPr>
          <a:xfrm>
            <a:off x="9018999" y="1638316"/>
            <a:ext cx="2922259" cy="923330"/>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 &gt;0: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foo() returned: 1</a:t>
            </a:r>
            <a:endPar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endParaRPr>
          </a:p>
        </p:txBody>
      </p:sp>
      <p:sp>
        <p:nvSpPr>
          <p:cNvPr id="7" name="Right Arrow 6"/>
          <p:cNvSpPr/>
          <p:nvPr/>
        </p:nvSpPr>
        <p:spPr>
          <a:xfrm>
            <a:off x="8386282" y="1822578"/>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p:cNvSpPr/>
          <p:nvPr/>
        </p:nvSpPr>
        <p:spPr>
          <a:xfrm>
            <a:off x="9018999" y="2845320"/>
            <a:ext cx="2922259" cy="1200329"/>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 &gt;0: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invalid literal…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foo() returned: None</a:t>
            </a:r>
            <a:endPar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endParaRPr>
          </a:p>
        </p:txBody>
      </p:sp>
      <p:sp>
        <p:nvSpPr>
          <p:cNvPr id="9" name="Right Arrow 8"/>
          <p:cNvSpPr/>
          <p:nvPr/>
        </p:nvSpPr>
        <p:spPr>
          <a:xfrm>
            <a:off x="8386282" y="3029582"/>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8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5" name="Rectangle 4"/>
          <p:cNvSpPr/>
          <p:nvPr/>
        </p:nvSpPr>
        <p:spPr>
          <a:xfrm>
            <a:off x="562628" y="1508786"/>
            <a:ext cx="7708070" cy="3693319"/>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def</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foo():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&gt;0: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 = </a:t>
            </a: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 potential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print(</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value_error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finally</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#return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print('foo() returned: %s’ % foo())</a:t>
            </a:r>
          </a:p>
        </p:txBody>
      </p:sp>
      <p:sp>
        <p:nvSpPr>
          <p:cNvPr id="6" name="Rectangle 5"/>
          <p:cNvSpPr/>
          <p:nvPr/>
        </p:nvSpPr>
        <p:spPr>
          <a:xfrm>
            <a:off x="9018999" y="1638316"/>
            <a:ext cx="2922259" cy="923330"/>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 &gt;0: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foo() returned: -1</a:t>
            </a:r>
            <a:endPar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endParaRPr>
          </a:p>
        </p:txBody>
      </p:sp>
      <p:sp>
        <p:nvSpPr>
          <p:cNvPr id="7" name="Right Arrow 6"/>
          <p:cNvSpPr/>
          <p:nvPr/>
        </p:nvSpPr>
        <p:spPr>
          <a:xfrm>
            <a:off x="8386282" y="1822578"/>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p:cNvSpPr/>
          <p:nvPr/>
        </p:nvSpPr>
        <p:spPr>
          <a:xfrm>
            <a:off x="9018999" y="2845320"/>
            <a:ext cx="2922259" cy="1200329"/>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&gt;Enter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 &gt;0: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invalid literal…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In finally clause.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foo() returned: -1</a:t>
            </a:r>
            <a:endPar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endParaRPr>
          </a:p>
        </p:txBody>
      </p:sp>
      <p:sp>
        <p:nvSpPr>
          <p:cNvPr id="9" name="Right Arrow 8"/>
          <p:cNvSpPr/>
          <p:nvPr/>
        </p:nvSpPr>
        <p:spPr>
          <a:xfrm>
            <a:off x="8386282" y="3029582"/>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Straight Arrow Connector 10"/>
          <p:cNvCxnSpPr/>
          <p:nvPr/>
        </p:nvCxnSpPr>
        <p:spPr>
          <a:xfrm flipH="1" flipV="1">
            <a:off x="1952090" y="4613097"/>
            <a:ext cx="1797978" cy="9349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3169578" y="5484972"/>
            <a:ext cx="65497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If this line is uncommented, then the return statements under except and try will not execute.</a:t>
            </a:r>
          </a:p>
        </p:txBody>
      </p:sp>
      <p:cxnSp>
        <p:nvCxnSpPr>
          <p:cNvPr id="14" name="Straight Arrow Connector 13"/>
          <p:cNvCxnSpPr/>
          <p:nvPr/>
        </p:nvCxnSpPr>
        <p:spPr>
          <a:xfrm flipH="1" flipV="1">
            <a:off x="3318553" y="3719245"/>
            <a:ext cx="3457372" cy="18972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3470953" y="2845321"/>
            <a:ext cx="3304972" cy="2771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896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 Summary</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03580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Putting It All Together</a:t>
            </a:r>
          </a:p>
        </p:txBody>
      </p:sp>
      <p:sp>
        <p:nvSpPr>
          <p:cNvPr id="3" name="Content Placeholder 2"/>
          <p:cNvSpPr>
            <a:spLocks noGrp="1"/>
          </p:cNvSpPr>
          <p:nvPr>
            <p:ph idx="1"/>
          </p:nvPr>
        </p:nvSpPr>
        <p:spPr/>
        <p:txBody>
          <a:bodyPr>
            <a:normAutofit/>
          </a:bodyPr>
          <a:lstStyle/>
          <a:p>
            <a:pPr marL="0" indent="0">
              <a:buNone/>
            </a:pPr>
            <a:r>
              <a:rPr lang="en-US" sz="2400" b="1" dirty="0">
                <a:solidFill>
                  <a:srgbClr val="0070C0"/>
                </a:solidFill>
                <a:latin typeface="Courier New" panose="02070309020205020404" pitchFamily="49" charset="0"/>
                <a:cs typeface="Courier New" panose="02070309020205020404" pitchFamily="49" charset="0"/>
              </a:rPr>
              <a:t>try:</a:t>
            </a:r>
          </a:p>
          <a:p>
            <a:pPr marL="0" indent="0">
              <a:buNone/>
            </a:pPr>
            <a:r>
              <a:rPr lang="en-US" sz="2400" dirty="0">
                <a:latin typeface="Courier New" panose="02070309020205020404" pitchFamily="49" charset="0"/>
                <a:cs typeface="Courier New" panose="02070309020205020404" pitchFamily="49" charset="0"/>
              </a:rPr>
              <a:t>	&lt;code segment that </a:t>
            </a:r>
            <a:r>
              <a:rPr lang="en-US" sz="2400" u="sng" dirty="0">
                <a:latin typeface="Courier New" panose="02070309020205020404" pitchFamily="49" charset="0"/>
                <a:cs typeface="Courier New" panose="02070309020205020404" pitchFamily="49" charset="0"/>
              </a:rPr>
              <a:t>may</a:t>
            </a:r>
            <a:r>
              <a:rPr lang="en-US" sz="2400" dirty="0">
                <a:latin typeface="Courier New" panose="02070309020205020404" pitchFamily="49" charset="0"/>
                <a:cs typeface="Courier New" panose="02070309020205020404" pitchFamily="49" charset="0"/>
              </a:rPr>
              <a:t> cause error&gt;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except</a:t>
            </a:r>
            <a:r>
              <a:rPr lang="en-US" sz="2400" dirty="0">
                <a:latin typeface="Courier New" panose="02070309020205020404" pitchFamily="49" charset="0"/>
                <a:cs typeface="Courier New" panose="02070309020205020404" pitchFamily="49" charset="0"/>
              </a:rPr>
              <a:t> (&lt;type&gt;, &lt;type&gt;, ...) as &lt;</a:t>
            </a:r>
            <a:r>
              <a:rPr lang="en-US" sz="2400" dirty="0" err="1">
                <a:latin typeface="Courier New" panose="02070309020205020404" pitchFamily="49" charset="0"/>
                <a:cs typeface="Courier New" panose="02070309020205020404" pitchFamily="49" charset="0"/>
              </a:rPr>
              <a:t>obj</a:t>
            </a:r>
            <a:r>
              <a:rPr lang="en-US" sz="2400" dirty="0">
                <a:latin typeface="Courier New" panose="02070309020205020404" pitchFamily="49" charset="0"/>
                <a:cs typeface="Courier New" panose="02070309020205020404" pitchFamily="49" charset="0"/>
              </a:rPr>
              <a:t> name&gt;:    </a:t>
            </a:r>
          </a:p>
          <a:p>
            <a:pPr marL="0" indent="0">
              <a:buNone/>
            </a:pPr>
            <a:r>
              <a:rPr lang="en-US" sz="2400" dirty="0">
                <a:latin typeface="Courier New" panose="02070309020205020404" pitchFamily="49" charset="0"/>
                <a:cs typeface="Courier New" panose="02070309020205020404" pitchFamily="49" charset="0"/>
              </a:rPr>
              <a:t>	&lt;action to take when an exception occurs&gt;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else:</a:t>
            </a: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&lt;action to take when no exception occurs&gt;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finally:</a:t>
            </a: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&lt;action to take in any case&gt;</a:t>
            </a:r>
          </a:p>
        </p:txBody>
      </p:sp>
      <p:cxnSp>
        <p:nvCxnSpPr>
          <p:cNvPr id="5" name="Straight Arrow Connector 4"/>
          <p:cNvCxnSpPr>
            <a:endCxn id="6" idx="1"/>
          </p:cNvCxnSpPr>
          <p:nvPr/>
        </p:nvCxnSpPr>
        <p:spPr>
          <a:xfrm flipV="1">
            <a:off x="2763748" y="1484281"/>
            <a:ext cx="577947" cy="10328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41695" y="1299615"/>
            <a:ext cx="4929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optional: can target certain types of exceptions</a:t>
            </a:r>
          </a:p>
        </p:txBody>
      </p:sp>
      <p:cxnSp>
        <p:nvCxnSpPr>
          <p:cNvPr id="7" name="Straight Arrow Connector 6"/>
          <p:cNvCxnSpPr>
            <a:endCxn id="8" idx="1"/>
          </p:cNvCxnSpPr>
          <p:nvPr/>
        </p:nvCxnSpPr>
        <p:spPr>
          <a:xfrm flipV="1">
            <a:off x="7952198" y="2007697"/>
            <a:ext cx="538958" cy="5094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1156" y="1684531"/>
            <a:ext cx="3700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optional: a named exception object for accessing info on exception</a:t>
            </a:r>
          </a:p>
        </p:txBody>
      </p:sp>
      <p:cxnSp>
        <p:nvCxnSpPr>
          <p:cNvPr id="9" name="Straight Arrow Connector 8"/>
          <p:cNvCxnSpPr>
            <a:endCxn id="10" idx="1"/>
          </p:cNvCxnSpPr>
          <p:nvPr/>
        </p:nvCxnSpPr>
        <p:spPr>
          <a:xfrm>
            <a:off x="1695236" y="3575832"/>
            <a:ext cx="6168181" cy="710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63417" y="3462234"/>
            <a:ext cx="4929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optional: executed only if no exceptions</a:t>
            </a:r>
          </a:p>
        </p:txBody>
      </p:sp>
      <p:cxnSp>
        <p:nvCxnSpPr>
          <p:cNvPr id="11" name="Straight Arrow Connector 10"/>
          <p:cNvCxnSpPr>
            <a:endCxn id="12" idx="1"/>
          </p:cNvCxnSpPr>
          <p:nvPr/>
        </p:nvCxnSpPr>
        <p:spPr>
          <a:xfrm>
            <a:off x="1047964" y="4705563"/>
            <a:ext cx="1191785" cy="12241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9749" y="5745084"/>
            <a:ext cx="4929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optional: executed regardless of the code outcome</a:t>
            </a:r>
          </a:p>
        </p:txBody>
      </p:sp>
    </p:spTree>
    <p:extLst>
      <p:ext uri="{BB962C8B-B14F-4D97-AF65-F5344CB8AC3E}">
        <p14:creationId xmlns:p14="http://schemas.microsoft.com/office/powerpoint/2010/main" val="233498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exit()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60435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Handling - exit() Function</a:t>
            </a:r>
          </a:p>
        </p:txBody>
      </p:sp>
      <p:sp>
        <p:nvSpPr>
          <p:cNvPr id="3" name="Content Placeholder 2"/>
          <p:cNvSpPr>
            <a:spLocks noGrp="1"/>
          </p:cNvSpPr>
          <p:nvPr>
            <p:ph idx="1"/>
          </p:nvPr>
        </p:nvSpPr>
        <p:spPr/>
        <p:txBody>
          <a:bodyPr/>
          <a:lstStyle/>
          <a:p>
            <a:r>
              <a:rPr lang="en-US" i="1" dirty="0"/>
              <a:t>exit(</a:t>
            </a:r>
            <a:r>
              <a:rPr lang="en-US" i="1" dirty="0" err="1"/>
              <a:t>errCode</a:t>
            </a:r>
            <a:r>
              <a:rPr lang="en-US" i="1" dirty="0"/>
              <a:t>) </a:t>
            </a:r>
            <a:r>
              <a:rPr lang="en-US" dirty="0"/>
              <a:t>is a Python built-in function that, when called, raises a </a:t>
            </a:r>
            <a:r>
              <a:rPr lang="en-US" i="1" dirty="0" err="1"/>
              <a:t>SystemExit</a:t>
            </a:r>
            <a:r>
              <a:rPr lang="en-US" dirty="0"/>
              <a:t> exception and exists Python.</a:t>
            </a:r>
          </a:p>
          <a:p>
            <a:pPr lvl="1"/>
            <a:r>
              <a:rPr lang="en-US" dirty="0"/>
              <a:t>This function is useful when you need to stop a program’s execution and indicate that an error (of a certain code) occurred.</a:t>
            </a:r>
          </a:p>
          <a:p>
            <a:pPr lvl="1"/>
            <a:r>
              <a:rPr lang="en-US" dirty="0"/>
              <a:t>Other python programs, and functions can catch this exception and retrieve the error code to make decisions. </a:t>
            </a:r>
          </a:p>
          <a:p>
            <a:pPr lvl="1"/>
            <a:r>
              <a:rPr lang="en-US" dirty="0"/>
              <a:t>Non-python programs that execute your code can also receive the exit code.</a:t>
            </a:r>
          </a:p>
          <a:p>
            <a:pPr lvl="1"/>
            <a:r>
              <a:rPr lang="en-US" dirty="0"/>
              <a:t>Useful to communicate across programs that an error occurred.</a:t>
            </a:r>
          </a:p>
          <a:p>
            <a:pPr lvl="1"/>
            <a:r>
              <a:rPr lang="en-US" dirty="0"/>
              <a:t>You can define your own </a:t>
            </a:r>
            <a:r>
              <a:rPr lang="en-US" dirty="0" err="1"/>
              <a:t>errCodes</a:t>
            </a:r>
            <a:r>
              <a:rPr lang="en-US" dirty="0"/>
              <a:t>:</a:t>
            </a:r>
          </a:p>
          <a:p>
            <a:pPr lvl="2"/>
            <a:r>
              <a:rPr lang="en-CA" dirty="0"/>
              <a:t>Some systems have a convention for assigning specific meanings to specific exit codes; Unix programs generally use 2 for command line syntax errors and 1 for all other errors.</a:t>
            </a:r>
            <a:endParaRPr lang="en-US" dirty="0"/>
          </a:p>
          <a:p>
            <a:pPr lvl="1"/>
            <a:r>
              <a:rPr lang="en-US" dirty="0"/>
              <a:t>Read more about it: </a:t>
            </a:r>
            <a:r>
              <a:rPr lang="en-US" dirty="0">
                <a:hlinkClick r:id="rId2"/>
              </a:rPr>
              <a:t>https://docs.python.org/3/library/sys.html#sys.exit</a:t>
            </a:r>
            <a:endParaRPr lang="en-US" dirty="0"/>
          </a:p>
          <a:p>
            <a:pPr marL="0" indent="0">
              <a:buNone/>
            </a:pPr>
            <a:endParaRPr lang="en-US" dirty="0"/>
          </a:p>
        </p:txBody>
      </p:sp>
    </p:spTree>
    <p:extLst>
      <p:ext uri="{BB962C8B-B14F-4D97-AF65-F5344CB8AC3E}">
        <p14:creationId xmlns:p14="http://schemas.microsoft.com/office/powerpoint/2010/main" val="275663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Handling - exit() Function</a:t>
            </a:r>
          </a:p>
        </p:txBody>
      </p:sp>
      <p:sp>
        <p:nvSpPr>
          <p:cNvPr id="5" name="Rectangle 4"/>
          <p:cNvSpPr/>
          <p:nvPr/>
        </p:nvSpPr>
        <p:spPr>
          <a:xfrm>
            <a:off x="535546" y="1542545"/>
            <a:ext cx="7973860" cy="2308324"/>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import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def</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div(a,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not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isinstance</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or</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not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isinstance</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(b,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sys.exit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b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sys.exit</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CA"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a/b</a:t>
            </a:r>
          </a:p>
        </p:txBody>
      </p:sp>
    </p:spTree>
    <p:extLst>
      <p:ext uri="{BB962C8B-B14F-4D97-AF65-F5344CB8AC3E}">
        <p14:creationId xmlns:p14="http://schemas.microsoft.com/office/powerpoint/2010/main" val="142958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Examples</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28294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Raising an Exception</a:t>
            </a:r>
          </a:p>
        </p:txBody>
      </p:sp>
      <p:sp>
        <p:nvSpPr>
          <p:cNvPr id="12" name="TextBox 11"/>
          <p:cNvSpPr txBox="1"/>
          <p:nvPr/>
        </p:nvSpPr>
        <p:spPr>
          <a:xfrm>
            <a:off x="562628" y="1994507"/>
            <a:ext cx="7353295" cy="203132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import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def</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repeatStar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not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isinstance</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(number,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raise</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Exception(‘%s not an int’ %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number ==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raise</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('parameter number is zero')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return</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number*"*"</a:t>
            </a:r>
          </a:p>
        </p:txBody>
      </p:sp>
      <p:sp>
        <p:nvSpPr>
          <p:cNvPr id="13" name="TextBox 12"/>
          <p:cNvSpPr txBox="1"/>
          <p:nvPr/>
        </p:nvSpPr>
        <p:spPr>
          <a:xfrm>
            <a:off x="562628" y="4254822"/>
            <a:ext cx="6388287" cy="1754326"/>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repeatStar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repeatStar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ValueError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Exception)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detail: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(detail)    </a:t>
            </a:r>
          </a:p>
        </p:txBody>
      </p:sp>
      <p:cxnSp>
        <p:nvCxnSpPr>
          <p:cNvPr id="15" name="Straight Arrow Connector 14"/>
          <p:cNvCxnSpPr/>
          <p:nvPr/>
        </p:nvCxnSpPr>
        <p:spPr>
          <a:xfrm flipV="1">
            <a:off x="3267182" y="4665788"/>
            <a:ext cx="5188449" cy="308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8631929" y="4481122"/>
            <a:ext cx="2528256"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1.5 is not an </a:t>
            </a:r>
            <a:r>
              <a:rPr kumimoji="0" lang="en-CA" sz="1800" b="0" i="0" u="none" strike="noStrike" kern="1200" cap="none" spc="0" normalizeH="0" baseline="0" noProof="0" dirty="0" err="1">
                <a:ln>
                  <a:noFill/>
                </a:ln>
                <a:solidFill>
                  <a:srgbClr val="FFFFFF"/>
                </a:solidFill>
                <a:effectLst/>
                <a:uLnTx/>
                <a:uFillTx/>
                <a:latin typeface="Courier New" panose="02070309020205020404" pitchFamily="49" charset="0"/>
                <a:ea typeface="+mn-ea"/>
                <a:cs typeface="Courier New" panose="02070309020205020404" pitchFamily="49" charset="0"/>
              </a:rPr>
              <a:t>int</a:t>
            </a:r>
            <a:endPar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endParaRPr>
          </a:p>
        </p:txBody>
      </p:sp>
      <p:sp>
        <p:nvSpPr>
          <p:cNvPr id="17" name="TextBox 16"/>
          <p:cNvSpPr txBox="1"/>
          <p:nvPr/>
        </p:nvSpPr>
        <p:spPr>
          <a:xfrm>
            <a:off x="8631929" y="4879295"/>
            <a:ext cx="3493264"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urier New" panose="02070309020205020404" pitchFamily="49" charset="0"/>
                <a:ea typeface="+mn-ea"/>
                <a:cs typeface="Courier New" panose="02070309020205020404" pitchFamily="49" charset="0"/>
              </a:rPr>
              <a:t>Parameter number is zero</a:t>
            </a:r>
          </a:p>
        </p:txBody>
      </p:sp>
      <p:cxnSp>
        <p:nvCxnSpPr>
          <p:cNvPr id="18" name="Straight Arrow Connector 17"/>
          <p:cNvCxnSpPr/>
          <p:nvPr/>
        </p:nvCxnSpPr>
        <p:spPr>
          <a:xfrm>
            <a:off x="3121632" y="4964987"/>
            <a:ext cx="5416193" cy="1425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p:cNvCxnSpPr>
          <p:nvPr/>
        </p:nvCxnSpPr>
        <p:spPr>
          <a:xfrm>
            <a:off x="7369233" y="3010169"/>
            <a:ext cx="1374075" cy="1113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cxnSpLocks/>
          </p:cNvCxnSpPr>
          <p:nvPr/>
        </p:nvCxnSpPr>
        <p:spPr>
          <a:xfrm flipV="1">
            <a:off x="7751618" y="3429000"/>
            <a:ext cx="991690" cy="1140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8743308" y="2984949"/>
            <a:ext cx="23884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Raise generic exception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Raise </a:t>
            </a:r>
            <a:r>
              <a:rPr kumimoji="0" lang="en-CA" sz="1800" b="0" i="0" u="none" strike="noStrike" kern="1200" cap="none" spc="0" normalizeH="0" baseline="0" noProof="0" dirty="0" err="1">
                <a:ln>
                  <a:noFill/>
                </a:ln>
                <a:solidFill>
                  <a:srgbClr val="000000"/>
                </a:solidFill>
                <a:effectLst/>
                <a:uLnTx/>
                <a:uFillTx/>
                <a:latin typeface="Calibri" panose="020F0502020204030204"/>
                <a:ea typeface="+mn-ea"/>
                <a:cs typeface="+mn-cs"/>
              </a:rPr>
              <a:t>ValueError</a:t>
            </a:r>
            <a:endPar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67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p>
        </p:txBody>
      </p:sp>
      <p:sp>
        <p:nvSpPr>
          <p:cNvPr id="3" name="Content Placeholder 2"/>
          <p:cNvSpPr>
            <a:spLocks noGrp="1"/>
          </p:cNvSpPr>
          <p:nvPr>
            <p:ph idx="1"/>
          </p:nvPr>
        </p:nvSpPr>
        <p:spPr/>
        <p:txBody>
          <a:bodyPr>
            <a:normAutofit/>
          </a:bodyPr>
          <a:lstStyle/>
          <a:p>
            <a:r>
              <a:rPr lang="en-US" dirty="0"/>
              <a:t>An </a:t>
            </a:r>
            <a:r>
              <a:rPr lang="en-US" b="1" dirty="0"/>
              <a:t>exception</a:t>
            </a:r>
            <a:r>
              <a:rPr lang="en-US" dirty="0"/>
              <a:t> is an event that occurs during the execution of a program, which disrupts its execution.</a:t>
            </a:r>
          </a:p>
          <a:p>
            <a:r>
              <a:rPr lang="en-US" dirty="0"/>
              <a:t>Exceptions can rise due to many reasons, including improper use of functions or operators, user input, logic errors, hardware and OS limitations, etc. </a:t>
            </a:r>
          </a:p>
          <a:p>
            <a:r>
              <a:rPr lang="en-US" dirty="0"/>
              <a:t>Examples: </a:t>
            </a:r>
          </a:p>
          <a:p>
            <a:pPr lvl="1"/>
            <a:r>
              <a:rPr lang="en-US" dirty="0"/>
              <a:t>trying to access a list with an invalid index </a:t>
            </a:r>
          </a:p>
          <a:p>
            <a:pPr lvl="1"/>
            <a:r>
              <a:rPr lang="en-US" dirty="0"/>
              <a:t>trying to open a non-existent ﬁle </a:t>
            </a:r>
          </a:p>
          <a:p>
            <a:pPr lvl="1"/>
            <a:r>
              <a:rPr lang="en-US" dirty="0"/>
              <a:t>trying to parse a string using an invalid character </a:t>
            </a:r>
          </a:p>
          <a:p>
            <a:pPr lvl="1"/>
            <a:r>
              <a:rPr lang="en-US" dirty="0"/>
              <a:t>trying to converting a string to an integer </a:t>
            </a:r>
          </a:p>
          <a:p>
            <a:pPr lvl="1"/>
            <a:r>
              <a:rPr lang="en-US" dirty="0"/>
              <a:t>... </a:t>
            </a:r>
          </a:p>
        </p:txBody>
      </p:sp>
    </p:spTree>
    <p:extLst>
      <p:ext uri="{BB962C8B-B14F-4D97-AF65-F5344CB8AC3E}">
        <p14:creationId xmlns:p14="http://schemas.microsoft.com/office/powerpoint/2010/main" val="2055177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Index</a:t>
            </a:r>
          </a:p>
        </p:txBody>
      </p:sp>
      <p:sp>
        <p:nvSpPr>
          <p:cNvPr id="3" name="Content Placeholder 2"/>
          <p:cNvSpPr>
            <a:spLocks noGrp="1"/>
          </p:cNvSpPr>
          <p:nvPr>
            <p:ph idx="1"/>
          </p:nvPr>
        </p:nvSpPr>
        <p:spPr/>
        <p:txBody>
          <a:bodyPr/>
          <a:lstStyle/>
          <a:p>
            <a:r>
              <a:rPr lang="en-US" dirty="0"/>
              <a:t>Accessing a list with an invalid index</a:t>
            </a:r>
          </a:p>
          <a:p>
            <a:endParaRPr lang="en-US" dirty="0"/>
          </a:p>
        </p:txBody>
      </p:sp>
      <p:sp>
        <p:nvSpPr>
          <p:cNvPr id="7" name="Slide Number Placeholder 6"/>
          <p:cNvSpPr>
            <a:spLocks noGrp="1"/>
          </p:cNvSpPr>
          <p:nvPr>
            <p:ph type="sldNum" sz="quarter" idx="4294967295"/>
          </p:nvPr>
        </p:nvSpPr>
        <p:spPr>
          <a:xfrm>
            <a:off x="9448800" y="638016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Slide </a:t>
            </a:r>
            <a:fld id="{5C35FCF4-C3EF-BD43-82E0-05BC237DAD2A}"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p:cNvSpPr txBox="1"/>
          <p:nvPr/>
        </p:nvSpPr>
        <p:spPr>
          <a:xfrm>
            <a:off x="778728" y="2381056"/>
            <a:ext cx="5662248" cy="221599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filename =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sys.argv</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IndexError</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('Usage: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sys.exit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
        <p:nvSpPr>
          <p:cNvPr id="9" name="TextBox 8"/>
          <p:cNvSpPr txBox="1"/>
          <p:nvPr/>
        </p:nvSpPr>
        <p:spPr>
          <a:xfrm>
            <a:off x="7006975" y="2794840"/>
            <a:ext cx="49823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If no argument is passed, then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IndexError</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will be raised.</a:t>
            </a:r>
          </a:p>
        </p:txBody>
      </p:sp>
      <p:cxnSp>
        <p:nvCxnSpPr>
          <p:cNvPr id="10" name="Straight Arrow Connector 9"/>
          <p:cNvCxnSpPr/>
          <p:nvPr/>
        </p:nvCxnSpPr>
        <p:spPr>
          <a:xfrm>
            <a:off x="5866544" y="2979506"/>
            <a:ext cx="11404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82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 open file</a:t>
            </a:r>
          </a:p>
        </p:txBody>
      </p:sp>
      <p:sp>
        <p:nvSpPr>
          <p:cNvPr id="3" name="Content Placeholder 2"/>
          <p:cNvSpPr>
            <a:spLocks noGrp="1"/>
          </p:cNvSpPr>
          <p:nvPr>
            <p:ph idx="1"/>
          </p:nvPr>
        </p:nvSpPr>
        <p:spPr/>
        <p:txBody>
          <a:bodyPr/>
          <a:lstStyle/>
          <a:p>
            <a:r>
              <a:rPr lang="en-US" dirty="0"/>
              <a:t>Trying to open an non-existent ﬁle</a:t>
            </a:r>
          </a:p>
          <a:p>
            <a:endParaRPr lang="en-US" dirty="0"/>
          </a:p>
        </p:txBody>
      </p:sp>
      <p:sp>
        <p:nvSpPr>
          <p:cNvPr id="9" name="Slide Number Placeholder 8"/>
          <p:cNvSpPr>
            <a:spLocks noGrp="1"/>
          </p:cNvSpPr>
          <p:nvPr>
            <p:ph type="sldNum" sz="quarter" idx="4294967295"/>
          </p:nvPr>
        </p:nvSpPr>
        <p:spPr>
          <a:xfrm>
            <a:off x="9448800" y="638016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Slide </a:t>
            </a:r>
            <a:fld id="{5C35FCF4-C3EF-BD43-82E0-05BC237DAD2A}"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p:cNvSpPr txBox="1"/>
          <p:nvPr/>
        </p:nvSpPr>
        <p:spPr>
          <a:xfrm>
            <a:off x="735256" y="2374367"/>
            <a:ext cx="7905309"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import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inputFile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open</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sys.argv</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 'r')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IOError</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IndexError</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as</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detail: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(detail)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sys.exit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(detail)</a:t>
            </a:r>
          </a:p>
        </p:txBody>
      </p:sp>
      <p:cxnSp>
        <p:nvCxnSpPr>
          <p:cNvPr id="11" name="Straight Arrow Connector 10"/>
          <p:cNvCxnSpPr/>
          <p:nvPr/>
        </p:nvCxnSpPr>
        <p:spPr>
          <a:xfrm flipH="1" flipV="1">
            <a:off x="3472665" y="3883631"/>
            <a:ext cx="1335641" cy="17363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flipV="1">
            <a:off x="4808307" y="3883631"/>
            <a:ext cx="152400" cy="17363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458984" y="5653982"/>
            <a:ext cx="70242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The variable detail will be assigned to which ever exception is raised first.</a:t>
            </a:r>
          </a:p>
        </p:txBody>
      </p:sp>
      <p:cxnSp>
        <p:nvCxnSpPr>
          <p:cNvPr id="16" name="Straight Arrow Connector 15"/>
          <p:cNvCxnSpPr/>
          <p:nvPr/>
        </p:nvCxnSpPr>
        <p:spPr>
          <a:xfrm flipV="1">
            <a:off x="2900390" y="4561726"/>
            <a:ext cx="664743" cy="7294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1279699" y="5291191"/>
            <a:ext cx="27585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exit() accepts any data type</a:t>
            </a:r>
          </a:p>
        </p:txBody>
      </p:sp>
    </p:spTree>
    <p:extLst>
      <p:ext uri="{BB962C8B-B14F-4D97-AF65-F5344CB8AC3E}">
        <p14:creationId xmlns:p14="http://schemas.microsoft.com/office/powerpoint/2010/main" val="201871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77" y="1352283"/>
            <a:ext cx="9481335" cy="526297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def</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reverseLines</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inFilename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outFilename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inFile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open</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inFilename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outFile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open</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outFilename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for</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line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inFile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line =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line.rstrip</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outFile.write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(line[::-1] +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IOError</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("Encountered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finally: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inFile.close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outFile.close</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reverseLines</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4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names.txt","ReverseNames.txt</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p:txBody>
      </p:sp>
      <p:sp>
        <p:nvSpPr>
          <p:cNvPr id="5" name="Title 1"/>
          <p:cNvSpPr>
            <a:spLocks noGrp="1"/>
          </p:cNvSpPr>
          <p:nvPr>
            <p:ph type="title"/>
          </p:nvPr>
        </p:nvSpPr>
        <p:spPr/>
        <p:txBody>
          <a:bodyPr/>
          <a:lstStyle/>
          <a:p>
            <a:r>
              <a:rPr lang="en-US" dirty="0"/>
              <a:t>Error Handling - Examples</a:t>
            </a:r>
          </a:p>
        </p:txBody>
      </p:sp>
      <p:sp>
        <p:nvSpPr>
          <p:cNvPr id="2" name="Slide Number Placeholder 1"/>
          <p:cNvSpPr>
            <a:spLocks noGrp="1"/>
          </p:cNvSpPr>
          <p:nvPr>
            <p:ph type="sldNum" sz="quarter" idx="4294967295"/>
          </p:nvPr>
        </p:nvSpPr>
        <p:spPr>
          <a:xfrm>
            <a:off x="9448800" y="638016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Slide </a:t>
            </a:r>
            <a:fld id="{5C35FCF4-C3EF-BD43-82E0-05BC237DAD2A}"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6" name="Straight Arrow Connector 5"/>
          <p:cNvCxnSpPr/>
          <p:nvPr/>
        </p:nvCxnSpPr>
        <p:spPr>
          <a:xfrm flipV="1">
            <a:off x="6852863" y="2589088"/>
            <a:ext cx="2902449" cy="7911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9755312" y="2341808"/>
            <a:ext cx="2187587"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Calibri" panose="020F0502020204030204"/>
                <a:ea typeface="+mn-ea"/>
                <a:cs typeface="+mn-cs"/>
              </a:rPr>
              <a:t>a:b:c</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counts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increments of </a:t>
            </a: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c</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a</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b</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or from </a:t>
            </a: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b</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c</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depending on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sign of </a:t>
            </a:r>
            <a:r>
              <a:rPr kumimoji="0" lang="en-CA" sz="1800" b="1" i="1" u="none" strike="noStrike" kern="1200" cap="none" spc="0" normalizeH="0" baseline="0" noProof="0" dirty="0">
                <a:ln>
                  <a:noFill/>
                </a:ln>
                <a:solidFill>
                  <a:srgbClr val="000000"/>
                </a:solidFill>
                <a:effectLst/>
                <a:uLnTx/>
                <a:uFillTx/>
                <a:latin typeface="Calibri" panose="020F0502020204030204"/>
                <a:ea typeface="+mn-ea"/>
                <a:cs typeface="+mn-cs"/>
              </a:rPr>
              <a:t>c</a:t>
            </a: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(negative 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rPr>
              <a:t>positive).</a:t>
            </a:r>
            <a:endPar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5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r>
              <a:rPr lang="en-US"/>
              <a:t>Advanced Python.</a:t>
            </a:r>
            <a:endParaRPr lang="en-US" dirty="0"/>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fi-FI" dirty="0"/>
              <a:t>Jonathan Hudson</a:t>
            </a:r>
          </a:p>
          <a:p>
            <a:r>
              <a:rPr lang="fi-FI" dirty="0">
                <a:hlinkClick r:id="rId2">
                  <a:extLst>
                    <a:ext uri="{A12FA001-AC4F-418D-AE19-62706E023703}">
                      <ahyp:hlinkClr xmlns:ahyp="http://schemas.microsoft.com/office/drawing/2018/hyperlinkcolor" val="tx"/>
                    </a:ext>
                  </a:extLst>
                </a:hlinkClick>
              </a:rPr>
              <a:t>jwhudson@ucalgary.ca</a:t>
            </a:r>
            <a:endParaRPr lang="fi-FI" dirty="0"/>
          </a:p>
          <a:p>
            <a:r>
              <a:rPr lang="fi-FI" dirty="0">
                <a:hlinkClick r:id="rId3">
                  <a:extLst>
                    <a:ext uri="{A12FA001-AC4F-418D-AE19-62706E023703}">
                      <ahyp:hlinkClr xmlns:ahyp="http://schemas.microsoft.com/office/drawing/2018/hyperlinkcolor" val="tx"/>
                    </a:ext>
                  </a:extLst>
                </a:hlinkClick>
              </a:rPr>
              <a:t>https://pages.cpsc.ucalgary.ca/~jwhudson/</a:t>
            </a:r>
            <a:endParaRPr lang="fi-FI" dirty="0"/>
          </a:p>
        </p:txBody>
      </p:sp>
    </p:spTree>
    <p:extLst>
      <p:ext uri="{BB962C8B-B14F-4D97-AF65-F5344CB8AC3E}">
        <p14:creationId xmlns:p14="http://schemas.microsoft.com/office/powerpoint/2010/main" val="5613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US" dirty="0"/>
              <a:t>Exceptions can be handled is several ways:</a:t>
            </a:r>
          </a:p>
          <a:p>
            <a:pPr lvl="1"/>
            <a:r>
              <a:rPr lang="en-US" dirty="0"/>
              <a:t>Using conditionals: the code handles scenarios where errors may occur.</a:t>
            </a:r>
          </a:p>
          <a:p>
            <a:pPr lvl="1"/>
            <a:r>
              <a:rPr lang="en-US" dirty="0"/>
              <a:t>Using </a:t>
            </a:r>
            <a:r>
              <a:rPr lang="en-US" b="1" dirty="0"/>
              <a:t>try/except</a:t>
            </a:r>
            <a:r>
              <a:rPr lang="en-US" dirty="0"/>
              <a:t> blocks: placing code that may fail within a try/except block.</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01320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79522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Try/Except Block</a:t>
            </a:r>
          </a:p>
        </p:txBody>
      </p:sp>
      <p:sp>
        <p:nvSpPr>
          <p:cNvPr id="3" name="Content Placeholder 2"/>
          <p:cNvSpPr>
            <a:spLocks noGrp="1"/>
          </p:cNvSpPr>
          <p:nvPr>
            <p:ph idx="1"/>
          </p:nvPr>
        </p:nvSpPr>
        <p:spPr/>
        <p:txBody>
          <a:bodyPr>
            <a:normAutofit/>
          </a:bodyPr>
          <a:lstStyle/>
          <a:p>
            <a:pPr marL="0" indent="0">
              <a:buNone/>
            </a:pPr>
            <a:endParaRPr lang="en-US" b="1" dirty="0">
              <a:solidFill>
                <a:srgbClr val="0070C0"/>
              </a:solidFill>
              <a:latin typeface="Courier New" panose="02070309020205020404" pitchFamily="49" charset="0"/>
              <a:cs typeface="Courier New" panose="02070309020205020404" pitchFamily="49" charset="0"/>
            </a:endParaRPr>
          </a:p>
          <a:p>
            <a:pPr marL="0" indent="0">
              <a:buNone/>
            </a:pPr>
            <a:r>
              <a:rPr lang="en-US" b="1" dirty="0">
                <a:solidFill>
                  <a:srgbClr val="0070C0"/>
                </a:solidFill>
                <a:latin typeface="Courier New" panose="02070309020205020404" pitchFamily="49" charset="0"/>
                <a:cs typeface="Courier New" panose="02070309020205020404" pitchFamily="49" charset="0"/>
              </a:rPr>
              <a:t>try:    </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p>
          <a:p>
            <a:pPr marL="0" indent="0">
              <a:buNone/>
            </a:pPr>
            <a:r>
              <a:rPr lang="en-US" dirty="0">
                <a:latin typeface="Courier New" panose="02070309020205020404" pitchFamily="49" charset="0"/>
                <a:cs typeface="Courier New" panose="02070309020205020404" pitchFamily="49" charset="0"/>
              </a:rPr>
              <a:t>	&lt;action to take when an exception occurs&gt; </a:t>
            </a:r>
          </a:p>
          <a:p>
            <a:pPr marL="0" indent="0">
              <a:buNone/>
            </a:pPr>
            <a:endParaRPr lang="en-US" dirty="0"/>
          </a:p>
        </p:txBody>
      </p:sp>
      <p:cxnSp>
        <p:nvCxnSpPr>
          <p:cNvPr id="5" name="Straight Arrow Connector 4"/>
          <p:cNvCxnSpPr/>
          <p:nvPr/>
        </p:nvCxnSpPr>
        <p:spPr>
          <a:xfrm flipV="1">
            <a:off x="2505780" y="1793623"/>
            <a:ext cx="586153" cy="4777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1933" y="1394586"/>
            <a:ext cx="49295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Always executed, but may raise exception(s).</a:t>
            </a:r>
          </a:p>
        </p:txBody>
      </p:sp>
      <p:cxnSp>
        <p:nvCxnSpPr>
          <p:cNvPr id="19" name="Straight Arrow Connector 18"/>
          <p:cNvCxnSpPr>
            <a:endCxn id="20" idx="1"/>
          </p:cNvCxnSpPr>
          <p:nvPr/>
        </p:nvCxnSpPr>
        <p:spPr>
          <a:xfrm>
            <a:off x="2505780" y="4252033"/>
            <a:ext cx="846992" cy="4866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52772" y="4538668"/>
            <a:ext cx="49295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executed only if exception(s) occur</a:t>
            </a:r>
          </a:p>
        </p:txBody>
      </p:sp>
      <p:cxnSp>
        <p:nvCxnSpPr>
          <p:cNvPr id="10" name="Straight Arrow Connector 9"/>
          <p:cNvCxnSpPr/>
          <p:nvPr/>
        </p:nvCxnSpPr>
        <p:spPr>
          <a:xfrm>
            <a:off x="1004040" y="3544584"/>
            <a:ext cx="0" cy="16808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09" y="5225413"/>
            <a:ext cx="49295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catch any exception that may occur within the try block.</a:t>
            </a:r>
          </a:p>
        </p:txBody>
      </p:sp>
    </p:spTree>
    <p:extLst>
      <p:ext uri="{BB962C8B-B14F-4D97-AF65-F5344CB8AC3E}">
        <p14:creationId xmlns:p14="http://schemas.microsoft.com/office/powerpoint/2010/main" val="371715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US" dirty="0"/>
              <a:t>Example: open a file.</a:t>
            </a:r>
          </a:p>
          <a:p>
            <a:pPr marL="0" indent="0">
              <a:buNone/>
            </a:pPr>
            <a:endParaRPr lang="en-US" dirty="0"/>
          </a:p>
        </p:txBody>
      </p:sp>
      <p:sp>
        <p:nvSpPr>
          <p:cNvPr id="7" name="TextBox 6"/>
          <p:cNvSpPr txBox="1"/>
          <p:nvPr/>
        </p:nvSpPr>
        <p:spPr>
          <a:xfrm>
            <a:off x="562628" y="4389561"/>
            <a:ext cx="6250429" cy="1477328"/>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try</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fileHandler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open("file does not exit")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except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("Oops! Something went wrong.")</a:t>
            </a: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
        <p:nvSpPr>
          <p:cNvPr id="10" name="TextBox 9"/>
          <p:cNvSpPr txBox="1"/>
          <p:nvPr/>
        </p:nvSpPr>
        <p:spPr>
          <a:xfrm>
            <a:off x="562628" y="2191946"/>
            <a:ext cx="6250429" cy="203132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from</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os</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import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path.exists</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("no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("File exists")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else</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fileHandler</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open("file does not exit")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print</a:t>
            </a: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(“File does not exist")</a:t>
            </a:r>
            <a:endParaRPr kumimoji="0" lang="en-CA"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70010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CA" dirty="0"/>
              <a:t>It is good coding practice to catch potential errors using conditionals instead of try/except blocks.</a:t>
            </a:r>
          </a:p>
          <a:p>
            <a:r>
              <a:rPr lang="en-CA" dirty="0"/>
              <a:t>However, in some cases, you must try/except.</a:t>
            </a:r>
          </a:p>
          <a:p>
            <a:endParaRPr lang="en-CA" dirty="0"/>
          </a:p>
          <a:p>
            <a:r>
              <a:rPr lang="en-CA" dirty="0"/>
              <a:t>Consider the open file example again. What happens if the file exists, but by the time the open() function is called, the file no longer exists or another process had locked it?</a:t>
            </a:r>
          </a:p>
          <a:p>
            <a:endParaRPr lang="en-CA" dirty="0"/>
          </a:p>
        </p:txBody>
      </p:sp>
    </p:spTree>
    <p:extLst>
      <p:ext uri="{BB962C8B-B14F-4D97-AF65-F5344CB8AC3E}">
        <p14:creationId xmlns:p14="http://schemas.microsoft.com/office/powerpoint/2010/main" val="317503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CA" dirty="0"/>
              <a:t>The following code will crash if: the file exists, but was removed, renamed, locked, etc. at the </a:t>
            </a:r>
            <a:r>
              <a:rPr lang="en-CA" b="1" dirty="0"/>
              <a:t>input()</a:t>
            </a:r>
            <a:r>
              <a:rPr lang="en-CA" dirty="0"/>
              <a:t> function call.</a:t>
            </a:r>
          </a:p>
          <a:p>
            <a:endParaRPr lang="en-CA" dirty="0"/>
          </a:p>
          <a:p>
            <a:endParaRPr lang="en-CA" dirty="0"/>
          </a:p>
          <a:p>
            <a:endParaRPr lang="en-CA" dirty="0"/>
          </a:p>
          <a:p>
            <a:endParaRPr lang="en-CA" dirty="0"/>
          </a:p>
          <a:p>
            <a:endParaRPr lang="en-CA" dirty="0"/>
          </a:p>
          <a:p>
            <a:endParaRPr lang="en-CA" dirty="0"/>
          </a:p>
          <a:p>
            <a:r>
              <a:rPr lang="en-CA" dirty="0"/>
              <a:t>Try/except will handle the situation</a:t>
            </a:r>
          </a:p>
        </p:txBody>
      </p:sp>
      <p:sp>
        <p:nvSpPr>
          <p:cNvPr id="9" name="TextBox 8"/>
          <p:cNvSpPr txBox="1"/>
          <p:nvPr/>
        </p:nvSpPr>
        <p:spPr>
          <a:xfrm>
            <a:off x="669302" y="2456713"/>
            <a:ext cx="8648521" cy="255454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from</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os</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import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filePath</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"C:/…/inputFile.txt"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if</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path.exists</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filePath</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#File exists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print("File exists")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userInput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20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input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("How U </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doin</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#file deleted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fileHandler</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20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open</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("file does not exit") #exception</a:t>
            </a:r>
          </a:p>
        </p:txBody>
      </p:sp>
    </p:spTree>
    <p:extLst>
      <p:ext uri="{BB962C8B-B14F-4D97-AF65-F5344CB8AC3E}">
        <p14:creationId xmlns:p14="http://schemas.microsoft.com/office/powerpoint/2010/main" val="3609896897"/>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 Widescreen" id="{574B2FC3-2B42-0047-9AB7-67EFA8572FA1}" vid="{DA7D9E4C-DB24-2043-8D8E-DD81E63FCC87}"/>
    </a:ext>
  </a:extLst>
</a:theme>
</file>

<file path=ppt/theme/theme2.xml><?xml version="1.0" encoding="utf-8"?>
<a:theme xmlns:a="http://schemas.openxmlformats.org/drawingml/2006/main" name="1_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167551-A149-4BA9-8A5D-26598435BE9D}">
  <ds:schemaRefs>
    <ds:schemaRef ds:uri="http://schemas.microsoft.com/sharepoint/v3/contenttype/forms"/>
  </ds:schemaRefs>
</ds:datastoreItem>
</file>

<file path=customXml/itemProps2.xml><?xml version="1.0" encoding="utf-8"?>
<ds:datastoreItem xmlns:ds="http://schemas.openxmlformats.org/officeDocument/2006/customXml" ds:itemID="{B7EB53F2-F1EC-4153-845D-F99D9069D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D0D9F6-CA9E-4BC3-8427-80211BF51C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CPSC231-2ComputerScience</Template>
  <TotalTime>204</TotalTime>
  <Words>2159</Words>
  <Application>Microsoft Office PowerPoint</Application>
  <PresentationFormat>Widescreen</PresentationFormat>
  <Paragraphs>280</Paragraphs>
  <Slides>33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Courier New</vt:lpstr>
      <vt:lpstr>Office Theme</vt:lpstr>
      <vt:lpstr>1_Office Theme</vt:lpstr>
      <vt:lpstr>System: Exceptions</vt:lpstr>
      <vt:lpstr>Revisiting Errors</vt:lpstr>
      <vt:lpstr>Exceptions</vt:lpstr>
      <vt:lpstr>Exceptions - Exception Handing</vt:lpstr>
      <vt:lpstr>Try/Except</vt:lpstr>
      <vt:lpstr>Exceptions – Try/Except Block</vt:lpstr>
      <vt:lpstr>Exceptions - Exception Handing</vt:lpstr>
      <vt:lpstr>Exceptions - Exception Handing</vt:lpstr>
      <vt:lpstr>Exceptions - Exception Handing</vt:lpstr>
      <vt:lpstr>Exceptions - Exception Handing</vt:lpstr>
      <vt:lpstr>Naming Exceptions</vt:lpstr>
      <vt:lpstr>Exceptions – Try/Except Block - Catching Specific Exception</vt:lpstr>
      <vt:lpstr>Exceptions – Catching Several Specific Exceptions</vt:lpstr>
      <vt:lpstr>Try/Except/Except</vt:lpstr>
      <vt:lpstr>Exceptions – Catching Several Specific Exceptions</vt:lpstr>
      <vt:lpstr>Exceptions – Catching Several Specific Exceptions</vt:lpstr>
      <vt:lpstr>Try/Except/Else</vt:lpstr>
      <vt:lpstr>Exceptions – Try/Except Block - else and finally Causes</vt:lpstr>
      <vt:lpstr>Try/Except/Finally</vt:lpstr>
      <vt:lpstr>Exceptions – Try/Except Block - else and finally Causes</vt:lpstr>
      <vt:lpstr>Exceptions – Try/Except Block - else and finally Causes</vt:lpstr>
      <vt:lpstr>Exceptions – Try/Except Block - else and finally Causes</vt:lpstr>
      <vt:lpstr>Try/Except Summary</vt:lpstr>
      <vt:lpstr>Exceptions – Try/Except Block – Putting It All Together</vt:lpstr>
      <vt:lpstr>exit()</vt:lpstr>
      <vt:lpstr>Error Handling - exit() Function</vt:lpstr>
      <vt:lpstr>Error Handling - exit() Function</vt:lpstr>
      <vt:lpstr>Examples</vt:lpstr>
      <vt:lpstr>Raising an Exception</vt:lpstr>
      <vt:lpstr>Invalid Index</vt:lpstr>
      <vt:lpstr>Can’t open file</vt:lpstr>
      <vt:lpstr>Error Handling - Examples</vt:lpstr>
      <vt:lpstr>Onward to … Advanced Python.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Hudson</dc:creator>
  <cp:lastModifiedBy>Jonathan Hudson</cp:lastModifiedBy>
  <cp:revision>1</cp:revision>
  <dcterms:created xsi:type="dcterms:W3CDTF">2021-04-30T16:21:31Z</dcterms:created>
  <dcterms:modified xsi:type="dcterms:W3CDTF">2022-07-05T20:28:29Z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