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39"/>
  </p:notesMasterIdLst>
  <p:sldIdLst>
    <p:sldId id="678" r:id="rId6"/>
    <p:sldId id="408" r:id="rId7"/>
    <p:sldId id="376" r:id="rId8"/>
    <p:sldId id="670" r:id="rId9"/>
    <p:sldId id="377" r:id="rId10"/>
    <p:sldId id="414" r:id="rId11"/>
    <p:sldId id="413" r:id="rId12"/>
    <p:sldId id="671" r:id="rId13"/>
    <p:sldId id="378" r:id="rId14"/>
    <p:sldId id="672" r:id="rId15"/>
    <p:sldId id="384" r:id="rId16"/>
    <p:sldId id="385" r:id="rId17"/>
    <p:sldId id="676" r:id="rId18"/>
    <p:sldId id="419" r:id="rId19"/>
    <p:sldId id="386" r:id="rId20"/>
    <p:sldId id="677" r:id="rId21"/>
    <p:sldId id="421" r:id="rId22"/>
    <p:sldId id="422" r:id="rId23"/>
    <p:sldId id="424" r:id="rId24"/>
    <p:sldId id="426" r:id="rId25"/>
    <p:sldId id="429" r:id="rId26"/>
    <p:sldId id="673" r:id="rId27"/>
    <p:sldId id="387" r:id="rId28"/>
    <p:sldId id="674" r:id="rId29"/>
    <p:sldId id="662" r:id="rId30"/>
    <p:sldId id="383" r:id="rId31"/>
    <p:sldId id="428" r:id="rId32"/>
    <p:sldId id="675" r:id="rId33"/>
    <p:sldId id="448" r:id="rId34"/>
    <p:sldId id="451" r:id="rId35"/>
    <p:sldId id="449" r:id="rId36"/>
    <p:sldId id="450" r:id="rId37"/>
    <p:sldId id="27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3A35A-1CA3-48EB-A4B0-9122D31FD1BA}" v="1" dt="2022-05-17T21:48:56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79"/>
    <p:restoredTop sz="97698"/>
  </p:normalViewPr>
  <p:slideViewPr>
    <p:cSldViewPr snapToGrid="0" snapToObjects="1">
      <p:cViewPr varScale="1">
        <p:scale>
          <a:sx n="74" d="100"/>
          <a:sy n="74" d="100"/>
        </p:scale>
        <p:origin x="15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udson" userId="f8f8b515-48f0-425a-9b2c-7a1cb9f57f80" providerId="ADAL" clId="{F0A27BE1-EEC2-40AB-AD8B-067869F596AD}"/>
    <pc:docChg chg="delSld modSld delMainMaster">
      <pc:chgData name="Jonathan Hudson" userId="f8f8b515-48f0-425a-9b2c-7a1cb9f57f80" providerId="ADAL" clId="{F0A27BE1-EEC2-40AB-AD8B-067869F596AD}" dt="2021-05-03T18:29:35.587" v="15" actId="1076"/>
      <pc:docMkLst>
        <pc:docMk/>
      </pc:docMkLst>
      <pc:sldChg chg="modSp mod">
        <pc:chgData name="Jonathan Hudson" userId="f8f8b515-48f0-425a-9b2c-7a1cb9f57f80" providerId="ADAL" clId="{F0A27BE1-EEC2-40AB-AD8B-067869F596AD}" dt="2021-05-03T18:27:13.524" v="1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F0A27BE1-EEC2-40AB-AD8B-067869F596AD}" dt="2021-05-03T18:27:13.524" v="1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F0A27BE1-EEC2-40AB-AD8B-067869F596AD}" dt="2021-05-03T18:27:20.423" v="14" actId="6549"/>
        <pc:sldMkLst>
          <pc:docMk/>
          <pc:sldMk cId="561393562" sldId="271"/>
        </pc:sldMkLst>
        <pc:spChg chg="mod">
          <ac:chgData name="Jonathan Hudson" userId="f8f8b515-48f0-425a-9b2c-7a1cb9f57f80" providerId="ADAL" clId="{F0A27BE1-EEC2-40AB-AD8B-067869F596AD}" dt="2021-05-03T18:27:20.423" v="14" actId="6549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2325100288" sldId="384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2970503044" sldId="396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3825654862" sldId="400"/>
        </pc:sldMkLst>
      </pc:sldChg>
      <pc:sldChg chg="modSp mod">
        <pc:chgData name="Jonathan Hudson" userId="f8f8b515-48f0-425a-9b2c-7a1cb9f57f80" providerId="ADAL" clId="{F0A27BE1-EEC2-40AB-AD8B-067869F596AD}" dt="2021-05-03T18:29:35.587" v="15" actId="1076"/>
        <pc:sldMkLst>
          <pc:docMk/>
          <pc:sldMk cId="2461378592" sldId="408"/>
        </pc:sldMkLst>
        <pc:spChg chg="mod">
          <ac:chgData name="Jonathan Hudson" userId="f8f8b515-48f0-425a-9b2c-7a1cb9f57f80" providerId="ADAL" clId="{F0A27BE1-EEC2-40AB-AD8B-067869F596AD}" dt="2021-05-03T18:29:35.587" v="15" actId="1076"/>
          <ac:spMkLst>
            <pc:docMk/>
            <pc:sldMk cId="2461378592" sldId="408"/>
            <ac:spMk id="2" creationId="{00000000-0000-0000-0000-000000000000}"/>
          </ac:spMkLst>
        </pc:spChg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951111091" sldId="447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692553467" sldId="448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98605418" sldId="450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1218757207" sldId="451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2131401476" sldId="452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1934896171" sldId="782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721321057" sldId="783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2903019518" sldId="784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23066807" sldId="785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2917585294" sldId="786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1725024010" sldId="789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1268788781" sldId="790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3298581489" sldId="791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41702973" sldId="793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4013383673" sldId="794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2291191800" sldId="795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1188102021" sldId="796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3236635370" sldId="797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3114311194" sldId="798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546112475" sldId="799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217940225" sldId="800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3340308635" sldId="801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2869783854" sldId="802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677204030" sldId="803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16900367" sldId="804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2189113319" sldId="805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695874135" sldId="806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788920088" sldId="807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3440438218" sldId="808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300610312" sldId="809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731479293" sldId="810"/>
        </pc:sldMkLst>
      </pc:sldChg>
      <pc:sldChg chg="del">
        <pc:chgData name="Jonathan Hudson" userId="f8f8b515-48f0-425a-9b2c-7a1cb9f57f80" providerId="ADAL" clId="{F0A27BE1-EEC2-40AB-AD8B-067869F596AD}" dt="2021-05-03T18:26:55.465" v="0" actId="47"/>
        <pc:sldMkLst>
          <pc:docMk/>
          <pc:sldMk cId="1941379677" sldId="811"/>
        </pc:sldMkLst>
      </pc:sldChg>
      <pc:sldMasterChg chg="del delSldLayout">
        <pc:chgData name="Jonathan Hudson" userId="f8f8b515-48f0-425a-9b2c-7a1cb9f57f80" providerId="ADAL" clId="{F0A27BE1-EEC2-40AB-AD8B-067869F596AD}" dt="2021-05-03T18:26:55.465" v="0" actId="47"/>
        <pc:sldMasterMkLst>
          <pc:docMk/>
          <pc:sldMasterMk cId="3449060478" sldId="2147483680"/>
        </pc:sldMasterMkLst>
        <pc:sldLayoutChg chg="del">
          <pc:chgData name="Jonathan Hudson" userId="f8f8b515-48f0-425a-9b2c-7a1cb9f57f80" providerId="ADAL" clId="{F0A27BE1-EEC2-40AB-AD8B-067869F596AD}" dt="2021-05-03T18:26:55.465" v="0" actId="47"/>
          <pc:sldLayoutMkLst>
            <pc:docMk/>
            <pc:sldMasterMk cId="3449060478" sldId="2147483680"/>
            <pc:sldLayoutMk cId="3694066745" sldId="2147483681"/>
          </pc:sldLayoutMkLst>
        </pc:sldLayoutChg>
        <pc:sldLayoutChg chg="del">
          <pc:chgData name="Jonathan Hudson" userId="f8f8b515-48f0-425a-9b2c-7a1cb9f57f80" providerId="ADAL" clId="{F0A27BE1-EEC2-40AB-AD8B-067869F596AD}" dt="2021-05-03T18:26:55.465" v="0" actId="47"/>
          <pc:sldLayoutMkLst>
            <pc:docMk/>
            <pc:sldMasterMk cId="3449060478" sldId="2147483680"/>
            <pc:sldLayoutMk cId="4120913328" sldId="2147483682"/>
          </pc:sldLayoutMkLst>
        </pc:sldLayoutChg>
        <pc:sldLayoutChg chg="del">
          <pc:chgData name="Jonathan Hudson" userId="f8f8b515-48f0-425a-9b2c-7a1cb9f57f80" providerId="ADAL" clId="{F0A27BE1-EEC2-40AB-AD8B-067869F596AD}" dt="2021-05-03T18:26:55.465" v="0" actId="47"/>
          <pc:sldLayoutMkLst>
            <pc:docMk/>
            <pc:sldMasterMk cId="3449060478" sldId="2147483680"/>
            <pc:sldLayoutMk cId="3126414515" sldId="2147483683"/>
          </pc:sldLayoutMkLst>
        </pc:sldLayoutChg>
        <pc:sldLayoutChg chg="del">
          <pc:chgData name="Jonathan Hudson" userId="f8f8b515-48f0-425a-9b2c-7a1cb9f57f80" providerId="ADAL" clId="{F0A27BE1-EEC2-40AB-AD8B-067869F596AD}" dt="2021-05-03T18:26:55.465" v="0" actId="47"/>
          <pc:sldLayoutMkLst>
            <pc:docMk/>
            <pc:sldMasterMk cId="3449060478" sldId="2147483680"/>
            <pc:sldLayoutMk cId="173833543" sldId="2147483684"/>
          </pc:sldLayoutMkLst>
        </pc:sldLayoutChg>
        <pc:sldLayoutChg chg="del">
          <pc:chgData name="Jonathan Hudson" userId="f8f8b515-48f0-425a-9b2c-7a1cb9f57f80" providerId="ADAL" clId="{F0A27BE1-EEC2-40AB-AD8B-067869F596AD}" dt="2021-05-03T18:26:55.465" v="0" actId="47"/>
          <pc:sldLayoutMkLst>
            <pc:docMk/>
            <pc:sldMasterMk cId="3449060478" sldId="2147483680"/>
            <pc:sldLayoutMk cId="1101153156" sldId="2147483685"/>
          </pc:sldLayoutMkLst>
        </pc:sldLayoutChg>
        <pc:sldLayoutChg chg="del">
          <pc:chgData name="Jonathan Hudson" userId="f8f8b515-48f0-425a-9b2c-7a1cb9f57f80" providerId="ADAL" clId="{F0A27BE1-EEC2-40AB-AD8B-067869F596AD}" dt="2021-05-03T18:26:55.465" v="0" actId="47"/>
          <pc:sldLayoutMkLst>
            <pc:docMk/>
            <pc:sldMasterMk cId="3449060478" sldId="2147483680"/>
            <pc:sldLayoutMk cId="1743521794" sldId="2147483686"/>
          </pc:sldLayoutMkLst>
        </pc:sldLayoutChg>
        <pc:sldLayoutChg chg="del">
          <pc:chgData name="Jonathan Hudson" userId="f8f8b515-48f0-425a-9b2c-7a1cb9f57f80" providerId="ADAL" clId="{F0A27BE1-EEC2-40AB-AD8B-067869F596AD}" dt="2021-05-03T18:26:55.465" v="0" actId="47"/>
          <pc:sldLayoutMkLst>
            <pc:docMk/>
            <pc:sldMasterMk cId="3449060478" sldId="2147483680"/>
            <pc:sldLayoutMk cId="813931300" sldId="2147483687"/>
          </pc:sldLayoutMkLst>
        </pc:sldLayoutChg>
        <pc:sldLayoutChg chg="del">
          <pc:chgData name="Jonathan Hudson" userId="f8f8b515-48f0-425a-9b2c-7a1cb9f57f80" providerId="ADAL" clId="{F0A27BE1-EEC2-40AB-AD8B-067869F596AD}" dt="2021-05-03T18:26:55.465" v="0" actId="47"/>
          <pc:sldLayoutMkLst>
            <pc:docMk/>
            <pc:sldMasterMk cId="3449060478" sldId="2147483680"/>
            <pc:sldLayoutMk cId="4215689978" sldId="2147483688"/>
          </pc:sldLayoutMkLst>
        </pc:sldLayoutChg>
        <pc:sldLayoutChg chg="del">
          <pc:chgData name="Jonathan Hudson" userId="f8f8b515-48f0-425a-9b2c-7a1cb9f57f80" providerId="ADAL" clId="{F0A27BE1-EEC2-40AB-AD8B-067869F596AD}" dt="2021-05-03T18:26:55.465" v="0" actId="47"/>
          <pc:sldLayoutMkLst>
            <pc:docMk/>
            <pc:sldMasterMk cId="3449060478" sldId="2147483680"/>
            <pc:sldLayoutMk cId="699859899" sldId="2147483689"/>
          </pc:sldLayoutMkLst>
        </pc:sldLayoutChg>
        <pc:sldLayoutChg chg="del">
          <pc:chgData name="Jonathan Hudson" userId="f8f8b515-48f0-425a-9b2c-7a1cb9f57f80" providerId="ADAL" clId="{F0A27BE1-EEC2-40AB-AD8B-067869F596AD}" dt="2021-05-03T18:26:55.465" v="0" actId="47"/>
          <pc:sldLayoutMkLst>
            <pc:docMk/>
            <pc:sldMasterMk cId="3449060478" sldId="2147483680"/>
            <pc:sldLayoutMk cId="1562932719" sldId="2147483690"/>
          </pc:sldLayoutMkLst>
        </pc:sldLayoutChg>
        <pc:sldLayoutChg chg="del">
          <pc:chgData name="Jonathan Hudson" userId="f8f8b515-48f0-425a-9b2c-7a1cb9f57f80" providerId="ADAL" clId="{F0A27BE1-EEC2-40AB-AD8B-067869F596AD}" dt="2021-05-03T18:26:55.465" v="0" actId="47"/>
          <pc:sldLayoutMkLst>
            <pc:docMk/>
            <pc:sldMasterMk cId="3449060478" sldId="2147483680"/>
            <pc:sldLayoutMk cId="3354142256" sldId="2147483691"/>
          </pc:sldLayoutMkLst>
        </pc:sldLayoutChg>
        <pc:sldLayoutChg chg="del">
          <pc:chgData name="Jonathan Hudson" userId="f8f8b515-48f0-425a-9b2c-7a1cb9f57f80" providerId="ADAL" clId="{F0A27BE1-EEC2-40AB-AD8B-067869F596AD}" dt="2021-05-03T18:26:55.465" v="0" actId="47"/>
          <pc:sldLayoutMkLst>
            <pc:docMk/>
            <pc:sldMasterMk cId="3449060478" sldId="2147483680"/>
            <pc:sldLayoutMk cId="2392194831" sldId="2147483692"/>
          </pc:sldLayoutMkLst>
        </pc:sldLayoutChg>
        <pc:sldLayoutChg chg="del">
          <pc:chgData name="Jonathan Hudson" userId="f8f8b515-48f0-425a-9b2c-7a1cb9f57f80" providerId="ADAL" clId="{F0A27BE1-EEC2-40AB-AD8B-067869F596AD}" dt="2021-05-03T18:26:55.465" v="0" actId="47"/>
          <pc:sldLayoutMkLst>
            <pc:docMk/>
            <pc:sldMasterMk cId="3449060478" sldId="2147483680"/>
            <pc:sldLayoutMk cId="1112754093" sldId="2147483693"/>
          </pc:sldLayoutMkLst>
        </pc:sldLayoutChg>
        <pc:sldLayoutChg chg="del">
          <pc:chgData name="Jonathan Hudson" userId="f8f8b515-48f0-425a-9b2c-7a1cb9f57f80" providerId="ADAL" clId="{F0A27BE1-EEC2-40AB-AD8B-067869F596AD}" dt="2021-05-03T18:26:55.465" v="0" actId="47"/>
          <pc:sldLayoutMkLst>
            <pc:docMk/>
            <pc:sldMasterMk cId="3449060478" sldId="2147483680"/>
            <pc:sldLayoutMk cId="3615725770" sldId="2147483694"/>
          </pc:sldLayoutMkLst>
        </pc:sldLayoutChg>
        <pc:sldLayoutChg chg="del">
          <pc:chgData name="Jonathan Hudson" userId="f8f8b515-48f0-425a-9b2c-7a1cb9f57f80" providerId="ADAL" clId="{F0A27BE1-EEC2-40AB-AD8B-067869F596AD}" dt="2021-05-03T18:26:55.465" v="0" actId="47"/>
          <pc:sldLayoutMkLst>
            <pc:docMk/>
            <pc:sldMasterMk cId="3449060478" sldId="2147483680"/>
            <pc:sldLayoutMk cId="987994523" sldId="2147483695"/>
          </pc:sldLayoutMkLst>
        </pc:sldLayoutChg>
        <pc:sldLayoutChg chg="del">
          <pc:chgData name="Jonathan Hudson" userId="f8f8b515-48f0-425a-9b2c-7a1cb9f57f80" providerId="ADAL" clId="{F0A27BE1-EEC2-40AB-AD8B-067869F596AD}" dt="2021-05-03T18:26:55.465" v="0" actId="47"/>
          <pc:sldLayoutMkLst>
            <pc:docMk/>
            <pc:sldMasterMk cId="3449060478" sldId="2147483680"/>
            <pc:sldLayoutMk cId="2586969508" sldId="2147483696"/>
          </pc:sldLayoutMkLst>
        </pc:sldLayoutChg>
        <pc:sldLayoutChg chg="del">
          <pc:chgData name="Jonathan Hudson" userId="f8f8b515-48f0-425a-9b2c-7a1cb9f57f80" providerId="ADAL" clId="{F0A27BE1-EEC2-40AB-AD8B-067869F596AD}" dt="2021-05-03T18:26:55.465" v="0" actId="47"/>
          <pc:sldLayoutMkLst>
            <pc:docMk/>
            <pc:sldMasterMk cId="3449060478" sldId="2147483680"/>
            <pc:sldLayoutMk cId="740174081" sldId="2147483697"/>
          </pc:sldLayoutMkLst>
        </pc:sldLayoutChg>
        <pc:sldLayoutChg chg="del">
          <pc:chgData name="Jonathan Hudson" userId="f8f8b515-48f0-425a-9b2c-7a1cb9f57f80" providerId="ADAL" clId="{F0A27BE1-EEC2-40AB-AD8B-067869F596AD}" dt="2021-05-03T18:26:55.465" v="0" actId="47"/>
          <pc:sldLayoutMkLst>
            <pc:docMk/>
            <pc:sldMasterMk cId="3449060478" sldId="2147483680"/>
            <pc:sldLayoutMk cId="3706085510" sldId="2147483698"/>
          </pc:sldLayoutMkLst>
        </pc:sldLayoutChg>
        <pc:sldLayoutChg chg="del">
          <pc:chgData name="Jonathan Hudson" userId="f8f8b515-48f0-425a-9b2c-7a1cb9f57f80" providerId="ADAL" clId="{F0A27BE1-EEC2-40AB-AD8B-067869F596AD}" dt="2021-05-03T18:26:55.465" v="0" actId="47"/>
          <pc:sldLayoutMkLst>
            <pc:docMk/>
            <pc:sldMasterMk cId="3449060478" sldId="2147483680"/>
            <pc:sldLayoutMk cId="299927026" sldId="2147483699"/>
          </pc:sldLayoutMkLst>
        </pc:sldLayoutChg>
      </pc:sldMasterChg>
    </pc:docChg>
  </pc:docChgLst>
  <pc:docChgLst>
    <pc:chgData name="Jonathan Hudson" userId="f8f8b515-48f0-425a-9b2c-7a1cb9f57f80" providerId="ADAL" clId="{1AE1F064-8060-4BAB-8C3E-82DA1D2F4B70}"/>
    <pc:docChg chg="undo custSel addSld delSld modSld sldOrd delMainMaster">
      <pc:chgData name="Jonathan Hudson" userId="f8f8b515-48f0-425a-9b2c-7a1cb9f57f80" providerId="ADAL" clId="{1AE1F064-8060-4BAB-8C3E-82DA1D2F4B70}" dt="2021-04-30T17:27:12.280" v="1686" actId="6549"/>
      <pc:docMkLst>
        <pc:docMk/>
      </pc:docMkLst>
      <pc:sldChg chg="modSp mod">
        <pc:chgData name="Jonathan Hudson" userId="f8f8b515-48f0-425a-9b2c-7a1cb9f57f80" providerId="ADAL" clId="{1AE1F064-8060-4BAB-8C3E-82DA1D2F4B70}" dt="2021-04-30T17:04:10.712" v="1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AE1F064-8060-4BAB-8C3E-82DA1D2F4B70}" dt="2021-04-30T17:04:10.712" v="12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AE1F064-8060-4BAB-8C3E-82DA1D2F4B70}" dt="2021-04-30T17:04:19.26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1AE1F064-8060-4BAB-8C3E-82DA1D2F4B70}" dt="2021-04-30T17:04:19.26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616695115" sldId="27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83599241" sldId="301"/>
        </pc:sldMkLst>
      </pc:sldChg>
      <pc:sldChg chg="addSp delSp modSp add del mod setBg delDesignElem">
        <pc:chgData name="Jonathan Hudson" userId="f8f8b515-48f0-425a-9b2c-7a1cb9f57f80" providerId="ADAL" clId="{1AE1F064-8060-4BAB-8C3E-82DA1D2F4B70}" dt="2021-04-30T17:27:12.280" v="1686" actId="6549"/>
        <pc:sldMkLst>
          <pc:docMk/>
          <pc:sldMk cId="2450874098" sldId="320"/>
        </pc:sldMkLst>
        <pc:spChg chg="mod">
          <ac:chgData name="Jonathan Hudson" userId="f8f8b515-48f0-425a-9b2c-7a1cb9f57f80" providerId="ADAL" clId="{1AE1F064-8060-4BAB-8C3E-82DA1D2F4B70}" dt="2021-04-30T17:27:12.280" v="1686" actId="6549"/>
          <ac:spMkLst>
            <pc:docMk/>
            <pc:sldMk cId="2450874098" sldId="320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2450874098" sldId="320"/>
            <ac:grpSpMk id="13" creationId="{088B852E-5494-418B-A833-75CF016A9E20}"/>
          </ac:grpSpMkLst>
        </pc:gr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21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27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9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1228236891" sldId="33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02869499" sldId="332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02869499" sldId="332"/>
            <ac:spMk id="10" creationId="{07E773EB-1EC1-4E49-9DE2-E6F460497242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7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29063139" sldId="34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3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3"/>
            <ac:spMk id="14" creationId="{1707FC24-6981-43D9-B525-C7832BA22463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45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6"/>
            <ac:spMk id="10" creationId="{3A5B4632-C963-4296-86F0-79AA9EA5AE98}"/>
          </ac:spMkLst>
        </pc:spChg>
      </pc:sldChg>
      <pc:sldChg chg="modSp add del mod">
        <pc:chgData name="Jonathan Hudson" userId="f8f8b515-48f0-425a-9b2c-7a1cb9f57f80" providerId="ADAL" clId="{1AE1F064-8060-4BAB-8C3E-82DA1D2F4B70}" dt="2021-04-30T17:08:30.148" v="83" actId="114"/>
        <pc:sldMkLst>
          <pc:docMk/>
          <pc:sldMk cId="325508071" sldId="347"/>
        </pc:sldMkLst>
        <pc:spChg chg="mod">
          <ac:chgData name="Jonathan Hudson" userId="f8f8b515-48f0-425a-9b2c-7a1cb9f57f80" providerId="ADAL" clId="{1AE1F064-8060-4BAB-8C3E-82DA1D2F4B70}" dt="2021-04-30T17:08:30.148" v="83" actId="114"/>
          <ac:spMkLst>
            <pc:docMk/>
            <pc:sldMk cId="325508071" sldId="347"/>
            <ac:spMk id="3" creationId="{358E9B5B-90C1-4FB1-9DE2-047A46FFF230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8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5:00.615" v="34"/>
          <ac:picMkLst>
            <pc:docMk/>
            <pc:sldMk cId="0" sldId="348"/>
            <ac:picMk id="12" creationId="{07CF545F-9C2E-4446-97CD-AD92990C2B68}"/>
          </ac:picMkLst>
        </pc:pic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23819841" sldId="363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99141022" sldId="365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99141022" sldId="365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6" creationId="{828A5161-06F1-46CF-8AD7-844680A59E13}"/>
          </ac:grpSpMkLst>
        </pc:grpChg>
      </pc:sldChg>
      <pc:sldChg chg="modSp add del mod">
        <pc:chgData name="Jonathan Hudson" userId="f8f8b515-48f0-425a-9b2c-7a1cb9f57f80" providerId="ADAL" clId="{1AE1F064-8060-4BAB-8C3E-82DA1D2F4B70}" dt="2021-04-30T17:24:57.176" v="1618" actId="20577"/>
        <pc:sldMkLst>
          <pc:docMk/>
          <pc:sldMk cId="3987205989" sldId="366"/>
        </pc:sldMkLst>
        <pc:spChg chg="mod">
          <ac:chgData name="Jonathan Hudson" userId="f8f8b515-48f0-425a-9b2c-7a1cb9f57f80" providerId="ADAL" clId="{1AE1F064-8060-4BAB-8C3E-82DA1D2F4B70}" dt="2021-04-30T17:24:57.176" v="1618" actId="20577"/>
          <ac:spMkLst>
            <pc:docMk/>
            <pc:sldMk cId="3987205989" sldId="36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634454954" sldId="367"/>
        </pc:sldMkLst>
      </pc:sldChg>
      <pc:sldChg chg="addSp delSp modSp add del ord setBg delDesignElem">
        <pc:chgData name="Jonathan Hudson" userId="f8f8b515-48f0-425a-9b2c-7a1cb9f57f80" providerId="ADAL" clId="{1AE1F064-8060-4BAB-8C3E-82DA1D2F4B70}" dt="2021-04-30T17:25:47.333" v="1649"/>
        <pc:sldMkLst>
          <pc:docMk/>
          <pc:sldMk cId="2750150202" sldId="38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750150202" sldId="386"/>
            <ac:spMk id="46" creationId="{3A5B4632-C963-4296-86F0-79AA9EA5AE98}"/>
          </ac:spMkLst>
        </pc:spChg>
        <pc:graphicFrameChg chg="mod">
          <ac:chgData name="Jonathan Hudson" userId="f8f8b515-48f0-425a-9b2c-7a1cb9f57f80" providerId="ADAL" clId="{1AE1F064-8060-4BAB-8C3E-82DA1D2F4B70}" dt="2021-04-30T17:25:31.541" v="1647" actId="20577"/>
          <ac:graphicFrameMkLst>
            <pc:docMk/>
            <pc:sldMk cId="2750150202" sldId="386"/>
            <ac:graphicFrameMk id="47" creationId="{2D26871B-0F76-4574-A8F5-B6B9906C4AE6}"/>
          </ac:graphicFrameMkLst>
        </pc:graphicFrame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436513646" sldId="70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730378639" sldId="71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498253270" sldId="711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35403722" sldId="72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606778805" sldId="74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933949237" sldId="74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958558570" sldId="75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101498853" sldId="75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46028696" sldId="75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796316508" sldId="75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28867225" sldId="756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757913896" sldId="75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122635589" sldId="75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59392020" sldId="75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6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566937346" sldId="776"/>
        </pc:sldMkLst>
      </pc:sldChg>
      <pc:sldChg chg="add del ord setBg">
        <pc:chgData name="Jonathan Hudson" userId="f8f8b515-48f0-425a-9b2c-7a1cb9f57f80" providerId="ADAL" clId="{1AE1F064-8060-4BAB-8C3E-82DA1D2F4B70}" dt="2021-04-30T17:22:40.100" v="1394"/>
        <pc:sldMkLst>
          <pc:docMk/>
          <pc:sldMk cId="264012970" sldId="777"/>
        </pc:sldMkLst>
      </pc:sldChg>
      <pc:sldChg chg="modSp add del mod">
        <pc:chgData name="Jonathan Hudson" userId="f8f8b515-48f0-425a-9b2c-7a1cb9f57f80" providerId="ADAL" clId="{1AE1F064-8060-4BAB-8C3E-82DA1D2F4B70}" dt="2021-04-30T17:25:17.183" v="1646" actId="20577"/>
        <pc:sldMkLst>
          <pc:docMk/>
          <pc:sldMk cId="649459742" sldId="778"/>
        </pc:sldMkLst>
        <pc:spChg chg="mod">
          <ac:chgData name="Jonathan Hudson" userId="f8f8b515-48f0-425a-9b2c-7a1cb9f57f80" providerId="ADAL" clId="{1AE1F064-8060-4BAB-8C3E-82DA1D2F4B70}" dt="2021-04-30T17:25:17.183" v="1646" actId="20577"/>
          <ac:spMkLst>
            <pc:docMk/>
            <pc:sldMk cId="649459742" sldId="778"/>
            <ac:spMk id="2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29762001" sldId="779"/>
        </pc:sldMkLst>
      </pc:sldChg>
      <pc:sldChg chg="modSp add del mod setBg">
        <pc:chgData name="Jonathan Hudson" userId="f8f8b515-48f0-425a-9b2c-7a1cb9f57f80" providerId="ADAL" clId="{1AE1F064-8060-4BAB-8C3E-82DA1D2F4B70}" dt="2021-04-30T17:07:27.379" v="76" actId="20577"/>
        <pc:sldMkLst>
          <pc:docMk/>
          <pc:sldMk cId="2820133970" sldId="779"/>
        </pc:sldMkLst>
        <pc:spChg chg="mod">
          <ac:chgData name="Jonathan Hudson" userId="f8f8b515-48f0-425a-9b2c-7a1cb9f57f80" providerId="ADAL" clId="{1AE1F064-8060-4BAB-8C3E-82DA1D2F4B70}" dt="2021-04-30T17:07:27.379" v="76" actId="20577"/>
          <ac:spMkLst>
            <pc:docMk/>
            <pc:sldMk cId="2820133970" sldId="779"/>
            <ac:spMk id="15" creationId="{A45329DE-62FC-40A9-AE4A-8FEAE438F717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42453597" sldId="78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248034021" sldId="780"/>
        </pc:sldMkLst>
      </pc:sldChg>
      <pc:sldChg chg="modSp add del mod">
        <pc:chgData name="Jonathan Hudson" userId="f8f8b515-48f0-425a-9b2c-7a1cb9f57f80" providerId="ADAL" clId="{1AE1F064-8060-4BAB-8C3E-82DA1D2F4B70}" dt="2021-04-30T17:17:11.672" v="979" actId="20577"/>
        <pc:sldMkLst>
          <pc:docMk/>
          <pc:sldMk cId="1131290216" sldId="781"/>
        </pc:sldMkLst>
        <pc:spChg chg="mod">
          <ac:chgData name="Jonathan Hudson" userId="f8f8b515-48f0-425a-9b2c-7a1cb9f57f80" providerId="ADAL" clId="{1AE1F064-8060-4BAB-8C3E-82DA1D2F4B70}" dt="2021-04-30T17:17:11.672" v="979" actId="20577"/>
          <ac:spMkLst>
            <pc:docMk/>
            <pc:sldMk cId="1131290216" sldId="78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518657710" sldId="781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372289401" sldId="784"/>
        </pc:sldMkLst>
        <pc:spChg chg="add mod">
          <ac:chgData name="Jonathan Hudson" userId="f8f8b515-48f0-425a-9b2c-7a1cb9f57f80" providerId="ADAL" clId="{1AE1F064-8060-4BAB-8C3E-82DA1D2F4B70}" dt="2021-04-30T17:07:20.271" v="66" actId="20577"/>
          <ac:spMkLst>
            <pc:docMk/>
            <pc:sldMk cId="3372289401" sldId="784"/>
            <ac:spMk id="5" creationId="{95D5C7BD-2300-4E1F-A4D3-CDA54338BAC1}"/>
          </ac:spMkLst>
        </pc:spChg>
        <pc:spChg chg="del">
          <ac:chgData name="Jonathan Hudson" userId="f8f8b515-48f0-425a-9b2c-7a1cb9f57f80" providerId="ADAL" clId="{1AE1F064-8060-4BAB-8C3E-82DA1D2F4B70}" dt="2021-04-30T17:06:22.471" v="47" actId="478"/>
          <ac:spMkLst>
            <pc:docMk/>
            <pc:sldMk cId="3372289401" sldId="784"/>
            <ac:spMk id="15" creationId="{A45329DE-62FC-40A9-AE4A-8FEAE438F717}"/>
          </ac:spMkLst>
        </pc:spChg>
        <pc:picChg chg="add mod">
          <ac:chgData name="Jonathan Hudson" userId="f8f8b515-48f0-425a-9b2c-7a1cb9f57f80" providerId="ADAL" clId="{1AE1F064-8060-4BAB-8C3E-82DA1D2F4B70}" dt="2021-04-30T17:07:12.319" v="55" actId="962"/>
          <ac:picMkLst>
            <pc:docMk/>
            <pc:sldMk cId="3372289401" sldId="784"/>
            <ac:picMk id="3" creationId="{4E13D40A-36B2-4195-A53E-B4D0BEFCA30C}"/>
          </ac:picMkLst>
        </pc:picChg>
        <pc:picChg chg="del">
          <ac:chgData name="Jonathan Hudson" userId="f8f8b515-48f0-425a-9b2c-7a1cb9f57f80" providerId="ADAL" clId="{1AE1F064-8060-4BAB-8C3E-82DA1D2F4B70}" dt="2021-04-30T17:06:22.471" v="47" actId="478"/>
          <ac:picMkLst>
            <pc:docMk/>
            <pc:sldMk cId="3372289401" sldId="784"/>
            <ac:picMk id="14" creationId="{A8828D9E-5A83-447C-90E8-9F9D36A5330C}"/>
          </ac:picMkLst>
        </pc:picChg>
      </pc:sldChg>
      <pc:sldChg chg="addSp delSp modSp add mod">
        <pc:chgData name="Jonathan Hudson" userId="f8f8b515-48f0-425a-9b2c-7a1cb9f57f80" providerId="ADAL" clId="{1AE1F064-8060-4BAB-8C3E-82DA1D2F4B70}" dt="2021-04-30T17:12:39.549" v="642" actId="113"/>
        <pc:sldMkLst>
          <pc:docMk/>
          <pc:sldMk cId="1000642106" sldId="785"/>
        </pc:sldMkLst>
        <pc:spChg chg="mod">
          <ac:chgData name="Jonathan Hudson" userId="f8f8b515-48f0-425a-9b2c-7a1cb9f57f80" providerId="ADAL" clId="{1AE1F064-8060-4BAB-8C3E-82DA1D2F4B70}" dt="2021-04-30T17:09:19.079" v="161" actId="20577"/>
          <ac:spMkLst>
            <pc:docMk/>
            <pc:sldMk cId="1000642106" sldId="785"/>
            <ac:spMk id="2" creationId="{00000000-0000-0000-0000-000000000000}"/>
          </ac:spMkLst>
        </pc:spChg>
        <pc:spChg chg="mod">
          <ac:chgData name="Jonathan Hudson" userId="f8f8b515-48f0-425a-9b2c-7a1cb9f57f80" providerId="ADAL" clId="{1AE1F064-8060-4BAB-8C3E-82DA1D2F4B70}" dt="2021-04-30T17:12:39.549" v="642" actId="113"/>
          <ac:spMkLst>
            <pc:docMk/>
            <pc:sldMk cId="1000642106" sldId="785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10:12.381" v="256" actId="22"/>
          <ac:spMkLst>
            <pc:docMk/>
            <pc:sldMk cId="1000642106" sldId="785"/>
            <ac:spMk id="5" creationId="{4BD40747-FCA4-4C2E-ABEF-D4E6566F1D38}"/>
          </ac:spMkLst>
        </pc:spChg>
        <pc:spChg chg="add mod">
          <ac:chgData name="Jonathan Hudson" userId="f8f8b515-48f0-425a-9b2c-7a1cb9f57f80" providerId="ADAL" clId="{1AE1F064-8060-4BAB-8C3E-82DA1D2F4B70}" dt="2021-04-30T17:12:25.124" v="637" actId="113"/>
          <ac:spMkLst>
            <pc:docMk/>
            <pc:sldMk cId="1000642106" sldId="785"/>
            <ac:spMk id="6" creationId="{24A46ED6-DA5F-4732-9DC6-A70C8C740BB2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656954170" sldId="785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753185896" sldId="786"/>
        </pc:sldMkLst>
      </pc:sldChg>
      <pc:sldChg chg="addSp modSp add mod">
        <pc:chgData name="Jonathan Hudson" userId="f8f8b515-48f0-425a-9b2c-7a1cb9f57f80" providerId="ADAL" clId="{1AE1F064-8060-4BAB-8C3E-82DA1D2F4B70}" dt="2021-04-30T17:15:58.111" v="874" actId="1076"/>
        <pc:sldMkLst>
          <pc:docMk/>
          <pc:sldMk cId="2135761984" sldId="786"/>
        </pc:sldMkLst>
        <pc:spChg chg="add mod">
          <ac:chgData name="Jonathan Hudson" userId="f8f8b515-48f0-425a-9b2c-7a1cb9f57f80" providerId="ADAL" clId="{1AE1F064-8060-4BAB-8C3E-82DA1D2F4B70}" dt="2021-04-30T17:15:58.111" v="874" actId="1076"/>
          <ac:spMkLst>
            <pc:docMk/>
            <pc:sldMk cId="2135761984" sldId="786"/>
            <ac:spMk id="7" creationId="{0E6B93AF-3585-40FE-8B33-2C8BECC3D5BA}"/>
          </ac:spMkLst>
        </pc:spChg>
        <pc:cxnChg chg="add mod">
          <ac:chgData name="Jonathan Hudson" userId="f8f8b515-48f0-425a-9b2c-7a1cb9f57f80" providerId="ADAL" clId="{1AE1F064-8060-4BAB-8C3E-82DA1D2F4B70}" dt="2021-04-30T17:14:06.493" v="646" actId="1582"/>
          <ac:cxnSpMkLst>
            <pc:docMk/>
            <pc:sldMk cId="2135761984" sldId="786"/>
            <ac:cxnSpMk id="5" creationId="{A74CC19E-DED7-4ED5-B12F-40A3D2B501FD}"/>
          </ac:cxnSpMkLst>
        </pc:cxn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07280566" sldId="787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24537494" sldId="78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24537494" sldId="788"/>
            <ac:spMk id="10" creationId="{3A5B4632-C963-4296-86F0-79AA9EA5AE98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718311832" sldId="789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718311832" sldId="789"/>
            <ac:spMk id="10" creationId="{07E773EB-1EC1-4E49-9DE2-E6F460497242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353853543" sldId="790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177850077" sldId="791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177850077" sldId="791"/>
            <ac:spMk id="14" creationId="{1707FC24-6981-43D9-B525-C7832BA22463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744238716" sldId="79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89808397" sldId="79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12131057" sldId="794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186555623" sldId="795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6:18.584" v="45"/>
          <ac:picMkLst>
            <pc:docMk/>
            <pc:sldMk cId="1186555623" sldId="795"/>
            <ac:picMk id="12" creationId="{07CF545F-9C2E-4446-97CD-AD92990C2B68}"/>
          </ac:picMkLst>
        </pc:pic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374626924" sldId="796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469195567" sldId="797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731504178" sldId="798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077174138" sldId="799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32244440" sldId="800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875561953" sldId="80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628627192" sldId="80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628627192" sldId="802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6" creationId="{828A5161-06F1-46CF-8AD7-844680A59E13}"/>
          </ac:grpSpMkLst>
        </pc:gr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752776266" sldId="803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538145717" sldId="804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530363673" sldId="805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571830008" sldId="806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2934194904" sldId="807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934194904" sldId="807"/>
            <ac:spMk id="46" creationId="{3A5B4632-C963-4296-86F0-79AA9EA5AE98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3902032276" sldId="80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3902032276" sldId="808"/>
            <ac:grpSpMk id="13" creationId="{088B852E-5494-418B-A833-75CF016A9E20}"/>
          </ac:grpSpMkLst>
        </pc:grpChg>
      </pc:sldChg>
      <pc:sldMasterChg chg="del delSldLayout">
        <pc:chgData name="Jonathan Hudson" userId="f8f8b515-48f0-425a-9b2c-7a1cb9f57f80" providerId="ADAL" clId="{1AE1F064-8060-4BAB-8C3E-82DA1D2F4B70}" dt="2021-04-30T17:04:15.108" v="13" actId="47"/>
        <pc:sldMasterMkLst>
          <pc:docMk/>
          <pc:sldMasterMk cId="3615683641" sldId="2147483680"/>
        </pc:sldMasterMkLst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39289767" sldId="214748368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851748126" sldId="214748368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290266640" sldId="214748368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6471026" sldId="214748368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8053994" sldId="214748368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197386198" sldId="214748368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590633758" sldId="214748368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8982646" sldId="214748368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157673142" sldId="214748368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70161901" sldId="2147483690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943120731" sldId="214748369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258360385" sldId="214748369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999603897" sldId="214748369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60405956" sldId="214748369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528650" sldId="214748369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470507165" sldId="214748369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81816286" sldId="214748369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619556393" sldId="214748369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92355900" sldId="214748369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165674326" sldId="2147483700"/>
          </pc:sldLayoutMkLst>
        </pc:sldLayoutChg>
      </pc:sldMasterChg>
    </pc:docChg>
  </pc:docChgLst>
  <pc:docChgLst>
    <pc:chgData name="Jonathan Hudson" userId="f8f8b515-48f0-425a-9b2c-7a1cb9f57f80" providerId="ADAL" clId="{DC5C8E9B-FBEA-4565-B3B0-B0D835CCBA00}"/>
    <pc:docChg chg="undo custSel addSld delSld modSld">
      <pc:chgData name="Jonathan Hudson" userId="f8f8b515-48f0-425a-9b2c-7a1cb9f57f80" providerId="ADAL" clId="{DC5C8E9B-FBEA-4565-B3B0-B0D835CCBA00}" dt="2021-04-30T16:44:00.639" v="878" actId="20577"/>
      <pc:docMkLst>
        <pc:docMk/>
      </pc:docMkLst>
      <pc:sldChg chg="modSp mod">
        <pc:chgData name="Jonathan Hudson" userId="f8f8b515-48f0-425a-9b2c-7a1cb9f57f80" providerId="ADAL" clId="{DC5C8E9B-FBEA-4565-B3B0-B0D835CCBA00}" dt="2021-04-30T16:24:29.612" v="178" actId="6549"/>
        <pc:sldMkLst>
          <pc:docMk/>
          <pc:sldMk cId="1814768217" sldId="256"/>
        </pc:sldMkLst>
        <pc:spChg chg="mod">
          <ac:chgData name="Jonathan Hudson" userId="f8f8b515-48f0-425a-9b2c-7a1cb9f57f80" providerId="ADAL" clId="{DC5C8E9B-FBEA-4565-B3B0-B0D835CCBA00}" dt="2021-04-30T16:24:29.612" v="178" actId="6549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DC5C8E9B-FBEA-4565-B3B0-B0D835CCBA00}" dt="2021-04-30T16:23:01.084" v="50" actId="20577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C5C8E9B-FBEA-4565-B3B0-B0D835CCBA00}" dt="2021-04-30T16:23:24.997" v="142" actId="20577"/>
          <ac:spMkLst>
            <pc:docMk/>
            <pc:sldMk cId="1814768217" sldId="256"/>
            <ac:spMk id="4" creationId="{6AC4C0D7-003C-CA48-8405-44EF48FAB85B}"/>
          </ac:spMkLst>
        </pc:spChg>
        <pc:spChg chg="mod">
          <ac:chgData name="Jonathan Hudson" userId="f8f8b515-48f0-425a-9b2c-7a1cb9f57f80" providerId="ADAL" clId="{DC5C8E9B-FBEA-4565-B3B0-B0D835CCBA00}" dt="2021-04-30T16:23:53.695" v="161" actId="768"/>
          <ac:spMkLst>
            <pc:docMk/>
            <pc:sldMk cId="1814768217" sldId="256"/>
            <ac:spMk id="5" creationId="{3C60EEBA-A79C-0F4C-9377-12B2BF071122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821727610" sldId="261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240240166" sldId="263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14044273" sldId="270"/>
        </pc:sldMkLst>
      </pc:sldChg>
      <pc:sldChg chg="modSp mod">
        <pc:chgData name="Jonathan Hudson" userId="f8f8b515-48f0-425a-9b2c-7a1cb9f57f80" providerId="ADAL" clId="{DC5C8E9B-FBEA-4565-B3B0-B0D835CCBA00}" dt="2021-04-30T16:44:00.639" v="87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C5C8E9B-FBEA-4565-B3B0-B0D835CCBA00}" dt="2021-04-30T16:44:00.639" v="878" actId="20577"/>
          <ac:spMkLst>
            <pc:docMk/>
            <pc:sldMk cId="561393562" sldId="271"/>
            <ac:spMk id="2" creationId="{65A5055B-8968-B34B-9FF4-65C0E741632A}"/>
          </ac:spMkLst>
        </pc:spChg>
        <pc:spChg chg="mod">
          <ac:chgData name="Jonathan Hudson" userId="f8f8b515-48f0-425a-9b2c-7a1cb9f57f80" providerId="ADAL" clId="{DC5C8E9B-FBEA-4565-B3B0-B0D835CCBA00}" dt="2021-04-30T16:25:13.856" v="191" actId="207"/>
          <ac:spMkLst>
            <pc:docMk/>
            <pc:sldMk cId="561393562" sldId="271"/>
            <ac:spMk id="3" creationId="{D11239FE-FADD-DC45-BE84-77F105C2A497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02235598" sldId="272"/>
        </pc:sldMkLst>
      </pc:sldChg>
      <pc:sldChg chg="modSp mod delDesignElem">
        <pc:chgData name="Jonathan Hudson" userId="f8f8b515-48f0-425a-9b2c-7a1cb9f57f80" providerId="ADAL" clId="{DC5C8E9B-FBEA-4565-B3B0-B0D835CCBA00}" dt="2021-04-30T16:29:03.503" v="240" actId="20577"/>
        <pc:sldMkLst>
          <pc:docMk/>
          <pc:sldMk cId="3616695115" sldId="272"/>
        </pc:sldMkLst>
        <pc:spChg chg="mod">
          <ac:chgData name="Jonathan Hudson" userId="f8f8b515-48f0-425a-9b2c-7a1cb9f57f80" providerId="ADAL" clId="{DC5C8E9B-FBEA-4565-B3B0-B0D835CCBA00}" dt="2021-04-30T16:29:03.503" v="240" actId="20577"/>
          <ac:spMkLst>
            <pc:docMk/>
            <pc:sldMk cId="3616695115" sldId="272"/>
            <ac:spMk id="20483" creationId="{1065A37E-2B3A-4348-8D47-F14F3B26330D}"/>
          </ac:spMkLst>
        </pc:spChg>
      </pc:sldChg>
      <pc:sldChg chg="modSp mod">
        <pc:chgData name="Jonathan Hudson" userId="f8f8b515-48f0-425a-9b2c-7a1cb9f57f80" providerId="ADAL" clId="{DC5C8E9B-FBEA-4565-B3B0-B0D835CCBA00}" dt="2021-04-30T16:29:24.607" v="241" actId="113"/>
        <pc:sldMkLst>
          <pc:docMk/>
          <pc:sldMk cId="0" sldId="283"/>
        </pc:sldMkLst>
        <pc:spChg chg="mod">
          <ac:chgData name="Jonathan Hudson" userId="f8f8b515-48f0-425a-9b2c-7a1cb9f57f80" providerId="ADAL" clId="{DC5C8E9B-FBEA-4565-B3B0-B0D835CCBA00}" dt="2021-04-30T16:29:24.607" v="241" actId="113"/>
          <ac:spMkLst>
            <pc:docMk/>
            <pc:sldMk cId="0" sldId="283"/>
            <ac:spMk id="3" creationId="{5199FF35-B20A-4603-A5C3-269AF040C595}"/>
          </ac:spMkLst>
        </pc:spChg>
      </pc:sldChg>
      <pc:sldChg chg="modSp mod">
        <pc:chgData name="Jonathan Hudson" userId="f8f8b515-48f0-425a-9b2c-7a1cb9f57f80" providerId="ADAL" clId="{DC5C8E9B-FBEA-4565-B3B0-B0D835CCBA00}" dt="2021-04-30T16:29:39.155" v="257" actId="20577"/>
        <pc:sldMkLst>
          <pc:docMk/>
          <pc:sldMk cId="0" sldId="284"/>
        </pc:sldMkLst>
        <pc:spChg chg="mod">
          <ac:chgData name="Jonathan Hudson" userId="f8f8b515-48f0-425a-9b2c-7a1cb9f57f80" providerId="ADAL" clId="{DC5C8E9B-FBEA-4565-B3B0-B0D835CCBA00}" dt="2021-04-30T16:29:39.155" v="257" actId="20577"/>
          <ac:spMkLst>
            <pc:docMk/>
            <pc:sldMk cId="0" sldId="284"/>
            <ac:spMk id="3" creationId="{9A046422-637F-45DB-8EF8-4DF6A44FC7E4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3" v="224"/>
        <pc:sldMkLst>
          <pc:docMk/>
          <pc:sldMk cId="0" sldId="285"/>
        </pc:sldMkLst>
      </pc:sldChg>
      <pc:sldChg chg="del delDesignElem">
        <pc:chgData name="Jonathan Hudson" userId="f8f8b515-48f0-425a-9b2c-7a1cb9f57f80" providerId="ADAL" clId="{DC5C8E9B-FBEA-4565-B3B0-B0D835CCBA00}" dt="2021-04-30T16:36:59.106" v="439" actId="47"/>
        <pc:sldMkLst>
          <pc:docMk/>
          <pc:sldMk cId="0" sldId="286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292"/>
        </pc:sldMkLst>
      </pc:sldChg>
      <pc:sldChg chg="modSp mod">
        <pc:chgData name="Jonathan Hudson" userId="f8f8b515-48f0-425a-9b2c-7a1cb9f57f80" providerId="ADAL" clId="{DC5C8E9B-FBEA-4565-B3B0-B0D835CCBA00}" dt="2021-04-30T16:38:27.120" v="448" actId="122"/>
        <pc:sldMkLst>
          <pc:docMk/>
          <pc:sldMk cId="0" sldId="294"/>
        </pc:sldMkLst>
        <pc:spChg chg="mod">
          <ac:chgData name="Jonathan Hudson" userId="f8f8b515-48f0-425a-9b2c-7a1cb9f57f80" providerId="ADAL" clId="{DC5C8E9B-FBEA-4565-B3B0-B0D835CCBA00}" dt="2021-04-30T16:38:27.120" v="448" actId="122"/>
          <ac:spMkLst>
            <pc:docMk/>
            <pc:sldMk cId="0" sldId="294"/>
            <ac:spMk id="3" creationId="{6442495D-4C01-46BA-BEFF-7DD0915A49F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13" v="232"/>
        <pc:sldMkLst>
          <pc:docMk/>
          <pc:sldMk cId="0" sldId="295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322"/>
        </pc:sldMkLst>
      </pc:sldChg>
      <pc:sldChg chg="del delDesignElem">
        <pc:chgData name="Jonathan Hudson" userId="f8f8b515-48f0-425a-9b2c-7a1cb9f57f80" providerId="ADAL" clId="{DC5C8E9B-FBEA-4565-B3B0-B0D835CCBA00}" dt="2021-04-30T16:43:35.984" v="876" actId="47"/>
        <pc:sldMkLst>
          <pc:docMk/>
          <pc:sldMk cId="1998316702" sldId="328"/>
        </pc:sldMkLst>
      </pc:sldChg>
      <pc:sldChg chg="addSp modSp del mod delDesignElem">
        <pc:chgData name="Jonathan Hudson" userId="f8f8b515-48f0-425a-9b2c-7a1cb9f57f80" providerId="ADAL" clId="{DC5C8E9B-FBEA-4565-B3B0-B0D835CCBA00}" dt="2021-04-30T16:37:22.118" v="443"/>
        <pc:sldMkLst>
          <pc:docMk/>
          <pc:sldMk cId="0" sldId="340"/>
        </pc:sldMkLst>
        <pc:spChg chg="mod">
          <ac:chgData name="Jonathan Hudson" userId="f8f8b515-48f0-425a-9b2c-7a1cb9f57f80" providerId="ADAL" clId="{DC5C8E9B-FBEA-4565-B3B0-B0D835CCBA00}" dt="2021-04-30T16:34:21.610" v="309" actId="207"/>
          <ac:spMkLst>
            <pc:docMk/>
            <pc:sldMk cId="0" sldId="340"/>
            <ac:spMk id="2" creationId="{E3EFF4F9-91A0-4EF0-AF9E-101629E6D9BE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141" creationId="{599C8C75-BFDF-44E7-A028-EEB5EDD5881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4" creationId="{B4D3D850-2041-4B7C-AED9-54DA385B14F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5" creationId="{B497CCB5-5FC2-473C-AFCC-2430CEF1DF71}"/>
          </ac:spMkLst>
        </pc:spChg>
      </pc:sldChg>
      <pc:sldChg chg="modSp mod">
        <pc:chgData name="Jonathan Hudson" userId="f8f8b515-48f0-425a-9b2c-7a1cb9f57f80" providerId="ADAL" clId="{DC5C8E9B-FBEA-4565-B3B0-B0D835CCBA00}" dt="2021-04-30T16:42:48.404" v="875" actId="20577"/>
        <pc:sldMkLst>
          <pc:docMk/>
          <pc:sldMk cId="436513646" sldId="704"/>
        </pc:sldMkLst>
        <pc:spChg chg="mod">
          <ac:chgData name="Jonathan Hudson" userId="f8f8b515-48f0-425a-9b2c-7a1cb9f57f80" providerId="ADAL" clId="{DC5C8E9B-FBEA-4565-B3B0-B0D835CCBA00}" dt="2021-04-30T16:42:48.404" v="875" actId="20577"/>
          <ac:spMkLst>
            <pc:docMk/>
            <pc:sldMk cId="436513646" sldId="704"/>
            <ac:spMk id="5" creationId="{4E6B5542-6801-4376-ABBA-91817AA663FD}"/>
          </ac:spMkLst>
        </pc:spChg>
      </pc:sldChg>
      <pc:sldChg chg="addSp delSp modSp mod">
        <pc:chgData name="Jonathan Hudson" userId="f8f8b515-48f0-425a-9b2c-7a1cb9f57f80" providerId="ADAL" clId="{DC5C8E9B-FBEA-4565-B3B0-B0D835CCBA00}" dt="2021-04-30T16:33:35.536" v="307" actId="1076"/>
        <pc:sldMkLst>
          <pc:docMk/>
          <pc:sldMk cId="3730378639" sldId="710"/>
        </pc:sldMkLst>
        <pc:picChg chg="del mod">
          <ac:chgData name="Jonathan Hudson" userId="f8f8b515-48f0-425a-9b2c-7a1cb9f57f80" providerId="ADAL" clId="{DC5C8E9B-FBEA-4565-B3B0-B0D835CCBA00}" dt="2021-04-30T16:32:27.356" v="289" actId="478"/>
          <ac:picMkLst>
            <pc:docMk/>
            <pc:sldMk cId="3730378639" sldId="710"/>
            <ac:picMk id="3" creationId="{6E6B7330-CDA5-454D-ACF1-63AA972E0063}"/>
          </ac:picMkLst>
        </pc:picChg>
        <pc:picChg chg="add mod">
          <ac:chgData name="Jonathan Hudson" userId="f8f8b515-48f0-425a-9b2c-7a1cb9f57f80" providerId="ADAL" clId="{DC5C8E9B-FBEA-4565-B3B0-B0D835CCBA00}" dt="2021-04-30T16:33:05.514" v="301" actId="1076"/>
          <ac:picMkLst>
            <pc:docMk/>
            <pc:sldMk cId="3730378639" sldId="710"/>
            <ac:picMk id="1026" creationId="{522419E6-4747-4271-8186-D228561EAC96}"/>
          </ac:picMkLst>
        </pc:picChg>
        <pc:picChg chg="add mod">
          <ac:chgData name="Jonathan Hudson" userId="f8f8b515-48f0-425a-9b2c-7a1cb9f57f80" providerId="ADAL" clId="{DC5C8E9B-FBEA-4565-B3B0-B0D835CCBA00}" dt="2021-04-30T16:33:31.076" v="306" actId="1076"/>
          <ac:picMkLst>
            <pc:docMk/>
            <pc:sldMk cId="3730378639" sldId="710"/>
            <ac:picMk id="1028" creationId="{9D885150-5391-46EE-847A-131D561D83A9}"/>
          </ac:picMkLst>
        </pc:picChg>
        <pc:picChg chg="add mod">
          <ac:chgData name="Jonathan Hudson" userId="f8f8b515-48f0-425a-9b2c-7a1cb9f57f80" providerId="ADAL" clId="{DC5C8E9B-FBEA-4565-B3B0-B0D835CCBA00}" dt="2021-04-30T16:33:35.536" v="307" actId="1076"/>
          <ac:picMkLst>
            <pc:docMk/>
            <pc:sldMk cId="3730378639" sldId="710"/>
            <ac:picMk id="1030" creationId="{00777424-BCBF-4C47-80A4-37A3F7B94293}"/>
          </ac:picMkLst>
        </pc:picChg>
      </pc:sldChg>
      <pc:sldChg chg="modSp mod">
        <pc:chgData name="Jonathan Hudson" userId="f8f8b515-48f0-425a-9b2c-7a1cb9f57f80" providerId="ADAL" clId="{DC5C8E9B-FBEA-4565-B3B0-B0D835CCBA00}" dt="2021-04-30T16:36:05.341" v="435" actId="20577"/>
        <pc:sldMkLst>
          <pc:docMk/>
          <pc:sldMk cId="1498253270" sldId="711"/>
        </pc:sldMkLst>
        <pc:spChg chg="mod">
          <ac:chgData name="Jonathan Hudson" userId="f8f8b515-48f0-425a-9b2c-7a1cb9f57f80" providerId="ADAL" clId="{DC5C8E9B-FBEA-4565-B3B0-B0D835CCBA00}" dt="2021-04-30T16:36:05.341" v="435" actId="20577"/>
          <ac:spMkLst>
            <pc:docMk/>
            <pc:sldMk cId="1498253270" sldId="711"/>
            <ac:spMk id="4" creationId="{9824161A-9033-4991-876C-C05B0E7A81A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06" v="229"/>
        <pc:sldMkLst>
          <pc:docMk/>
          <pc:sldMk cId="3435403722" sldId="724"/>
        </pc:sldMkLst>
      </pc:sldChg>
      <pc:sldChg chg="delDesignElem">
        <pc:chgData name="Jonathan Hudson" userId="f8f8b515-48f0-425a-9b2c-7a1cb9f57f80" providerId="ADAL" clId="{DC5C8E9B-FBEA-4565-B3B0-B0D835CCBA00}" dt="2021-04-30T16:25:52.807" v="230"/>
        <pc:sldMkLst>
          <pc:docMk/>
          <pc:sldMk cId="1933949237" sldId="748"/>
        </pc:sldMkLst>
      </pc:sldChg>
      <pc:sldChg chg="del delDesignElem">
        <pc:chgData name="Jonathan Hudson" userId="f8f8b515-48f0-425a-9b2c-7a1cb9f57f80" providerId="ADAL" clId="{DC5C8E9B-FBEA-4565-B3B0-B0D835CCBA00}" dt="2021-04-30T16:37:53.134" v="445" actId="47"/>
        <pc:sldMkLst>
          <pc:docMk/>
          <pc:sldMk cId="3471047105" sldId="749"/>
        </pc:sldMkLst>
      </pc:sldChg>
      <pc:sldChg chg="modSp mod">
        <pc:chgData name="Jonathan Hudson" userId="f8f8b515-48f0-425a-9b2c-7a1cb9f57f80" providerId="ADAL" clId="{DC5C8E9B-FBEA-4565-B3B0-B0D835CCBA00}" dt="2021-04-30T16:30:47.636" v="286" actId="20577"/>
        <pc:sldMkLst>
          <pc:docMk/>
          <pc:sldMk cId="0" sldId="750"/>
        </pc:sldMkLst>
        <pc:spChg chg="mod">
          <ac:chgData name="Jonathan Hudson" userId="f8f8b515-48f0-425a-9b2c-7a1cb9f57f80" providerId="ADAL" clId="{DC5C8E9B-FBEA-4565-B3B0-B0D835CCBA00}" dt="2021-04-30T16:30:47.636" v="286" actId="20577"/>
          <ac:spMkLst>
            <pc:docMk/>
            <pc:sldMk cId="0" sldId="750"/>
            <ac:spMk id="3" creationId="{44F2A665-A789-47F8-BFE7-1A2C57ECB9FB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0" v="223"/>
        <pc:sldMkLst>
          <pc:docMk/>
          <pc:sldMk cId="2958558570" sldId="752"/>
        </pc:sldMkLst>
      </pc:sldChg>
      <pc:sldChg chg="addSp delSp add del setBg delDesignElem">
        <pc:chgData name="Jonathan Hudson" userId="f8f8b515-48f0-425a-9b2c-7a1cb9f57f80" providerId="ADAL" clId="{DC5C8E9B-FBEA-4565-B3B0-B0D835CCBA00}" dt="2021-04-30T16:36:51.150" v="438"/>
        <pc:sldMkLst>
          <pc:docMk/>
          <pc:sldMk cId="1796316508" sldId="755"/>
        </pc:sldMkLst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2" creationId="{0671A8AE-40A1-4631-A6B8-581AFF065482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4" creationId="{AB58EF07-17C2-48CF-ABB0-EEF1F17CB8F0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6" creationId="{AF2F604E-43BE-4DC3-B983-E071523364F8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8" creationId="{08C9B587-E65E-4B52-B37C-ABEBB6E87928}"/>
          </ac:spMkLst>
        </pc:spChg>
      </pc:sldChg>
    </pc:docChg>
  </pc:docChgLst>
  <pc:docChgLst>
    <pc:chgData name="Jonathan Hudson" userId="f8f8b515-48f0-425a-9b2c-7a1cb9f57f80" providerId="ADAL" clId="{4AD6034E-C9B3-4413-B2C2-DF309A5123F8}"/>
    <pc:docChg chg="undo custSel addSld delSld modSld sldOrd">
      <pc:chgData name="Jonathan Hudson" userId="f8f8b515-48f0-425a-9b2c-7a1cb9f57f80" providerId="ADAL" clId="{4AD6034E-C9B3-4413-B2C2-DF309A5123F8}" dt="2021-05-03T17:50:02.936" v="134" actId="207"/>
      <pc:docMkLst>
        <pc:docMk/>
      </pc:docMkLst>
      <pc:sldChg chg="modSp mod">
        <pc:chgData name="Jonathan Hudson" userId="f8f8b515-48f0-425a-9b2c-7a1cb9f57f80" providerId="ADAL" clId="{4AD6034E-C9B3-4413-B2C2-DF309A5123F8}" dt="2021-05-03T17:43:03.344" v="28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4AD6034E-C9B3-4413-B2C2-DF309A5123F8}" dt="2021-05-03T17:43:03.344" v="28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212126035" sldId="38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984251616" sldId="38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31772206" sldId="386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952121387" sldId="38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804274436" sldId="388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800317878" sldId="38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213666228" sldId="39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009325328" sldId="391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601085311" sldId="392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570426319" sldId="39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707356979" sldId="39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807371704" sldId="39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061288405" sldId="39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402709002" sldId="398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612685790" sldId="39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78918933" sldId="409"/>
        </pc:sldMkLst>
      </pc:sldChg>
      <pc:sldChg chg="modSp mod">
        <pc:chgData name="Jonathan Hudson" userId="f8f8b515-48f0-425a-9b2c-7a1cb9f57f80" providerId="ADAL" clId="{4AD6034E-C9B3-4413-B2C2-DF309A5123F8}" dt="2021-05-03T17:46:33.437" v="32" actId="27636"/>
        <pc:sldMkLst>
          <pc:docMk/>
          <pc:sldMk cId="3749758101" sldId="570"/>
        </pc:sldMkLst>
        <pc:spChg chg="mod">
          <ac:chgData name="Jonathan Hudson" userId="f8f8b515-48f0-425a-9b2c-7a1cb9f57f80" providerId="ADAL" clId="{4AD6034E-C9B3-4413-B2C2-DF309A5123F8}" dt="2021-05-03T17:46:33.437" v="32" actId="27636"/>
          <ac:spMkLst>
            <pc:docMk/>
            <pc:sldMk cId="3749758101" sldId="570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4AD6034E-C9B3-4413-B2C2-DF309A5123F8}" dt="2021-05-03T17:47:13.954" v="63" actId="47"/>
        <pc:sldMkLst>
          <pc:docMk/>
          <pc:sldMk cId="1438085681" sldId="750"/>
        </pc:sldMkLst>
      </pc:sldChg>
      <pc:sldChg chg="modSp mod">
        <pc:chgData name="Jonathan Hudson" userId="f8f8b515-48f0-425a-9b2c-7a1cb9f57f80" providerId="ADAL" clId="{4AD6034E-C9B3-4413-B2C2-DF309A5123F8}" dt="2021-05-03T17:47:49.904" v="67" actId="207"/>
        <pc:sldMkLst>
          <pc:docMk/>
          <pc:sldMk cId="1968308069" sldId="751"/>
        </pc:sldMkLst>
        <pc:graphicFrameChg chg="modGraphic">
          <ac:chgData name="Jonathan Hudson" userId="f8f8b515-48f0-425a-9b2c-7a1cb9f57f80" providerId="ADAL" clId="{4AD6034E-C9B3-4413-B2C2-DF309A5123F8}" dt="2021-05-03T17:47:49.904" v="67" actId="207"/>
          <ac:graphicFrameMkLst>
            <pc:docMk/>
            <pc:sldMk cId="1968308069" sldId="751"/>
            <ac:graphicFrameMk id="4" creationId="{7640F76B-B159-4441-8127-D77580ADAC7E}"/>
          </ac:graphicFrameMkLst>
        </pc:graphicFrameChg>
      </pc:sldChg>
      <pc:sldChg chg="modSp mod">
        <pc:chgData name="Jonathan Hudson" userId="f8f8b515-48f0-425a-9b2c-7a1cb9f57f80" providerId="ADAL" clId="{4AD6034E-C9B3-4413-B2C2-DF309A5123F8}" dt="2021-05-03T17:48:47.810" v="126" actId="20577"/>
        <pc:sldMkLst>
          <pc:docMk/>
          <pc:sldMk cId="143810667" sldId="753"/>
        </pc:sldMkLst>
        <pc:spChg chg="mod">
          <ac:chgData name="Jonathan Hudson" userId="f8f8b515-48f0-425a-9b2c-7a1cb9f57f80" providerId="ADAL" clId="{4AD6034E-C9B3-4413-B2C2-DF309A5123F8}" dt="2021-05-03T17:48:47.810" v="126" actId="20577"/>
          <ac:spMkLst>
            <pc:docMk/>
            <pc:sldMk cId="143810667" sldId="753"/>
            <ac:spMk id="2" creationId="{00000000-0000-0000-0000-000000000000}"/>
          </ac:spMkLst>
        </pc:spChg>
        <pc:spChg chg="mod">
          <ac:chgData name="Jonathan Hudson" userId="f8f8b515-48f0-425a-9b2c-7a1cb9f57f80" providerId="ADAL" clId="{4AD6034E-C9B3-4413-B2C2-DF309A5123F8}" dt="2021-05-03T17:48:41.170" v="109" actId="27636"/>
          <ac:spMkLst>
            <pc:docMk/>
            <pc:sldMk cId="143810667" sldId="753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4AD6034E-C9B3-4413-B2C2-DF309A5123F8}" dt="2021-05-03T17:49:27.987" v="130" actId="20577"/>
        <pc:sldMkLst>
          <pc:docMk/>
          <pc:sldMk cId="1796316508" sldId="755"/>
        </pc:sldMkLst>
        <pc:spChg chg="mod">
          <ac:chgData name="Jonathan Hudson" userId="f8f8b515-48f0-425a-9b2c-7a1cb9f57f80" providerId="ADAL" clId="{4AD6034E-C9B3-4413-B2C2-DF309A5123F8}" dt="2021-05-03T17:49:27.987" v="130" actId="20577"/>
          <ac:spMkLst>
            <pc:docMk/>
            <pc:sldMk cId="1796316508" sldId="755"/>
            <ac:spMk id="3" creationId="{D0E09D4E-93AC-4859-97F5-3652AE1FD786}"/>
          </ac:spMkLst>
        </pc:spChg>
      </pc:sldChg>
      <pc:sldChg chg="modSp mod">
        <pc:chgData name="Jonathan Hudson" userId="f8f8b515-48f0-425a-9b2c-7a1cb9f57f80" providerId="ADAL" clId="{4AD6034E-C9B3-4413-B2C2-DF309A5123F8}" dt="2021-05-03T17:46:33.459" v="35" actId="27636"/>
        <pc:sldMkLst>
          <pc:docMk/>
          <pc:sldMk cId="1757913896" sldId="757"/>
        </pc:sldMkLst>
        <pc:spChg chg="mod">
          <ac:chgData name="Jonathan Hudson" userId="f8f8b515-48f0-425a-9b2c-7a1cb9f57f80" providerId="ADAL" clId="{4AD6034E-C9B3-4413-B2C2-DF309A5123F8}" dt="2021-05-03T17:46:33.459" v="35" actId="27636"/>
          <ac:spMkLst>
            <pc:docMk/>
            <pc:sldMk cId="1757913896" sldId="757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4AD6034E-C9B3-4413-B2C2-DF309A5123F8}" dt="2021-05-03T17:49:46.429" v="133" actId="207"/>
        <pc:sldMkLst>
          <pc:docMk/>
          <pc:sldMk cId="1122635589" sldId="758"/>
        </pc:sldMkLst>
        <pc:graphicFrameChg chg="modGraphic">
          <ac:chgData name="Jonathan Hudson" userId="f8f8b515-48f0-425a-9b2c-7a1cb9f57f80" providerId="ADAL" clId="{4AD6034E-C9B3-4413-B2C2-DF309A5123F8}" dt="2021-05-03T17:49:46.429" v="133" actId="207"/>
          <ac:graphicFrameMkLst>
            <pc:docMk/>
            <pc:sldMk cId="1122635589" sldId="758"/>
            <ac:graphicFrameMk id="4" creationId="{7640F76B-B159-4441-8127-D77580ADAC7E}"/>
          </ac:graphicFrameMkLst>
        </pc:graphicFrameChg>
      </pc:sldChg>
      <pc:sldChg chg="modSp mod">
        <pc:chgData name="Jonathan Hudson" userId="f8f8b515-48f0-425a-9b2c-7a1cb9f57f80" providerId="ADAL" clId="{4AD6034E-C9B3-4413-B2C2-DF309A5123F8}" dt="2021-05-03T17:50:02.936" v="134" actId="207"/>
        <pc:sldMkLst>
          <pc:docMk/>
          <pc:sldMk cId="3716053087" sldId="759"/>
        </pc:sldMkLst>
        <pc:spChg chg="mod">
          <ac:chgData name="Jonathan Hudson" userId="f8f8b515-48f0-425a-9b2c-7a1cb9f57f80" providerId="ADAL" clId="{4AD6034E-C9B3-4413-B2C2-DF309A5123F8}" dt="2021-05-03T17:50:02.936" v="134" actId="207"/>
          <ac:spMkLst>
            <pc:docMk/>
            <pc:sldMk cId="3716053087" sldId="759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137496608" sldId="76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24122607" sldId="77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108662656" sldId="771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62430251" sldId="772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73978254" sldId="77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809552562" sldId="77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61797255" sldId="77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49413004" sldId="782"/>
        </pc:sldMkLst>
      </pc:sldChg>
      <pc:sldChg chg="add">
        <pc:chgData name="Jonathan Hudson" userId="f8f8b515-48f0-425a-9b2c-7a1cb9f57f80" providerId="ADAL" clId="{4AD6034E-C9B3-4413-B2C2-DF309A5123F8}" dt="2021-05-03T17:46:39.860" v="37"/>
        <pc:sldMkLst>
          <pc:docMk/>
          <pc:sldMk cId="704235632" sldId="783"/>
        </pc:sldMkLst>
      </pc:sldChg>
      <pc:sldChg chg="add del">
        <pc:chgData name="Jonathan Hudson" userId="f8f8b515-48f0-425a-9b2c-7a1cb9f57f80" providerId="ADAL" clId="{4AD6034E-C9B3-4413-B2C2-DF309A5123F8}" dt="2021-05-03T17:46:37.134" v="36" actId="2696"/>
        <pc:sldMkLst>
          <pc:docMk/>
          <pc:sldMk cId="3431912101" sldId="78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804673955" sldId="78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7650253" sldId="78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76260795" sldId="786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857744926" sldId="789"/>
        </pc:sldMkLst>
      </pc:sldChg>
      <pc:sldChg chg="modSp add mod ord">
        <pc:chgData name="Jonathan Hudson" userId="f8f8b515-48f0-425a-9b2c-7a1cb9f57f80" providerId="ADAL" clId="{4AD6034E-C9B3-4413-B2C2-DF309A5123F8}" dt="2021-05-03T17:47:26.049" v="65"/>
        <pc:sldMkLst>
          <pc:docMk/>
          <pc:sldMk cId="460206022" sldId="790"/>
        </pc:sldMkLst>
        <pc:spChg chg="mod">
          <ac:chgData name="Jonathan Hudson" userId="f8f8b515-48f0-425a-9b2c-7a1cb9f57f80" providerId="ADAL" clId="{4AD6034E-C9B3-4413-B2C2-DF309A5123F8}" dt="2021-05-03T17:46:54.009" v="62" actId="20577"/>
          <ac:spMkLst>
            <pc:docMk/>
            <pc:sldMk cId="460206022" sldId="790"/>
            <ac:spMk id="2" creationId="{00000000-0000-0000-0000-000000000000}"/>
          </ac:spMkLst>
        </pc:spChg>
      </pc:sldChg>
      <pc:sldChg chg="add del">
        <pc:chgData name="Jonathan Hudson" userId="f8f8b515-48f0-425a-9b2c-7a1cb9f57f80" providerId="ADAL" clId="{4AD6034E-C9B3-4413-B2C2-DF309A5123F8}" dt="2021-05-03T17:46:44.679" v="38" actId="2696"/>
        <pc:sldMkLst>
          <pc:docMk/>
          <pc:sldMk cId="1621429403" sldId="790"/>
        </pc:sldMkLst>
      </pc:sldChg>
    </pc:docChg>
  </pc:docChgLst>
  <pc:docChgLst>
    <pc:chgData name="Jonathan Hudson" userId="f8f8b515-48f0-425a-9b2c-7a1cb9f57f80" providerId="ADAL" clId="{C8CA5735-C1BE-4DA1-A095-EB8A266C323F}"/>
    <pc:docChg chg="undo custSel addSld delSld modSld delMainMaster">
      <pc:chgData name="Jonathan Hudson" userId="f8f8b515-48f0-425a-9b2c-7a1cb9f57f80" providerId="ADAL" clId="{C8CA5735-C1BE-4DA1-A095-EB8A266C323F}" dt="2021-05-03T17:38:58.889" v="154" actId="20577"/>
      <pc:docMkLst>
        <pc:docMk/>
      </pc:docMkLst>
      <pc:sldChg chg="modSp mod">
        <pc:chgData name="Jonathan Hudson" userId="f8f8b515-48f0-425a-9b2c-7a1cb9f57f80" providerId="ADAL" clId="{C8CA5735-C1BE-4DA1-A095-EB8A266C323F}" dt="2021-05-03T17:29:05.878" v="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C8CA5735-C1BE-4DA1-A095-EB8A266C323F}" dt="2021-05-03T17:29:05.878" v="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C8CA5735-C1BE-4DA1-A095-EB8A266C323F}" dt="2021-05-03T17:38:58.889" v="154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C8CA5735-C1BE-4DA1-A095-EB8A266C323F}" dt="2021-05-03T17:38:58.889" v="154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C8CA5735-C1BE-4DA1-A095-EB8A266C323F}" dt="2021-05-03T17:35:16.803" v="59"/>
        <pc:sldMkLst>
          <pc:docMk/>
          <pc:sldMk cId="3788202904" sldId="382"/>
        </pc:sldMkLst>
        <pc:spChg chg="mod">
          <ac:chgData name="Jonathan Hudson" userId="f8f8b515-48f0-425a-9b2c-7a1cb9f57f80" providerId="ADAL" clId="{C8CA5735-C1BE-4DA1-A095-EB8A266C323F}" dt="2021-05-03T17:35:16.803" v="59"/>
          <ac:spMkLst>
            <pc:docMk/>
            <pc:sldMk cId="3788202904" sldId="382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269122065" sldId="39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416434820" sldId="400"/>
        </pc:sldMkLst>
      </pc:sldChg>
      <pc:sldChg chg="delSp modSp mod">
        <pc:chgData name="Jonathan Hudson" userId="f8f8b515-48f0-425a-9b2c-7a1cb9f57f80" providerId="ADAL" clId="{C8CA5735-C1BE-4DA1-A095-EB8A266C323F}" dt="2021-05-03T17:36:51.437" v="96" actId="27636"/>
        <pc:sldMkLst>
          <pc:docMk/>
          <pc:sldMk cId="2980478006" sldId="401"/>
        </pc:sldMkLst>
        <pc:spChg chg="mod">
          <ac:chgData name="Jonathan Hudson" userId="f8f8b515-48f0-425a-9b2c-7a1cb9f57f80" providerId="ADAL" clId="{C8CA5735-C1BE-4DA1-A095-EB8A266C323F}" dt="2021-05-03T17:36:51.437" v="96" actId="27636"/>
          <ac:spMkLst>
            <pc:docMk/>
            <pc:sldMk cId="2980478006" sldId="401"/>
            <ac:spMk id="3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9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0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1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2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211281781" sldId="40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994440028" sldId="40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734356620" sldId="40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118090256" sldId="41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148755470" sldId="41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8155637" sldId="41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62976583" sldId="42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478935548" sldId="42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679960403" sldId="42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82644245" sldId="46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254640241" sldId="53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1958504" sldId="53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35930984" sldId="54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27473342" sldId="54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231558131" sldId="54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9969258" sldId="60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52439332" sldId="76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562417506" sldId="764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168538170" sldId="765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98600843" sldId="768"/>
        </pc:sldMkLst>
      </pc:sldChg>
      <pc:sldChg chg="modSp mod">
        <pc:chgData name="Jonathan Hudson" userId="f8f8b515-48f0-425a-9b2c-7a1cb9f57f80" providerId="ADAL" clId="{C8CA5735-C1BE-4DA1-A095-EB8A266C323F}" dt="2021-05-03T17:36:14.449" v="92" actId="20577"/>
        <pc:sldMkLst>
          <pc:docMk/>
          <pc:sldMk cId="3221615099" sldId="768"/>
        </pc:sldMkLst>
        <pc:spChg chg="mod">
          <ac:chgData name="Jonathan Hudson" userId="f8f8b515-48f0-425a-9b2c-7a1cb9f57f80" providerId="ADAL" clId="{C8CA5735-C1BE-4DA1-A095-EB8A266C323F}" dt="2021-05-03T17:36:10.759" v="90" actId="20577"/>
          <ac:spMkLst>
            <pc:docMk/>
            <pc:sldMk cId="3221615099" sldId="768"/>
            <ac:spMk id="3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6:14.449" v="92" actId="20577"/>
          <ac:spMkLst>
            <pc:docMk/>
            <pc:sldMk cId="3221615099" sldId="768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89485791" sldId="770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45136788" sldId="77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36675502" sldId="77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088932591" sldId="774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223133840" sldId="775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008378057" sldId="77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289580792" sldId="777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81599212" sldId="77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84166132" sldId="77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049204502" sldId="780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273438895" sldId="781"/>
        </pc:sldMkLst>
      </pc:sldChg>
      <pc:sldChg chg="delSp modSp mod">
        <pc:chgData name="Jonathan Hudson" userId="f8f8b515-48f0-425a-9b2c-7a1cb9f57f80" providerId="ADAL" clId="{C8CA5735-C1BE-4DA1-A095-EB8A266C323F}" dt="2021-05-03T17:38:34.730" v="126" actId="20577"/>
        <pc:sldMkLst>
          <pc:docMk/>
          <pc:sldMk cId="348514796" sldId="790"/>
        </pc:sldMkLst>
        <pc:spChg chg="del">
          <ac:chgData name="Jonathan Hudson" userId="f8f8b515-48f0-425a-9b2c-7a1cb9f57f80" providerId="ADAL" clId="{C8CA5735-C1BE-4DA1-A095-EB8A266C323F}" dt="2021-05-03T17:38:03.208" v="114" actId="478"/>
          <ac:spMkLst>
            <pc:docMk/>
            <pc:sldMk cId="348514796" sldId="790"/>
            <ac:spMk id="5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8:34.730" v="126" actId="20577"/>
          <ac:spMkLst>
            <pc:docMk/>
            <pc:sldMk cId="348514796" sldId="790"/>
            <ac:spMk id="10" creationId="{00000000-0000-0000-0000-000000000000}"/>
          </ac:spMkLst>
        </pc:spChg>
      </pc:sldChg>
      <pc:sldChg chg="delSp modSp add mod">
        <pc:chgData name="Jonathan Hudson" userId="f8f8b515-48f0-425a-9b2c-7a1cb9f57f80" providerId="ADAL" clId="{C8CA5735-C1BE-4DA1-A095-EB8A266C323F}" dt="2021-05-03T17:37:15.376" v="113" actId="1076"/>
        <pc:sldMkLst>
          <pc:docMk/>
          <pc:sldMk cId="1469931984" sldId="791"/>
        </pc:sldMkLst>
        <pc:spChg chg="mod">
          <ac:chgData name="Jonathan Hudson" userId="f8f8b515-48f0-425a-9b2c-7a1cb9f57f80" providerId="ADAL" clId="{C8CA5735-C1BE-4DA1-A095-EB8A266C323F}" dt="2021-05-03T17:37:09.489" v="112" actId="20577"/>
          <ac:spMkLst>
            <pc:docMk/>
            <pc:sldMk cId="1469931984" sldId="791"/>
            <ac:spMk id="3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58.967" v="99" actId="478"/>
          <ac:spMkLst>
            <pc:docMk/>
            <pc:sldMk cId="1469931984" sldId="791"/>
            <ac:spMk id="7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7:00.519" v="100" actId="478"/>
          <ac:spMkLst>
            <pc:docMk/>
            <pc:sldMk cId="1469931984" sldId="791"/>
            <ac:spMk id="8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9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0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1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2" creationId="{00000000-0000-0000-0000-000000000000}"/>
          </ac:spMkLst>
        </pc:spChg>
        <pc:picChg chg="del">
          <ac:chgData name="Jonathan Hudson" userId="f8f8b515-48f0-425a-9b2c-7a1cb9f57f80" providerId="ADAL" clId="{C8CA5735-C1BE-4DA1-A095-EB8A266C323F}" dt="2021-05-03T17:36:57.208" v="97" actId="478"/>
          <ac:picMkLst>
            <pc:docMk/>
            <pc:sldMk cId="1469931984" sldId="791"/>
            <ac:picMk id="5" creationId="{00000000-0000-0000-0000-000000000000}"/>
          </ac:picMkLst>
        </pc:picChg>
        <pc:picChg chg="del">
          <ac:chgData name="Jonathan Hudson" userId="f8f8b515-48f0-425a-9b2c-7a1cb9f57f80" providerId="ADAL" clId="{C8CA5735-C1BE-4DA1-A095-EB8A266C323F}" dt="2021-05-03T17:36:57.695" v="98" actId="478"/>
          <ac:picMkLst>
            <pc:docMk/>
            <pc:sldMk cId="1469931984" sldId="791"/>
            <ac:picMk id="6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C8CA5735-C1BE-4DA1-A095-EB8A266C323F}" dt="2021-05-03T17:29:34.165" v="44" actId="47"/>
        <pc:sldMasterMkLst>
          <pc:docMk/>
          <pc:sldMasterMk cId="2003137772" sldId="2147483680"/>
        </pc:sldMasterMkLst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160672435" sldId="2147483681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4201967954" sldId="2147483682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865313186" sldId="2147483683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802997017" sldId="2147483684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821385520" sldId="2147483685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128224356" sldId="2147483686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581488664" sldId="2147483687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091373139" sldId="2147483688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393630403" sldId="2147483689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54593698" sldId="2147483690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884193936" sldId="2147483691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200028918" sldId="2147483692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676041686" sldId="2147483693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02127606" sldId="2147483694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262528284" sldId="2147483695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527974545" sldId="2147483696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885747884" sldId="2147483697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742756359" sldId="2147483698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491113748" sldId="2147483699"/>
          </pc:sldLayoutMkLst>
        </pc:sldLayoutChg>
      </pc:sldMasterChg>
    </pc:docChg>
  </pc:docChgLst>
  <pc:docChgLst>
    <pc:chgData name="Jonathan Hudson" userId="f8f8b515-48f0-425a-9b2c-7a1cb9f57f80" providerId="ADAL" clId="{A1EECB45-8A4C-4420-8F81-765174B14DFB}"/>
    <pc:docChg chg="delSld modSld delMainMaster">
      <pc:chgData name="Jonathan Hudson" userId="f8f8b515-48f0-425a-9b2c-7a1cb9f57f80" providerId="ADAL" clId="{A1EECB45-8A4C-4420-8F81-765174B14DFB}" dt="2021-05-03T17:40:37.038" v="19" actId="47"/>
      <pc:docMkLst>
        <pc:docMk/>
      </pc:docMkLst>
      <pc:sldChg chg="modSp mod">
        <pc:chgData name="Jonathan Hudson" userId="f8f8b515-48f0-425a-9b2c-7a1cb9f57f80" providerId="ADAL" clId="{A1EECB45-8A4C-4420-8F81-765174B14DFB}" dt="2021-05-03T17:40:12.737" v="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A1EECB45-8A4C-4420-8F81-765174B14DFB}" dt="2021-05-03T17:40:12.737" v="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A1EECB45-8A4C-4420-8F81-765174B14DFB}" dt="2021-05-03T17:40:31.936" v="1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A1EECB45-8A4C-4420-8F81-765174B14DFB}" dt="2021-05-03T17:40:31.936" v="18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17600837" sldId="37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367738910" sldId="374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44277348" sldId="375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067828192" sldId="37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732678842" sldId="37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862961150" sldId="37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557868" sldId="38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788202904" sldId="382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69696182" sldId="38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980478006" sldId="40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227622973" sldId="40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28892094" sldId="404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382596823" sldId="405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800739711" sldId="40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297911261" sldId="41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199447018" sldId="76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221615099" sldId="76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089928722" sldId="76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845480646" sldId="77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322414465" sldId="77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149331535" sldId="77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634117648" sldId="780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577056719" sldId="78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074966941" sldId="78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78175534" sldId="78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48514796" sldId="790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69931984" sldId="791"/>
        </pc:sldMkLst>
      </pc:sldChg>
      <pc:sldMasterChg chg="del delSldLayout">
        <pc:chgData name="Jonathan Hudson" userId="f8f8b515-48f0-425a-9b2c-7a1cb9f57f80" providerId="ADAL" clId="{A1EECB45-8A4C-4420-8F81-765174B14DFB}" dt="2021-05-03T17:40:37.038" v="19" actId="47"/>
        <pc:sldMasterMkLst>
          <pc:docMk/>
          <pc:sldMasterMk cId="3415285382" sldId="2147483680"/>
        </pc:sldMasterMkLst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894990022" sldId="2147483681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160763374" sldId="2147483682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129579490" sldId="2147483683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15466383" sldId="2147483684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363083319" sldId="2147483685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452688188" sldId="2147483686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551634138" sldId="2147483687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404387783" sldId="2147483688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277572648" sldId="2147483689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356248576" sldId="2147483690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437306659" sldId="2147483691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91090659" sldId="2147483692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674978848" sldId="2147483693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056503064" sldId="2147483694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976361816" sldId="2147483695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555863752" sldId="2147483696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004731406" sldId="2147483697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707535974" sldId="2147483698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776718611" sldId="2147483699"/>
          </pc:sldLayoutMkLst>
        </pc:sldLayoutChg>
      </pc:sldMasterChg>
    </pc:docChg>
  </pc:docChgLst>
  <pc:docChgLst>
    <pc:chgData name="Jonathan Hudson" userId="f8f8b515-48f0-425a-9b2c-7a1cb9f57f80" providerId="ADAL" clId="{63EBACFE-B090-4FCF-B430-0462692574D5}"/>
    <pc:docChg chg="undo custSel addSld delSld modSld addMainMaster delMainMaster">
      <pc:chgData name="Jonathan Hudson" userId="f8f8b515-48f0-425a-9b2c-7a1cb9f57f80" providerId="ADAL" clId="{63EBACFE-B090-4FCF-B430-0462692574D5}" dt="2021-04-30T17:44:38.127" v="957" actId="6549"/>
      <pc:docMkLst>
        <pc:docMk/>
      </pc:docMkLst>
      <pc:sldChg chg="modSp add del mod">
        <pc:chgData name="Jonathan Hudson" userId="f8f8b515-48f0-425a-9b2c-7a1cb9f57f80" providerId="ADAL" clId="{63EBACFE-B090-4FCF-B430-0462692574D5}" dt="2021-04-30T17:28:20.985" v="3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63EBACFE-B090-4FCF-B430-0462692574D5}" dt="2021-04-30T17:28:20.985" v="3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63EBACFE-B090-4FCF-B430-0462692574D5}" dt="2021-04-30T17:28:29.273" v="50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63EBACFE-B090-4FCF-B430-0462692574D5}" dt="2021-04-30T17:28:29.273" v="50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450874098" sldId="32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02869499" sldId="33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7"/>
        </pc:sldMkLst>
      </pc:sldChg>
      <pc:sldChg chg="modSp mod">
        <pc:chgData name="Jonathan Hudson" userId="f8f8b515-48f0-425a-9b2c-7a1cb9f57f80" providerId="ADAL" clId="{63EBACFE-B090-4FCF-B430-0462692574D5}" dt="2021-04-30T17:35:53.673" v="554" actId="113"/>
        <pc:sldMkLst>
          <pc:docMk/>
          <pc:sldMk cId="1398282742" sldId="338"/>
        </pc:sldMkLst>
        <pc:spChg chg="mod">
          <ac:chgData name="Jonathan Hudson" userId="f8f8b515-48f0-425a-9b2c-7a1cb9f57f80" providerId="ADAL" clId="{63EBACFE-B090-4FCF-B430-0462692574D5}" dt="2021-04-30T17:35:53.673" v="554" actId="113"/>
          <ac:spMkLst>
            <pc:docMk/>
            <pc:sldMk cId="1398282742" sldId="338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37:42.031" v="670" actId="207"/>
        <pc:sldMkLst>
          <pc:docMk/>
          <pc:sldMk cId="229063139" sldId="341"/>
        </pc:sldMkLst>
        <pc:spChg chg="mod">
          <ac:chgData name="Jonathan Hudson" userId="f8f8b515-48f0-425a-9b2c-7a1cb9f57f80" providerId="ADAL" clId="{63EBACFE-B090-4FCF-B430-0462692574D5}" dt="2021-04-30T17:37:42.031" v="670" actId="207"/>
          <ac:spMkLst>
            <pc:docMk/>
            <pc:sldMk cId="229063139" sldId="341"/>
            <ac:spMk id="9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5508071" sldId="34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8"/>
        </pc:sldMkLst>
      </pc:sldChg>
      <pc:sldChg chg="addSp modSp mod">
        <pc:chgData name="Jonathan Hudson" userId="f8f8b515-48f0-425a-9b2c-7a1cb9f57f80" providerId="ADAL" clId="{63EBACFE-B090-4FCF-B430-0462692574D5}" dt="2021-04-30T17:41:53.083" v="834" actId="1076"/>
        <pc:sldMkLst>
          <pc:docMk/>
          <pc:sldMk cId="3097946807" sldId="356"/>
        </pc:sldMkLst>
        <pc:spChg chg="mod">
          <ac:chgData name="Jonathan Hudson" userId="f8f8b515-48f0-425a-9b2c-7a1cb9f57f80" providerId="ADAL" clId="{63EBACFE-B090-4FCF-B430-0462692574D5}" dt="2021-04-30T17:41:25.185" v="828" actId="6549"/>
          <ac:spMkLst>
            <pc:docMk/>
            <pc:sldMk cId="3097946807" sldId="356"/>
            <ac:spMk id="2" creationId="{00000000-0000-0000-0000-000000000000}"/>
          </ac:spMkLst>
        </pc:spChg>
        <pc:spChg chg="mod">
          <ac:chgData name="Jonathan Hudson" userId="f8f8b515-48f0-425a-9b2c-7a1cb9f57f80" providerId="ADAL" clId="{63EBACFE-B090-4FCF-B430-0462692574D5}" dt="2021-04-30T17:41:27.161" v="829" actId="20577"/>
          <ac:spMkLst>
            <pc:docMk/>
            <pc:sldMk cId="3097946807" sldId="356"/>
            <ac:spMk id="9" creationId="{00000000-0000-0000-0000-000000000000}"/>
          </ac:spMkLst>
        </pc:spChg>
        <pc:picChg chg="add mod">
          <ac:chgData name="Jonathan Hudson" userId="f8f8b515-48f0-425a-9b2c-7a1cb9f57f80" providerId="ADAL" clId="{63EBACFE-B090-4FCF-B430-0462692574D5}" dt="2021-04-30T17:39:13.033" v="683" actId="1076"/>
          <ac:picMkLst>
            <pc:docMk/>
            <pc:sldMk cId="3097946807" sldId="356"/>
            <ac:picMk id="4" creationId="{AA862633-B040-4A13-BB4D-628EDD9CED0A}"/>
          </ac:picMkLst>
        </pc:picChg>
        <pc:picChg chg="add mod">
          <ac:chgData name="Jonathan Hudson" userId="f8f8b515-48f0-425a-9b2c-7a1cb9f57f80" providerId="ADAL" clId="{63EBACFE-B090-4FCF-B430-0462692574D5}" dt="2021-04-30T17:41:53.083" v="834" actId="1076"/>
          <ac:picMkLst>
            <pc:docMk/>
            <pc:sldMk cId="3097946807" sldId="356"/>
            <ac:picMk id="1026" creationId="{8D056E51-3F0C-4905-85B4-EDE10C1EE68A}"/>
          </ac:picMkLst>
        </pc:picChg>
        <pc:picChg chg="mod">
          <ac:chgData name="Jonathan Hudson" userId="f8f8b515-48f0-425a-9b2c-7a1cb9f57f80" providerId="ADAL" clId="{63EBACFE-B090-4FCF-B430-0462692574D5}" dt="2021-04-30T17:39:08.367" v="680" actId="14100"/>
          <ac:picMkLst>
            <pc:docMk/>
            <pc:sldMk cId="3097946807" sldId="356"/>
            <ac:picMk id="7170" creationId="{00000000-0000-0000-0000-000000000000}"/>
          </ac:picMkLst>
        </pc:pic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99141022" sldId="36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987205989" sldId="36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750150202" sldId="386"/>
        </pc:sldMkLst>
      </pc:sldChg>
      <pc:sldChg chg="modSp mod">
        <pc:chgData name="Jonathan Hudson" userId="f8f8b515-48f0-425a-9b2c-7a1cb9f57f80" providerId="ADAL" clId="{63EBACFE-B090-4FCF-B430-0462692574D5}" dt="2021-04-30T17:44:38.127" v="957" actId="6549"/>
        <pc:sldMkLst>
          <pc:docMk/>
          <pc:sldMk cId="588338891" sldId="388"/>
        </pc:sldMkLst>
        <pc:spChg chg="mod">
          <ac:chgData name="Jonathan Hudson" userId="f8f8b515-48f0-425a-9b2c-7a1cb9f57f80" providerId="ADAL" clId="{63EBACFE-B090-4FCF-B430-0462692574D5}" dt="2021-04-30T17:44:38.127" v="957" actId="6549"/>
          <ac:spMkLst>
            <pc:docMk/>
            <pc:sldMk cId="588338891" sldId="388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42:47.483" v="872" actId="5793"/>
        <pc:sldMkLst>
          <pc:docMk/>
          <pc:sldMk cId="195328088" sldId="474"/>
        </pc:sldMkLst>
        <pc:spChg chg="mod">
          <ac:chgData name="Jonathan Hudson" userId="f8f8b515-48f0-425a-9b2c-7a1cb9f57f80" providerId="ADAL" clId="{63EBACFE-B090-4FCF-B430-0462692574D5}" dt="2021-04-30T17:42:47.483" v="872" actId="5793"/>
          <ac:spMkLst>
            <pc:docMk/>
            <pc:sldMk cId="195328088" sldId="474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566937346" sldId="77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012970" sldId="77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649459742" sldId="778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820133970" sldId="77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48034021" sldId="78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31290216" sldId="781"/>
        </pc:sldMkLst>
      </pc:sldChg>
      <pc:sldChg chg="modSp mod">
        <pc:chgData name="Jonathan Hudson" userId="f8f8b515-48f0-425a-9b2c-7a1cb9f57f80" providerId="ADAL" clId="{63EBACFE-B090-4FCF-B430-0462692574D5}" dt="2021-04-30T17:35:32.054" v="552" actId="20577"/>
        <pc:sldMkLst>
          <pc:docMk/>
          <pc:sldMk cId="1518657710" sldId="781"/>
        </pc:sldMkLst>
        <pc:spChg chg="mod">
          <ac:chgData name="Jonathan Hudson" userId="f8f8b515-48f0-425a-9b2c-7a1cb9f57f80" providerId="ADAL" clId="{63EBACFE-B090-4FCF-B430-0462692574D5}" dt="2021-04-30T17:35:32.054" v="552" actId="20577"/>
          <ac:spMkLst>
            <pc:docMk/>
            <pc:sldMk cId="1518657710" sldId="781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372289401" sldId="78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000642106" sldId="78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135761984" sldId="786"/>
        </pc:sldMkLst>
      </pc:sldChg>
      <pc:sldChg chg="modSp mod">
        <pc:chgData name="Jonathan Hudson" userId="f8f8b515-48f0-425a-9b2c-7a1cb9f57f80" providerId="ADAL" clId="{63EBACFE-B090-4FCF-B430-0462692574D5}" dt="2021-04-30T17:44:03.801" v="951" actId="20577"/>
        <pc:sldMkLst>
          <pc:docMk/>
          <pc:sldMk cId="2718311832" sldId="789"/>
        </pc:sldMkLst>
        <pc:spChg chg="mod">
          <ac:chgData name="Jonathan Hudson" userId="f8f8b515-48f0-425a-9b2c-7a1cb9f57f80" providerId="ADAL" clId="{63EBACFE-B090-4FCF-B430-0462692574D5}" dt="2021-04-30T17:44:03.801" v="951" actId="20577"/>
          <ac:spMkLst>
            <pc:docMk/>
            <pc:sldMk cId="2718311832" sldId="789"/>
            <ac:spMk id="3" creationId="{9C2EA5A5-DA0C-450E-B20A-BC0DF17BD501}"/>
          </ac:spMkLst>
        </pc:spChg>
      </pc:sldChg>
      <pc:sldChg chg="delSp add del setBg delDesignElem">
        <pc:chgData name="Jonathan Hudson" userId="f8f8b515-48f0-425a-9b2c-7a1cb9f57f80" providerId="ADAL" clId="{63EBACFE-B090-4FCF-B430-0462692574D5}" dt="2021-04-30T17:29:25.240" v="53" actId="47"/>
        <pc:sldMkLst>
          <pc:docMk/>
          <pc:sldMk cId="627151463" sldId="794"/>
        </pc:sldMkLst>
        <pc:spChg chg="del">
          <ac:chgData name="Jonathan Hudson" userId="f8f8b515-48f0-425a-9b2c-7a1cb9f57f80" providerId="ADAL" clId="{63EBACFE-B090-4FCF-B430-0462692574D5}" dt="2021-04-30T17:29:22.464" v="52"/>
          <ac:spMkLst>
            <pc:docMk/>
            <pc:sldMk cId="627151463" sldId="794"/>
            <ac:spMk id="9" creationId="{B819A166-7571-4003-A6B8-B62034C3ED30}"/>
          </ac:spMkLst>
        </pc:spChg>
      </pc:sldChg>
      <pc:sldChg chg="addSp delSp modSp new mod chgLayout">
        <pc:chgData name="Jonathan Hudson" userId="f8f8b515-48f0-425a-9b2c-7a1cb9f57f80" providerId="ADAL" clId="{63EBACFE-B090-4FCF-B430-0462692574D5}" dt="2021-04-30T17:34:30.908" v="532" actId="1076"/>
        <pc:sldMkLst>
          <pc:docMk/>
          <pc:sldMk cId="4012131057" sldId="794"/>
        </pc:sldMkLst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2" creationId="{B573E322-EA1D-46D5-833A-3B3CCDB5AB26}"/>
          </ac:spMkLst>
        </pc:spChg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3" creationId="{DF17E1EC-E8DD-4EC4-A7CC-362B52C925B3}"/>
          </ac:spMkLst>
        </pc:spChg>
        <pc:spChg chg="add mod ord">
          <ac:chgData name="Jonathan Hudson" userId="f8f8b515-48f0-425a-9b2c-7a1cb9f57f80" providerId="ADAL" clId="{63EBACFE-B090-4FCF-B430-0462692574D5}" dt="2021-04-30T17:31:19.848" v="143" actId="20577"/>
          <ac:spMkLst>
            <pc:docMk/>
            <pc:sldMk cId="4012131057" sldId="794"/>
            <ac:spMk id="4" creationId="{D6B262B9-482C-4B7F-BE09-DBE1A5D4241B}"/>
          </ac:spMkLst>
        </pc:spChg>
        <pc:spChg chg="add del mod ord">
          <ac:chgData name="Jonathan Hudson" userId="f8f8b515-48f0-425a-9b2c-7a1cb9f57f80" providerId="ADAL" clId="{63EBACFE-B090-4FCF-B430-0462692574D5}" dt="2021-04-30T17:30:25.729" v="65"/>
          <ac:spMkLst>
            <pc:docMk/>
            <pc:sldMk cId="4012131057" sldId="794"/>
            <ac:spMk id="5" creationId="{E2319812-D732-4A29-A25C-B6D12C429B66}"/>
          </ac:spMkLst>
        </pc:spChg>
        <pc:spChg chg="add mod">
          <ac:chgData name="Jonathan Hudson" userId="f8f8b515-48f0-425a-9b2c-7a1cb9f57f80" providerId="ADAL" clId="{63EBACFE-B090-4FCF-B430-0462692574D5}" dt="2021-04-30T17:30:18.610" v="62" actId="14100"/>
          <ac:spMkLst>
            <pc:docMk/>
            <pc:sldMk cId="4012131057" sldId="794"/>
            <ac:spMk id="6" creationId="{C49789DE-105B-415C-9017-704E3E31DD9B}"/>
          </ac:spMkLst>
        </pc:spChg>
        <pc:spChg chg="add del mod">
          <ac:chgData name="Jonathan Hudson" userId="f8f8b515-48f0-425a-9b2c-7a1cb9f57f80" providerId="ADAL" clId="{63EBACFE-B090-4FCF-B430-0462692574D5}" dt="2021-04-30T17:30:21.572" v="64"/>
          <ac:spMkLst>
            <pc:docMk/>
            <pc:sldMk cId="4012131057" sldId="794"/>
            <ac:spMk id="7" creationId="{4125BC7D-6727-4300-8390-B96D0028A767}"/>
          </ac:spMkLst>
        </pc:spChg>
        <pc:spChg chg="add mod">
          <ac:chgData name="Jonathan Hudson" userId="f8f8b515-48f0-425a-9b2c-7a1cb9f57f80" providerId="ADAL" clId="{63EBACFE-B090-4FCF-B430-0462692574D5}" dt="2021-04-30T17:30:42.200" v="83" actId="14100"/>
          <ac:spMkLst>
            <pc:docMk/>
            <pc:sldMk cId="4012131057" sldId="794"/>
            <ac:spMk id="8" creationId="{E65AE4CA-D8F4-438F-97B8-1174AA6267EF}"/>
          </ac:spMkLst>
        </pc:spChg>
        <pc:spChg chg="add del mod">
          <ac:chgData name="Jonathan Hudson" userId="f8f8b515-48f0-425a-9b2c-7a1cb9f57f80" providerId="ADAL" clId="{63EBACFE-B090-4FCF-B430-0462692574D5}" dt="2021-04-30T17:31:04" v="93" actId="478"/>
          <ac:spMkLst>
            <pc:docMk/>
            <pc:sldMk cId="4012131057" sldId="794"/>
            <ac:spMk id="9" creationId="{3CE3C03F-7743-4D7F-BF55-7308B3C61F7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0" creationId="{F6ECDE7D-C54F-46BE-A98F-5848EDBB917F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1" creationId="{3237E1B9-8A46-42CE-BD4C-4167620F213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2" creationId="{B8729E8A-8E9C-442F-B941-94F6FE107536}"/>
          </ac:spMkLst>
        </pc:spChg>
        <pc:spChg chg="add mod">
          <ac:chgData name="Jonathan Hudson" userId="f8f8b515-48f0-425a-9b2c-7a1cb9f57f80" providerId="ADAL" clId="{63EBACFE-B090-4FCF-B430-0462692574D5}" dt="2021-04-30T17:34:24.427" v="531" actId="20577"/>
          <ac:spMkLst>
            <pc:docMk/>
            <pc:sldMk cId="4012131057" sldId="794"/>
            <ac:spMk id="13" creationId="{50FDF4F7-A5E3-4557-A4BF-85D3FEBA8B97}"/>
          </ac:spMkLst>
        </pc:spChg>
        <pc:spChg chg="add mod">
          <ac:chgData name="Jonathan Hudson" userId="f8f8b515-48f0-425a-9b2c-7a1cb9f57f80" providerId="ADAL" clId="{63EBACFE-B090-4FCF-B430-0462692574D5}" dt="2021-04-30T17:33:06.557" v="217" actId="113"/>
          <ac:spMkLst>
            <pc:docMk/>
            <pc:sldMk cId="4012131057" sldId="794"/>
            <ac:spMk id="19" creationId="{513AE99A-89A7-4C02-A6EC-446D4CB218C4}"/>
          </ac:spMkLst>
        </pc:spChg>
        <pc:cxnChg chg="add mod">
          <ac:chgData name="Jonathan Hudson" userId="f8f8b515-48f0-425a-9b2c-7a1cb9f57f80" providerId="ADAL" clId="{63EBACFE-B090-4FCF-B430-0462692574D5}" dt="2021-04-30T17:31:53.872" v="170" actId="1582"/>
          <ac:cxnSpMkLst>
            <pc:docMk/>
            <pc:sldMk cId="4012131057" sldId="794"/>
            <ac:cxnSpMk id="15" creationId="{AB6CB005-1629-4F60-878E-5383B89C2422}"/>
          </ac:cxnSpMkLst>
        </pc:cxnChg>
        <pc:cxnChg chg="add mod">
          <ac:chgData name="Jonathan Hudson" userId="f8f8b515-48f0-425a-9b2c-7a1cb9f57f80" providerId="ADAL" clId="{63EBACFE-B090-4FCF-B430-0462692574D5}" dt="2021-04-30T17:34:30.908" v="532" actId="1076"/>
          <ac:cxnSpMkLst>
            <pc:docMk/>
            <pc:sldMk cId="4012131057" sldId="794"/>
            <ac:cxnSpMk id="16" creationId="{B80924BA-A660-4FA5-97F9-671CE6370A47}"/>
          </ac:cxnSpMkLst>
        </pc:cxnChg>
      </pc:sldChg>
      <pc:sldChg chg="addSp delSp modSp add mod">
        <pc:chgData name="Jonathan Hudson" userId="f8f8b515-48f0-425a-9b2c-7a1cb9f57f80" providerId="ADAL" clId="{63EBACFE-B090-4FCF-B430-0462692574D5}" dt="2021-04-30T17:40:31.296" v="747" actId="478"/>
        <pc:sldMkLst>
          <pc:docMk/>
          <pc:sldMk cId="1186555623" sldId="795"/>
        </pc:sldMkLst>
        <pc:spChg chg="mod">
          <ac:chgData name="Jonathan Hudson" userId="f8f8b515-48f0-425a-9b2c-7a1cb9f57f80" providerId="ADAL" clId="{63EBACFE-B090-4FCF-B430-0462692574D5}" dt="2021-04-30T17:39:56.920" v="738" actId="6549"/>
          <ac:spMkLst>
            <pc:docMk/>
            <pc:sldMk cId="1186555623" sldId="795"/>
            <ac:spMk id="2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39:57.648" v="739" actId="478"/>
          <ac:spMkLst>
            <pc:docMk/>
            <pc:sldMk cId="1186555623" sldId="795"/>
            <ac:spMk id="5" creationId="{441B64CC-510D-4A3B-8B8F-F722538BBC71}"/>
          </ac:spMkLst>
        </pc:spChg>
        <pc:spChg chg="del">
          <ac:chgData name="Jonathan Hudson" userId="f8f8b515-48f0-425a-9b2c-7a1cb9f57f80" providerId="ADAL" clId="{63EBACFE-B090-4FCF-B430-0462692574D5}" dt="2021-04-30T17:40:21.405" v="743" actId="478"/>
          <ac:spMkLst>
            <pc:docMk/>
            <pc:sldMk cId="1186555623" sldId="795"/>
            <ac:spMk id="9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40:31.296" v="747" actId="478"/>
          <ac:spMkLst>
            <pc:docMk/>
            <pc:sldMk cId="1186555623" sldId="795"/>
            <ac:spMk id="10" creationId="{F794222B-2104-46EF-BC2E-24A2C40DFD8A}"/>
          </ac:spMkLst>
        </pc:spChg>
        <pc:picChg chg="add del mod">
          <ac:chgData name="Jonathan Hudson" userId="f8f8b515-48f0-425a-9b2c-7a1cb9f57f80" providerId="ADAL" clId="{63EBACFE-B090-4FCF-B430-0462692574D5}" dt="2021-04-30T17:39:57.648" v="739" actId="478"/>
          <ac:picMkLst>
            <pc:docMk/>
            <pc:sldMk cId="1186555623" sldId="795"/>
            <ac:picMk id="4" creationId="{09002347-31C4-4340-8AB8-52C9C16A2E5B}"/>
          </ac:picMkLst>
        </pc:picChg>
        <pc:picChg chg="add del mod">
          <ac:chgData name="Jonathan Hudson" userId="f8f8b515-48f0-425a-9b2c-7a1cb9f57f80" providerId="ADAL" clId="{63EBACFE-B090-4FCF-B430-0462692574D5}" dt="2021-04-30T17:40:28.820" v="746" actId="478"/>
          <ac:picMkLst>
            <pc:docMk/>
            <pc:sldMk cId="1186555623" sldId="795"/>
            <ac:picMk id="7" creationId="{93BD9D33-98B7-44C2-8B83-4FCA6F3AC760}"/>
          </ac:picMkLst>
        </pc:picChg>
        <pc:picChg chg="del">
          <ac:chgData name="Jonathan Hudson" userId="f8f8b515-48f0-425a-9b2c-7a1cb9f57f80" providerId="ADAL" clId="{63EBACFE-B090-4FCF-B430-0462692574D5}" dt="2021-04-30T17:37:57.952" v="674" actId="478"/>
          <ac:picMkLst>
            <pc:docMk/>
            <pc:sldMk cId="1186555623" sldId="795"/>
            <ac:picMk id="7170" creationId="{00000000-0000-0000-0000-000000000000}"/>
          </ac:picMkLst>
        </pc:picChg>
      </pc:sldChg>
      <pc:sldChg chg="addSp delSp add del setBg delDesignElem">
        <pc:chgData name="Jonathan Hudson" userId="f8f8b515-48f0-425a-9b2c-7a1cb9f57f80" providerId="ADAL" clId="{63EBACFE-B090-4FCF-B430-0462692574D5}" dt="2021-04-30T17:36:28.908" v="573"/>
        <pc:sldMkLst>
          <pc:docMk/>
          <pc:sldMk cId="4129187975" sldId="795"/>
        </pc:sldMkLst>
        <pc:spChg chg="add del">
          <ac:chgData name="Jonathan Hudson" userId="f8f8b515-48f0-425a-9b2c-7a1cb9f57f80" providerId="ADAL" clId="{63EBACFE-B090-4FCF-B430-0462692574D5}" dt="2021-04-30T17:36:28.908" v="573"/>
          <ac:spMkLst>
            <pc:docMk/>
            <pc:sldMk cId="4129187975" sldId="795"/>
            <ac:spMk id="71" creationId="{EBF87945-A001-489F-9D9B-7D9435F0B9CA}"/>
          </ac:spMkLst>
        </pc:spChg>
      </pc:sldChg>
      <pc:sldChg chg="addSp delSp add del setBg delDesignElem">
        <pc:chgData name="Jonathan Hudson" userId="f8f8b515-48f0-425a-9b2c-7a1cb9f57f80" providerId="ADAL" clId="{63EBACFE-B090-4FCF-B430-0462692574D5}" dt="2021-04-30T17:39:43.178" v="717"/>
        <pc:sldMkLst>
          <pc:docMk/>
          <pc:sldMk cId="660877662" sldId="796"/>
        </pc:sldMkLst>
        <pc:spChg chg="add del">
          <ac:chgData name="Jonathan Hudson" userId="f8f8b515-48f0-425a-9b2c-7a1cb9f57f80" providerId="ADAL" clId="{63EBACFE-B090-4FCF-B430-0462692574D5}" dt="2021-04-30T17:39:43.178" v="717"/>
          <ac:spMkLst>
            <pc:docMk/>
            <pc:sldMk cId="660877662" sldId="796"/>
            <ac:spMk id="71" creationId="{EBF87945-A001-489F-9D9B-7D9435F0B9CA}"/>
          </ac:spMkLst>
        </pc:spChg>
      </pc:sldChg>
      <pc:sldChg chg="add">
        <pc:chgData name="Jonathan Hudson" userId="f8f8b515-48f0-425a-9b2c-7a1cb9f57f80" providerId="ADAL" clId="{63EBACFE-B090-4FCF-B430-0462692574D5}" dt="2021-04-30T17:44:34.401" v="956"/>
        <pc:sldMkLst>
          <pc:docMk/>
          <pc:sldMk cId="1374626924" sldId="796"/>
        </pc:sldMkLst>
      </pc:sldChg>
      <pc:sldMasterChg chg="add del addSldLayout delSldLayout">
        <pc:chgData name="Jonathan Hudson" userId="f8f8b515-48f0-425a-9b2c-7a1cb9f57f80" providerId="ADAL" clId="{63EBACFE-B090-4FCF-B430-0462692574D5}" dt="2021-04-30T17:28:08.396" v="2" actId="47"/>
        <pc:sldMasterMkLst>
          <pc:docMk/>
          <pc:sldMasterMk cId="2912533157" sldId="2147483680"/>
        </pc:sldMasterMkLst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83005072" sldId="214748368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619556558" sldId="214748368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9416479" sldId="214748368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75244909" sldId="214748368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24072428" sldId="214748368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711695897" sldId="214748368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21085400" sldId="214748368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656642566" sldId="214748368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12627071" sldId="2147483689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47507181" sldId="2147483690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4056724332" sldId="214748369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756576350" sldId="214748369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99091091" sldId="214748369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376528" sldId="214748369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00609292" sldId="214748369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279356" sldId="214748369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88766490" sldId="214748369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944061732" sldId="214748369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185552147" sldId="2147483699"/>
          </pc:sldLayoutMkLst>
        </pc:sldLayoutChg>
      </pc:sldMasterChg>
    </pc:docChg>
  </pc:docChgLst>
  <pc:docChgLst>
    <pc:chgData name="Jonathan Hudson" userId="f8f8b515-48f0-425a-9b2c-7a1cb9f57f80" providerId="ADAL" clId="{DA21E92F-54BB-4221-BE86-98CABF92A75E}"/>
    <pc:docChg chg="undo custSel addSld delSld modSld delMainMaster">
      <pc:chgData name="Jonathan Hudson" userId="f8f8b515-48f0-425a-9b2c-7a1cb9f57f80" providerId="ADAL" clId="{DA21E92F-54BB-4221-BE86-98CABF92A75E}" dt="2021-04-30T19:18:42.159" v="543" actId="20577"/>
      <pc:docMkLst>
        <pc:docMk/>
      </pc:docMkLst>
      <pc:sldChg chg="modSp mod">
        <pc:chgData name="Jonathan Hudson" userId="f8f8b515-48f0-425a-9b2c-7a1cb9f57f80" providerId="ADAL" clId="{DA21E92F-54BB-4221-BE86-98CABF92A75E}" dt="2021-04-30T19:06:14.399" v="2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DA21E92F-54BB-4221-BE86-98CABF92A75E}" dt="2021-04-30T19:06:14.399" v="2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DA21E92F-54BB-4221-BE86-98CABF92A75E}" dt="2021-04-30T19:06:04.871" v="9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A21E92F-54BB-4221-BE86-98CABF92A75E}" dt="2021-04-30T19:06:04.871" v="9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524843176" sldId="304"/>
        </pc:sldMkLst>
      </pc:sldChg>
      <pc:sldChg chg="modSp mod">
        <pc:chgData name="Jonathan Hudson" userId="f8f8b515-48f0-425a-9b2c-7a1cb9f57f80" providerId="ADAL" clId="{DA21E92F-54BB-4221-BE86-98CABF92A75E}" dt="2021-04-30T19:13:31.257" v="210" actId="20577"/>
        <pc:sldMkLst>
          <pc:docMk/>
          <pc:sldMk cId="2424250524" sldId="335"/>
        </pc:sldMkLst>
        <pc:spChg chg="mod">
          <ac:chgData name="Jonathan Hudson" userId="f8f8b515-48f0-425a-9b2c-7a1cb9f57f80" providerId="ADAL" clId="{DA21E92F-54BB-4221-BE86-98CABF92A75E}" dt="2021-04-30T19:13:31.257" v="210" actId="20577"/>
          <ac:spMkLst>
            <pc:docMk/>
            <pc:sldMk cId="2424250524" sldId="335"/>
            <ac:spMk id="3" creationId="{4129D88E-EE7F-48EA-9751-A4A3BDB0A543}"/>
          </ac:spMkLst>
        </pc:spChg>
      </pc:sldChg>
      <pc:sldChg chg="modSp mod">
        <pc:chgData name="Jonathan Hudson" userId="f8f8b515-48f0-425a-9b2c-7a1cb9f57f80" providerId="ADAL" clId="{DA21E92F-54BB-4221-BE86-98CABF92A75E}" dt="2021-04-30T19:18:42.159" v="543" actId="20577"/>
        <pc:sldMkLst>
          <pc:docMk/>
          <pc:sldMk cId="1058791694" sldId="353"/>
        </pc:sldMkLst>
        <pc:spChg chg="mod">
          <ac:chgData name="Jonathan Hudson" userId="f8f8b515-48f0-425a-9b2c-7a1cb9f57f80" providerId="ADAL" clId="{DA21E92F-54BB-4221-BE86-98CABF92A75E}" dt="2021-04-30T19:18:42.159" v="543" actId="20577"/>
          <ac:spMkLst>
            <pc:docMk/>
            <pc:sldMk cId="1058791694" sldId="353"/>
            <ac:spMk id="3" creationId="{BBAE3DB0-C586-457F-8C58-B9B6F1C4407D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30381278" sldId="36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405787048" sldId="37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262791012" sldId="37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595189120" sldId="37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30975701" sldId="37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706140521" sldId="38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430218553" sldId="3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033182009" sldId="3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11636442" sldId="38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189965777" sldId="38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14325823" sldId="390"/>
        </pc:sldMkLst>
      </pc:sldChg>
      <pc:sldChg chg="addSp delSp modSp mod">
        <pc:chgData name="Jonathan Hudson" userId="f8f8b515-48f0-425a-9b2c-7a1cb9f57f80" providerId="ADAL" clId="{DA21E92F-54BB-4221-BE86-98CABF92A75E}" dt="2021-04-30T19:15:52.823" v="459" actId="478"/>
        <pc:sldMkLst>
          <pc:docMk/>
          <pc:sldMk cId="1876478889" sldId="398"/>
        </pc:sldMkLst>
        <pc:spChg chg="mod">
          <ac:chgData name="Jonathan Hudson" userId="f8f8b515-48f0-425a-9b2c-7a1cb9f57f80" providerId="ADAL" clId="{DA21E92F-54BB-4221-BE86-98CABF92A75E}" dt="2021-04-30T19:14:00.450" v="228" actId="20577"/>
          <ac:spMkLst>
            <pc:docMk/>
            <pc:sldMk cId="1876478889" sldId="398"/>
            <ac:spMk id="3" creationId="{9FF7C75F-38A3-4EB6-8AAD-FC80510DF911}"/>
          </ac:spMkLst>
        </pc:spChg>
        <pc:spChg chg="add del mod">
          <ac:chgData name="Jonathan Hudson" userId="f8f8b515-48f0-425a-9b2c-7a1cb9f57f80" providerId="ADAL" clId="{DA21E92F-54BB-4221-BE86-98CABF92A75E}" dt="2021-04-30T19:15:52.823" v="459" actId="478"/>
          <ac:spMkLst>
            <pc:docMk/>
            <pc:sldMk cId="1876478889" sldId="398"/>
            <ac:spMk id="4" creationId="{AB219F2A-40F8-4A35-B730-3C09B189E597}"/>
          </ac:spMkLst>
        </pc:spChg>
      </pc:sldChg>
      <pc:sldChg chg="modSp mod">
        <pc:chgData name="Jonathan Hudson" userId="f8f8b515-48f0-425a-9b2c-7a1cb9f57f80" providerId="ADAL" clId="{DA21E92F-54BB-4221-BE86-98CABF92A75E}" dt="2021-04-30T19:10:14.829" v="35" actId="113"/>
        <pc:sldMkLst>
          <pc:docMk/>
          <pc:sldMk cId="2312117985" sldId="781"/>
        </pc:sldMkLst>
        <pc:spChg chg="mod">
          <ac:chgData name="Jonathan Hudson" userId="f8f8b515-48f0-425a-9b2c-7a1cb9f57f80" providerId="ADAL" clId="{DA21E92F-54BB-4221-BE86-98CABF92A75E}" dt="2021-04-30T19:10:14.829" v="35" actId="113"/>
          <ac:spMkLst>
            <pc:docMk/>
            <pc:sldMk cId="2312117985" sldId="781"/>
            <ac:spMk id="3" creationId="{2A56A543-E92C-4D3E-87E8-9F67DD49C492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76268496" sldId="7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385749641" sldId="7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819489885" sldId="78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52550303" sldId="786"/>
        </pc:sldMkLst>
      </pc:sldChg>
      <pc:sldChg chg="addSp delSp modSp mod setBg modClrScheme delDesignElem chgLayout">
        <pc:chgData name="Jonathan Hudson" userId="f8f8b515-48f0-425a-9b2c-7a1cb9f57f80" providerId="ADAL" clId="{DA21E92F-54BB-4221-BE86-98CABF92A75E}" dt="2021-04-30T19:17:46.308" v="468"/>
        <pc:sldMkLst>
          <pc:docMk/>
          <pc:sldMk cId="3590683248" sldId="788"/>
        </pc:sldMkLst>
        <pc:spChg chg="add del mod">
          <ac:chgData name="Jonathan Hudson" userId="f8f8b515-48f0-425a-9b2c-7a1cb9f57f80" providerId="ADAL" clId="{DA21E92F-54BB-4221-BE86-98CABF92A75E}" dt="2021-04-30T19:17:12.534" v="461" actId="478"/>
          <ac:spMkLst>
            <pc:docMk/>
            <pc:sldMk cId="3590683248" sldId="788"/>
            <ac:spMk id="3" creationId="{63D1066B-0196-4EBE-99D4-1E556EE8CC1F}"/>
          </ac:spMkLst>
        </pc:spChg>
        <pc:spChg chg="add del mod ord">
          <ac:chgData name="Jonathan Hudson" userId="f8f8b515-48f0-425a-9b2c-7a1cb9f57f80" providerId="ADAL" clId="{DA21E92F-54BB-4221-BE86-98CABF92A75E}" dt="2021-04-30T19:17:30.244" v="464" actId="700"/>
          <ac:spMkLst>
            <pc:docMk/>
            <pc:sldMk cId="3590683248" sldId="788"/>
            <ac:spMk id="4" creationId="{7D5545E4-A522-4677-9547-89FEDB77A702}"/>
          </ac:spMkLst>
        </pc:spChg>
        <pc:spChg chg="del">
          <ac:chgData name="Jonathan Hudson" userId="f8f8b515-48f0-425a-9b2c-7a1cb9f57f80" providerId="ADAL" clId="{DA21E92F-54BB-4221-BE86-98CABF92A75E}" dt="2021-04-30T19:17:11.239" v="460" actId="478"/>
          <ac:spMkLst>
            <pc:docMk/>
            <pc:sldMk cId="3590683248" sldId="788"/>
            <ac:spMk id="6" creationId="{C3DA76CE-E2B6-4315-8376-FB4C2554C96A}"/>
          </ac:spMkLst>
        </pc:spChg>
        <pc:spChg chg="add del mod ord">
          <ac:chgData name="Jonathan Hudson" userId="f8f8b515-48f0-425a-9b2c-7a1cb9f57f80" providerId="ADAL" clId="{DA21E92F-54BB-4221-BE86-98CABF92A75E}" dt="2021-04-30T19:17:36.993" v="466" actId="478"/>
          <ac:spMkLst>
            <pc:docMk/>
            <pc:sldMk cId="3590683248" sldId="788"/>
            <ac:spMk id="7" creationId="{DE3A84FA-3E86-489A-A9EE-35603D5EA8B1}"/>
          </ac:spMkLst>
        </pc:spChg>
        <pc:spChg chg="add del mod ord">
          <ac:chgData name="Jonathan Hudson" userId="f8f8b515-48f0-425a-9b2c-7a1cb9f57f80" providerId="ADAL" clId="{DA21E92F-54BB-4221-BE86-98CABF92A75E}" dt="2021-04-30T19:17:38.182" v="467" actId="478"/>
          <ac:spMkLst>
            <pc:docMk/>
            <pc:sldMk cId="3590683248" sldId="788"/>
            <ac:spMk id="8" creationId="{DAD73127-1BED-4787-B071-D711A3518726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7" creationId="{16C5FA50-8D52-4617-AF91-5C7B1C8352F1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8" creationId="{E223798C-12AD-4B0C-A50C-D676347D67CF}"/>
          </ac:spMkLst>
        </pc:spChg>
        <pc:picChg chg="del">
          <ac:chgData name="Jonathan Hudson" userId="f8f8b515-48f0-425a-9b2c-7a1cb9f57f80" providerId="ADAL" clId="{DA21E92F-54BB-4221-BE86-98CABF92A75E}" dt="2021-04-30T19:17:11.239" v="460" actId="478"/>
          <ac:picMkLst>
            <pc:docMk/>
            <pc:sldMk cId="3590683248" sldId="788"/>
            <ac:picMk id="5" creationId="{B02B93B0-7576-4C91-A81C-8FA7AEE2CD31}"/>
          </ac:picMkLst>
        </pc:picChg>
        <pc:picChg chg="add">
          <ac:chgData name="Jonathan Hudson" userId="f8f8b515-48f0-425a-9b2c-7a1cb9f57f80" providerId="ADAL" clId="{DA21E92F-54BB-4221-BE86-98CABF92A75E}" dt="2021-04-30T19:17:14.105" v="462"/>
          <ac:picMkLst>
            <pc:docMk/>
            <pc:sldMk cId="3590683248" sldId="788"/>
            <ac:picMk id="1026" creationId="{5184C16C-40AF-4A59-A21F-EB50E56E79C2}"/>
          </ac:picMkLst>
        </pc:pic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69921038" sldId="790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93663641" sldId="791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028179310" sldId="79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15452693" sldId="79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49682765" sldId="79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44418634" sldId="79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05339008" sldId="79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46195941" sldId="79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015117241" sldId="798"/>
        </pc:sldMkLst>
      </pc:sldChg>
      <pc:sldChg chg="add del">
        <pc:chgData name="Jonathan Hudson" userId="f8f8b515-48f0-425a-9b2c-7a1cb9f57f80" providerId="ADAL" clId="{DA21E92F-54BB-4221-BE86-98CABF92A75E}" dt="2021-04-30T19:14:18.463" v="230"/>
        <pc:sldMkLst>
          <pc:docMk/>
          <pc:sldMk cId="1433129330" sldId="79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151547890" sldId="799"/>
        </pc:sldMkLst>
      </pc:sldChg>
      <pc:sldChg chg="add">
        <pc:chgData name="Jonathan Hudson" userId="f8f8b515-48f0-425a-9b2c-7a1cb9f57f80" providerId="ADAL" clId="{DA21E92F-54BB-4221-BE86-98CABF92A75E}" dt="2021-04-30T19:15:50.437" v="458"/>
        <pc:sldMkLst>
          <pc:docMk/>
          <pc:sldMk cId="2554990230" sldId="799"/>
        </pc:sldMkLst>
      </pc:sldChg>
      <pc:sldMasterChg chg="del delSldLayout">
        <pc:chgData name="Jonathan Hudson" userId="f8f8b515-48f0-425a-9b2c-7a1cb9f57f80" providerId="ADAL" clId="{DA21E92F-54BB-4221-BE86-98CABF92A75E}" dt="2021-04-30T19:05:50.498" v="0" actId="47"/>
        <pc:sldMasterMkLst>
          <pc:docMk/>
          <pc:sldMasterMk cId="4024255745" sldId="2147483680"/>
        </pc:sldMasterMkLst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92295487" sldId="214748368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341206538" sldId="214748368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57099482" sldId="214748368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54824947" sldId="214748368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40425999" sldId="214748368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77381418" sldId="214748368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03283276" sldId="214748368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74012653" sldId="214748368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68178885" sldId="2147483689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688795516" sldId="2147483690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949357023" sldId="214748369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1628978091" sldId="214748369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54293537" sldId="214748369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88206822" sldId="214748369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89786344" sldId="214748369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272614342" sldId="214748369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46438910" sldId="214748369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4217206592" sldId="214748369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405349952" sldId="2147483699"/>
          </pc:sldLayoutMkLst>
        </pc:sldLayoutChg>
      </pc:sldMasterChg>
    </pc:docChg>
  </pc:docChgLst>
  <pc:docChgLst>
    <pc:chgData name="Jonathan Hudson" userId="f8f8b515-48f0-425a-9b2c-7a1cb9f57f80" providerId="ADAL" clId="{F49612EA-83DF-4495-8F25-625DB32697B6}"/>
    <pc:docChg chg="custSel delSld modSld">
      <pc:chgData name="Jonathan Hudson" userId="f8f8b515-48f0-425a-9b2c-7a1cb9f57f80" providerId="ADAL" clId="{F49612EA-83DF-4495-8F25-625DB32697B6}" dt="2021-05-03T17:52:45.834" v="259" actId="20577"/>
      <pc:docMkLst>
        <pc:docMk/>
      </pc:docMkLst>
      <pc:sldChg chg="modSp mod">
        <pc:chgData name="Jonathan Hudson" userId="f8f8b515-48f0-425a-9b2c-7a1cb9f57f80" providerId="ADAL" clId="{F49612EA-83DF-4495-8F25-625DB32697B6}" dt="2021-05-03T17:51:11.857" v="2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F49612EA-83DF-4495-8F25-625DB32697B6}" dt="2021-05-03T17:51:11.857" v="2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F49612EA-83DF-4495-8F25-625DB32697B6}" dt="2021-05-03T17:51:02.713" v="1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F49612EA-83DF-4495-8F25-625DB32697B6}" dt="2021-05-03T17:51:02.713" v="1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5508071" sldId="347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749758101" sldId="570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2379956328" sldId="60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968308069" sldId="751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436538503" sldId="752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43810667" sldId="75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81460370" sldId="754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796316508" sldId="755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28867225" sldId="756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757913896" sldId="757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122635589" sldId="758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716053087" sldId="759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2739210786" sldId="762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2800308810" sldId="76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4193381900" sldId="764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19989625" sldId="765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579361375" sldId="766"/>
        </pc:sldMkLst>
      </pc:sldChg>
      <pc:sldChg chg="modSp mod">
        <pc:chgData name="Jonathan Hudson" userId="f8f8b515-48f0-425a-9b2c-7a1cb9f57f80" providerId="ADAL" clId="{F49612EA-83DF-4495-8F25-625DB32697B6}" dt="2021-05-03T17:52:45.834" v="259" actId="20577"/>
        <pc:sldMkLst>
          <pc:docMk/>
          <pc:sldMk cId="766670757" sldId="776"/>
        </pc:sldMkLst>
        <pc:spChg chg="mod">
          <ac:chgData name="Jonathan Hudson" userId="f8f8b515-48f0-425a-9b2c-7a1cb9f57f80" providerId="ADAL" clId="{F49612EA-83DF-4495-8F25-625DB32697B6}" dt="2021-05-03T17:52:45.834" v="259" actId="20577"/>
          <ac:spMkLst>
            <pc:docMk/>
            <pc:sldMk cId="766670757" sldId="77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704235632" sldId="78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460206022" sldId="790"/>
        </pc:sldMkLst>
      </pc:sldChg>
    </pc:docChg>
  </pc:docChgLst>
  <pc:docChgLst>
    <pc:chgData name="Jonathan Hudson" userId="f8f8b515-48f0-425a-9b2c-7a1cb9f57f80" providerId="ADAL" clId="{1903A35A-1CA3-48EB-A4B0-9122D31FD1BA}"/>
    <pc:docChg chg="addSld delSld modSld">
      <pc:chgData name="Jonathan Hudson" userId="f8f8b515-48f0-425a-9b2c-7a1cb9f57f80" providerId="ADAL" clId="{1903A35A-1CA3-48EB-A4B0-9122D31FD1BA}" dt="2022-05-17T21:49:00.419" v="2"/>
      <pc:docMkLst>
        <pc:docMk/>
      </pc:docMkLst>
      <pc:sldChg chg="del">
        <pc:chgData name="Jonathan Hudson" userId="f8f8b515-48f0-425a-9b2c-7a1cb9f57f80" providerId="ADAL" clId="{1903A35A-1CA3-48EB-A4B0-9122D31FD1BA}" dt="2022-05-17T21:48:59.373" v="1" actId="47"/>
        <pc:sldMkLst>
          <pc:docMk/>
          <pc:sldMk cId="1814768217" sldId="256"/>
        </pc:sldMkLst>
      </pc:sldChg>
      <pc:sldChg chg="modSp add mod">
        <pc:chgData name="Jonathan Hudson" userId="f8f8b515-48f0-425a-9b2c-7a1cb9f57f80" providerId="ADAL" clId="{1903A35A-1CA3-48EB-A4B0-9122D31FD1BA}" dt="2022-05-17T21:49:00.419" v="2"/>
        <pc:sldMkLst>
          <pc:docMk/>
          <pc:sldMk cId="2171916353" sldId="678"/>
        </pc:sldMkLst>
        <pc:spChg chg="mod">
          <ac:chgData name="Jonathan Hudson" userId="f8f8b515-48f0-425a-9b2c-7a1cb9f57f80" providerId="ADAL" clId="{1903A35A-1CA3-48EB-A4B0-9122D31FD1BA}" dt="2022-05-17T21:49:00.419" v="2"/>
          <ac:spMkLst>
            <pc:docMk/>
            <pc:sldMk cId="2171916353" sldId="678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05CA7EFB-E14C-40E0-9FA2-38096C84BC7A}"/>
    <pc:docChg chg="undo custSel addSld delSld modSld addMainMaster delMainMaster">
      <pc:chgData name="Jonathan Hudson" userId="f8f8b515-48f0-425a-9b2c-7a1cb9f57f80" providerId="ADAL" clId="{05CA7EFB-E14C-40E0-9FA2-38096C84BC7A}" dt="2021-04-30T19:28:38.115" v="39" actId="20577"/>
      <pc:docMkLst>
        <pc:docMk/>
      </pc:docMkLst>
      <pc:sldChg chg="modSp add del mod">
        <pc:chgData name="Jonathan Hudson" userId="f8f8b515-48f0-425a-9b2c-7a1cb9f57f80" providerId="ADAL" clId="{05CA7EFB-E14C-40E0-9FA2-38096C84BC7A}" dt="2021-04-30T19:26:47.449" v="15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05CA7EFB-E14C-40E0-9FA2-38096C84BC7A}" dt="2021-04-30T19:26:47.449" v="15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05CA7EFB-E14C-40E0-9FA2-38096C84BC7A}" dt="2021-04-30T19:26:57.080" v="33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05CA7EFB-E14C-40E0-9FA2-38096C84BC7A}" dt="2021-04-30T19:26:57.080" v="33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16695115" sldId="27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98316702" sldId="32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24250524" sldId="33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741156592" sldId="33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68981956" sldId="33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079114903" sldId="34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660879738" sldId="35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58791694" sldId="35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333052413" sldId="35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587898485" sldId="36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07243720" sldId="36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074353211" sldId="36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33898319" sldId="37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22526868" sldId="37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85371642" sldId="37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80924608" sldId="3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15666408" sldId="3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97914347" sldId="3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876478889" sldId="3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12452712" sldId="41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24417828" sldId="41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96598515" sldId="41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72596718" sldId="419"/>
        </pc:sldMkLst>
      </pc:sldChg>
      <pc:sldChg chg="modSp mod">
        <pc:chgData name="Jonathan Hudson" userId="f8f8b515-48f0-425a-9b2c-7a1cb9f57f80" providerId="ADAL" clId="{05CA7EFB-E14C-40E0-9FA2-38096C84BC7A}" dt="2021-04-30T19:28:23.701" v="35" actId="207"/>
        <pc:sldMkLst>
          <pc:docMk/>
          <pc:sldMk cId="3623541074" sldId="423"/>
        </pc:sldMkLst>
        <pc:spChg chg="mod">
          <ac:chgData name="Jonathan Hudson" userId="f8f8b515-48f0-425a-9b2c-7a1cb9f57f80" providerId="ADAL" clId="{05CA7EFB-E14C-40E0-9FA2-38096C84BC7A}" dt="2021-04-30T19:28:23.701" v="35" actId="207"/>
          <ac:spMkLst>
            <pc:docMk/>
            <pc:sldMk cId="3623541074" sldId="423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29.902" v="36" actId="207"/>
        <pc:sldMkLst>
          <pc:docMk/>
          <pc:sldMk cId="3202863844" sldId="424"/>
        </pc:sldMkLst>
        <pc:spChg chg="mod">
          <ac:chgData name="Jonathan Hudson" userId="f8f8b515-48f0-425a-9b2c-7a1cb9f57f80" providerId="ADAL" clId="{05CA7EFB-E14C-40E0-9FA2-38096C84BC7A}" dt="2021-04-30T19:28:29.902" v="36" actId="207"/>
          <ac:spMkLst>
            <pc:docMk/>
            <pc:sldMk cId="3202863844" sldId="424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16.104" v="34" actId="207"/>
        <pc:sldMkLst>
          <pc:docMk/>
          <pc:sldMk cId="1983523811" sldId="425"/>
        </pc:sldMkLst>
        <pc:spChg chg="mod">
          <ac:chgData name="Jonathan Hudson" userId="f8f8b515-48f0-425a-9b2c-7a1cb9f57f80" providerId="ADAL" clId="{05CA7EFB-E14C-40E0-9FA2-38096C84BC7A}" dt="2021-04-30T19:28:16.104" v="34" actId="207"/>
          <ac:spMkLst>
            <pc:docMk/>
            <pc:sldMk cId="1983523811" sldId="425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38.115" v="39" actId="20577"/>
        <pc:sldMkLst>
          <pc:docMk/>
          <pc:sldMk cId="1250774609" sldId="426"/>
        </pc:sldMkLst>
        <pc:spChg chg="mod">
          <ac:chgData name="Jonathan Hudson" userId="f8f8b515-48f0-425a-9b2c-7a1cb9f57f80" providerId="ADAL" clId="{05CA7EFB-E14C-40E0-9FA2-38096C84BC7A}" dt="2021-04-30T19:28:38.115" v="39" actId="20577"/>
          <ac:spMkLst>
            <pc:docMk/>
            <pc:sldMk cId="1250774609" sldId="426"/>
            <ac:spMk id="3" creationId="{A93DDC83-161C-4B9E-87FC-973EC0628775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72679665" sldId="76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946149953" sldId="76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58825134" sldId="77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714789101" sldId="77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268084756" sldId="77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67020928" sldId="78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312117985" sldId="78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213463" sldId="7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17584665" sldId="78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860984385" sldId="78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82721686" sldId="78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764122778" sldId="7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852974986" sldId="78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0683248" sldId="7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51439331" sldId="78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3929975" sldId="79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925390167" sldId="79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0167539" sldId="79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47140384" sldId="79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435645805" sldId="79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49868391" sldId="79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6164639" sldId="79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32654006" sldId="79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82404487" sldId="7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54990230" sldId="799"/>
        </pc:sldMkLst>
      </pc:sldChg>
      <pc:sldMasterChg chg="add del addSldLayout delSldLayout">
        <pc:chgData name="Jonathan Hudson" userId="f8f8b515-48f0-425a-9b2c-7a1cb9f57f80" providerId="ADAL" clId="{05CA7EFB-E14C-40E0-9FA2-38096C84BC7A}" dt="2021-04-30T19:26:32.290" v="2" actId="47"/>
        <pc:sldMasterMkLst>
          <pc:docMk/>
          <pc:sldMasterMk cId="686090666" sldId="2147483680"/>
        </pc:sldMasterMkLst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57912993" sldId="214748368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402858492" sldId="214748368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13211877" sldId="214748368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03419190" sldId="214748368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164390771" sldId="214748368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697194482" sldId="214748368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56916488" sldId="214748368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27444522" sldId="214748368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14861176" sldId="2147483689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590267502" sldId="2147483690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85271159" sldId="214748369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47188708" sldId="214748369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319500670" sldId="214748369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204599547" sldId="214748369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014728835" sldId="214748369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360093674" sldId="214748369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54979466" sldId="214748369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019839994" sldId="214748369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05793028" sldId="2147483699"/>
          </pc:sldLayoutMkLst>
        </pc:sldLayoutChg>
      </pc:sldMasterChg>
    </pc:docChg>
  </pc:docChgLst>
  <pc:docChgLst>
    <pc:chgData name="Jonathan Hudson" userId="f8f8b515-48f0-425a-9b2c-7a1cb9f57f80" providerId="ADAL" clId="{2410FAB6-247E-4C64-994D-C95FA2FFB497}"/>
    <pc:docChg chg="modSld">
      <pc:chgData name="Jonathan Hudson" userId="f8f8b515-48f0-425a-9b2c-7a1cb9f57f80" providerId="ADAL" clId="{2410FAB6-247E-4C64-994D-C95FA2FFB497}" dt="2021-05-03T17:39:46.220" v="22" actId="20577"/>
      <pc:docMkLst>
        <pc:docMk/>
      </pc:docMkLst>
      <pc:sldChg chg="modSp mod">
        <pc:chgData name="Jonathan Hudson" userId="f8f8b515-48f0-425a-9b2c-7a1cb9f57f80" providerId="ADAL" clId="{2410FAB6-247E-4C64-994D-C95FA2FFB497}" dt="2021-05-03T17:39:46.220" v="2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2410FAB6-247E-4C64-994D-C95FA2FFB497}" dt="2021-05-03T17:39:46.220" v="22" actId="20577"/>
          <ac:spMkLst>
            <pc:docMk/>
            <pc:sldMk cId="1814768217" sldId="256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B29B9E13-D20C-456A-88FB-2391449CC48D}"/>
    <pc:docChg chg="undo custSel addSld delSld modSld sldOrd delMainMaster">
      <pc:chgData name="Jonathan Hudson" userId="f8f8b515-48f0-425a-9b2c-7a1cb9f57f80" providerId="ADAL" clId="{B29B9E13-D20C-456A-88FB-2391449CC48D}" dt="2021-04-30T20:07:02.683" v="902" actId="20577"/>
      <pc:docMkLst>
        <pc:docMk/>
      </pc:docMkLst>
      <pc:sldChg chg="modSp mod">
        <pc:chgData name="Jonathan Hudson" userId="f8f8b515-48f0-425a-9b2c-7a1cb9f57f80" providerId="ADAL" clId="{B29B9E13-D20C-456A-88FB-2391449CC48D}" dt="2021-04-30T19:29:58.458" v="4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B29B9E13-D20C-456A-88FB-2391449CC48D}" dt="2021-04-30T19:29:58.458" v="4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B29B9E13-D20C-456A-88FB-2391449CC48D}" dt="2021-04-30T19:29:41.744" v="1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B29B9E13-D20C-456A-88FB-2391449CC48D}" dt="2021-04-30T19:29:41.744" v="1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Sp delSp modSp del mod">
        <pc:chgData name="Jonathan Hudson" userId="f8f8b515-48f0-425a-9b2c-7a1cb9f57f80" providerId="ADAL" clId="{B29B9E13-D20C-456A-88FB-2391449CC48D}" dt="2021-04-30T19:39:43.545" v="320" actId="20577"/>
        <pc:sldMkLst>
          <pc:docMk/>
          <pc:sldMk cId="3250217256" sldId="358"/>
        </pc:sldMkLst>
        <pc:spChg chg="mod">
          <ac:chgData name="Jonathan Hudson" userId="f8f8b515-48f0-425a-9b2c-7a1cb9f57f80" providerId="ADAL" clId="{B29B9E13-D20C-456A-88FB-2391449CC48D}" dt="2021-04-30T19:39:14.201" v="300" actId="20577"/>
          <ac:spMkLst>
            <pc:docMk/>
            <pc:sldMk cId="3250217256" sldId="358"/>
            <ac:spMk id="3" creationId="{78466072-9E80-4E25-9BA4-332BDA6D48F7}"/>
          </ac:spMkLst>
        </pc:spChg>
        <pc:spChg chg="add del mod">
          <ac:chgData name="Jonathan Hudson" userId="f8f8b515-48f0-425a-9b2c-7a1cb9f57f80" providerId="ADAL" clId="{B29B9E13-D20C-456A-88FB-2391449CC48D}" dt="2021-04-30T19:39:11.865" v="298" actId="478"/>
          <ac:spMkLst>
            <pc:docMk/>
            <pc:sldMk cId="3250217256" sldId="358"/>
            <ac:spMk id="4" creationId="{3BC65F68-D379-465B-BF94-C2FCC72656B5}"/>
          </ac:spMkLst>
        </pc:spChg>
        <pc:spChg chg="add">
          <ac:chgData name="Jonathan Hudson" userId="f8f8b515-48f0-425a-9b2c-7a1cb9f57f80" providerId="ADAL" clId="{B29B9E13-D20C-456A-88FB-2391449CC48D}" dt="2021-04-30T19:39:27.598" v="301" actId="11529"/>
          <ac:spMkLst>
            <pc:docMk/>
            <pc:sldMk cId="3250217256" sldId="358"/>
            <ac:spMk id="5" creationId="{45CDFB14-6327-4019-9359-17973AC4664E}"/>
          </ac:spMkLst>
        </pc:spChg>
        <pc:spChg chg="add mod">
          <ac:chgData name="Jonathan Hudson" userId="f8f8b515-48f0-425a-9b2c-7a1cb9f57f80" providerId="ADAL" clId="{B29B9E13-D20C-456A-88FB-2391449CC48D}" dt="2021-04-30T19:39:38.424" v="310" actId="1076"/>
          <ac:spMkLst>
            <pc:docMk/>
            <pc:sldMk cId="3250217256" sldId="358"/>
            <ac:spMk id="6" creationId="{CC00C95A-60A5-4746-9D22-D77170A1C365}"/>
          </ac:spMkLst>
        </pc:spChg>
        <pc:spChg chg="add mod">
          <ac:chgData name="Jonathan Hudson" userId="f8f8b515-48f0-425a-9b2c-7a1cb9f57f80" providerId="ADAL" clId="{B29B9E13-D20C-456A-88FB-2391449CC48D}" dt="2021-04-30T19:39:43.545" v="320" actId="20577"/>
          <ac:spMkLst>
            <pc:docMk/>
            <pc:sldMk cId="3250217256" sldId="358"/>
            <ac:spMk id="7" creationId="{E8C681EC-E507-4D5F-AFC5-BC65903EA5A2}"/>
          </ac:spMkLst>
        </pc:spChg>
      </pc:sldChg>
      <pc:sldChg chg="modSp del mod">
        <pc:chgData name="Jonathan Hudson" userId="f8f8b515-48f0-425a-9b2c-7a1cb9f57f80" providerId="ADAL" clId="{B29B9E13-D20C-456A-88FB-2391449CC48D}" dt="2021-04-30T19:49:48.985" v="618" actId="20577"/>
        <pc:sldMkLst>
          <pc:docMk/>
          <pc:sldMk cId="3440571687" sldId="359"/>
        </pc:sldMkLst>
        <pc:spChg chg="mod">
          <ac:chgData name="Jonathan Hudson" userId="f8f8b515-48f0-425a-9b2c-7a1cb9f57f80" providerId="ADAL" clId="{B29B9E13-D20C-456A-88FB-2391449CC48D}" dt="2021-04-30T19:49:48.985" v="618" actId="20577"/>
          <ac:spMkLst>
            <pc:docMk/>
            <pc:sldMk cId="3440571687" sldId="359"/>
            <ac:spMk id="3" creationId="{689BA8BE-2057-4DBF-BADF-3E047B130034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09845191" sldId="38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385820356" sldId="39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677641742" sldId="394"/>
        </pc:sldMkLst>
      </pc:sldChg>
      <pc:sldChg chg="modSp del mod">
        <pc:chgData name="Jonathan Hudson" userId="f8f8b515-48f0-425a-9b2c-7a1cb9f57f80" providerId="ADAL" clId="{B29B9E13-D20C-456A-88FB-2391449CC48D}" dt="2021-04-30T19:31:14.337" v="95" actId="6549"/>
        <pc:sldMkLst>
          <pc:docMk/>
          <pc:sldMk cId="3247541235" sldId="395"/>
        </pc:sldMkLst>
        <pc:spChg chg="mod">
          <ac:chgData name="Jonathan Hudson" userId="f8f8b515-48f0-425a-9b2c-7a1cb9f57f80" providerId="ADAL" clId="{B29B9E13-D20C-456A-88FB-2391449CC48D}" dt="2021-04-30T19:31:14.337" v="95" actId="6549"/>
          <ac:spMkLst>
            <pc:docMk/>
            <pc:sldMk cId="3247541235" sldId="39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60620545" sldId="39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576190657" sldId="397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74942614" sldId="39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875826" sldId="40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845646806" sldId="405"/>
        </pc:sldMkLst>
      </pc:sldChg>
      <pc:sldChg chg="modSp del mod">
        <pc:chgData name="Jonathan Hudson" userId="f8f8b515-48f0-425a-9b2c-7a1cb9f57f80" providerId="ADAL" clId="{B29B9E13-D20C-456A-88FB-2391449CC48D}" dt="2021-04-30T19:31:33.045" v="96" actId="1076"/>
        <pc:sldMkLst>
          <pc:docMk/>
          <pc:sldMk cId="2409242168" sldId="407"/>
        </pc:sldMkLst>
        <pc:spChg chg="mod">
          <ac:chgData name="Jonathan Hudson" userId="f8f8b515-48f0-425a-9b2c-7a1cb9f57f80" providerId="ADAL" clId="{B29B9E13-D20C-456A-88FB-2391449CC48D}" dt="2021-04-30T19:31:33.045" v="96" actId="1076"/>
          <ac:spMkLst>
            <pc:docMk/>
            <pc:sldMk cId="2409242168" sldId="407"/>
            <ac:spMk id="8" creationId="{00000000-0000-0000-0000-000000000000}"/>
          </ac:spMkLst>
        </pc:spChg>
      </pc:sldChg>
      <pc:sldChg chg="addSp modSp del mod">
        <pc:chgData name="Jonathan Hudson" userId="f8f8b515-48f0-425a-9b2c-7a1cb9f57f80" providerId="ADAL" clId="{B29B9E13-D20C-456A-88FB-2391449CC48D}" dt="2021-04-30T19:33:20.795" v="112" actId="14100"/>
        <pc:sldMkLst>
          <pc:docMk/>
          <pc:sldMk cId="656147023" sldId="409"/>
        </pc:sldMkLst>
        <pc:spChg chg="add mod">
          <ac:chgData name="Jonathan Hudson" userId="f8f8b515-48f0-425a-9b2c-7a1cb9f57f80" providerId="ADAL" clId="{B29B9E13-D20C-456A-88FB-2391449CC48D}" dt="2021-04-30T19:33:20.795" v="112" actId="14100"/>
          <ac:spMkLst>
            <pc:docMk/>
            <pc:sldMk cId="656147023" sldId="409"/>
            <ac:spMk id="3" creationId="{407E05C0-660C-460F-B554-83F43429DB72}"/>
          </ac:spMkLst>
        </pc:spChg>
        <pc:picChg chg="mod ord">
          <ac:chgData name="Jonathan Hudson" userId="f8f8b515-48f0-425a-9b2c-7a1cb9f57f80" providerId="ADAL" clId="{B29B9E13-D20C-456A-88FB-2391449CC48D}" dt="2021-04-30T19:33:14.982" v="110" actId="167"/>
          <ac:picMkLst>
            <pc:docMk/>
            <pc:sldMk cId="656147023" sldId="409"/>
            <ac:picMk id="4" creationId="{7A254B6B-CB95-49C4-9012-E343D8BE63C1}"/>
          </ac:picMkLst>
        </pc:pic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623541074" sldId="42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02863844" sldId="42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83523811" sldId="42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50774609" sldId="426"/>
        </pc:sldMkLst>
      </pc:sldChg>
      <pc:sldChg chg="addSp delSp modSp del mod">
        <pc:chgData name="Jonathan Hudson" userId="f8f8b515-48f0-425a-9b2c-7a1cb9f57f80" providerId="ADAL" clId="{B29B9E13-D20C-456A-88FB-2391449CC48D}" dt="2021-04-30T19:33:01.049" v="107" actId="14100"/>
        <pc:sldMkLst>
          <pc:docMk/>
          <pc:sldMk cId="2028479826" sldId="427"/>
        </pc:sldMkLst>
        <pc:spChg chg="add del mod">
          <ac:chgData name="Jonathan Hudson" userId="f8f8b515-48f0-425a-9b2c-7a1cb9f57f80" providerId="ADAL" clId="{B29B9E13-D20C-456A-88FB-2391449CC48D}" dt="2021-04-30T19:32:52.849" v="102"/>
          <ac:spMkLst>
            <pc:docMk/>
            <pc:sldMk cId="2028479826" sldId="427"/>
            <ac:spMk id="4" creationId="{A4C4AFE0-31D4-4747-9488-6FA22A98BB81}"/>
          </ac:spMkLst>
        </pc:spChg>
        <pc:spChg chg="add mod">
          <ac:chgData name="Jonathan Hudson" userId="f8f8b515-48f0-425a-9b2c-7a1cb9f57f80" providerId="ADAL" clId="{B29B9E13-D20C-456A-88FB-2391449CC48D}" dt="2021-04-30T19:33:01.049" v="107" actId="14100"/>
          <ac:spMkLst>
            <pc:docMk/>
            <pc:sldMk cId="2028479826" sldId="427"/>
            <ac:spMk id="5" creationId="{D06D86E0-B435-4CE6-BC1F-55CBE7ED8430}"/>
          </ac:spMkLst>
        </pc:spChg>
        <pc:picChg chg="mod">
          <ac:chgData name="Jonathan Hudson" userId="f8f8b515-48f0-425a-9b2c-7a1cb9f57f80" providerId="ADAL" clId="{B29B9E13-D20C-456A-88FB-2391449CC48D}" dt="2021-04-30T19:32:50.621" v="101" actId="1076"/>
          <ac:picMkLst>
            <pc:docMk/>
            <pc:sldMk cId="2028479826" sldId="427"/>
            <ac:picMk id="6" creationId="{F64E9BF0-924B-411F-AE18-9FF786555D5A}"/>
          </ac:picMkLst>
        </pc:picChg>
      </pc:sldChg>
      <pc:sldChg chg="addSp modSp del mod">
        <pc:chgData name="Jonathan Hudson" userId="f8f8b515-48f0-425a-9b2c-7a1cb9f57f80" providerId="ADAL" clId="{B29B9E13-D20C-456A-88FB-2391449CC48D}" dt="2021-04-30T19:34:05.651" v="117" actId="14100"/>
        <pc:sldMkLst>
          <pc:docMk/>
          <pc:sldMk cId="3191421237" sldId="428"/>
        </pc:sldMkLst>
        <pc:spChg chg="add mod">
          <ac:chgData name="Jonathan Hudson" userId="f8f8b515-48f0-425a-9b2c-7a1cb9f57f80" providerId="ADAL" clId="{B29B9E13-D20C-456A-88FB-2391449CC48D}" dt="2021-04-30T19:34:05.651" v="117" actId="14100"/>
          <ac:spMkLst>
            <pc:docMk/>
            <pc:sldMk cId="3191421237" sldId="428"/>
            <ac:spMk id="4" creationId="{EACDBA05-5686-44D7-94FC-8FECBA07599B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43969285" sldId="43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14240022" sldId="431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8953322" sldId="432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614772699" sldId="43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707758075" sldId="43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034950576" sldId="43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06642792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3392171" sldId="437"/>
        </pc:sldMkLst>
      </pc:sldChg>
      <pc:sldChg chg="modSp del mod">
        <pc:chgData name="Jonathan Hudson" userId="f8f8b515-48f0-425a-9b2c-7a1cb9f57f80" providerId="ADAL" clId="{B29B9E13-D20C-456A-88FB-2391449CC48D}" dt="2021-04-30T19:34:33.977" v="118" actId="20577"/>
        <pc:sldMkLst>
          <pc:docMk/>
          <pc:sldMk cId="3821409256" sldId="437"/>
        </pc:sldMkLst>
        <pc:spChg chg="mod">
          <ac:chgData name="Jonathan Hudson" userId="f8f8b515-48f0-425a-9b2c-7a1cb9f57f80" providerId="ADAL" clId="{B29B9E13-D20C-456A-88FB-2391449CC48D}" dt="2021-04-30T19:34:33.977" v="118" actId="20577"/>
          <ac:spMkLst>
            <pc:docMk/>
            <pc:sldMk cId="3821409256" sldId="43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146523594" sldId="438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030271068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021829728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48941957" sldId="441"/>
        </pc:sldMkLst>
      </pc:sldChg>
      <pc:sldChg chg="del ord">
        <pc:chgData name="Jonathan Hudson" userId="f8f8b515-48f0-425a-9b2c-7a1cb9f57f80" providerId="ADAL" clId="{B29B9E13-D20C-456A-88FB-2391449CC48D}" dt="2021-04-30T19:33:47.455" v="114"/>
        <pc:sldMkLst>
          <pc:docMk/>
          <pc:sldMk cId="233414565" sldId="44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590046158" sldId="44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34505482" sldId="448"/>
        </pc:sldMkLst>
      </pc:sldChg>
      <pc:sldChg chg="add">
        <pc:chgData name="Jonathan Hudson" userId="f8f8b515-48f0-425a-9b2c-7a1cb9f57f80" providerId="ADAL" clId="{B29B9E13-D20C-456A-88FB-2391449CC48D}" dt="2021-04-30T19:31:10.850" v="94"/>
        <pc:sldMkLst>
          <pc:docMk/>
          <pc:sldMk cId="2946715974" sldId="449"/>
        </pc:sldMkLst>
      </pc:sldChg>
      <pc:sldChg chg="addSp delSp modSp add mod">
        <pc:chgData name="Jonathan Hudson" userId="f8f8b515-48f0-425a-9b2c-7a1cb9f57f80" providerId="ADAL" clId="{B29B9E13-D20C-456A-88FB-2391449CC48D}" dt="2021-04-30T19:52:45.132" v="670" actId="20577"/>
        <pc:sldMkLst>
          <pc:docMk/>
          <pc:sldMk cId="4100611751" sldId="450"/>
        </pc:sldMkLst>
        <pc:spChg chg="mod">
          <ac:chgData name="Jonathan Hudson" userId="f8f8b515-48f0-425a-9b2c-7a1cb9f57f80" providerId="ADAL" clId="{B29B9E13-D20C-456A-88FB-2391449CC48D}" dt="2021-04-30T19:49:12.932" v="591" actId="6549"/>
          <ac:spMkLst>
            <pc:docMk/>
            <pc:sldMk cId="4100611751" sldId="450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45.132" v="670" actId="20577"/>
          <ac:spMkLst>
            <pc:docMk/>
            <pc:sldMk cId="4100611751" sldId="450"/>
            <ac:spMk id="4" creationId="{3BC65F68-D379-465B-BF94-C2FCC72656B5}"/>
          </ac:spMkLst>
        </pc:spChg>
        <pc:spChg chg="add del mod">
          <ac:chgData name="Jonathan Hudson" userId="f8f8b515-48f0-425a-9b2c-7a1cb9f57f80" providerId="ADAL" clId="{B29B9E13-D20C-456A-88FB-2391449CC48D}" dt="2021-04-30T19:43:16.562" v="424" actId="478"/>
          <ac:spMkLst>
            <pc:docMk/>
            <pc:sldMk cId="4100611751" sldId="450"/>
            <ac:spMk id="5" creationId="{2EED59E9-830C-4B2E-B037-23AA5C5729C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6" creationId="{BA596CF9-1C3C-4718-874E-076F29993C77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7" creationId="{08D5DDD2-7C23-4445-9B72-CD1A729F20A1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8" creationId="{3E62375F-6E2B-4389-8F1A-1F44F8F78F2E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9" creationId="{236C2C41-87B0-4A7B-9ED5-FDE99D6162A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10" creationId="{BE282120-EC40-428D-85A9-93AD855C3B20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4" creationId="{D5531A4F-7B48-47EC-8C4C-AEEB9AF7AC1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5" creationId="{90EAC030-272E-4701-AB0A-D89C78E122DF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7" creationId="{B3B12EDA-D8E4-4700-8A19-A1736CCBF789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30" creationId="{7571D6D0-6207-46DA-8889-6B12C14AC264}"/>
          </ac:spMkLst>
        </pc:spChg>
        <pc:grpChg chg="add del mod">
          <ac:chgData name="Jonathan Hudson" userId="f8f8b515-48f0-425a-9b2c-7a1cb9f57f80" providerId="ADAL" clId="{B29B9E13-D20C-456A-88FB-2391449CC48D}" dt="2021-04-30T19:43:18.817" v="427" actId="478"/>
          <ac:grpSpMkLst>
            <pc:docMk/>
            <pc:sldMk cId="4100611751" sldId="450"/>
            <ac:grpSpMk id="11" creationId="{306DD7E1-7157-418F-A615-ABD21ABE192E}"/>
          </ac:grpSpMkLst>
        </pc:grpChg>
        <pc:cxnChg chg="add del mod">
          <ac:chgData name="Jonathan Hudson" userId="f8f8b515-48f0-425a-9b2c-7a1cb9f57f80" providerId="ADAL" clId="{B29B9E13-D20C-456A-88FB-2391449CC48D}" dt="2021-04-30T19:42:21.707" v="416" actId="478"/>
          <ac:cxnSpMkLst>
            <pc:docMk/>
            <pc:sldMk cId="4100611751" sldId="450"/>
            <ac:cxnSpMk id="13" creationId="{45A4D401-BCE6-44A0-A818-258E257DB268}"/>
          </ac:cxnSpMkLst>
        </pc:cxnChg>
        <pc:cxnChg chg="add del mod">
          <ac:chgData name="Jonathan Hudson" userId="f8f8b515-48f0-425a-9b2c-7a1cb9f57f80" providerId="ADAL" clId="{B29B9E13-D20C-456A-88FB-2391449CC48D}" dt="2021-04-30T19:42:18.880" v="415" actId="478"/>
          <ac:cxnSpMkLst>
            <pc:docMk/>
            <pc:sldMk cId="4100611751" sldId="450"/>
            <ac:cxnSpMk id="15" creationId="{E016DCF2-AECA-41F0-BB4C-C880C90DC483}"/>
          </ac:cxnSpMkLst>
        </pc:cxnChg>
        <pc:cxnChg chg="add del mod">
          <ac:chgData name="Jonathan Hudson" userId="f8f8b515-48f0-425a-9b2c-7a1cb9f57f80" providerId="ADAL" clId="{B29B9E13-D20C-456A-88FB-2391449CC48D}" dt="2021-04-30T19:42:34.688" v="418" actId="11529"/>
          <ac:cxnSpMkLst>
            <pc:docMk/>
            <pc:sldMk cId="4100611751" sldId="450"/>
            <ac:cxnSpMk id="17" creationId="{72B3114B-4CD4-450E-8DBF-7D885975A388}"/>
          </ac:cxnSpMkLst>
        </pc:cxnChg>
        <pc:cxnChg chg="add del mod">
          <ac:chgData name="Jonathan Hudson" userId="f8f8b515-48f0-425a-9b2c-7a1cb9f57f80" providerId="ADAL" clId="{B29B9E13-D20C-456A-88FB-2391449CC48D}" dt="2021-04-30T19:43:20.024" v="429" actId="478"/>
          <ac:cxnSpMkLst>
            <pc:docMk/>
            <pc:sldMk cId="4100611751" sldId="450"/>
            <ac:cxnSpMk id="19" creationId="{5328F27F-1D67-4BDC-AFDB-0AFB13801885}"/>
          </ac:cxnSpMkLst>
        </pc:cxnChg>
        <pc:cxnChg chg="add del mod">
          <ac:chgData name="Jonathan Hudson" userId="f8f8b515-48f0-425a-9b2c-7a1cb9f57f80" providerId="ADAL" clId="{B29B9E13-D20C-456A-88FB-2391449CC48D}" dt="2021-04-30T19:43:19.520" v="428" actId="478"/>
          <ac:cxnSpMkLst>
            <pc:docMk/>
            <pc:sldMk cId="4100611751" sldId="450"/>
            <ac:cxnSpMk id="20" creationId="{15288A6C-C485-4551-A95C-985DB348430F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2" creationId="{CB4848B2-5D95-4F39-BBF9-E633FAAE748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3" creationId="{A6D2B1C1-A4A1-457F-9559-E88A0714B43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6" creationId="{1BE1E88C-D905-4A60-8F66-4663E85F27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9" creationId="{AE477F44-CDDF-4924-8C38-6EB6C5CAB644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50" creationId="{E27D01A4-67E7-4159-8612-3D29A43F5309}"/>
          </ac:cxnSpMkLst>
        </pc:cxnChg>
      </pc:sldChg>
      <pc:sldChg chg="delSp modSp add mod">
        <pc:chgData name="Jonathan Hudson" userId="f8f8b515-48f0-425a-9b2c-7a1cb9f57f80" providerId="ADAL" clId="{B29B9E13-D20C-456A-88FB-2391449CC48D}" dt="2021-04-30T19:50:37.649" v="634" actId="20577"/>
        <pc:sldMkLst>
          <pc:docMk/>
          <pc:sldMk cId="2555367614" sldId="451"/>
        </pc:sldMkLst>
        <pc:spChg chg="mod">
          <ac:chgData name="Jonathan Hudson" userId="f8f8b515-48f0-425a-9b2c-7a1cb9f57f80" providerId="ADAL" clId="{B29B9E13-D20C-456A-88FB-2391449CC48D}" dt="2021-04-30T19:50:37.649" v="634" actId="20577"/>
          <ac:spMkLst>
            <pc:docMk/>
            <pc:sldMk cId="2555367614" sldId="451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19:50:15.024" v="619" actId="478"/>
          <ac:spMkLst>
            <pc:docMk/>
            <pc:sldMk cId="2555367614" sldId="451"/>
            <ac:spMk id="4" creationId="{3BC65F68-D379-465B-BF94-C2FCC72656B5}"/>
          </ac:spMkLst>
        </pc:spChg>
      </pc:sldChg>
      <pc:sldChg chg="modSp add mod">
        <pc:chgData name="Jonathan Hudson" userId="f8f8b515-48f0-425a-9b2c-7a1cb9f57f80" providerId="ADAL" clId="{B29B9E13-D20C-456A-88FB-2391449CC48D}" dt="2021-04-30T19:52:57.308" v="671" actId="1582"/>
        <pc:sldMkLst>
          <pc:docMk/>
          <pc:sldMk cId="2298522328" sldId="452"/>
        </pc:sldMkLst>
        <pc:spChg chg="mod">
          <ac:chgData name="Jonathan Hudson" userId="f8f8b515-48f0-425a-9b2c-7a1cb9f57f80" providerId="ADAL" clId="{B29B9E13-D20C-456A-88FB-2391449CC48D}" dt="2021-04-30T19:51:11.323" v="639" actId="20577"/>
          <ac:spMkLst>
            <pc:docMk/>
            <pc:sldMk cId="2298522328" sldId="452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1:56.242" v="644" actId="208"/>
          <ac:spMkLst>
            <pc:docMk/>
            <pc:sldMk cId="2298522328" sldId="452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2" creationId="{CB4848B2-5D95-4F39-BBF9-E633FAAE748C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44" creationId="{F47627AE-25B3-40AF-93BC-D3A2FA228DC2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50" creationId="{E27D01A4-67E7-4159-8612-3D29A43F5309}"/>
          </ac:cxnSpMkLst>
        </pc:cxnChg>
      </pc:sldChg>
      <pc:sldChg chg="add del">
        <pc:chgData name="Jonathan Hudson" userId="f8f8b515-48f0-425a-9b2c-7a1cb9f57f80" providerId="ADAL" clId="{B29B9E13-D20C-456A-88FB-2391449CC48D}" dt="2021-04-30T19:56:10.671" v="688" actId="47"/>
        <pc:sldMkLst>
          <pc:docMk/>
          <pc:sldMk cId="3490050769" sldId="453"/>
        </pc:sldMkLst>
      </pc:sldChg>
      <pc:sldChg chg="modSp add mod">
        <pc:chgData name="Jonathan Hudson" userId="f8f8b515-48f0-425a-9b2c-7a1cb9f57f80" providerId="ADAL" clId="{B29B9E13-D20C-456A-88FB-2391449CC48D}" dt="2021-04-30T19:53:36.678" v="675" actId="1582"/>
        <pc:sldMkLst>
          <pc:docMk/>
          <pc:sldMk cId="4052634300" sldId="454"/>
        </pc:sldMkLst>
        <pc:spChg chg="mod">
          <ac:chgData name="Jonathan Hudson" userId="f8f8b515-48f0-425a-9b2c-7a1cb9f57f80" providerId="ADAL" clId="{B29B9E13-D20C-456A-88FB-2391449CC48D}" dt="2021-04-30T19:52:06.531" v="648" actId="20577"/>
          <ac:spMkLst>
            <pc:docMk/>
            <pc:sldMk cId="4052634300" sldId="454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8" creationId="{54139856-87E3-444C-A15B-7014CA3C48DB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9" creationId="{03A4406A-09F7-4C95-AFB6-5C771EDCDCFD}"/>
          </ac:spMkLst>
        </pc:spChg>
        <pc:spChg chg="mod">
          <ac:chgData name="Jonathan Hudson" userId="f8f8b515-48f0-425a-9b2c-7a1cb9f57f80" providerId="ADAL" clId="{B29B9E13-D20C-456A-88FB-2391449CC48D}" dt="2021-04-30T19:53:22.743" v="674" actId="208"/>
          <ac:spMkLst>
            <pc:docMk/>
            <pc:sldMk cId="4052634300" sldId="454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3" creationId="{A6D2B1C1-A4A1-457F-9559-E88A0714B43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6" creationId="{1BE1E88C-D905-4A60-8F66-4663E85F276E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6" creationId="{5CFBEC84-FD78-487F-B270-1308EBBA87E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9" creationId="{7E745088-54F9-4088-8BE3-D75D91B7036E}"/>
          </ac:cxnSpMkLst>
        </pc:cxnChg>
      </pc:sldChg>
      <pc:sldChg chg="addSp modSp add mod">
        <pc:chgData name="Jonathan Hudson" userId="f8f8b515-48f0-425a-9b2c-7a1cb9f57f80" providerId="ADAL" clId="{B29B9E13-D20C-456A-88FB-2391449CC48D}" dt="2021-04-30T19:54:47.471" v="687" actId="1076"/>
        <pc:sldMkLst>
          <pc:docMk/>
          <pc:sldMk cId="2897329164" sldId="455"/>
        </pc:sldMkLst>
        <pc:spChg chg="mod">
          <ac:chgData name="Jonathan Hudson" userId="f8f8b515-48f0-425a-9b2c-7a1cb9f57f80" providerId="ADAL" clId="{B29B9E13-D20C-456A-88FB-2391449CC48D}" dt="2021-04-30T19:54:03.700" v="680" actId="207"/>
          <ac:spMkLst>
            <pc:docMk/>
            <pc:sldMk cId="2897329164" sldId="455"/>
            <ac:spMk id="3" creationId="{78466072-9E80-4E25-9BA4-332BDA6D48F7}"/>
          </ac:spMkLst>
        </pc:sp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19" creationId="{5EF3FDFE-6BCC-49D2-A68D-6B63D278B85F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0" creationId="{5D8116CA-7A9B-4118-BE90-829F27ED8BE7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1" creationId="{AE3FA521-8920-4122-873B-95437016393E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2" creationId="{19A9732D-05B5-483A-BB6D-CC247E556846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23" creationId="{1E35EA6D-9971-4FC6-B0A0-64D383774A07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1" creationId="{9BCECCE7-EECB-4B24-8DF4-5347B2576A33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4" creationId="{AE5B14AC-2DAD-452B-AC24-D617946BFB54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5" creationId="{3BBDF267-D888-43C4-85BF-81D447CF87B1}"/>
          </ac:cxnSpMkLst>
        </pc:cxnChg>
      </pc:sldChg>
      <pc:sldChg chg="add del">
        <pc:chgData name="Jonathan Hudson" userId="f8f8b515-48f0-425a-9b2c-7a1cb9f57f80" providerId="ADAL" clId="{B29B9E13-D20C-456A-88FB-2391449CC48D}" dt="2021-04-30T19:53:42.137" v="677" actId="47"/>
        <pc:sldMkLst>
          <pc:docMk/>
          <pc:sldMk cId="4245166859" sldId="455"/>
        </pc:sldMkLst>
      </pc:sldChg>
      <pc:sldChg chg="addSp delSp modSp add mod">
        <pc:chgData name="Jonathan Hudson" userId="f8f8b515-48f0-425a-9b2c-7a1cb9f57f80" providerId="ADAL" clId="{B29B9E13-D20C-456A-88FB-2391449CC48D}" dt="2021-04-30T20:07:02.683" v="902" actId="20577"/>
        <pc:sldMkLst>
          <pc:docMk/>
          <pc:sldMk cId="2208314774" sldId="456"/>
        </pc:sldMkLst>
        <pc:spChg chg="mod">
          <ac:chgData name="Jonathan Hudson" userId="f8f8b515-48f0-425a-9b2c-7a1cb9f57f80" providerId="ADAL" clId="{B29B9E13-D20C-456A-88FB-2391449CC48D}" dt="2021-04-30T20:07:02.683" v="902" actId="20577"/>
          <ac:spMkLst>
            <pc:docMk/>
            <pc:sldMk cId="2208314774" sldId="456"/>
            <ac:spMk id="2" creationId="{2EB23A04-E953-4530-B2D5-8E7F4CBFC764}"/>
          </ac:spMkLst>
        </pc:spChg>
        <pc:spChg chg="mod">
          <ac:chgData name="Jonathan Hudson" userId="f8f8b515-48f0-425a-9b2c-7a1cb9f57f80" providerId="ADAL" clId="{B29B9E13-D20C-456A-88FB-2391449CC48D}" dt="2021-04-30T20:06:29.868" v="899" actId="20577"/>
          <ac:spMkLst>
            <pc:docMk/>
            <pc:sldMk cId="2208314774" sldId="456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5" creationId="{90EAC030-272E-4701-AB0A-D89C78E122DF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7" creationId="{B3B12EDA-D8E4-4700-8A19-A1736CCBF789}"/>
          </ac:spMkLst>
        </pc:spChg>
        <pc:spChg chg="del">
          <ac:chgData name="Jonathan Hudson" userId="f8f8b515-48f0-425a-9b2c-7a1cb9f57f80" providerId="ADAL" clId="{B29B9E13-D20C-456A-88FB-2391449CC48D}" dt="2021-04-30T20:05:12.025" v="835" actId="478"/>
          <ac:spMkLst>
            <pc:docMk/>
            <pc:sldMk cId="2208314774" sldId="456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30" creationId="{7571D6D0-6207-46DA-8889-6B12C14AC264}"/>
          </ac:spMkLst>
        </pc:sp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19" creationId="{5EF3FDFE-6BCC-49D2-A68D-6B63D278B85F}"/>
          </ac:cxnSpMkLst>
        </pc:cxnChg>
        <pc:cxnChg chg="del">
          <ac:chgData name="Jonathan Hudson" userId="f8f8b515-48f0-425a-9b2c-7a1cb9f57f80" providerId="ADAL" clId="{B29B9E13-D20C-456A-88FB-2391449CC48D}" dt="2021-04-30T20:05:12.385" v="836" actId="478"/>
          <ac:cxnSpMkLst>
            <pc:docMk/>
            <pc:sldMk cId="2208314774" sldId="456"/>
            <ac:cxnSpMk id="20" creationId="{5D8116CA-7A9B-4118-BE90-829F27ED8BE7}"/>
          </ac:cxnSpMkLst>
        </pc:cxnChg>
        <pc:cxnChg chg="add del">
          <ac:chgData name="Jonathan Hudson" userId="f8f8b515-48f0-425a-9b2c-7a1cb9f57f80" providerId="ADAL" clId="{B29B9E13-D20C-456A-88FB-2391449CC48D}" dt="2021-04-30T20:05:43.089" v="880" actId="478"/>
          <ac:cxnSpMkLst>
            <pc:docMk/>
            <pc:sldMk cId="2208314774" sldId="456"/>
            <ac:cxnSpMk id="21" creationId="{AE3FA521-8920-4122-873B-95437016393E}"/>
          </ac:cxnSpMkLst>
        </pc:cxnChg>
        <pc:cxnChg chg="add del">
          <ac:chgData name="Jonathan Hudson" userId="f8f8b515-48f0-425a-9b2c-7a1cb9f57f80" providerId="ADAL" clId="{B29B9E13-D20C-456A-88FB-2391449CC48D}" dt="2021-04-30T20:05:44.779" v="881" actId="478"/>
          <ac:cxnSpMkLst>
            <pc:docMk/>
            <pc:sldMk cId="2208314774" sldId="456"/>
            <ac:cxnSpMk id="22" creationId="{19A9732D-05B5-483A-BB6D-CC247E556846}"/>
          </ac:cxnSpMkLst>
        </pc:cxn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23" creationId="{1E35EA6D-9971-4FC6-B0A0-64D383774A07}"/>
          </ac:cxnSpMkLst>
        </pc:cxnChg>
        <pc:cxnChg chg="del">
          <ac:chgData name="Jonathan Hudson" userId="f8f8b515-48f0-425a-9b2c-7a1cb9f57f80" providerId="ADAL" clId="{B29B9E13-D20C-456A-88FB-2391449CC48D}" dt="2021-04-30T20:05:14.321" v="839" actId="478"/>
          <ac:cxnSpMkLst>
            <pc:docMk/>
            <pc:sldMk cId="2208314774" sldId="456"/>
            <ac:cxnSpMk id="31" creationId="{9BCECCE7-EECB-4B24-8DF4-5347B2576A33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2" creationId="{CB4848B2-5D95-4F39-BBF9-E633FAAE748C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3" creationId="{A6D2B1C1-A4A1-457F-9559-E88A0714B43C}"/>
          </ac:cxnSpMkLst>
        </pc:cxnChg>
        <pc:cxnChg chg="add del">
          <ac:chgData name="Jonathan Hudson" userId="f8f8b515-48f0-425a-9b2c-7a1cb9f57f80" providerId="ADAL" clId="{B29B9E13-D20C-456A-88FB-2391449CC48D}" dt="2021-04-30T20:05:42.545" v="879" actId="478"/>
          <ac:cxnSpMkLst>
            <pc:docMk/>
            <pc:sldMk cId="2208314774" sldId="456"/>
            <ac:cxnSpMk id="34" creationId="{AE5B14AC-2DAD-452B-AC24-D617946BFB54}"/>
          </ac:cxnSpMkLst>
        </pc:cxnChg>
        <pc:cxnChg chg="add del">
          <ac:chgData name="Jonathan Hudson" userId="f8f8b515-48f0-425a-9b2c-7a1cb9f57f80" providerId="ADAL" clId="{B29B9E13-D20C-456A-88FB-2391449CC48D}" dt="2021-04-30T20:05:45.265" v="882" actId="478"/>
          <ac:cxnSpMkLst>
            <pc:docMk/>
            <pc:sldMk cId="2208314774" sldId="456"/>
            <ac:cxnSpMk id="35" creationId="{3BBDF267-D888-43C4-85BF-81D447CF87B1}"/>
          </ac:cxnSpMkLst>
        </pc:cxnChg>
        <pc:cxnChg chg="del mod">
          <ac:chgData name="Jonathan Hudson" userId="f8f8b515-48f0-425a-9b2c-7a1cb9f57f80" providerId="ADAL" clId="{B29B9E13-D20C-456A-88FB-2391449CC48D}" dt="2021-04-30T20:05:12.969" v="837" actId="478"/>
          <ac:cxnSpMkLst>
            <pc:docMk/>
            <pc:sldMk cId="2208314774" sldId="456"/>
            <ac:cxnSpMk id="36" creationId="{1BE1E88C-D905-4A60-8F66-4663E85F276E}"/>
          </ac:cxnSpMkLst>
        </pc:cxnChg>
        <pc:cxnChg chg="del mod">
          <ac:chgData name="Jonathan Hudson" userId="f8f8b515-48f0-425a-9b2c-7a1cb9f57f80" providerId="ADAL" clId="{B29B9E13-D20C-456A-88FB-2391449CC48D}" dt="2021-04-30T20:05:13.697" v="838" actId="478"/>
          <ac:cxnSpMkLst>
            <pc:docMk/>
            <pc:sldMk cId="2208314774" sldId="456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50" creationId="{E27D01A4-67E7-4159-8612-3D29A43F5309}"/>
          </ac:cxnSpMkLst>
        </pc:cxnChg>
      </pc:sldChg>
      <pc:sldMasterChg chg="del delSldLayout">
        <pc:chgData name="Jonathan Hudson" userId="f8f8b515-48f0-425a-9b2c-7a1cb9f57f80" providerId="ADAL" clId="{B29B9E13-D20C-456A-88FB-2391449CC48D}" dt="2021-04-30T19:29:22.907" v="0" actId="47"/>
        <pc:sldMasterMkLst>
          <pc:docMk/>
          <pc:sldMasterMk cId="377654453" sldId="2147483680"/>
        </pc:sldMasterMkLst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876313204" sldId="214748368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96992010" sldId="214748368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318430952" sldId="214748368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27419891" sldId="214748368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09531002" sldId="214748368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635381164" sldId="214748368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62669469" sldId="214748368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508098" sldId="214748368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642507607" sldId="2147483689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753151167" sldId="2147483690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582222942" sldId="214748369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849329923" sldId="214748369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62090047" sldId="214748369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18833950" sldId="214748369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196438903" sldId="214748369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236428165" sldId="214748369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542582088" sldId="214748369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691825991" sldId="214748369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85627910" sldId="2147483699"/>
          </pc:sldLayoutMkLst>
        </pc:sldLayoutChg>
      </pc:sldMasterChg>
    </pc:docChg>
  </pc:docChgLst>
  <pc:docChgLst>
    <pc:chgData name="Jonathan Hudson" userId="f8f8b515-48f0-425a-9b2c-7a1cb9f57f80" providerId="ADAL" clId="{61529889-5794-4243-9994-DEF6FFA6137C}"/>
    <pc:docChg chg="modSld">
      <pc:chgData name="Jonathan Hudson" userId="f8f8b515-48f0-425a-9b2c-7a1cb9f57f80" providerId="ADAL" clId="{61529889-5794-4243-9994-DEF6FFA6137C}" dt="2021-08-31T17:36:39.091" v="4" actId="1076"/>
      <pc:docMkLst>
        <pc:docMk/>
      </pc:docMkLst>
      <pc:sldChg chg="modSp mod">
        <pc:chgData name="Jonathan Hudson" userId="f8f8b515-48f0-425a-9b2c-7a1cb9f57f80" providerId="ADAL" clId="{61529889-5794-4243-9994-DEF6FFA6137C}" dt="2021-08-31T17:31:46.037" v="1"/>
        <pc:sldMkLst>
          <pc:docMk/>
          <pc:sldMk cId="1814768217" sldId="256"/>
        </pc:sldMkLst>
        <pc:spChg chg="mod">
          <ac:chgData name="Jonathan Hudson" userId="f8f8b515-48f0-425a-9b2c-7a1cb9f57f80" providerId="ADAL" clId="{61529889-5794-4243-9994-DEF6FFA6137C}" dt="2021-08-31T17:31:02.129" v="0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61529889-5794-4243-9994-DEF6FFA6137C}" dt="2021-08-31T17:31:46.037" v="1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61529889-5794-4243-9994-DEF6FFA6137C}" dt="2021-08-31T17:32:24.375" v="2"/>
        <pc:sldMkLst>
          <pc:docMk/>
          <pc:sldMk cId="561393562" sldId="271"/>
        </pc:sldMkLst>
        <pc:spChg chg="mod">
          <ac:chgData name="Jonathan Hudson" userId="f8f8b515-48f0-425a-9b2c-7a1cb9f57f80" providerId="ADAL" clId="{61529889-5794-4243-9994-DEF6FFA6137C}" dt="2021-08-31T17:32:24.375" v="2"/>
          <ac:spMkLst>
            <pc:docMk/>
            <pc:sldMk cId="561393562" sldId="271"/>
            <ac:spMk id="3" creationId="{D11239FE-FADD-DC45-BE84-77F105C2A497}"/>
          </ac:spMkLst>
        </pc:spChg>
      </pc:sldChg>
      <pc:sldChg chg="modSp mod">
        <pc:chgData name="Jonathan Hudson" userId="f8f8b515-48f0-425a-9b2c-7a1cb9f57f80" providerId="ADAL" clId="{61529889-5794-4243-9994-DEF6FFA6137C}" dt="2021-08-31T17:36:39.091" v="4" actId="1076"/>
        <pc:sldMkLst>
          <pc:docMk/>
          <pc:sldMk cId="1907676135" sldId="378"/>
        </pc:sldMkLst>
        <pc:spChg chg="mod">
          <ac:chgData name="Jonathan Hudson" userId="f8f8b515-48f0-425a-9b2c-7a1cb9f57f80" providerId="ADAL" clId="{61529889-5794-4243-9994-DEF6FFA6137C}" dt="2021-08-31T17:36:39.091" v="4" actId="1076"/>
          <ac:spMkLst>
            <pc:docMk/>
            <pc:sldMk cId="1907676135" sldId="378"/>
            <ac:spMk id="4" creationId="{00000000-0000-0000-0000-000000000000}"/>
          </ac:spMkLst>
        </pc:spChg>
      </pc:sldChg>
      <pc:sldChg chg="modSp mod">
        <pc:chgData name="Jonathan Hudson" userId="f8f8b515-48f0-425a-9b2c-7a1cb9f57f80" providerId="ADAL" clId="{61529889-5794-4243-9994-DEF6FFA6137C}" dt="2021-08-31T17:35:36.617" v="3" actId="14100"/>
        <pc:sldMkLst>
          <pc:docMk/>
          <pc:sldMk cId="2461378592" sldId="408"/>
        </pc:sldMkLst>
        <pc:spChg chg="mod">
          <ac:chgData name="Jonathan Hudson" userId="f8f8b515-48f0-425a-9b2c-7a1cb9f57f80" providerId="ADAL" clId="{61529889-5794-4243-9994-DEF6FFA6137C}" dt="2021-08-31T17:35:36.617" v="3" actId="14100"/>
          <ac:spMkLst>
            <pc:docMk/>
            <pc:sldMk cId="2461378592" sldId="408"/>
            <ac:spMk id="3" creationId="{00000000-0000-0000-0000-000000000000}"/>
          </ac:spMkLst>
        </pc:spChg>
      </pc:sldChg>
    </pc:docChg>
  </pc:docChgLst>
  <pc:docChgLst>
    <pc:chgData name="Jonathan Hudson" userId="f8f8b515-48f0-425a-9b2c-7a1cb9f57f80" providerId="ADAL" clId="{87A49C70-792D-4450-A82A-2CC608F193F4}"/>
    <pc:docChg chg="undo custSel addSld delSld modSld delMainMaster">
      <pc:chgData name="Jonathan Hudson" userId="f8f8b515-48f0-425a-9b2c-7a1cb9f57f80" providerId="ADAL" clId="{87A49C70-792D-4450-A82A-2CC608F193F4}" dt="2021-05-03T18:01:15.828" v="553" actId="47"/>
      <pc:docMkLst>
        <pc:docMk/>
      </pc:docMkLst>
      <pc:sldChg chg="modSp mod">
        <pc:chgData name="Jonathan Hudson" userId="f8f8b515-48f0-425a-9b2c-7a1cb9f57f80" providerId="ADAL" clId="{87A49C70-792D-4450-A82A-2CC608F193F4}" dt="2021-05-03T17:53:47.306" v="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87A49C70-792D-4450-A82A-2CC608F193F4}" dt="2021-05-03T17:53:47.306" v="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87A49C70-792D-4450-A82A-2CC608F193F4}" dt="2021-05-03T17:53:54.538" v="3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7A49C70-792D-4450-A82A-2CC608F193F4}" dt="2021-05-03T17:53:54.538" v="3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87A49C70-792D-4450-A82A-2CC608F193F4}" dt="2021-05-03T17:58:38.258" v="380" actId="14100"/>
        <pc:sldMkLst>
          <pc:docMk/>
          <pc:sldMk cId="951111091" sldId="447"/>
        </pc:sldMkLst>
        <pc:spChg chg="mod">
          <ac:chgData name="Jonathan Hudson" userId="f8f8b515-48f0-425a-9b2c-7a1cb9f57f80" providerId="ADAL" clId="{87A49C70-792D-4450-A82A-2CC608F193F4}" dt="2021-05-03T17:58:31.042" v="376" actId="20577"/>
          <ac:spMkLst>
            <pc:docMk/>
            <pc:sldMk cId="951111091" sldId="447"/>
            <ac:spMk id="3" creationId="{00000000-0000-0000-0000-000000000000}"/>
          </ac:spMkLst>
        </pc:spChg>
        <pc:cxnChg chg="mod">
          <ac:chgData name="Jonathan Hudson" userId="f8f8b515-48f0-425a-9b2c-7a1cb9f57f80" providerId="ADAL" clId="{87A49C70-792D-4450-A82A-2CC608F193F4}" dt="2021-05-03T17:58:38.258" v="380" actId="14100"/>
          <ac:cxnSpMkLst>
            <pc:docMk/>
            <pc:sldMk cId="951111091" sldId="447"/>
            <ac:cxnSpMk id="6" creationId="{00000000-0000-0000-0000-000000000000}"/>
          </ac:cxnSpMkLst>
        </pc:cxnChg>
        <pc:cxnChg chg="mod">
          <ac:chgData name="Jonathan Hudson" userId="f8f8b515-48f0-425a-9b2c-7a1cb9f57f80" providerId="ADAL" clId="{87A49C70-792D-4450-A82A-2CC608F193F4}" dt="2021-05-03T17:58:32.554" v="377" actId="14100"/>
          <ac:cxnSpMkLst>
            <pc:docMk/>
            <pc:sldMk cId="951111091" sldId="447"/>
            <ac:cxnSpMk id="9" creationId="{00000000-0000-0000-0000-000000000000}"/>
          </ac:cxnSpMkLst>
        </pc:cxnChg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2296621778" sldId="630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64611666" sldId="631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1181430310" sldId="632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1002848542" sldId="633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2365435342" sldId="634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2920390415" sldId="635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3286251733" sldId="636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766670757" sldId="776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3838589768" sldId="777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1972495655" sldId="778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1802905607" sldId="782"/>
        </pc:sldMkLst>
      </pc:sldChg>
      <pc:sldChg chg="modSp mod">
        <pc:chgData name="Jonathan Hudson" userId="f8f8b515-48f0-425a-9b2c-7a1cb9f57f80" providerId="ADAL" clId="{87A49C70-792D-4450-A82A-2CC608F193F4}" dt="2021-05-03T17:55:09.130" v="211" actId="20577"/>
        <pc:sldMkLst>
          <pc:docMk/>
          <pc:sldMk cId="1934896171" sldId="782"/>
        </pc:sldMkLst>
        <pc:spChg chg="mod">
          <ac:chgData name="Jonathan Hudson" userId="f8f8b515-48f0-425a-9b2c-7a1cb9f57f80" providerId="ADAL" clId="{87A49C70-792D-4450-A82A-2CC608F193F4}" dt="2021-05-03T17:55:09.130" v="211" actId="20577"/>
          <ac:spMkLst>
            <pc:docMk/>
            <pc:sldMk cId="1934896171" sldId="782"/>
            <ac:spMk id="5" creationId="{886CF512-049F-4971-B6F2-DAE093FF10FA}"/>
          </ac:spMkLst>
        </pc:spChg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556629748" sldId="783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3988010642" sldId="784"/>
        </pc:sldMkLst>
      </pc:sldChg>
      <pc:sldChg chg="addSp delSp modSp mod">
        <pc:chgData name="Jonathan Hudson" userId="f8f8b515-48f0-425a-9b2c-7a1cb9f57f80" providerId="ADAL" clId="{87A49C70-792D-4450-A82A-2CC608F193F4}" dt="2021-05-03T18:00:50.452" v="552"/>
        <pc:sldMkLst>
          <pc:docMk/>
          <pc:sldMk cId="1725024010" sldId="789"/>
        </pc:sldMkLst>
        <pc:spChg chg="add del mod">
          <ac:chgData name="Jonathan Hudson" userId="f8f8b515-48f0-425a-9b2c-7a1cb9f57f80" providerId="ADAL" clId="{87A49C70-792D-4450-A82A-2CC608F193F4}" dt="2021-05-03T18:00:50.452" v="552"/>
          <ac:spMkLst>
            <pc:docMk/>
            <pc:sldMk cId="1725024010" sldId="789"/>
            <ac:spMk id="8" creationId="{00000000-0000-0000-0000-000000000000}"/>
          </ac:spMkLst>
        </pc:spChg>
        <pc:cxnChg chg="add del mod">
          <ac:chgData name="Jonathan Hudson" userId="f8f8b515-48f0-425a-9b2c-7a1cb9f57f80" providerId="ADAL" clId="{87A49C70-792D-4450-A82A-2CC608F193F4}" dt="2021-05-03T18:00:50.452" v="552"/>
          <ac:cxnSpMkLst>
            <pc:docMk/>
            <pc:sldMk cId="1725024010" sldId="789"/>
            <ac:cxnSpMk id="7" creationId="{00000000-0000-0000-0000-000000000000}"/>
          </ac:cxnSpMkLst>
        </pc:cxnChg>
      </pc:sldChg>
      <pc:sldChg chg="del">
        <pc:chgData name="Jonathan Hudson" userId="f8f8b515-48f0-425a-9b2c-7a1cb9f57f80" providerId="ADAL" clId="{87A49C70-792D-4450-A82A-2CC608F193F4}" dt="2021-05-03T18:01:15.828" v="553" actId="47"/>
        <pc:sldMkLst>
          <pc:docMk/>
          <pc:sldMk cId="947544610" sldId="792"/>
        </pc:sldMkLst>
      </pc:sldChg>
      <pc:sldChg chg="modSp mod">
        <pc:chgData name="Jonathan Hudson" userId="f8f8b515-48f0-425a-9b2c-7a1cb9f57f80" providerId="ADAL" clId="{87A49C70-792D-4450-A82A-2CC608F193F4}" dt="2021-05-03T17:59:46.075" v="463" actId="20577"/>
        <pc:sldMkLst>
          <pc:docMk/>
          <pc:sldMk cId="2869783854" sldId="802"/>
        </pc:sldMkLst>
        <pc:spChg chg="mod">
          <ac:chgData name="Jonathan Hudson" userId="f8f8b515-48f0-425a-9b2c-7a1cb9f57f80" providerId="ADAL" clId="{87A49C70-792D-4450-A82A-2CC608F193F4}" dt="2021-05-03T17:59:46.075" v="463" actId="20577"/>
          <ac:spMkLst>
            <pc:docMk/>
            <pc:sldMk cId="2869783854" sldId="802"/>
            <ac:spMk id="4" creationId="{8C3646FB-D28C-4A21-BE2E-A53518B1BD58}"/>
          </ac:spMkLst>
        </pc:spChg>
      </pc:sldChg>
      <pc:sldChg chg="modSp mod">
        <pc:chgData name="Jonathan Hudson" userId="f8f8b515-48f0-425a-9b2c-7a1cb9f57f80" providerId="ADAL" clId="{87A49C70-792D-4450-A82A-2CC608F193F4}" dt="2021-05-03T18:00:43.023" v="551" actId="113"/>
        <pc:sldMkLst>
          <pc:docMk/>
          <pc:sldMk cId="3440438218" sldId="808"/>
        </pc:sldMkLst>
        <pc:spChg chg="mod">
          <ac:chgData name="Jonathan Hudson" userId="f8f8b515-48f0-425a-9b2c-7a1cb9f57f80" providerId="ADAL" clId="{87A49C70-792D-4450-A82A-2CC608F193F4}" dt="2021-05-03T18:00:43.023" v="551" actId="113"/>
          <ac:spMkLst>
            <pc:docMk/>
            <pc:sldMk cId="3440438218" sldId="808"/>
            <ac:spMk id="8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8:00:12.779" v="488" actId="20577"/>
          <ac:spMkLst>
            <pc:docMk/>
            <pc:sldMk cId="3440438218" sldId="808"/>
            <ac:spMk id="13" creationId="{00000000-0000-0000-0000-000000000000}"/>
          </ac:spMkLst>
        </pc:spChg>
        <pc:cxnChg chg="mod">
          <ac:chgData name="Jonathan Hudson" userId="f8f8b515-48f0-425a-9b2c-7a1cb9f57f80" providerId="ADAL" clId="{87A49C70-792D-4450-A82A-2CC608F193F4}" dt="2021-05-03T18:00:27.636" v="540" actId="20577"/>
          <ac:cxnSpMkLst>
            <pc:docMk/>
            <pc:sldMk cId="3440438218" sldId="808"/>
            <ac:cxnSpMk id="7" creationId="{00000000-0000-0000-0000-000000000000}"/>
          </ac:cxnSpMkLst>
        </pc:cxnChg>
      </pc:sldChg>
      <pc:sldChg chg="addSp delSp modSp add mod">
        <pc:chgData name="Jonathan Hudson" userId="f8f8b515-48f0-425a-9b2c-7a1cb9f57f80" providerId="ADAL" clId="{87A49C70-792D-4450-A82A-2CC608F193F4}" dt="2021-05-03T17:58:50.021" v="391" actId="20577"/>
        <pc:sldMkLst>
          <pc:docMk/>
          <pc:sldMk cId="731479293" sldId="810"/>
        </pc:sldMkLst>
        <pc:spChg chg="mod">
          <ac:chgData name="Jonathan Hudson" userId="f8f8b515-48f0-425a-9b2c-7a1cb9f57f80" providerId="ADAL" clId="{87A49C70-792D-4450-A82A-2CC608F193F4}" dt="2021-05-03T17:57:01.483" v="218" actId="20577"/>
          <ac:spMkLst>
            <pc:docMk/>
            <pc:sldMk cId="731479293" sldId="810"/>
            <ac:spMk id="2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8:50.021" v="391" actId="20577"/>
          <ac:spMkLst>
            <pc:docMk/>
            <pc:sldMk cId="731479293" sldId="810"/>
            <ac:spMk id="3" creationId="{00000000-0000-0000-0000-000000000000}"/>
          </ac:spMkLst>
        </pc:spChg>
        <pc:spChg chg="add del mod">
          <ac:chgData name="Jonathan Hudson" userId="f8f8b515-48f0-425a-9b2c-7a1cb9f57f80" providerId="ADAL" clId="{87A49C70-792D-4450-A82A-2CC608F193F4}" dt="2021-05-03T17:58:25.282" v="374" actId="14100"/>
          <ac:spMkLst>
            <pc:docMk/>
            <pc:sldMk cId="731479293" sldId="810"/>
            <ac:spMk id="7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7:59.610" v="262" actId="20577"/>
          <ac:spMkLst>
            <pc:docMk/>
            <pc:sldMk cId="731479293" sldId="810"/>
            <ac:spMk id="10" creationId="{00000000-0000-0000-0000-000000000000}"/>
          </ac:spMkLst>
        </pc:spChg>
        <pc:cxnChg chg="mod">
          <ac:chgData name="Jonathan Hudson" userId="f8f8b515-48f0-425a-9b2c-7a1cb9f57f80" providerId="ADAL" clId="{87A49C70-792D-4450-A82A-2CC608F193F4}" dt="2021-05-03T17:58:03.031" v="263" actId="14100"/>
          <ac:cxnSpMkLst>
            <pc:docMk/>
            <pc:sldMk cId="731479293" sldId="810"/>
            <ac:cxnSpMk id="6" creationId="{00000000-0000-0000-0000-000000000000}"/>
          </ac:cxnSpMkLst>
        </pc:cxnChg>
        <pc:cxnChg chg="mod">
          <ac:chgData name="Jonathan Hudson" userId="f8f8b515-48f0-425a-9b2c-7a1cb9f57f80" providerId="ADAL" clId="{87A49C70-792D-4450-A82A-2CC608F193F4}" dt="2021-05-03T17:57:55.169" v="243" actId="14100"/>
          <ac:cxnSpMkLst>
            <pc:docMk/>
            <pc:sldMk cId="731479293" sldId="810"/>
            <ac:cxnSpMk id="9" creationId="{00000000-0000-0000-0000-000000000000}"/>
          </ac:cxnSpMkLst>
        </pc:cxnChg>
      </pc:sldChg>
      <pc:sldChg chg="modSp add mod">
        <pc:chgData name="Jonathan Hudson" userId="f8f8b515-48f0-425a-9b2c-7a1cb9f57f80" providerId="ADAL" clId="{87A49C70-792D-4450-A82A-2CC608F193F4}" dt="2021-05-03T17:59:17.545" v="453" actId="20577"/>
        <pc:sldMkLst>
          <pc:docMk/>
          <pc:sldMk cId="1941379677" sldId="811"/>
        </pc:sldMkLst>
        <pc:spChg chg="mod">
          <ac:chgData name="Jonathan Hudson" userId="f8f8b515-48f0-425a-9b2c-7a1cb9f57f80" providerId="ADAL" clId="{87A49C70-792D-4450-A82A-2CC608F193F4}" dt="2021-05-03T17:58:45.468" v="387" actId="6549"/>
          <ac:spMkLst>
            <pc:docMk/>
            <pc:sldMk cId="1941379677" sldId="811"/>
            <ac:spMk id="2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9:01.893" v="411" actId="6549"/>
          <ac:spMkLst>
            <pc:docMk/>
            <pc:sldMk cId="1941379677" sldId="811"/>
            <ac:spMk id="3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9:09.522" v="440" actId="20577"/>
          <ac:spMkLst>
            <pc:docMk/>
            <pc:sldMk cId="1941379677" sldId="811"/>
            <ac:spMk id="7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9:17.545" v="453" actId="20577"/>
          <ac:spMkLst>
            <pc:docMk/>
            <pc:sldMk cId="1941379677" sldId="811"/>
            <ac:spMk id="10" creationId="{00000000-0000-0000-0000-000000000000}"/>
          </ac:spMkLst>
        </pc:spChg>
        <pc:cxnChg chg="mod">
          <ac:chgData name="Jonathan Hudson" userId="f8f8b515-48f0-425a-9b2c-7a1cb9f57f80" providerId="ADAL" clId="{87A49C70-792D-4450-A82A-2CC608F193F4}" dt="2021-05-03T17:59:05.069" v="412" actId="14100"/>
          <ac:cxnSpMkLst>
            <pc:docMk/>
            <pc:sldMk cId="1941379677" sldId="811"/>
            <ac:cxnSpMk id="6" creationId="{00000000-0000-0000-0000-000000000000}"/>
          </ac:cxnSpMkLst>
        </pc:cxnChg>
        <pc:cxnChg chg="mod">
          <ac:chgData name="Jonathan Hudson" userId="f8f8b515-48f0-425a-9b2c-7a1cb9f57f80" providerId="ADAL" clId="{87A49C70-792D-4450-A82A-2CC608F193F4}" dt="2021-05-03T17:59:14.313" v="442" actId="14100"/>
          <ac:cxnSpMkLst>
            <pc:docMk/>
            <pc:sldMk cId="1941379677" sldId="811"/>
            <ac:cxnSpMk id="9" creationId="{00000000-0000-0000-0000-000000000000}"/>
          </ac:cxnSpMkLst>
        </pc:cxnChg>
      </pc:sldChg>
      <pc:sldChg chg="add del">
        <pc:chgData name="Jonathan Hudson" userId="f8f8b515-48f0-425a-9b2c-7a1cb9f57f80" providerId="ADAL" clId="{87A49C70-792D-4450-A82A-2CC608F193F4}" dt="2021-05-03T18:00:39.430" v="550"/>
        <pc:sldMkLst>
          <pc:docMk/>
          <pc:sldMk cId="1678320024" sldId="812"/>
        </pc:sldMkLst>
      </pc:sldChg>
      <pc:sldChg chg="add del">
        <pc:chgData name="Jonathan Hudson" userId="f8f8b515-48f0-425a-9b2c-7a1cb9f57f80" providerId="ADAL" clId="{87A49C70-792D-4450-A82A-2CC608F193F4}" dt="2021-05-03T18:00:33.659" v="548"/>
        <pc:sldMkLst>
          <pc:docMk/>
          <pc:sldMk cId="3832428082" sldId="812"/>
        </pc:sldMkLst>
      </pc:sldChg>
      <pc:sldMasterChg chg="del delSldLayout">
        <pc:chgData name="Jonathan Hudson" userId="f8f8b515-48f0-425a-9b2c-7a1cb9f57f80" providerId="ADAL" clId="{87A49C70-792D-4450-A82A-2CC608F193F4}" dt="2021-05-03T17:54:00.525" v="32" actId="47"/>
        <pc:sldMasterMkLst>
          <pc:docMk/>
          <pc:sldMasterMk cId="4105702418" sldId="2147483680"/>
        </pc:sldMasterMkLst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603433277" sldId="2147483681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475704639" sldId="2147483682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62689802" sldId="2147483683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2070487436" sldId="2147483684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690123639" sldId="2147483685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733067222" sldId="2147483686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2658199226" sldId="2147483687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072867043" sldId="2147483688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616492452" sldId="2147483689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099306323" sldId="2147483690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075883273" sldId="2147483691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954088026" sldId="2147483692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006872868" sldId="2147483693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99243532" sldId="2147483694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607513553" sldId="2147483695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617878083" sldId="2147483696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072998392" sldId="2147483697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4017166005" sldId="2147483698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885576749" sldId="2147483699"/>
          </pc:sldLayoutMkLst>
        </pc:sldLayoutChg>
      </pc:sldMasterChg>
    </pc:docChg>
  </pc:docChgLst>
  <pc:docChgLst>
    <pc:chgData name="Jonathan Hudson" userId="f8f8b515-48f0-425a-9b2c-7a1cb9f57f80" providerId="ADAL" clId="{E07B5CA5-A600-4E5C-B3AB-B4BD27320373}"/>
    <pc:docChg chg="undo custSel addSld delSld modSld delMainMaster">
      <pc:chgData name="Jonathan Hudson" userId="f8f8b515-48f0-425a-9b2c-7a1cb9f57f80" providerId="ADAL" clId="{E07B5CA5-A600-4E5C-B3AB-B4BD27320373}" dt="2021-05-03T16:47:59.076" v="572" actId="1035"/>
      <pc:docMkLst>
        <pc:docMk/>
      </pc:docMkLst>
      <pc:sldChg chg="modSp mod">
        <pc:chgData name="Jonathan Hudson" userId="f8f8b515-48f0-425a-9b2c-7a1cb9f57f80" providerId="ADAL" clId="{E07B5CA5-A600-4E5C-B3AB-B4BD27320373}" dt="2021-05-03T16:39:04.364" v="4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E07B5CA5-A600-4E5C-B3AB-B4BD27320373}" dt="2021-05-03T16:39:04.364" v="4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E07B5CA5-A600-4E5C-B3AB-B4BD27320373}" dt="2021-05-03T16:39:12.868" v="1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E07B5CA5-A600-4E5C-B3AB-B4BD27320373}" dt="2021-05-03T16:39:12.868" v="18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07364661" sldId="3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658203519" sldId="34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3994577" sldId="38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611998191" sldId="4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891606630" sldId="4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85550338" sldId="43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48563609" sldId="4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981219687" sldId="44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413601715" sldId="44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37316048" sldId="44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36857239" sldId="44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74328728" sldId="45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39340590" sldId="45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535497700" sldId="45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931370652" sldId="45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25192968" sldId="45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59365700" sldId="455"/>
        </pc:sldMkLst>
      </pc:sldChg>
      <pc:sldChg chg="modSp mod">
        <pc:chgData name="Jonathan Hudson" userId="f8f8b515-48f0-425a-9b2c-7a1cb9f57f80" providerId="ADAL" clId="{E07B5CA5-A600-4E5C-B3AB-B4BD27320373}" dt="2021-05-03T16:47:41.180" v="541" actId="14100"/>
        <pc:sldMkLst>
          <pc:docMk/>
          <pc:sldMk cId="1065476560" sldId="484"/>
        </pc:sldMkLst>
        <pc:spChg chg="mod">
          <ac:chgData name="Jonathan Hudson" userId="f8f8b515-48f0-425a-9b2c-7a1cb9f57f80" providerId="ADAL" clId="{E07B5CA5-A600-4E5C-B3AB-B4BD27320373}" dt="2021-05-03T16:47:13.403" v="533" actId="113"/>
          <ac:spMkLst>
            <pc:docMk/>
            <pc:sldMk cId="1065476560" sldId="484"/>
            <ac:spMk id="3" creationId="{00000000-0000-0000-0000-000000000000}"/>
          </ac:spMkLst>
        </pc:spChg>
        <pc:cxnChg chg="mod">
          <ac:chgData name="Jonathan Hudson" userId="f8f8b515-48f0-425a-9b2c-7a1cb9f57f80" providerId="ADAL" clId="{E07B5CA5-A600-4E5C-B3AB-B4BD27320373}" dt="2021-05-03T16:47:41.180" v="541" actId="14100"/>
          <ac:cxnSpMkLst>
            <pc:docMk/>
            <pc:sldMk cId="1065476560" sldId="484"/>
            <ac:cxnSpMk id="16" creationId="{0AA47D35-A01A-472B-82A4-9D13B075F4F0}"/>
          </ac:cxnSpMkLst>
        </pc:cxnChg>
        <pc:cxnChg chg="mod">
          <ac:chgData name="Jonathan Hudson" userId="f8f8b515-48f0-425a-9b2c-7a1cb9f57f80" providerId="ADAL" clId="{E07B5CA5-A600-4E5C-B3AB-B4BD27320373}" dt="2021-05-03T16:47:16.329" v="534" actId="14100"/>
          <ac:cxnSpMkLst>
            <pc:docMk/>
            <pc:sldMk cId="1065476560" sldId="484"/>
            <ac:cxnSpMk id="19" creationId="{00000000-0000-0000-0000-000000000000}"/>
          </ac:cxnSpMkLst>
        </pc:cxnChg>
      </pc:sldChg>
      <pc:sldChg chg="modSp mod">
        <pc:chgData name="Jonathan Hudson" userId="f8f8b515-48f0-425a-9b2c-7a1cb9f57f80" providerId="ADAL" clId="{E07B5CA5-A600-4E5C-B3AB-B4BD27320373}" dt="2021-05-03T16:47:59.076" v="572" actId="1035"/>
        <pc:sldMkLst>
          <pc:docMk/>
          <pc:sldMk cId="4067101241" sldId="485"/>
        </pc:sldMkLst>
        <pc:spChg chg="mod">
          <ac:chgData name="Jonathan Hudson" userId="f8f8b515-48f0-425a-9b2c-7a1cb9f57f80" providerId="ADAL" clId="{E07B5CA5-A600-4E5C-B3AB-B4BD27320373}" dt="2021-05-03T16:46:38.499" v="500" actId="113"/>
          <ac:spMkLst>
            <pc:docMk/>
            <pc:sldMk cId="4067101241" sldId="485"/>
            <ac:spMk id="3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7:59.076" v="572" actId="1035"/>
          <ac:spMkLst>
            <pc:docMk/>
            <pc:sldMk cId="4067101241" sldId="48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902201819" sldId="49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81316355" sldId="49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2477378" sldId="49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15618548" sldId="49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17083867" sldId="49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06435910" sldId="49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55516446" sldId="49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284115320" sldId="49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52994599" sldId="49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814965410" sldId="50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351627337" sldId="50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54246538" sldId="5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88538529" sldId="5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856329364" sldId="50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88342471" sldId="505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70241974" sldId="50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49975979" sldId="507"/>
        </pc:sldMkLst>
      </pc:sldChg>
      <pc:sldChg chg="addSp modSp add mod">
        <pc:chgData name="Jonathan Hudson" userId="f8f8b515-48f0-425a-9b2c-7a1cb9f57f80" providerId="ADAL" clId="{E07B5CA5-A600-4E5C-B3AB-B4BD27320373}" dt="2021-05-03T16:42:08.963" v="117" actId="207"/>
        <pc:sldMkLst>
          <pc:docMk/>
          <pc:sldMk cId="1111050496" sldId="510"/>
        </pc:sldMkLst>
        <pc:spChg chg="add mod">
          <ac:chgData name="Jonathan Hudson" userId="f8f8b515-48f0-425a-9b2c-7a1cb9f57f80" providerId="ADAL" clId="{E07B5CA5-A600-4E5C-B3AB-B4BD27320373}" dt="2021-05-03T16:40:13.868" v="26" actId="1582"/>
          <ac:spMkLst>
            <pc:docMk/>
            <pc:sldMk cId="1111050496" sldId="510"/>
            <ac:spMk id="3" creationId="{CDFDDEDD-4134-43F8-AA18-336C4E09BD77}"/>
          </ac:spMkLst>
        </pc:spChg>
        <pc:spChg chg="mod">
          <ac:chgData name="Jonathan Hudson" userId="f8f8b515-48f0-425a-9b2c-7a1cb9f57f80" providerId="ADAL" clId="{E07B5CA5-A600-4E5C-B3AB-B4BD27320373}" dt="2021-05-03T16:42:08.963" v="117" actId="207"/>
          <ac:spMkLst>
            <pc:docMk/>
            <pc:sldMk cId="1111050496" sldId="510"/>
            <ac:spMk id="5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1:57.960" v="114" actId="207"/>
          <ac:spMkLst>
            <pc:docMk/>
            <pc:sldMk cId="1111050496" sldId="510"/>
            <ac:spMk id="6" creationId="{00000000-0000-0000-0000-000000000000}"/>
          </ac:spMkLst>
        </pc:spChg>
        <pc:spChg chg="add mod">
          <ac:chgData name="Jonathan Hudson" userId="f8f8b515-48f0-425a-9b2c-7a1cb9f57f80" providerId="ADAL" clId="{E07B5CA5-A600-4E5C-B3AB-B4BD27320373}" dt="2021-05-03T16:41:53.462" v="113" actId="1076"/>
          <ac:spMkLst>
            <pc:docMk/>
            <pc:sldMk cId="1111050496" sldId="510"/>
            <ac:spMk id="8" creationId="{73309284-AD50-4E84-9248-1FB3FC4E3530}"/>
          </ac:spMkLst>
        </pc:spChg>
        <pc:spChg chg="add mod">
          <ac:chgData name="Jonathan Hudson" userId="f8f8b515-48f0-425a-9b2c-7a1cb9f57f80" providerId="ADAL" clId="{E07B5CA5-A600-4E5C-B3AB-B4BD27320373}" dt="2021-05-03T16:41:03.771" v="74" actId="1582"/>
          <ac:spMkLst>
            <pc:docMk/>
            <pc:sldMk cId="1111050496" sldId="510"/>
            <ac:spMk id="9" creationId="{1F1622B2-E2F4-4577-AA19-986FE054ED55}"/>
          </ac:spMkLst>
        </pc:spChg>
        <pc:spChg chg="add mod">
          <ac:chgData name="Jonathan Hudson" userId="f8f8b515-48f0-425a-9b2c-7a1cb9f57f80" providerId="ADAL" clId="{E07B5CA5-A600-4E5C-B3AB-B4BD27320373}" dt="2021-05-03T16:40:57.407" v="73" actId="1582"/>
          <ac:spMkLst>
            <pc:docMk/>
            <pc:sldMk cId="1111050496" sldId="510"/>
            <ac:spMk id="10" creationId="{152BE627-F640-4C55-90FE-EDF4B4A77220}"/>
          </ac:spMkLst>
        </pc:spChg>
        <pc:spChg chg="add mod">
          <ac:chgData name="Jonathan Hudson" userId="f8f8b515-48f0-425a-9b2c-7a1cb9f57f80" providerId="ADAL" clId="{E07B5CA5-A600-4E5C-B3AB-B4BD27320373}" dt="2021-05-03T16:41:31.276" v="100" actId="1582"/>
          <ac:spMkLst>
            <pc:docMk/>
            <pc:sldMk cId="1111050496" sldId="510"/>
            <ac:spMk id="11" creationId="{D8197643-58DA-4110-A767-EB15B098E650}"/>
          </ac:spMkLst>
        </pc:spChg>
        <pc:spChg chg="add mod">
          <ac:chgData name="Jonathan Hudson" userId="f8f8b515-48f0-425a-9b2c-7a1cb9f57f80" providerId="ADAL" clId="{E07B5CA5-A600-4E5C-B3AB-B4BD27320373}" dt="2021-05-03T16:41:39.836" v="109" actId="1036"/>
          <ac:spMkLst>
            <pc:docMk/>
            <pc:sldMk cId="1111050496" sldId="510"/>
            <ac:spMk id="12" creationId="{253A9E48-981A-4CE9-9F38-E892B34EFEF1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26058681" sldId="51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51444247" sldId="511"/>
        </pc:sldMkLst>
      </pc:sldChg>
      <pc:sldChg chg="addSp modSp add mod">
        <pc:chgData name="Jonathan Hudson" userId="f8f8b515-48f0-425a-9b2c-7a1cb9f57f80" providerId="ADAL" clId="{E07B5CA5-A600-4E5C-B3AB-B4BD27320373}" dt="2021-05-03T16:45:25.718" v="451" actId="113"/>
        <pc:sldMkLst>
          <pc:docMk/>
          <pc:sldMk cId="2708016207" sldId="511"/>
        </pc:sldMkLst>
        <pc:spChg chg="mod">
          <ac:chgData name="Jonathan Hudson" userId="f8f8b515-48f0-425a-9b2c-7a1cb9f57f80" providerId="ADAL" clId="{E07B5CA5-A600-4E5C-B3AB-B4BD27320373}" dt="2021-05-03T16:45:24.649" v="450" actId="113"/>
          <ac:spMkLst>
            <pc:docMk/>
            <pc:sldMk cId="2708016207" sldId="511"/>
            <ac:spMk id="3" creationId="{656D6FF3-D836-4058-B07D-556CCDDFEEBF}"/>
          </ac:spMkLst>
        </pc:spChg>
        <pc:spChg chg="add mod">
          <ac:chgData name="Jonathan Hudson" userId="f8f8b515-48f0-425a-9b2c-7a1cb9f57f80" providerId="ADAL" clId="{E07B5CA5-A600-4E5C-B3AB-B4BD27320373}" dt="2021-05-03T16:45:25.718" v="451" actId="113"/>
          <ac:spMkLst>
            <pc:docMk/>
            <pc:sldMk cId="2708016207" sldId="511"/>
            <ac:spMk id="4" creationId="{40B44895-FF13-47F1-9572-97B91ECAB666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39253605" sldId="51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474177819" sldId="51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611759809" sldId="51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711667847" sldId="51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16520838" sldId="51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88540427" sldId="51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398727652" sldId="51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480132597" sldId="519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66613272" sldId="52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03998650" sldId="521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37740580" sldId="52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187401100" sldId="52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56360249" sldId="52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87869520" sldId="52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073113342" sldId="52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89479666" sldId="52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227980040" sldId="52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89602201" sldId="529"/>
        </pc:sldMkLst>
      </pc:sldChg>
      <pc:sldMasterChg chg="del delSldLayout">
        <pc:chgData name="Jonathan Hudson" userId="f8f8b515-48f0-425a-9b2c-7a1cb9f57f80" providerId="ADAL" clId="{E07B5CA5-A600-4E5C-B3AB-B4BD27320373}" dt="2021-05-03T16:39:17.864" v="19" actId="47"/>
        <pc:sldMasterMkLst>
          <pc:docMk/>
          <pc:sldMasterMk cId="3367577768" sldId="2147483680"/>
        </pc:sldMasterMkLst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87239091" sldId="214748368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23038934" sldId="214748368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415210019" sldId="214748368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46932508" sldId="214748368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64841298" sldId="214748368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266745829" sldId="214748368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061010423" sldId="214748368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72690233" sldId="214748368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76224863" sldId="2147483689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47318755" sldId="2147483690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627716543" sldId="214748369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71844590" sldId="214748369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890523050" sldId="214748369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260977440" sldId="214748369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531591577" sldId="214748369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722613023" sldId="214748369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195544522" sldId="214748369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635521662" sldId="214748369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465766761" sldId="2147483699"/>
          </pc:sldLayoutMkLst>
        </pc:sldLayoutChg>
      </pc:sldMasterChg>
    </pc:docChg>
  </pc:docChgLst>
  <pc:docChgLst>
    <pc:chgData name="Jonathan Hudson" userId="f8f8b515-48f0-425a-9b2c-7a1cb9f57f80" providerId="ADAL" clId="{8429E65B-CDE1-42C0-B2E1-719C195B7E22}"/>
    <pc:docChg chg="custSel delSld modSld delMainMaster">
      <pc:chgData name="Jonathan Hudson" userId="f8f8b515-48f0-425a-9b2c-7a1cb9f57f80" providerId="ADAL" clId="{8429E65B-CDE1-42C0-B2E1-719C195B7E22}" dt="2021-04-30T18:22:54.268" v="102"/>
      <pc:docMkLst>
        <pc:docMk/>
      </pc:docMkLst>
      <pc:sldChg chg="modSp mod">
        <pc:chgData name="Jonathan Hudson" userId="f8f8b515-48f0-425a-9b2c-7a1cb9f57f80" providerId="ADAL" clId="{8429E65B-CDE1-42C0-B2E1-719C195B7E22}" dt="2021-04-30T18:22:54.268" v="102"/>
        <pc:sldMkLst>
          <pc:docMk/>
          <pc:sldMk cId="1814768217" sldId="256"/>
        </pc:sldMkLst>
        <pc:spChg chg="mod">
          <ac:chgData name="Jonathan Hudson" userId="f8f8b515-48f0-425a-9b2c-7a1cb9f57f80" providerId="ADAL" clId="{8429E65B-CDE1-42C0-B2E1-719C195B7E22}" dt="2021-04-30T18:10:43.722" v="23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8429E65B-CDE1-42C0-B2E1-719C195B7E22}" dt="2021-04-30T18:22:54.268" v="102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8429E65B-CDE1-42C0-B2E1-719C195B7E22}" dt="2021-04-30T18:10:33.60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429E65B-CDE1-42C0-B2E1-719C195B7E22}" dt="2021-04-30T18:10:33.60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29063139" sldId="34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23819841" sldId="3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634454954" sldId="367"/>
        </pc:sldMkLst>
      </pc:sldChg>
      <pc:sldChg chg="modSp mod">
        <pc:chgData name="Jonathan Hudson" userId="f8f8b515-48f0-425a-9b2c-7a1cb9f57f80" providerId="ADAL" clId="{8429E65B-CDE1-42C0-B2E1-719C195B7E22}" dt="2021-04-30T18:13:24.613" v="24" actId="207"/>
        <pc:sldMkLst>
          <pc:docMk/>
          <pc:sldMk cId="3595189120" sldId="376"/>
        </pc:sldMkLst>
        <pc:spChg chg="mod">
          <ac:chgData name="Jonathan Hudson" userId="f8f8b515-48f0-425a-9b2c-7a1cb9f57f80" providerId="ADAL" clId="{8429E65B-CDE1-42C0-B2E1-719C195B7E22}" dt="2021-04-30T18:13:24.613" v="24" actId="207"/>
          <ac:spMkLst>
            <pc:docMk/>
            <pc:sldMk cId="3595189120" sldId="376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8429E65B-CDE1-42C0-B2E1-719C195B7E22}" dt="2021-04-30T18:14:07.772" v="38" actId="6549"/>
        <pc:sldMkLst>
          <pc:docMk/>
          <pc:sldMk cId="1611636442" sldId="387"/>
        </pc:sldMkLst>
        <pc:spChg chg="mod">
          <ac:chgData name="Jonathan Hudson" userId="f8f8b515-48f0-425a-9b2c-7a1cb9f57f80" providerId="ADAL" clId="{8429E65B-CDE1-42C0-B2E1-719C195B7E22}" dt="2021-04-30T18:14:07.772" v="38" actId="6549"/>
          <ac:spMkLst>
            <pc:docMk/>
            <pc:sldMk cId="1611636442" sldId="38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9762001" sldId="77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42453597" sldId="780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518657710" sldId="781"/>
        </pc:sldMkLst>
      </pc:sldChg>
      <pc:sldChg chg="modSp mod">
        <pc:chgData name="Jonathan Hudson" userId="f8f8b515-48f0-425a-9b2c-7a1cb9f57f80" providerId="ADAL" clId="{8429E65B-CDE1-42C0-B2E1-719C195B7E22}" dt="2021-04-30T18:17:41.813" v="101" actId="27636"/>
        <pc:sldMkLst>
          <pc:docMk/>
          <pc:sldMk cId="3385749641" sldId="784"/>
        </pc:sldMkLst>
        <pc:spChg chg="mod">
          <ac:chgData name="Jonathan Hudson" userId="f8f8b515-48f0-425a-9b2c-7a1cb9f57f80" providerId="ADAL" clId="{8429E65B-CDE1-42C0-B2E1-719C195B7E22}" dt="2021-04-30T18:17:41.813" v="101" actId="27636"/>
          <ac:spMkLst>
            <pc:docMk/>
            <pc:sldMk cId="3385749641" sldId="78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07280566" sldId="787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4537494" sldId="7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718311832" sldId="78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353853543" sldId="790"/>
        </pc:sldMkLst>
      </pc:sldChg>
      <pc:sldChg chg="modSp mod">
        <pc:chgData name="Jonathan Hudson" userId="f8f8b515-48f0-425a-9b2c-7a1cb9f57f80" providerId="ADAL" clId="{8429E65B-CDE1-42C0-B2E1-719C195B7E22}" dt="2021-04-30T18:15:35.834" v="67" actId="20577"/>
        <pc:sldMkLst>
          <pc:docMk/>
          <pc:sldMk cId="1693663641" sldId="791"/>
        </pc:sldMkLst>
        <pc:spChg chg="mod">
          <ac:chgData name="Jonathan Hudson" userId="f8f8b515-48f0-425a-9b2c-7a1cb9f57f80" providerId="ADAL" clId="{8429E65B-CDE1-42C0-B2E1-719C195B7E22}" dt="2021-04-30T18:15:35.834" v="67" actId="20577"/>
          <ac:spMkLst>
            <pc:docMk/>
            <pc:sldMk cId="1693663641" sldId="79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177850077" sldId="79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744238716" sldId="79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89808397" sldId="79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012131057" sldId="79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186555623" sldId="795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74626924" sldId="796"/>
        </pc:sldMkLst>
      </pc:sldChg>
      <pc:sldMasterChg chg="del delSldLayout">
        <pc:chgData name="Jonathan Hudson" userId="f8f8b515-48f0-425a-9b2c-7a1cb9f57f80" providerId="ADAL" clId="{8429E65B-CDE1-42C0-B2E1-719C195B7E22}" dt="2021-04-30T18:10:10.418" v="0" actId="47"/>
        <pc:sldMasterMkLst>
          <pc:docMk/>
          <pc:sldMasterMk cId="1733115728" sldId="2147483680"/>
        </pc:sldMasterMkLst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735227135" sldId="214748368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99025956" sldId="214748368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97247712" sldId="214748368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59867223" sldId="214748368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056450049" sldId="214748368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8269354" sldId="214748368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584619512" sldId="214748368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570589689" sldId="214748368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788422832" sldId="2147483689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05430369" sldId="2147483690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339758253" sldId="214748369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59278860" sldId="214748369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42751510" sldId="214748369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73364605" sldId="214748369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4170521" sldId="214748369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150937867" sldId="214748369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360909017" sldId="214748369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35413853" sldId="214748369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050539473" sldId="2147483699"/>
          </pc:sldLayoutMkLst>
        </pc:sldLayoutChg>
      </pc:sldMasterChg>
    </pc:docChg>
  </pc:docChgLst>
  <pc:docChgLst>
    <pc:chgData name="Jonathan Hudson" userId="f8f8b515-48f0-425a-9b2c-7a1cb9f57f80" providerId="ADAL" clId="{165A1658-8B0D-4634-9023-7E47C2C221E9}"/>
    <pc:docChg chg="delSld modSld delMainMaster">
      <pc:chgData name="Jonathan Hudson" userId="f8f8b515-48f0-425a-9b2c-7a1cb9f57f80" providerId="ADAL" clId="{165A1658-8B0D-4634-9023-7E47C2C221E9}" dt="2021-05-03T17:06:07.145" v="20" actId="47"/>
      <pc:docMkLst>
        <pc:docMk/>
      </pc:docMkLst>
      <pc:sldChg chg="modSp mod">
        <pc:chgData name="Jonathan Hudson" userId="f8f8b515-48f0-425a-9b2c-7a1cb9f57f80" providerId="ADAL" clId="{165A1658-8B0D-4634-9023-7E47C2C221E9}" dt="2021-05-03T17:05:53.253" v="17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65A1658-8B0D-4634-9023-7E47C2C221E9}" dt="2021-05-03T17:05:53.253" v="17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65A1658-8B0D-4634-9023-7E47C2C221E9}" dt="2021-05-03T17:06:03.993" v="19" actId="6549"/>
        <pc:sldMkLst>
          <pc:docMk/>
          <pc:sldMk cId="561393562" sldId="271"/>
        </pc:sldMkLst>
        <pc:spChg chg="mod">
          <ac:chgData name="Jonathan Hudson" userId="f8f8b515-48f0-425a-9b2c-7a1cb9f57f80" providerId="ADAL" clId="{165A1658-8B0D-4634-9023-7E47C2C221E9}" dt="2021-05-03T17:06:03.993" v="19" actId="6549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76666395" sldId="31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102869499" sldId="332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002244866" sldId="38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861965474" sldId="39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343741237" sldId="40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039743199" sldId="481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535557013" sldId="482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915649869" sldId="483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065476560" sldId="48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067101241" sldId="48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751267744" sldId="486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519890276" sldId="48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01446559" sldId="48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55012062" sldId="503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703931343" sldId="50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190399788" sldId="50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34273824" sldId="506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44086113" sldId="507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844136495" sldId="50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134532919" sldId="50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111050496" sldId="510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708016207" sldId="511"/>
        </pc:sldMkLst>
      </pc:sldChg>
      <pc:sldMasterChg chg="del delSldLayout">
        <pc:chgData name="Jonathan Hudson" userId="f8f8b515-48f0-425a-9b2c-7a1cb9f57f80" providerId="ADAL" clId="{165A1658-8B0D-4634-9023-7E47C2C221E9}" dt="2021-05-03T17:06:07.145" v="20" actId="47"/>
        <pc:sldMasterMkLst>
          <pc:docMk/>
          <pc:sldMasterMk cId="3418764405" sldId="2147483680"/>
        </pc:sldMasterMkLst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242977012" sldId="2147483681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486953136" sldId="2147483682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98595625" sldId="2147483683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004071031" sldId="2147483684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80906404" sldId="2147483685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92586522" sldId="2147483686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1772869791" sldId="2147483687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1352318390" sldId="2147483688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537181088" sldId="2147483689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93902001" sldId="2147483690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227866359" sldId="2147483691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967343855" sldId="2147483692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2276306590" sldId="2147483693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080159763" sldId="2147483694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24044848" sldId="2147483695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49951499" sldId="2147483696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937565603" sldId="2147483697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631473288" sldId="2147483698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797887094" sldId="2147483699"/>
          </pc:sldLayoutMkLst>
        </pc:sldLayoutChg>
      </pc:sldMasterChg>
    </pc:docChg>
  </pc:docChgLst>
  <pc:docChgLst>
    <pc:chgData name="Jonathan Hudson" userId="f8f8b515-48f0-425a-9b2c-7a1cb9f57f80" providerId="ADAL" clId="{8239947A-A555-41A5-8205-E84FDCB019D5}"/>
    <pc:docChg chg="undo custSel addSld delSld modSld sldOrd delMainMaster">
      <pc:chgData name="Jonathan Hudson" userId="f8f8b515-48f0-425a-9b2c-7a1cb9f57f80" providerId="ADAL" clId="{8239947A-A555-41A5-8205-E84FDCB019D5}" dt="2021-05-03T16:38:05.408" v="362" actId="1076"/>
      <pc:docMkLst>
        <pc:docMk/>
      </pc:docMkLst>
      <pc:sldChg chg="modSp mod">
        <pc:chgData name="Jonathan Hudson" userId="f8f8b515-48f0-425a-9b2c-7a1cb9f57f80" providerId="ADAL" clId="{8239947A-A555-41A5-8205-E84FDCB019D5}" dt="2021-04-30T20:28:17.761" v="0"/>
        <pc:sldMkLst>
          <pc:docMk/>
          <pc:sldMk cId="1814768217" sldId="256"/>
        </pc:sldMkLst>
        <pc:spChg chg="mod">
          <ac:chgData name="Jonathan Hudson" userId="f8f8b515-48f0-425a-9b2c-7a1cb9f57f80" providerId="ADAL" clId="{8239947A-A555-41A5-8205-E84FDCB019D5}" dt="2021-04-30T20:28:17.761" v="0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8239947A-A555-41A5-8205-E84FDCB019D5}" dt="2021-04-30T20:28:28.024" v="1"/>
        <pc:sldMkLst>
          <pc:docMk/>
          <pc:sldMk cId="561393562" sldId="271"/>
        </pc:sldMkLst>
        <pc:spChg chg="mod">
          <ac:chgData name="Jonathan Hudson" userId="f8f8b515-48f0-425a-9b2c-7a1cb9f57f80" providerId="ADAL" clId="{8239947A-A555-41A5-8205-E84FDCB019D5}" dt="2021-04-30T20:28:28.024" v="1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8239947A-A555-41A5-8205-E84FDCB019D5}" dt="2021-05-03T16:34:35.532" v="220" actId="20577"/>
        <pc:sldMkLst>
          <pc:docMk/>
          <pc:sldMk cId="2607364661" sldId="339"/>
        </pc:sldMkLst>
        <pc:spChg chg="mod">
          <ac:chgData name="Jonathan Hudson" userId="f8f8b515-48f0-425a-9b2c-7a1cb9f57f80" providerId="ADAL" clId="{8239947A-A555-41A5-8205-E84FDCB019D5}" dt="2021-05-03T16:34:35.532" v="220" actId="20577"/>
          <ac:spMkLst>
            <pc:docMk/>
            <pc:sldMk cId="2607364661" sldId="339"/>
            <ac:spMk id="3" creationId="{AC6AF82C-57FA-4F87-BF8B-F271DE401BFF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8:05.408" v="362" actId="1076"/>
        <pc:sldMkLst>
          <pc:docMk/>
          <pc:sldMk cId="658203519" sldId="349"/>
        </pc:sldMkLst>
        <pc:spChg chg="add mod">
          <ac:chgData name="Jonathan Hudson" userId="f8f8b515-48f0-425a-9b2c-7a1cb9f57f80" providerId="ADAL" clId="{8239947A-A555-41A5-8205-E84FDCB019D5}" dt="2021-05-03T16:38:05.408" v="362" actId="1076"/>
          <ac:spMkLst>
            <pc:docMk/>
            <pc:sldMk cId="658203519" sldId="349"/>
            <ac:spMk id="4" creationId="{88A5C58F-9EB2-4FC0-9344-6174FB466091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50217256" sldId="35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440571687" sldId="35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677641742" sldId="39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47541235" sldId="39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09242168" sldId="40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56147023" sldId="40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028479826" sldId="42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191421237" sldId="42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821409256" sldId="43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48941957" sldId="44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33414565" sldId="442"/>
        </pc:sldMkLst>
      </pc:sldChg>
      <pc:sldChg chg="addSp modSp mod">
        <pc:chgData name="Jonathan Hudson" userId="f8f8b515-48f0-425a-9b2c-7a1cb9f57f80" providerId="ADAL" clId="{8239947A-A555-41A5-8205-E84FDCB019D5}" dt="2021-05-03T16:32:20.163" v="96" actId="1038"/>
        <pc:sldMkLst>
          <pc:docMk/>
          <pc:sldMk cId="1413601715" sldId="442"/>
        </pc:sldMkLst>
        <pc:spChg chg="add mod">
          <ac:chgData name="Jonathan Hudson" userId="f8f8b515-48f0-425a-9b2c-7a1cb9f57f80" providerId="ADAL" clId="{8239947A-A555-41A5-8205-E84FDCB019D5}" dt="2021-05-03T16:31:52.860" v="82" actId="207"/>
          <ac:spMkLst>
            <pc:docMk/>
            <pc:sldMk cId="1413601715" sldId="442"/>
            <ac:spMk id="3" creationId="{55046DF1-A981-4FE4-8E8D-90A33EACE597}"/>
          </ac:spMkLst>
        </pc:spChg>
        <pc:spChg chg="add mod">
          <ac:chgData name="Jonathan Hudson" userId="f8f8b515-48f0-425a-9b2c-7a1cb9f57f80" providerId="ADAL" clId="{8239947A-A555-41A5-8205-E84FDCB019D5}" dt="2021-05-03T16:32:20.163" v="96" actId="1038"/>
          <ac:spMkLst>
            <pc:docMk/>
            <pc:sldMk cId="1413601715" sldId="442"/>
            <ac:spMk id="5" creationId="{C945C2EB-C18E-48FE-A689-91CF2D1B7F4C}"/>
          </ac:spMkLst>
        </pc:spChg>
        <pc:picChg chg="mod ord">
          <ac:chgData name="Jonathan Hudson" userId="f8f8b515-48f0-425a-9b2c-7a1cb9f57f80" providerId="ADAL" clId="{8239947A-A555-41A5-8205-E84FDCB019D5}" dt="2021-05-03T16:32:07.424" v="88" actId="1076"/>
          <ac:picMkLst>
            <pc:docMk/>
            <pc:sldMk cId="1413601715" sldId="442"/>
            <ac:picMk id="4" creationId="{A48833D9-62C1-4F76-A380-995009A0973A}"/>
          </ac:picMkLst>
        </pc:pic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590046158" sldId="444"/>
        </pc:sldMkLst>
      </pc:sldChg>
      <pc:sldChg chg="addSp delSp modSp mod">
        <pc:chgData name="Jonathan Hudson" userId="f8f8b515-48f0-425a-9b2c-7a1cb9f57f80" providerId="ADAL" clId="{8239947A-A555-41A5-8205-E84FDCB019D5}" dt="2021-05-03T16:36:28.340" v="284" actId="14100"/>
        <pc:sldMkLst>
          <pc:docMk/>
          <pc:sldMk cId="2537316048" sldId="444"/>
        </pc:sldMkLst>
        <pc:spChg chg="add del">
          <ac:chgData name="Jonathan Hudson" userId="f8f8b515-48f0-425a-9b2c-7a1cb9f57f80" providerId="ADAL" clId="{8239947A-A555-41A5-8205-E84FDCB019D5}" dt="2021-05-03T16:35:58.336" v="275" actId="22"/>
          <ac:spMkLst>
            <pc:docMk/>
            <pc:sldMk cId="2537316048" sldId="444"/>
            <ac:spMk id="5" creationId="{F780B457-EE33-4649-8AA9-39D8D8ECFE1C}"/>
          </ac:spMkLst>
        </pc:spChg>
        <pc:spChg chg="add mod">
          <ac:chgData name="Jonathan Hudson" userId="f8f8b515-48f0-425a-9b2c-7a1cb9f57f80" providerId="ADAL" clId="{8239947A-A555-41A5-8205-E84FDCB019D5}" dt="2021-05-03T16:36:28.340" v="284" actId="14100"/>
          <ac:spMkLst>
            <pc:docMk/>
            <pc:sldMk cId="2537316048" sldId="444"/>
            <ac:spMk id="7" creationId="{16E9D90D-0A14-4BAE-B3EA-4325C885F58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34505482" sldId="44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946715974" sldId="44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00611751" sldId="45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55367614" sldId="451"/>
        </pc:sldMkLst>
      </pc:sldChg>
      <pc:sldChg chg="modSp mod">
        <pc:chgData name="Jonathan Hudson" userId="f8f8b515-48f0-425a-9b2c-7a1cb9f57f80" providerId="ADAL" clId="{8239947A-A555-41A5-8205-E84FDCB019D5}" dt="2021-05-03T16:28:10.870" v="22" actId="1582"/>
        <pc:sldMkLst>
          <pc:docMk/>
          <pc:sldMk cId="4039340590" sldId="451"/>
        </pc:sldMkLst>
        <pc:spChg chg="mod">
          <ac:chgData name="Jonathan Hudson" userId="f8f8b515-48f0-425a-9b2c-7a1cb9f57f80" providerId="ADAL" clId="{8239947A-A555-41A5-8205-E84FDCB019D5}" dt="2021-04-30T20:33:11.201" v="20" actId="207"/>
          <ac:spMkLst>
            <pc:docMk/>
            <pc:sldMk cId="4039340590" sldId="451"/>
            <ac:spMk id="3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5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44.064" v="16" actId="208"/>
          <ac:spMkLst>
            <pc:docMk/>
            <pc:sldMk cId="4039340590" sldId="451"/>
            <ac:spMk id="14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56.830" v="18" actId="208"/>
          <ac:spMkLst>
            <pc:docMk/>
            <pc:sldMk cId="4039340590" sldId="451"/>
            <ac:spMk id="15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4-30T20:32:56.830" v="18" actId="208"/>
          <ac:cxnSpMkLst>
            <pc:docMk/>
            <pc:sldMk cId="4039340590" sldId="451"/>
            <ac:cxnSpMk id="10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4-30T20:32:44.064" v="16" actId="208"/>
          <ac:cxnSpMkLst>
            <pc:docMk/>
            <pc:sldMk cId="4039340590" sldId="451"/>
            <ac:cxnSpMk id="12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1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30" creationId="{00000000-0000-0000-0000-000000000000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98522328" sldId="452"/>
        </pc:sldMkLst>
      </pc:sldChg>
      <pc:sldChg chg="addSp modSp mod">
        <pc:chgData name="Jonathan Hudson" userId="f8f8b515-48f0-425a-9b2c-7a1cb9f57f80" providerId="ADAL" clId="{8239947A-A555-41A5-8205-E84FDCB019D5}" dt="2021-05-03T16:28:27.299" v="24" actId="14100"/>
        <pc:sldMkLst>
          <pc:docMk/>
          <pc:sldMk cId="3535497700" sldId="452"/>
        </pc:sldMkLst>
        <pc:spChg chg="mod">
          <ac:chgData name="Jonathan Hudson" userId="f8f8b515-48f0-425a-9b2c-7a1cb9f57f80" providerId="ADAL" clId="{8239947A-A555-41A5-8205-E84FDCB019D5}" dt="2021-05-03T16:28:27.299" v="24" actId="14100"/>
          <ac:spMkLst>
            <pc:docMk/>
            <pc:sldMk cId="3535497700" sldId="452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4" creationId="{BB2C993C-1931-4862-84C5-C5EB202E5C8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5" creationId="{A3B268D0-DC25-49A9-999B-4D9AAA88181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6" creationId="{EFF9BE0C-8830-4211-85D5-6A9AE6836E01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7" creationId="{30571444-BB5B-42CA-9577-9365FC931D9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8" creationId="{FE259DF2-B23B-46A3-86AA-3104C1348832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3" creationId="{27299D06-905A-456F-B3F1-91A543FAE379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4" creationId="{11F34852-CC94-419C-A2AD-C420950AE241}"/>
          </ac:spMkLst>
        </pc:sp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9" creationId="{9170E96A-7AB0-4E57-8971-56C11FC0E398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0" creationId="{A20B25E0-A607-4CDE-85ED-A0C389CB68DD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1" creationId="{A5CFB62C-4A13-4FA2-A99E-6EF056BEF0D4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2" creationId="{580D3A79-090F-435E-81A3-EB5F15220FE1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5" creationId="{9E1F69E4-CA29-4934-9340-997BB7ED6090}"/>
          </ac:cxnSpMkLst>
        </pc:cxnChg>
      </pc:sldChg>
      <pc:sldChg chg="modSp mod">
        <pc:chgData name="Jonathan Hudson" userId="f8f8b515-48f0-425a-9b2c-7a1cb9f57f80" providerId="ADAL" clId="{8239947A-A555-41A5-8205-E84FDCB019D5}" dt="2021-05-03T16:29:23.875" v="30" actId="208"/>
        <pc:sldMkLst>
          <pc:docMk/>
          <pc:sldMk cId="2931370652" sldId="453"/>
        </pc:sldMkLst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8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9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23.875" v="30" actId="208"/>
          <ac:spMkLst>
            <pc:docMk/>
            <pc:sldMk cId="2931370652" sldId="453"/>
            <ac:spMk id="2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13.572" v="29" actId="208"/>
          <ac:spMkLst>
            <pc:docMk/>
            <pc:sldMk cId="2931370652" sldId="453"/>
            <ac:spMk id="27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2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9:13.572" v="29" actId="208"/>
          <ac:cxnSpMkLst>
            <pc:docMk/>
            <pc:sldMk cId="2931370652" sldId="453"/>
            <ac:cxnSpMk id="24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43" creationId="{00000000-0000-0000-0000-000000000000}"/>
          </ac:cxnSpMkLst>
        </pc:cxnChg>
      </pc:sldChg>
      <pc:sldChg chg="modSp mod ord">
        <pc:chgData name="Jonathan Hudson" userId="f8f8b515-48f0-425a-9b2c-7a1cb9f57f80" providerId="ADAL" clId="{8239947A-A555-41A5-8205-E84FDCB019D5}" dt="2021-05-03T16:30:33.996" v="72" actId="114"/>
        <pc:sldMkLst>
          <pc:docMk/>
          <pc:sldMk cId="1025192968" sldId="454"/>
        </pc:sldMkLst>
        <pc:spChg chg="mod">
          <ac:chgData name="Jonathan Hudson" userId="f8f8b515-48f0-425a-9b2c-7a1cb9f57f80" providerId="ADAL" clId="{8239947A-A555-41A5-8205-E84FDCB019D5}" dt="2021-05-03T16:30:33.996" v="72" actId="114"/>
          <ac:spMkLst>
            <pc:docMk/>
            <pc:sldMk cId="1025192968" sldId="45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52634300" sldId="45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897329164" sldId="455"/>
        </pc:sldMkLst>
      </pc:sldChg>
      <pc:sldChg chg="addSp modSp mod ord">
        <pc:chgData name="Jonathan Hudson" userId="f8f8b515-48f0-425a-9b2c-7a1cb9f57f80" providerId="ADAL" clId="{8239947A-A555-41A5-8205-E84FDCB019D5}" dt="2021-05-03T16:31:07.001" v="79" actId="6549"/>
        <pc:sldMkLst>
          <pc:docMk/>
          <pc:sldMk cId="3259365700" sldId="455"/>
        </pc:sldMkLst>
        <pc:spChg chg="mod">
          <ac:chgData name="Jonathan Hudson" userId="f8f8b515-48f0-425a-9b2c-7a1cb9f57f80" providerId="ADAL" clId="{8239947A-A555-41A5-8205-E84FDCB019D5}" dt="2021-05-03T16:31:07.001" v="79" actId="6549"/>
          <ac:spMkLst>
            <pc:docMk/>
            <pc:sldMk cId="3259365700" sldId="455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4" creationId="{EE51B7E6-7B5D-49DC-94E4-A963BB280122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5" creationId="{03C0B7EE-BCEB-4414-B95D-718D51A80B4F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6" creationId="{BBBCA8A4-C881-4E37-B3B9-A6570200F75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7" creationId="{BE4EED7D-68A2-4269-88ED-76B9E6CA3A35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8" creationId="{B24EC564-BF2F-4DD8-8BF2-EE65407F4F96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3" creationId="{1D2F7D9A-24D5-4B09-B44A-463AAB7A720D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4" creationId="{AACA92FA-2CE9-4A68-BDB5-20B044D0B0A0}"/>
          </ac:spMkLst>
        </pc:sp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9" creationId="{DCC3CEF6-343A-4D42-B2AC-64484CE39110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0" creationId="{373C9906-9FFD-40B4-A71A-4E2FFB5665A4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1" creationId="{46D08A06-3D78-45DD-A260-B311E27BA16D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2" creationId="{3FAB2A86-1914-45BA-9B22-B58944966F88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5" creationId="{73ABCD93-10D7-42BE-8FC2-247ABE671598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08314774" sldId="456"/>
        </pc:sldMkLst>
      </pc:sldChg>
      <pc:sldChg chg="addSp delSp modSp">
        <pc:chgData name="Jonathan Hudson" userId="f8f8b515-48f0-425a-9b2c-7a1cb9f57f80" providerId="ADAL" clId="{8239947A-A555-41A5-8205-E84FDCB019D5}" dt="2021-05-03T16:36:39.637" v="286"/>
        <pc:sldMkLst>
          <pc:docMk/>
          <pc:sldMk cId="1902201819" sldId="490"/>
        </pc:sldMkLst>
        <pc:spChg chg="add del mod">
          <ac:chgData name="Jonathan Hudson" userId="f8f8b515-48f0-425a-9b2c-7a1cb9f57f80" providerId="ADAL" clId="{8239947A-A555-41A5-8205-E84FDCB019D5}" dt="2021-05-03T16:36:39.637" v="286"/>
          <ac:spMkLst>
            <pc:docMk/>
            <pc:sldMk cId="1902201819" sldId="490"/>
            <ac:spMk id="6" creationId="{6C5328B4-0AC1-45DB-9758-3926A7D2D2DE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3:01.066" v="150" actId="1035"/>
        <pc:sldMkLst>
          <pc:docMk/>
          <pc:sldMk cId="1781316355" sldId="491"/>
        </pc:sldMkLst>
        <pc:spChg chg="add mod">
          <ac:chgData name="Jonathan Hudson" userId="f8f8b515-48f0-425a-9b2c-7a1cb9f57f80" providerId="ADAL" clId="{8239947A-A555-41A5-8205-E84FDCB019D5}" dt="2021-05-03T16:32:49.792" v="102" actId="14100"/>
          <ac:spMkLst>
            <pc:docMk/>
            <pc:sldMk cId="1781316355" sldId="491"/>
            <ac:spMk id="4" creationId="{9EF19C8C-AB4D-425C-9843-314C0F978879}"/>
          </ac:spMkLst>
        </pc:spChg>
        <pc:spChg chg="add mod">
          <ac:chgData name="Jonathan Hudson" userId="f8f8b515-48f0-425a-9b2c-7a1cb9f57f80" providerId="ADAL" clId="{8239947A-A555-41A5-8205-E84FDCB019D5}" dt="2021-05-03T16:33:01.066" v="150" actId="1035"/>
          <ac:spMkLst>
            <pc:docMk/>
            <pc:sldMk cId="1781316355" sldId="491"/>
            <ac:spMk id="6" creationId="{255C20BD-AE2C-4346-90CD-8A22BE6FA70C}"/>
          </ac:spMkLst>
        </pc:spChg>
      </pc:sldChg>
      <pc:sldChg chg="modSp mod">
        <pc:chgData name="Jonathan Hudson" userId="f8f8b515-48f0-425a-9b2c-7a1cb9f57f80" providerId="ADAL" clId="{8239947A-A555-41A5-8205-E84FDCB019D5}" dt="2021-04-30T20:32:25.788" v="14" actId="403"/>
        <pc:sldMkLst>
          <pc:docMk/>
          <pc:sldMk cId="115618548" sldId="493"/>
        </pc:sldMkLst>
        <pc:spChg chg="mod">
          <ac:chgData name="Jonathan Hudson" userId="f8f8b515-48f0-425a-9b2c-7a1cb9f57f80" providerId="ADAL" clId="{8239947A-A555-41A5-8205-E84FDCB019D5}" dt="2021-04-30T20:32:25.788" v="14" actId="403"/>
          <ac:spMkLst>
            <pc:docMk/>
            <pc:sldMk cId="115618548" sldId="493"/>
            <ac:spMk id="5" creationId="{C5E0225C-5405-4DD6-AC75-17BEB96ABE66}"/>
          </ac:spMkLst>
        </pc:spChg>
      </pc:sldChg>
      <pc:sldChg chg="modSp mod">
        <pc:chgData name="Jonathan Hudson" userId="f8f8b515-48f0-425a-9b2c-7a1cb9f57f80" providerId="ADAL" clId="{8239947A-A555-41A5-8205-E84FDCB019D5}" dt="2021-05-03T16:33:47.548" v="162" actId="14100"/>
        <pc:sldMkLst>
          <pc:docMk/>
          <pc:sldMk cId="2506435910" sldId="496"/>
        </pc:sldMkLst>
        <pc:spChg chg="mod">
          <ac:chgData name="Jonathan Hudson" userId="f8f8b515-48f0-425a-9b2c-7a1cb9f57f80" providerId="ADAL" clId="{8239947A-A555-41A5-8205-E84FDCB019D5}" dt="2021-05-03T16:33:47.548" v="162" actId="14100"/>
          <ac:spMkLst>
            <pc:docMk/>
            <pc:sldMk cId="2506435910" sldId="496"/>
            <ac:spMk id="14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33:47.548" v="162" actId="14100"/>
          <ac:cxnSpMkLst>
            <pc:docMk/>
            <pc:sldMk cId="2506435910" sldId="496"/>
            <ac:cxnSpMk id="13" creationId="{00000000-0000-0000-0000-000000000000}"/>
          </ac:cxnSpMkLst>
        </pc:cxnChg>
      </pc:sldChg>
      <pc:sldChg chg="modSp mod">
        <pc:chgData name="Jonathan Hudson" userId="f8f8b515-48f0-425a-9b2c-7a1cb9f57f80" providerId="ADAL" clId="{8239947A-A555-41A5-8205-E84FDCB019D5}" dt="2021-05-03T16:35:30.042" v="273" actId="113"/>
        <pc:sldMkLst>
          <pc:docMk/>
          <pc:sldMk cId="2284115320" sldId="498"/>
        </pc:sldMkLst>
        <pc:spChg chg="mod">
          <ac:chgData name="Jonathan Hudson" userId="f8f8b515-48f0-425a-9b2c-7a1cb9f57f80" providerId="ADAL" clId="{8239947A-A555-41A5-8205-E84FDCB019D5}" dt="2021-05-03T16:35:30.042" v="273" actId="113"/>
          <ac:spMkLst>
            <pc:docMk/>
            <pc:sldMk cId="2284115320" sldId="498"/>
            <ac:spMk id="3" creationId="{AC6AF82C-57FA-4F87-BF8B-F271DE401BFF}"/>
          </ac:spMkLst>
        </pc:spChg>
      </pc:sldChg>
      <pc:sldChg chg="delSp add mod ord">
        <pc:chgData name="Jonathan Hudson" userId="f8f8b515-48f0-425a-9b2c-7a1cb9f57f80" providerId="ADAL" clId="{8239947A-A555-41A5-8205-E84FDCB019D5}" dt="2021-05-03T16:36:44.141" v="290"/>
        <pc:sldMkLst>
          <pc:docMk/>
          <pc:sldMk cId="4049975979" sldId="507"/>
        </pc:sldMkLst>
        <pc:picChg chg="del">
          <ac:chgData name="Jonathan Hudson" userId="f8f8b515-48f0-425a-9b2c-7a1cb9f57f80" providerId="ADAL" clId="{8239947A-A555-41A5-8205-E84FDCB019D5}" dt="2021-05-03T16:36:42.316" v="288" actId="478"/>
          <ac:picMkLst>
            <pc:docMk/>
            <pc:sldMk cId="4049975979" sldId="507"/>
            <ac:picMk id="5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8239947A-A555-41A5-8205-E84FDCB019D5}" dt="2021-04-30T20:28:48.009" v="2" actId="47"/>
        <pc:sldMasterMkLst>
          <pc:docMk/>
          <pc:sldMasterMk cId="1279338643" sldId="2147483680"/>
        </pc:sldMasterMkLst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980337973" sldId="214748368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611588939" sldId="214748368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90184490" sldId="214748368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4011654372" sldId="214748368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839218946" sldId="214748368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44785935" sldId="214748368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142655082" sldId="214748368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89943388" sldId="214748368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108959093" sldId="2147483689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22514450" sldId="2147483690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973253607" sldId="214748369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24454890" sldId="214748369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355792268" sldId="214748369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20575198" sldId="214748369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79049675" sldId="214748369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713451805" sldId="214748369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243999335" sldId="214748369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986646142" sldId="214748369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446079426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026D-DD0C-429E-8F50-C7437D937700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4C0C4-8D8F-40E7-A627-7C705BD55D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63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76C23CAC-A95A-464C-A1A2-723BB2121C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A4A94232-E920-4512-ACBE-FB5E029384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3841C704-28B6-47B6-BFF9-FE3851920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8C6F4-89C6-4E3E-8500-80D89926E1E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44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A22BD993-5211-4D42-975A-5372E8C624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62B646E0-4D1C-4F64-ADA8-BF1B816B97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167A895A-67EB-417F-B8BA-789469540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94C23-A442-4565-B955-E85629D766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38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A22BD993-5211-4D42-975A-5372E8C624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62B646E0-4D1C-4F64-ADA8-BF1B816B97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167A895A-67EB-417F-B8BA-789469540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94C23-A442-4565-B955-E85629D766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782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18D66F3A-F668-49FD-A7E7-9FCFEBFE73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25ED34F9-AEE4-4B7E-BDC5-893C7CB68B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42E694D1-6DA1-4FCF-9130-AF7DC4CAE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1A2E01-F1A6-49D5-A42C-3F9BA6C49BA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15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B7298FBB-330E-4ECC-A41E-B45773872B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0C50E1D7-4778-42C7-9D23-0FBF710579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60C3D313-ED2E-4403-BFD2-6D47A1A98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BFB45-4E30-4E91-86B4-44E9E442B8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03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4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02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38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03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2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90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66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451301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756171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348542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52985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980040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611369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78006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78354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121751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28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46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76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90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jwhudson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System: Files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CPSC 217: Introduction to Computer Science for Multidisciplinary Studies I</a:t>
            </a:r>
          </a:p>
          <a:p>
            <a:r>
              <a:rPr lang="en-US" dirty="0"/>
              <a:t>Winter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Ph.D.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0" i="1" dirty="0">
                <a:effectLst/>
                <a:latin typeface="Arial" panose="020B0604020202020204" pitchFamily="34" charset="0"/>
              </a:rPr>
              <a:t>January 9, 2023</a:t>
            </a:r>
          </a:p>
          <a:p>
            <a:r>
              <a:rPr lang="en-CA" b="0" i="1" dirty="0">
                <a:effectLst/>
                <a:latin typeface="Arial" panose="020B0604020202020204" pitchFamily="34" charset="0"/>
              </a:rPr>
              <a:t>Copyright ©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D09B2-8F1A-4D55-A022-BAFEBEA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Reading from a File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684444-6CFE-43FC-9CA4-0D365FC1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938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Various ways to read files (in text mode):</a:t>
            </a:r>
          </a:p>
          <a:p>
            <a:pPr lvl="1"/>
            <a:r>
              <a:rPr lang="en-US" sz="2800" dirty="0"/>
              <a:t>data = </a:t>
            </a:r>
            <a:r>
              <a:rPr lang="en-US" sz="2800" dirty="0" err="1"/>
              <a:t>inputFile.</a:t>
            </a:r>
            <a:r>
              <a:rPr lang="en-US" sz="2800" b="1" dirty="0" err="1"/>
              <a:t>read</a:t>
            </a:r>
            <a:r>
              <a:rPr lang="en-US" sz="2800" b="1" dirty="0"/>
              <a:t>()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Reads the entire file as one big string.</a:t>
            </a:r>
          </a:p>
          <a:p>
            <a:pPr lvl="1"/>
            <a:r>
              <a:rPr lang="en-US" sz="2800" dirty="0"/>
              <a:t>data = </a:t>
            </a:r>
            <a:r>
              <a:rPr lang="en-US" sz="2800" dirty="0" err="1"/>
              <a:t>inputFile.</a:t>
            </a:r>
            <a:r>
              <a:rPr lang="en-US" sz="2800" b="1" dirty="0" err="1"/>
              <a:t>read</a:t>
            </a:r>
            <a:r>
              <a:rPr lang="en-US" sz="2800" b="1" dirty="0"/>
              <a:t>(128)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Reads 128 characters from the file.</a:t>
            </a:r>
          </a:p>
          <a:p>
            <a:pPr lvl="1"/>
            <a:r>
              <a:rPr lang="en-US" sz="2800" dirty="0"/>
              <a:t>data = </a:t>
            </a:r>
            <a:r>
              <a:rPr lang="en-US" sz="2800" dirty="0" err="1"/>
              <a:t>inputFile.</a:t>
            </a:r>
            <a:r>
              <a:rPr lang="en-US" sz="2800" b="1" dirty="0" err="1"/>
              <a:t>readline</a:t>
            </a:r>
            <a:r>
              <a:rPr lang="en-US" sz="2800" b="1" dirty="0"/>
              <a:t>()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Reading one line from a file</a:t>
            </a:r>
            <a:r>
              <a:rPr lang="en-US" sz="2800" dirty="0">
                <a:sym typeface="Wingdings" panose="05000000000000000000" pitchFamily="2" charset="2"/>
              </a:rPr>
              <a:t>.</a:t>
            </a:r>
            <a:endParaRPr lang="en-US" sz="2800" dirty="0"/>
          </a:p>
          <a:p>
            <a:pPr lvl="1"/>
            <a:r>
              <a:rPr lang="en-US" sz="2800" dirty="0"/>
              <a:t>data = </a:t>
            </a:r>
            <a:r>
              <a:rPr lang="en-US" sz="2800" dirty="0" err="1"/>
              <a:t>inputFile.</a:t>
            </a:r>
            <a:r>
              <a:rPr lang="en-US" sz="2800" b="1" dirty="0" err="1"/>
              <a:t>readlines</a:t>
            </a:r>
            <a:r>
              <a:rPr lang="en-US" sz="2800" b="1" dirty="0"/>
              <a:t>()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Read all lines from a file. The lines will be stored in a list and each line of the ﬁle is a list item.</a:t>
            </a:r>
          </a:p>
        </p:txBody>
      </p:sp>
    </p:spTree>
    <p:extLst>
      <p:ext uri="{BB962C8B-B14F-4D97-AF65-F5344CB8AC3E}">
        <p14:creationId xmlns:p14="http://schemas.microsoft.com/office/powerpoint/2010/main" val="2368753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 - For Loop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will print every line in the file named </a:t>
            </a:r>
            <a:r>
              <a:rPr lang="en-CA" i="1" dirty="0"/>
              <a:t>inputFile.txt:</a:t>
            </a:r>
          </a:p>
          <a:p>
            <a:endParaRPr lang="en-CA" i="1" dirty="0"/>
          </a:p>
          <a:p>
            <a:endParaRPr lang="en-CA" i="1" dirty="0"/>
          </a:p>
          <a:p>
            <a:endParaRPr lang="en-CA" i="1" dirty="0"/>
          </a:p>
          <a:p>
            <a:endParaRPr lang="en-CA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62628" y="2082057"/>
            <a:ext cx="58993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filePath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'C:/…/inputFile.txt’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fileHandler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open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filePath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line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fileHandler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line.rstrip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34337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 - For Loop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will print every line in the file named </a:t>
            </a:r>
            <a:r>
              <a:rPr lang="en-CA" i="1" dirty="0"/>
              <a:t>inputFile.txt:</a:t>
            </a:r>
          </a:p>
          <a:p>
            <a:r>
              <a:rPr lang="en-CA" dirty="0"/>
              <a:t>Alternatively, you can do the following: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546" y="2802692"/>
            <a:ext cx="64524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filePath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'C:/…/inputFile.txt’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lines =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open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filePath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).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readlines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line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lines: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line.rstrip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())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55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 - While Loop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will also print every line in the file named </a:t>
            </a:r>
            <a:r>
              <a:rPr lang="en-CA" i="1" dirty="0"/>
              <a:t>inputFile.txt: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62628" y="2521367"/>
            <a:ext cx="64540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filePath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'C:/…/inputFile.txt'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fileHandler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open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filePath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fileHandler.readline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while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line != "":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line.rstrip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line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fileHandler.readline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308346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 - File Pointer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open() is called, a file handler that contains a pointer is returned to the caller. 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)</a:t>
            </a:r>
          </a:p>
          <a:p>
            <a:r>
              <a:rPr lang="en-US" dirty="0"/>
              <a:t>This pointer, initially, “points” at the beginning of the opened file.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('Current position: %d’ %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fileHandler.tell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r>
              <a:rPr lang="en-US" dirty="0">
                <a:sym typeface="Wingdings" panose="05000000000000000000" pitchFamily="2" charset="2"/>
              </a:rPr>
              <a:t> 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740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 - File Pointer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open() is called, a file handler that contains a pointer is returned to the caller. 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)</a:t>
            </a:r>
          </a:p>
          <a:p>
            <a:r>
              <a:rPr lang="en-US" dirty="0"/>
              <a:t>As the program makes calls to various read functions, the pointer’s position increments by the number of characters that have been read.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('read: %s’ %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fileHandler.read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(1))</a:t>
            </a:r>
            <a:r>
              <a:rPr lang="en-US" dirty="0">
                <a:sym typeface="Wingdings" panose="05000000000000000000" pitchFamily="2" charset="2"/>
              </a:rPr>
              <a:t>  char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('Current position: %d’ %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fileHandler.tell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r>
              <a:rPr lang="en-US" dirty="0">
                <a:sym typeface="Wingdings" panose="05000000000000000000" pitchFamily="2" charset="2"/>
              </a:rPr>
              <a:t>  1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2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 - File Pointer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use the </a:t>
            </a:r>
            <a:r>
              <a:rPr lang="en-US" i="1" dirty="0"/>
              <a:t>seek(offset, whence) </a:t>
            </a:r>
            <a:r>
              <a:rPr lang="en-US" dirty="0"/>
              <a:t>function to reposition the ﬁle pointer any where in the file:</a:t>
            </a:r>
          </a:p>
          <a:p>
            <a:pPr lvl="1"/>
            <a:r>
              <a:rPr lang="en-US" b="1" dirty="0"/>
              <a:t>Offset</a:t>
            </a:r>
            <a:r>
              <a:rPr lang="en-US" dirty="0"/>
              <a:t> is the position to move to</a:t>
            </a:r>
          </a:p>
          <a:p>
            <a:pPr lvl="1"/>
            <a:r>
              <a:rPr lang="en-US" b="1" dirty="0"/>
              <a:t>Whence</a:t>
            </a:r>
            <a:r>
              <a:rPr lang="en-US" dirty="0"/>
              <a:t> is an optional parameter that can be:</a:t>
            </a:r>
          </a:p>
          <a:p>
            <a:pPr lvl="2"/>
            <a:r>
              <a:rPr lang="en-US" sz="2400" dirty="0"/>
              <a:t>0: the offset is an absolute position starting from the beginning of file. </a:t>
            </a:r>
          </a:p>
          <a:p>
            <a:pPr lvl="2"/>
            <a:r>
              <a:rPr lang="en-US" sz="2400" dirty="0"/>
              <a:t>1: the offset is a relative position to the current pointer position</a:t>
            </a:r>
          </a:p>
          <a:p>
            <a:pPr lvl="2"/>
            <a:r>
              <a:rPr lang="en-US" sz="2400" dirty="0"/>
              <a:t>2: the offset is from the end of the file.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fileHandler.seek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(0, 0)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('read: %s’ %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fileHandler.read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(1))</a:t>
            </a:r>
            <a:r>
              <a:rPr lang="en-US" dirty="0">
                <a:sym typeface="Wingdings" panose="05000000000000000000" pitchFamily="2" charset="2"/>
              </a:rPr>
              <a:t>  prints the first character in the file.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19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 - File Pointer - Example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55002" y="1626140"/>
            <a:ext cx="6590865" cy="4351338"/>
          </a:xfrm>
        </p:spPr>
        <p:txBody>
          <a:bodyPr/>
          <a:lstStyle/>
          <a:p>
            <a:r>
              <a:rPr lang="en-CA" dirty="0"/>
              <a:t>Consider the file “inputFile.txt”. Each row consists of a 2 character long student ID, and a 4-character long student name.</a:t>
            </a:r>
          </a:p>
          <a:p>
            <a:r>
              <a:rPr lang="en-CA" dirty="0"/>
              <a:t>Retrieve the ID and name of the third student.</a:t>
            </a:r>
          </a:p>
          <a:p>
            <a:r>
              <a:rPr lang="en-CA" dirty="0"/>
              <a:t>One solution is to use loops.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99470" y="1293906"/>
            <a:ext cx="13460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inputFile.txt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99469" y="1663238"/>
            <a:ext cx="151030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 Jack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 Mack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 Pham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73973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 - File Pointer -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99470" y="1293906"/>
            <a:ext cx="13460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inputFile.txt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5739" y="1663238"/>
            <a:ext cx="8138248" cy="41127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filePath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'C:/…/inputFile.txt'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fileHandler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open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filePath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while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counter &lt;= 2:#skip the first three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fileHandler.readline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()#skip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counter+=1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s_id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fileHandler.read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(2)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fileHandler.read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(1) #skip space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s_name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fileHandler.read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(4)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("Student ID: %s, Name: %s.“ % (s_id, s_name))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740" y="1293906"/>
            <a:ext cx="12896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Program.py</a:t>
            </a:r>
          </a:p>
        </p:txBody>
      </p:sp>
      <p:sp>
        <p:nvSpPr>
          <p:cNvPr id="5" name="Rectangle 4"/>
          <p:cNvSpPr/>
          <p:nvPr/>
        </p:nvSpPr>
        <p:spPr>
          <a:xfrm>
            <a:off x="8599471" y="4137029"/>
            <a:ext cx="317471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ID: 03, Name: Pham.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99470" y="3767697"/>
            <a:ext cx="17107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Console output: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99469" y="1663238"/>
            <a:ext cx="151030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 Jack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 Mack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 Pham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4160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46" y="494553"/>
            <a:ext cx="10276269" cy="984730"/>
          </a:xfrm>
        </p:spPr>
        <p:txBody>
          <a:bodyPr/>
          <a:lstStyle/>
          <a:p>
            <a:r>
              <a:rPr lang="en-US" dirty="0"/>
              <a:t>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1626140"/>
            <a:ext cx="10696274" cy="4351338"/>
          </a:xfrm>
        </p:spPr>
        <p:txBody>
          <a:bodyPr/>
          <a:lstStyle/>
          <a:p>
            <a:r>
              <a:rPr lang="en-US" dirty="0"/>
              <a:t>User input comes in various ways:</a:t>
            </a:r>
          </a:p>
          <a:p>
            <a:pPr lvl="1"/>
            <a:r>
              <a:rPr lang="en-US" sz="2400" b="1" dirty="0"/>
              <a:t>Hard-code: </a:t>
            </a:r>
            <a:r>
              <a:rPr lang="en-US" sz="2400" dirty="0"/>
              <a:t>x = 10</a:t>
            </a:r>
          </a:p>
          <a:p>
            <a:pPr lvl="1"/>
            <a:r>
              <a:rPr lang="en-US" sz="2400" b="1" dirty="0"/>
              <a:t>User keyboard input: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info = input(“Please enter the info”)</a:t>
            </a:r>
          </a:p>
          <a:p>
            <a:pPr lvl="1"/>
            <a:r>
              <a:rPr lang="en-US" sz="2400" b="1" dirty="0"/>
              <a:t>Command-line arguments:</a:t>
            </a:r>
            <a:r>
              <a:rPr lang="en-US" sz="2400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&gt;python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arg1 ...</a:t>
            </a:r>
          </a:p>
          <a:p>
            <a:pPr lvl="1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File Input</a:t>
            </a:r>
          </a:p>
          <a:p>
            <a:endParaRPr lang="en-US" dirty="0"/>
          </a:p>
          <a:p>
            <a:r>
              <a:rPr lang="en-US" dirty="0"/>
              <a:t>An input may be a path to a file (or to a directory where the file is located) that your program can process by:</a:t>
            </a:r>
          </a:p>
          <a:p>
            <a:pPr lvl="1"/>
            <a:r>
              <a:rPr lang="en-US" sz="2400" dirty="0"/>
              <a:t>Opening the file, reading from the file, overwriting or appending to the file, and closing the file.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1378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 - File Pointer - Example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55002" y="1626140"/>
            <a:ext cx="7733865" cy="4351338"/>
          </a:xfrm>
        </p:spPr>
        <p:txBody>
          <a:bodyPr/>
          <a:lstStyle/>
          <a:p>
            <a:r>
              <a:rPr lang="en-CA" dirty="0"/>
              <a:t>Another solution is to use the file pointer directly.</a:t>
            </a:r>
          </a:p>
          <a:p>
            <a:r>
              <a:rPr lang="en-CA" dirty="0"/>
              <a:t>We know each row contains 7 characters:</a:t>
            </a:r>
          </a:p>
          <a:p>
            <a:pPr lvl="1"/>
            <a:r>
              <a:rPr lang="en-CA" dirty="0"/>
              <a:t>2 for ID</a:t>
            </a:r>
          </a:p>
          <a:p>
            <a:pPr lvl="1"/>
            <a:r>
              <a:rPr lang="en-CA" dirty="0"/>
              <a:t>1 space</a:t>
            </a:r>
          </a:p>
          <a:p>
            <a:pPr lvl="1"/>
            <a:r>
              <a:rPr lang="en-CA" dirty="0"/>
              <a:t>4 for Name</a:t>
            </a:r>
          </a:p>
          <a:p>
            <a:pPr lvl="1"/>
            <a:r>
              <a:rPr lang="en-CA" dirty="0"/>
              <a:t>1-2 newline characters (depending on operating system and the way you opened the file). In windows, I will have 2 newline characters at the end of each file.</a:t>
            </a:r>
          </a:p>
          <a:p>
            <a:pPr lvl="1"/>
            <a:r>
              <a:rPr lang="en-CA" dirty="0"/>
              <a:t>2+1+4+2=9 per row.</a:t>
            </a:r>
          </a:p>
          <a:p>
            <a:r>
              <a:rPr lang="en-CA" dirty="0"/>
              <a:t>We also know, we want the 3</a:t>
            </a:r>
            <a:r>
              <a:rPr lang="en-CA" baseline="30000" dirty="0"/>
              <a:t>rd</a:t>
            </a:r>
            <a:r>
              <a:rPr lang="en-CA" dirty="0"/>
              <a:t> student; since we have a header row that makes him in the 4</a:t>
            </a:r>
            <a:r>
              <a:rPr lang="en-CA" baseline="30000" dirty="0"/>
              <a:t>th</a:t>
            </a:r>
            <a:r>
              <a:rPr lang="en-CA" dirty="0"/>
              <a:t> row.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99470" y="1293906"/>
            <a:ext cx="13460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inputFile.txt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99469" y="1663238"/>
            <a:ext cx="151030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 Jack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 Mack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 Pham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57433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 - File Pointer -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99470" y="1293906"/>
            <a:ext cx="13460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inputFile.txt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5739" y="1663238"/>
            <a:ext cx="8138248" cy="41127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filePath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'C:/…/inputFile.txt'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fileHandler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open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filePath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fileHandler.seek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(9*3) #skip the first 3 rows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s_id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fileHandler.read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(2)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fileHandler.read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(1) #skip space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s_name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fileHandler.read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(4)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("Student ID: %s, Name: %s.“ % (s_id, s_name))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740" y="1293906"/>
            <a:ext cx="12896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Program.py</a:t>
            </a:r>
          </a:p>
        </p:txBody>
      </p:sp>
      <p:sp>
        <p:nvSpPr>
          <p:cNvPr id="5" name="Rectangle 4"/>
          <p:cNvSpPr/>
          <p:nvPr/>
        </p:nvSpPr>
        <p:spPr>
          <a:xfrm>
            <a:off x="8599471" y="4137029"/>
            <a:ext cx="317471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ID: 03, Name: Pham.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99470" y="3767697"/>
            <a:ext cx="17107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Console output: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99469" y="1663238"/>
            <a:ext cx="151030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 Jack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 Mack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 Pham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40451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D09B2-8F1A-4D55-A022-BAFEBEA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Writing to a File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684444-6CFE-43FC-9CA4-0D365FC1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1572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Writing to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/>
              <a:t>write(</a:t>
            </a:r>
            <a:r>
              <a:rPr lang="en-US" i="1" dirty="0" err="1"/>
              <a:t>str</a:t>
            </a:r>
            <a:r>
              <a:rPr lang="en-US" i="1" dirty="0"/>
              <a:t>)</a:t>
            </a:r>
            <a:r>
              <a:rPr lang="en-US" dirty="0"/>
              <a:t> function, to write strings to file.</a:t>
            </a:r>
          </a:p>
          <a:p>
            <a:pPr lvl="1"/>
            <a:r>
              <a:rPr lang="en-US" dirty="0"/>
              <a:t>The file must be opened for writing (‘w’) or appending (‘a’).</a:t>
            </a:r>
          </a:p>
          <a:p>
            <a:pPr lvl="1"/>
            <a:r>
              <a:rPr lang="en-US" dirty="0"/>
              <a:t>‘w’ truncates the file first</a:t>
            </a:r>
          </a:p>
          <a:p>
            <a:pPr lvl="1"/>
            <a:r>
              <a:rPr lang="en-US" dirty="0"/>
              <a:t>‘a’ not truncating, places file pointer at the end of the file.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1240" y="4120320"/>
            <a:ext cx="7306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outputFile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open(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filePath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"w")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outputFile.write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("Hello World!\n")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outputFile.close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3704" y="3336179"/>
            <a:ext cx="287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Opening file for writing, can use ‘a’ for append</a:t>
            </a:r>
          </a:p>
        </p:txBody>
      </p:sp>
      <p:cxnSp>
        <p:nvCxnSpPr>
          <p:cNvPr id="6" name="Straight Arrow Connector 5"/>
          <p:cNvCxnSpPr>
            <a:endCxn id="5" idx="1"/>
          </p:cNvCxnSpPr>
          <p:nvPr/>
        </p:nvCxnSpPr>
        <p:spPr>
          <a:xfrm flipV="1">
            <a:off x="5938463" y="3659345"/>
            <a:ext cx="585241" cy="50645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76104" y="5108464"/>
            <a:ext cx="287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writing to the file, you must add in the new lines</a:t>
            </a: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6287784" y="4878236"/>
            <a:ext cx="388320" cy="55339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00169" y="6117423"/>
            <a:ext cx="287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Closing the file</a:t>
            </a: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>
            <a:off x="3136490" y="5247568"/>
            <a:ext cx="663679" cy="105452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932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D09B2-8F1A-4D55-A022-BAFEBEA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Closing a File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684444-6CFE-43FC-9CA4-0D365FC1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070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Closing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previous example uses </a:t>
            </a:r>
            <a:r>
              <a:rPr lang="en-US" i="1" dirty="0"/>
              <a:t>close() </a:t>
            </a:r>
            <a:r>
              <a:rPr lang="en-US" dirty="0"/>
              <a:t>to close a file. Why close a file?</a:t>
            </a:r>
          </a:p>
          <a:p>
            <a:r>
              <a:rPr lang="en-US" dirty="0"/>
              <a:t>Once a file is opened by a program, Python maintains connection to the file that generally prevents other programs from modifying, deleting, or moving the file.</a:t>
            </a:r>
          </a:p>
          <a:p>
            <a:r>
              <a:rPr lang="en-US" b="1" dirty="0"/>
              <a:t>If you are reading from a file </a:t>
            </a:r>
            <a:r>
              <a:rPr lang="en-US" dirty="0"/>
              <a:t>you don’t want it to change because of some other program. </a:t>
            </a:r>
          </a:p>
          <a:p>
            <a:r>
              <a:rPr lang="en-US" dirty="0"/>
              <a:t>When your program exit the file handle will be released automatically; but it is good practice to explicitly release file once you are done reading, while your program runs to let others get access to it.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79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Closing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If you are writing to a file:</a:t>
            </a:r>
            <a:r>
              <a:rPr lang="en-US" dirty="0"/>
              <a:t> it is important to know that writing does not occur instantly. Python maintains a buffer where it stores the strings that are ought to be written to the file. Python and the OS coordinate the best time to </a:t>
            </a:r>
            <a:r>
              <a:rPr lang="en-US" b="1" dirty="0"/>
              <a:t>flush</a:t>
            </a:r>
            <a:r>
              <a:rPr lang="en-US" dirty="0"/>
              <a:t> this data and push it into the actual file area in memory.</a:t>
            </a:r>
          </a:p>
          <a:p>
            <a:r>
              <a:rPr lang="en-US" dirty="0"/>
              <a:t>If your program crashes or terminates without closing a file, the </a:t>
            </a:r>
            <a:r>
              <a:rPr lang="en-US" b="1" dirty="0"/>
              <a:t>flush</a:t>
            </a:r>
            <a:r>
              <a:rPr lang="en-US" dirty="0"/>
              <a:t> action may not have occurred; Python 3 will close and flush buffers when terminating normally, but a programmer should not depend on this.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44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Closing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Also, opening files, reading from them and writing to them consume memory. Having unnecessarily-opened files means some memory is being used when it can be freed. 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CLOSE YOUR FILES!!!</a:t>
            </a:r>
          </a:p>
        </p:txBody>
      </p:sp>
    </p:spTree>
    <p:extLst>
      <p:ext uri="{BB962C8B-B14F-4D97-AF65-F5344CB8AC3E}">
        <p14:creationId xmlns:p14="http://schemas.microsoft.com/office/powerpoint/2010/main" val="1692357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D09B2-8F1A-4D55-A022-BAFEBEA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Standard Input/Output/Error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684444-6CFE-43FC-9CA4-0D365FC1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3835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B9402-0E2E-4CCE-B199-591207C0C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Files - Standard Input, Output and Error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BF86A-25BF-43A2-B15D-53E12C122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indent="-342891">
              <a:defRPr/>
            </a:pPr>
            <a:r>
              <a:rPr lang="en-US" dirty="0"/>
              <a:t>We have been using files since the first program that we wrote.</a:t>
            </a:r>
          </a:p>
          <a:p>
            <a:pPr marL="342891" indent="-342891">
              <a:defRPr/>
            </a:pPr>
            <a:r>
              <a:rPr lang="en-US" dirty="0"/>
              <a:t>When you run a Python program, the interpreter opens up three streams, standard output, input, and error. When a program ends, it closes these streams.</a:t>
            </a:r>
          </a:p>
          <a:p>
            <a:pPr marL="342891" indent="-342891">
              <a:defRPr/>
            </a:pPr>
            <a:r>
              <a:rPr lang="en-US" dirty="0"/>
              <a:t>These streams are used for display output, and accepting inputs from/to Python programs.</a:t>
            </a:r>
          </a:p>
        </p:txBody>
      </p:sp>
    </p:spTree>
    <p:extLst>
      <p:ext uri="{BB962C8B-B14F-4D97-AF65-F5344CB8AC3E}">
        <p14:creationId xmlns:p14="http://schemas.microsoft.com/office/powerpoint/2010/main" val="340546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6BE1-EE26-4C5A-AF2A-B1E92CFF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C0FF-6271-4AF4-B94A-50845DC0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indent="-342891">
              <a:defRPr/>
            </a:pPr>
            <a:r>
              <a:rPr lang="en-US" dirty="0"/>
              <a:t>There are two main file types:</a:t>
            </a:r>
          </a:p>
          <a:p>
            <a:pPr marL="914388" lvl="1" indent="-457200">
              <a:buFont typeface="+mj-lt"/>
              <a:buAutoNum type="arabicPeriod"/>
              <a:defRPr/>
            </a:pPr>
            <a:r>
              <a:rPr lang="en-US" sz="2400" dirty="0"/>
              <a:t>Text files</a:t>
            </a:r>
          </a:p>
          <a:p>
            <a:pPr marL="1142971" lvl="2" indent="-228594">
              <a:defRPr/>
            </a:pPr>
            <a:r>
              <a:rPr lang="en-US" sz="2400" dirty="0"/>
              <a:t>Encoded using ASCII or Unicode</a:t>
            </a:r>
          </a:p>
          <a:p>
            <a:pPr marL="1142971" lvl="2" indent="-228594">
              <a:defRPr/>
            </a:pPr>
            <a:r>
              <a:rPr lang="en-US" sz="2400" dirty="0"/>
              <a:t>Can be viewed with editors such as </a:t>
            </a:r>
            <a:r>
              <a:rPr lang="en-US" sz="2400" dirty="0" err="1"/>
              <a:t>Emacs</a:t>
            </a:r>
            <a:r>
              <a:rPr lang="en-US" sz="2400" dirty="0"/>
              <a:t> and Notepad</a:t>
            </a:r>
          </a:p>
          <a:p>
            <a:pPr marL="1142971" lvl="2" indent="-228594">
              <a:defRPr/>
            </a:pPr>
            <a:r>
              <a:rPr lang="en-US" sz="2400" dirty="0"/>
              <a:t>Examples: Python source files, web pages, …</a:t>
            </a:r>
          </a:p>
          <a:p>
            <a:pPr marL="914388" lvl="1" indent="-457200">
              <a:buFont typeface="+mj-lt"/>
              <a:buAutoNum type="arabicPeriod"/>
              <a:defRPr/>
            </a:pPr>
            <a:endParaRPr lang="en-US" sz="2400" dirty="0"/>
          </a:p>
          <a:p>
            <a:pPr marL="914388" lvl="1" indent="-457200">
              <a:buFont typeface="+mj-lt"/>
              <a:buAutoNum type="arabicPeriod"/>
              <a:defRPr/>
            </a:pPr>
            <a:r>
              <a:rPr lang="en-US" sz="2400" dirty="0"/>
              <a:t>Binary files</a:t>
            </a:r>
          </a:p>
          <a:p>
            <a:pPr marL="1142971" lvl="2" indent="-228594">
              <a:defRPr/>
            </a:pPr>
            <a:r>
              <a:rPr lang="en-US" sz="2400" dirty="0"/>
              <a:t>Contain arbitrary sequences of bits which do not conform to ASCII or Unicode characters</a:t>
            </a:r>
          </a:p>
          <a:p>
            <a:pPr marL="1142971" lvl="2" indent="-228594">
              <a:defRPr/>
            </a:pPr>
            <a:r>
              <a:rPr lang="en-US" sz="2400" dirty="0"/>
              <a:t>Examples: Most images, word processor files, …</a:t>
            </a:r>
          </a:p>
          <a:p>
            <a:pPr marL="1142971" lvl="2" indent="-228594">
              <a:defRPr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5594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B9402-0E2E-4CCE-B199-591207C0C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Files - Standard Input, Output and Error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BF86A-25BF-43A2-B15D-53E12C122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indent="-342891">
              <a:defRPr/>
            </a:pPr>
            <a:r>
              <a:rPr lang="en-US" b="1" dirty="0" err="1"/>
              <a:t>stdout</a:t>
            </a:r>
            <a:r>
              <a:rPr lang="en-US" dirty="0"/>
              <a:t>: is the file handler for the </a:t>
            </a:r>
            <a:r>
              <a:rPr lang="en-US" b="1" dirty="0"/>
              <a:t>St</a:t>
            </a:r>
            <a:r>
              <a:rPr lang="en-US" dirty="0"/>
              <a:t>andar</a:t>
            </a:r>
            <a:r>
              <a:rPr lang="en-US" b="1" dirty="0"/>
              <a:t>d</a:t>
            </a:r>
            <a:r>
              <a:rPr lang="en-US" dirty="0"/>
              <a:t> </a:t>
            </a:r>
            <a:r>
              <a:rPr lang="en-US" b="1" dirty="0"/>
              <a:t>Out</a:t>
            </a:r>
            <a:r>
              <a:rPr lang="en-US" dirty="0"/>
              <a:t>put file.</a:t>
            </a:r>
          </a:p>
          <a:p>
            <a:pPr marL="685771" lvl="1" indent="-228594">
              <a:defRPr/>
            </a:pPr>
            <a:r>
              <a:rPr lang="en-US" dirty="0"/>
              <a:t>It is opened and closed automatically when the program starts and ends.</a:t>
            </a:r>
          </a:p>
          <a:p>
            <a:pPr marL="685771" lvl="1" indent="-228594">
              <a:defRPr/>
            </a:pPr>
            <a:r>
              <a:rPr lang="en-US" dirty="0"/>
              <a:t>Any values written to it are displayed on the screen.</a:t>
            </a:r>
          </a:p>
          <a:p>
            <a:pPr marL="685771" lvl="1" indent="-228594">
              <a:defRPr/>
            </a:pPr>
            <a:r>
              <a:rPr lang="en-US" dirty="0"/>
              <a:t>The file handler is accessible via the sys package: </a:t>
            </a:r>
            <a:r>
              <a:rPr lang="en-US" b="1" dirty="0" err="1"/>
              <a:t>sys.stdout</a:t>
            </a:r>
            <a:endParaRPr lang="en-US" b="1" dirty="0"/>
          </a:p>
          <a:p>
            <a:pPr marL="685771" lvl="1" indent="-228594">
              <a:defRPr/>
            </a:pPr>
            <a:r>
              <a:rPr lang="en-US" dirty="0"/>
              <a:t>You can write to </a:t>
            </a:r>
            <a:r>
              <a:rPr lang="en-US" i="1" dirty="0" err="1"/>
              <a:t>stdout</a:t>
            </a:r>
            <a:r>
              <a:rPr lang="en-US" dirty="0"/>
              <a:t> using the write method, just like any other file.</a:t>
            </a:r>
          </a:p>
          <a:p>
            <a:pPr marL="1142971" lvl="2" indent="-228594">
              <a:defRPr/>
            </a:pPr>
            <a:r>
              <a:rPr lang="en-US" dirty="0"/>
              <a:t>You have been writing to it using  the print function:</a:t>
            </a:r>
          </a:p>
          <a:p>
            <a:pPr marL="1142971" lvl="2" indent="-228594">
              <a:defRPr/>
            </a:pPr>
            <a:endParaRPr lang="en-US" dirty="0"/>
          </a:p>
          <a:p>
            <a:pPr marL="914377" lvl="2" indent="0">
              <a:buNone/>
              <a:defRPr/>
            </a:pP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("Hello World!")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/>
              <a:t>is the same as</a:t>
            </a:r>
            <a:br>
              <a:rPr lang="en-US" altLang="en-US" dirty="0"/>
            </a:b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sys.stdout.write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("Hello World!\n")</a:t>
            </a:r>
          </a:p>
        </p:txBody>
      </p:sp>
    </p:spTree>
    <p:extLst>
      <p:ext uri="{BB962C8B-B14F-4D97-AF65-F5344CB8AC3E}">
        <p14:creationId xmlns:p14="http://schemas.microsoft.com/office/powerpoint/2010/main" val="3385656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20436-AE28-4E7B-8F96-9BDFDA38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Files - Standard Input, Output and Error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indent="-342891">
              <a:defRPr/>
            </a:pPr>
            <a:r>
              <a:rPr lang="en-US" b="1" dirty="0" err="1"/>
              <a:t>stdin</a:t>
            </a:r>
            <a:r>
              <a:rPr lang="en-US" dirty="0"/>
              <a:t>: is the file handler for the </a:t>
            </a:r>
            <a:r>
              <a:rPr lang="en-US" b="1" dirty="0"/>
              <a:t>St</a:t>
            </a:r>
            <a:r>
              <a:rPr lang="en-US" dirty="0"/>
              <a:t>andar</a:t>
            </a:r>
            <a:r>
              <a:rPr lang="en-US" b="1" dirty="0"/>
              <a:t>d</a:t>
            </a:r>
            <a:r>
              <a:rPr lang="en-US" dirty="0"/>
              <a:t> </a:t>
            </a:r>
            <a:r>
              <a:rPr lang="en-US" b="1" dirty="0"/>
              <a:t>In</a:t>
            </a:r>
            <a:r>
              <a:rPr lang="en-US" dirty="0"/>
              <a:t>put file.</a:t>
            </a:r>
          </a:p>
          <a:p>
            <a:pPr marL="685771" lvl="1" indent="-228594">
              <a:defRPr/>
            </a:pPr>
            <a:r>
              <a:rPr lang="en-US" dirty="0"/>
              <a:t>It is opened and closed automatically when the program starts and ends.</a:t>
            </a:r>
          </a:p>
          <a:p>
            <a:pPr marL="685771" lvl="1" indent="-228594">
              <a:defRPr/>
            </a:pPr>
            <a:r>
              <a:rPr lang="en-US" dirty="0"/>
              <a:t>Values can be written to it when input() or similar function is called. Python’s interpreter passes these values to the caller.</a:t>
            </a:r>
          </a:p>
          <a:p>
            <a:pPr marL="685771" lvl="1" indent="-228594">
              <a:defRPr/>
            </a:pPr>
            <a:r>
              <a:rPr lang="en-US" dirty="0"/>
              <a:t>The file handler is accessible via the sys package: </a:t>
            </a:r>
            <a:r>
              <a:rPr lang="en-US" b="1" dirty="0" err="1"/>
              <a:t>sys.stdin</a:t>
            </a:r>
            <a:endParaRPr lang="en-US" b="1" dirty="0"/>
          </a:p>
          <a:p>
            <a:pPr marL="742932" lvl="1" indent="-285744">
              <a:defRPr/>
            </a:pPr>
            <a:r>
              <a:rPr lang="en-US" dirty="0"/>
              <a:t>The </a:t>
            </a:r>
            <a:r>
              <a:rPr lang="en-US" i="1" dirty="0"/>
              <a:t>input() </a:t>
            </a:r>
            <a:r>
              <a:rPr lang="en-US" dirty="0"/>
              <a:t>function is equivalent to calling: </a:t>
            </a:r>
          </a:p>
          <a:p>
            <a:pPr marL="742932" lvl="1" indent="-285744">
              <a:defRPr/>
            </a:pPr>
            <a:endParaRPr lang="en-US" dirty="0"/>
          </a:p>
          <a:p>
            <a:pPr marL="457188" lvl="1" indent="0">
              <a:buNone/>
              <a:defRPr/>
            </a:pP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sys.stdin.readline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rstrip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7384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96C0-D9AC-426B-910F-4D0C4ECB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Files - Standard Input, Output and Error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indent="-342891">
              <a:defRPr/>
            </a:pPr>
            <a:r>
              <a:rPr lang="en-US" b="1" dirty="0" err="1"/>
              <a:t>stderr</a:t>
            </a:r>
            <a:r>
              <a:rPr lang="en-US" dirty="0"/>
              <a:t>: is the file handler for the </a:t>
            </a:r>
            <a:r>
              <a:rPr lang="en-US" b="1" dirty="0"/>
              <a:t>St</a:t>
            </a:r>
            <a:r>
              <a:rPr lang="en-US" dirty="0"/>
              <a:t>andar</a:t>
            </a:r>
            <a:r>
              <a:rPr lang="en-US" b="1" dirty="0"/>
              <a:t>d</a:t>
            </a:r>
            <a:r>
              <a:rPr lang="en-US" dirty="0"/>
              <a:t> </a:t>
            </a:r>
            <a:r>
              <a:rPr lang="en-US" b="1" dirty="0"/>
              <a:t>Err</a:t>
            </a:r>
            <a:r>
              <a:rPr lang="en-US" dirty="0"/>
              <a:t>or file.</a:t>
            </a:r>
          </a:p>
          <a:p>
            <a:pPr marL="685771" lvl="1" indent="-228594">
              <a:defRPr/>
            </a:pPr>
            <a:r>
              <a:rPr lang="en-US" dirty="0"/>
              <a:t>It is opened and closed automatically when the program starts and ends.</a:t>
            </a:r>
          </a:p>
          <a:p>
            <a:pPr marL="685771" lvl="1" indent="-228594">
              <a:defRPr/>
            </a:pPr>
            <a:r>
              <a:rPr lang="en-US" dirty="0"/>
              <a:t>Any values written to it are displayed on the screen.</a:t>
            </a:r>
          </a:p>
          <a:p>
            <a:pPr marL="742932" lvl="1" indent="-285744">
              <a:defRPr/>
            </a:pPr>
            <a:r>
              <a:rPr lang="en-US" dirty="0"/>
              <a:t>Intended for displaying error messages instead of program output</a:t>
            </a:r>
          </a:p>
          <a:p>
            <a:pPr marL="742932" lvl="1" indent="-285744">
              <a:defRPr/>
            </a:pPr>
            <a:r>
              <a:rPr lang="en-US" dirty="0"/>
              <a:t>Allows us to redirect program output separately from error messages</a:t>
            </a:r>
          </a:p>
          <a:p>
            <a:pPr marL="742932" lvl="1" indent="-285744">
              <a:defRPr/>
            </a:pPr>
            <a:r>
              <a:rPr lang="en-US" dirty="0"/>
              <a:t>Useful for debugging</a:t>
            </a:r>
          </a:p>
          <a:p>
            <a:pPr marL="685771" lvl="1" indent="-228594">
              <a:defRPr/>
            </a:pPr>
            <a:r>
              <a:rPr lang="en-US" dirty="0"/>
              <a:t>The file handler is accessible via the sys package: </a:t>
            </a:r>
            <a:r>
              <a:rPr lang="en-US" b="1" dirty="0" err="1"/>
              <a:t>sys.stderr</a:t>
            </a:r>
            <a:endParaRPr lang="en-US" b="1" dirty="0"/>
          </a:p>
          <a:p>
            <a:pPr marL="685771" lvl="1" indent="-228594">
              <a:defRPr/>
            </a:pPr>
            <a:r>
              <a:rPr lang="en-US" dirty="0"/>
              <a:t>You can write to </a:t>
            </a:r>
            <a:r>
              <a:rPr lang="en-US" i="1" dirty="0" err="1"/>
              <a:t>stderr</a:t>
            </a:r>
            <a:r>
              <a:rPr lang="en-US" dirty="0"/>
              <a:t> using the write method, just like any other file.</a:t>
            </a:r>
          </a:p>
          <a:p>
            <a:pPr marL="1142971" lvl="2" indent="-228594">
              <a:defRPr/>
            </a:pPr>
            <a:r>
              <a:rPr lang="en-US" dirty="0"/>
              <a:t>You can also use the print function:</a:t>
            </a:r>
          </a:p>
          <a:p>
            <a:pPr marL="914377" lvl="2" indent="0">
              <a:buNone/>
              <a:defRPr/>
            </a:pP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"ERROR!", file=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sys.stderr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/>
              <a:t>is the same as</a:t>
            </a:r>
            <a:br>
              <a:rPr lang="en-US" altLang="en-US" dirty="0"/>
            </a:b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sys.stderr.write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("ERROR!\n")</a:t>
            </a:r>
          </a:p>
        </p:txBody>
      </p:sp>
    </p:spTree>
    <p:extLst>
      <p:ext uri="{BB962C8B-B14F-4D97-AF65-F5344CB8AC3E}">
        <p14:creationId xmlns:p14="http://schemas.microsoft.com/office/powerpoint/2010/main" val="3946742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exceptions.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Jonathan Hudson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fi-FI" dirty="0"/>
          </a:p>
          <a:p>
            <a:r>
              <a:rPr lang="fi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D09B2-8F1A-4D55-A022-BAFEBEA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Paths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684444-6CFE-43FC-9CA4-0D365FC1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806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File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program to be able to access a file, you must tell it exactly where to find it by providing the </a:t>
            </a:r>
            <a:r>
              <a:rPr lang="en-US" b="1" dirty="0"/>
              <a:t>path </a:t>
            </a:r>
            <a:r>
              <a:rPr lang="en-US" dirty="0"/>
              <a:t>to the file.</a:t>
            </a:r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Examples of Absolute Paths:</a:t>
            </a:r>
          </a:p>
          <a:p>
            <a:pPr lvl="1"/>
            <a:r>
              <a:rPr lang="en-US" b="1" dirty="0"/>
              <a:t>Windows:</a:t>
            </a:r>
            <a:r>
              <a:rPr lang="en-US" dirty="0"/>
              <a:t> C:/users/Zaamout/Desktop/inputFile.csv</a:t>
            </a:r>
          </a:p>
          <a:p>
            <a:pPr lvl="1"/>
            <a:r>
              <a:rPr lang="en-US" b="1" dirty="0"/>
              <a:t>Mac:</a:t>
            </a:r>
            <a:r>
              <a:rPr lang="en-US" dirty="0"/>
              <a:t> /users/Hudson/Desktop/inputFile.csv</a:t>
            </a:r>
          </a:p>
          <a:p>
            <a:pPr lvl="1"/>
            <a:r>
              <a:rPr lang="en-US" b="1" dirty="0"/>
              <a:t>Linux (CPSC machines): </a:t>
            </a:r>
            <a:r>
              <a:rPr lang="en-US" dirty="0"/>
              <a:t>/home/grads/</a:t>
            </a:r>
            <a:r>
              <a:rPr lang="en-US" dirty="0" err="1"/>
              <a:t>kzaamout</a:t>
            </a:r>
            <a:r>
              <a:rPr lang="en-US" dirty="0"/>
              <a:t>/inputFile.csv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893" y="3581122"/>
            <a:ext cx="1066189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C:\Users\kzaamout\Desktop&gt;python test.py C:\Users\kzaamout\Desktop\input.csv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892" y="3211790"/>
            <a:ext cx="19768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Command-line:</a:t>
            </a:r>
          </a:p>
        </p:txBody>
      </p:sp>
      <p:sp>
        <p:nvSpPr>
          <p:cNvPr id="8" name="Right Brace 7"/>
          <p:cNvSpPr/>
          <p:nvPr/>
        </p:nvSpPr>
        <p:spPr>
          <a:xfrm rot="16200000">
            <a:off x="8662782" y="887027"/>
            <a:ext cx="330417" cy="4798034"/>
          </a:xfrm>
          <a:prstGeom prst="rightBrace">
            <a:avLst>
              <a:gd name="adj1" fmla="val 61194"/>
              <a:gd name="adj2" fmla="val 485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0311" y="2562122"/>
            <a:ext cx="5555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Absolute Path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path that starts from the root directory of your machine to a target file or directory.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13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Check if File Exists?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You can check if a given file exists in Python using </a:t>
            </a:r>
            <a:r>
              <a:rPr lang="en-CA" i="1" dirty="0" err="1"/>
              <a:t>path.exist</a:t>
            </a:r>
            <a:r>
              <a:rPr lang="en-CA" i="1" dirty="0"/>
              <a:t>()</a:t>
            </a:r>
            <a:r>
              <a:rPr lang="en-CA" dirty="0"/>
              <a:t> function from the </a:t>
            </a:r>
            <a:r>
              <a:rPr lang="en-CA" i="1" dirty="0" err="1"/>
              <a:t>os</a:t>
            </a:r>
            <a:r>
              <a:rPr lang="en-CA" dirty="0"/>
              <a:t> library:</a:t>
            </a:r>
          </a:p>
          <a:p>
            <a:r>
              <a:rPr lang="en-CA" dirty="0"/>
              <a:t>The function returns a boolean.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Notice that the files above did not have an absolute path. Why?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820428" y="3351067"/>
            <a:ext cx="625042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sys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("exist?",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os.path.exists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sys.argv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[1]))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740" y="3351067"/>
            <a:ext cx="5423280" cy="14773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C:\...\Desktop&gt;python test.py test.py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exists? True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C:\...\Desktop&gt;python test.py NOPE.txt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exists? False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739" y="2981735"/>
            <a:ext cx="19768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Command-line: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0428" y="2981735"/>
            <a:ext cx="11496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test.py</a:t>
            </a:r>
          </a:p>
        </p:txBody>
      </p:sp>
    </p:spTree>
    <p:extLst>
      <p:ext uri="{BB962C8B-B14F-4D97-AF65-F5344CB8AC3E}">
        <p14:creationId xmlns:p14="http://schemas.microsoft.com/office/powerpoint/2010/main" val="306912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File Path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If the input file resides in the same location </a:t>
            </a:r>
            <a:r>
              <a:rPr lang="en-CA" b="1" dirty="0"/>
              <a:t>from where you executed a module</a:t>
            </a:r>
            <a:r>
              <a:rPr lang="en-CA" dirty="0"/>
              <a:t>, you can omit the path and only provide the input file name. </a:t>
            </a:r>
          </a:p>
          <a:p>
            <a:r>
              <a:rPr lang="en-CA" dirty="0"/>
              <a:t>Python searches for the file in the current working directory (this is where you executed the file.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0429" y="4089731"/>
            <a:ext cx="625042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sys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("exist?",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os.path.exists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sys.argv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[1]))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741" y="4089731"/>
            <a:ext cx="5423280" cy="14773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C:\...\Desktop&gt;python test.py test.py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exists? True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C:\...\kzaamout&gt;python test.py test.py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exists? False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740" y="3720399"/>
            <a:ext cx="19768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Command-line: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0429" y="3720399"/>
            <a:ext cx="11496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test.py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232563" y="5290060"/>
            <a:ext cx="202412" cy="4737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0976" y="5741585"/>
            <a:ext cx="4738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test.py is under Desktop directory, not </a:t>
            </a: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kzaamout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9C05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YOU FIX THIS?</a:t>
            </a:r>
          </a:p>
        </p:txBody>
      </p:sp>
    </p:spTree>
    <p:extLst>
      <p:ext uri="{BB962C8B-B14F-4D97-AF65-F5344CB8AC3E}">
        <p14:creationId xmlns:p14="http://schemas.microsoft.com/office/powerpoint/2010/main" val="210351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D09B2-8F1A-4D55-A022-BAFEBEA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a File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684444-6CFE-43FC-9CA4-0D365FC1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879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044" y="3446888"/>
            <a:ext cx="118684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sys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sys.argv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!= 2: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('missing file path‘)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else: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filename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sys.argv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[1]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inputFileHandler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open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(filename, "r")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Opening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Call Python’s built-in </a:t>
            </a:r>
            <a:r>
              <a:rPr lang="en-US" sz="2400" b="1" dirty="0"/>
              <a:t>open()</a:t>
            </a:r>
            <a:r>
              <a:rPr lang="en-US" sz="2400" dirty="0"/>
              <a:t> function: </a:t>
            </a:r>
          </a:p>
          <a:p>
            <a:pPr marL="457200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mode)</a:t>
            </a:r>
          </a:p>
          <a:p>
            <a:r>
              <a:rPr lang="en-US" sz="2400" b="1" dirty="0"/>
              <a:t>mode</a:t>
            </a:r>
            <a:r>
              <a:rPr lang="en-US" sz="2400" dirty="0"/>
              <a:t> can be: </a:t>
            </a:r>
            <a:r>
              <a:rPr lang="en-US" sz="2400" b="1" dirty="0"/>
              <a:t>‘r’</a:t>
            </a:r>
            <a:r>
              <a:rPr lang="en-US" sz="2400" dirty="0"/>
              <a:t> for reading, </a:t>
            </a:r>
            <a:r>
              <a:rPr lang="en-US" sz="2400" b="1" dirty="0"/>
              <a:t>‘w’</a:t>
            </a:r>
            <a:r>
              <a:rPr lang="en-US" sz="2400" dirty="0"/>
              <a:t> for writing (truncates the file first), </a:t>
            </a:r>
            <a:r>
              <a:rPr lang="en-US" sz="2400" b="1" dirty="0"/>
              <a:t>‘a’</a:t>
            </a:r>
            <a:r>
              <a:rPr lang="en-US" sz="2400" dirty="0"/>
              <a:t> for appending (write to the end of the file), the default is </a:t>
            </a:r>
            <a:r>
              <a:rPr lang="en-US" sz="2400" b="1" dirty="0"/>
              <a:t>‘r’</a:t>
            </a:r>
            <a:r>
              <a:rPr lang="en-US" sz="2400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76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- Widescreen" id="{574B2FC3-2B42-0047-9AB7-67EFA8572FA1}" vid="{DA7D9E4C-DB24-2043-8D8E-DD81E63FCC87}"/>
    </a:ext>
  </a:extLst>
</a:theme>
</file>

<file path=ppt/theme/theme2.xml><?xml version="1.0" encoding="utf-8"?>
<a:theme xmlns:a="http://schemas.openxmlformats.org/drawingml/2006/main" name="1_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167551-A149-4BA9-8A5D-26598435BE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D0D9F6-CA9E-4BC3-8427-80211BF51C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7EB53F2-F1EC-4153-845D-F99D9069D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CPSC231-2ComputerScience</Template>
  <TotalTime>203</TotalTime>
  <Words>2389</Words>
  <Application>Microsoft Office PowerPoint</Application>
  <PresentationFormat>Widescreen</PresentationFormat>
  <Paragraphs>278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Courier New</vt:lpstr>
      <vt:lpstr>Office Theme</vt:lpstr>
      <vt:lpstr>1_Office Theme</vt:lpstr>
      <vt:lpstr>System: Files</vt:lpstr>
      <vt:lpstr>Files</vt:lpstr>
      <vt:lpstr>Files</vt:lpstr>
      <vt:lpstr>Paths</vt:lpstr>
      <vt:lpstr>Files - File Path</vt:lpstr>
      <vt:lpstr>Files - Check if File Exists?</vt:lpstr>
      <vt:lpstr>Files - File Path</vt:lpstr>
      <vt:lpstr>Open a File</vt:lpstr>
      <vt:lpstr>Files - Opening a File</vt:lpstr>
      <vt:lpstr>Reading from a File</vt:lpstr>
      <vt:lpstr>Files - Reading From a File</vt:lpstr>
      <vt:lpstr>Files - Reading From a File - For Loop Example</vt:lpstr>
      <vt:lpstr>Files - Reading From a File - For Loop Example</vt:lpstr>
      <vt:lpstr>Files - Reading From a File - While Loop Example</vt:lpstr>
      <vt:lpstr>Files - Reading From a File - File Pointer</vt:lpstr>
      <vt:lpstr>Files - Reading From a File - File Pointer</vt:lpstr>
      <vt:lpstr>Files - Reading From a File - File Pointer</vt:lpstr>
      <vt:lpstr>Files - Reading From a File - File Pointer - Example</vt:lpstr>
      <vt:lpstr>Files - Reading From a File - File Pointer - Example</vt:lpstr>
      <vt:lpstr>Files - Reading From a File - File Pointer - Example</vt:lpstr>
      <vt:lpstr>Files - Reading From a File - File Pointer - Example</vt:lpstr>
      <vt:lpstr>Writing to a File</vt:lpstr>
      <vt:lpstr>Files - Writing to a File</vt:lpstr>
      <vt:lpstr>Closing a File</vt:lpstr>
      <vt:lpstr>Files - Closing a File</vt:lpstr>
      <vt:lpstr>Files - Closing a File</vt:lpstr>
      <vt:lpstr>Files - Closing a File</vt:lpstr>
      <vt:lpstr>Standard Input/Output/Error</vt:lpstr>
      <vt:lpstr>Files - Standard Input, Output and Error</vt:lpstr>
      <vt:lpstr>Files - Standard Input, Output and Error</vt:lpstr>
      <vt:lpstr>Files - Standard Input, Output and Error</vt:lpstr>
      <vt:lpstr>Files - Standard Input, Output and Error</vt:lpstr>
      <vt:lpstr>Onward to … exceptions.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Hudson</dc:creator>
  <cp:lastModifiedBy>Jonathan Hudson</cp:lastModifiedBy>
  <cp:revision>1</cp:revision>
  <dcterms:created xsi:type="dcterms:W3CDTF">2021-04-30T16:21:31Z</dcterms:created>
  <dcterms:modified xsi:type="dcterms:W3CDTF">2022-05-17T21:49:05Z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