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20"/>
  </p:notesMasterIdLst>
  <p:sldIdLst>
    <p:sldId id="678" r:id="rId6"/>
    <p:sldId id="663" r:id="rId7"/>
    <p:sldId id="373" r:id="rId8"/>
    <p:sldId id="664" r:id="rId9"/>
    <p:sldId id="661" r:id="rId10"/>
    <p:sldId id="666" r:id="rId11"/>
    <p:sldId id="667" r:id="rId12"/>
    <p:sldId id="406" r:id="rId13"/>
    <p:sldId id="668" r:id="rId14"/>
    <p:sldId id="407" r:id="rId15"/>
    <p:sldId id="374" r:id="rId16"/>
    <p:sldId id="669" r:id="rId17"/>
    <p:sldId id="6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5DEDB-D77C-4DDF-9AD7-9D1DC51A9A7B}" v="1" dt="2022-05-17T21:49:05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79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02869499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02869499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325508071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325508071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92645DC6-5495-42BF-8E67-016D809A079E}"/>
    <pc:docChg chg="undo custSel modSld">
      <pc:chgData name="Jonathan Hudson" userId="f8f8b515-48f0-425a-9b2c-7a1cb9f57f80" providerId="ADAL" clId="{92645DC6-5495-42BF-8E67-016D809A079E}" dt="2021-08-31T17:34:45.376" v="46" actId="1076"/>
      <pc:docMkLst>
        <pc:docMk/>
      </pc:docMkLst>
      <pc:sldChg chg="modSp mod">
        <pc:chgData name="Jonathan Hudson" userId="f8f8b515-48f0-425a-9b2c-7a1cb9f57f80" providerId="ADAL" clId="{92645DC6-5495-42BF-8E67-016D809A079E}" dt="2021-08-31T17:31:48.590" v="1"/>
        <pc:sldMkLst>
          <pc:docMk/>
          <pc:sldMk cId="1814768217" sldId="256"/>
        </pc:sldMkLst>
        <pc:spChg chg="mod">
          <ac:chgData name="Jonathan Hudson" userId="f8f8b515-48f0-425a-9b2c-7a1cb9f57f80" providerId="ADAL" clId="{92645DC6-5495-42BF-8E67-016D809A079E}" dt="2021-08-31T17:30:59.231" v="0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92645DC6-5495-42BF-8E67-016D809A079E}" dt="2021-08-31T17:31:48.590" v="1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92645DC6-5495-42BF-8E67-016D809A079E}" dt="2021-08-31T17:32:21.056" v="2"/>
        <pc:sldMkLst>
          <pc:docMk/>
          <pc:sldMk cId="561393562" sldId="271"/>
        </pc:sldMkLst>
        <pc:spChg chg="mod">
          <ac:chgData name="Jonathan Hudson" userId="f8f8b515-48f0-425a-9b2c-7a1cb9f57f80" providerId="ADAL" clId="{92645DC6-5495-42BF-8E67-016D809A079E}" dt="2021-08-31T17:32:21.056" v="2"/>
          <ac:spMkLst>
            <pc:docMk/>
            <pc:sldMk cId="561393562" sldId="271"/>
            <ac:spMk id="3" creationId="{D11239FE-FADD-DC45-BE84-77F105C2A497}"/>
          </ac:spMkLst>
        </pc:spChg>
      </pc:sldChg>
      <pc:sldChg chg="addSp modSp mod">
        <pc:chgData name="Jonathan Hudson" userId="f8f8b515-48f0-425a-9b2c-7a1cb9f57f80" providerId="ADAL" clId="{92645DC6-5495-42BF-8E67-016D809A079E}" dt="2021-08-31T17:34:45.376" v="46" actId="1076"/>
        <pc:sldMkLst>
          <pc:docMk/>
          <pc:sldMk cId="904012142" sldId="406"/>
        </pc:sldMkLst>
        <pc:spChg chg="mod">
          <ac:chgData name="Jonathan Hudson" userId="f8f8b515-48f0-425a-9b2c-7a1cb9f57f80" providerId="ADAL" clId="{92645DC6-5495-42BF-8E67-016D809A079E}" dt="2021-08-31T17:34:43.061" v="45" actId="1076"/>
          <ac:spMkLst>
            <pc:docMk/>
            <pc:sldMk cId="904012142" sldId="406"/>
            <ac:spMk id="6" creationId="{00000000-0000-0000-0000-000000000000}"/>
          </ac:spMkLst>
        </pc:spChg>
        <pc:spChg chg="add mod">
          <ac:chgData name="Jonathan Hudson" userId="f8f8b515-48f0-425a-9b2c-7a1cb9f57f80" providerId="ADAL" clId="{92645DC6-5495-42BF-8E67-016D809A079E}" dt="2021-08-31T17:34:45.376" v="46" actId="1076"/>
          <ac:spMkLst>
            <pc:docMk/>
            <pc:sldMk cId="904012142" sldId="406"/>
            <ac:spMk id="7" creationId="{8F8AB08D-EBCB-4AE4-B5D9-6EC1444E0CDE}"/>
          </ac:spMkLst>
        </pc:spChg>
      </pc:sld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1796316508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1796316508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4AD6034E-C9B3-4413-B2C2-DF309A5123F8}"/>
    <pc:docChg chg="undo custSel addSld delSld modSld sldOrd">
      <pc:chgData name="Jonathan Hudson" userId="f8f8b515-48f0-425a-9b2c-7a1cb9f57f80" providerId="ADAL" clId="{4AD6034E-C9B3-4413-B2C2-DF309A5123F8}" dt="2021-05-03T17:50:02.936" v="134" actId="207"/>
      <pc:docMkLst>
        <pc:docMk/>
      </pc:docMkLst>
      <pc:sldChg chg="modSp mod">
        <pc:chgData name="Jonathan Hudson" userId="f8f8b515-48f0-425a-9b2c-7a1cb9f57f80" providerId="ADAL" clId="{4AD6034E-C9B3-4413-B2C2-DF309A5123F8}" dt="2021-05-03T17:43:03.344" v="28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4AD6034E-C9B3-4413-B2C2-DF309A5123F8}" dt="2021-05-03T17:43:03.344" v="28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212126035" sldId="38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984251616" sldId="3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31772206" sldId="3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952121387" sldId="38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4274436" sldId="38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800317878" sldId="38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213666228" sldId="39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009325328" sldId="39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601085311" sldId="39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570426319" sldId="39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707356979" sldId="39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07371704" sldId="39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061288405" sldId="39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402709002" sldId="398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612685790" sldId="39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78918933" sldId="409"/>
        </pc:sldMkLst>
      </pc:sldChg>
      <pc:sldChg chg="modSp mod">
        <pc:chgData name="Jonathan Hudson" userId="f8f8b515-48f0-425a-9b2c-7a1cb9f57f80" providerId="ADAL" clId="{4AD6034E-C9B3-4413-B2C2-DF309A5123F8}" dt="2021-05-03T17:46:33.437" v="32" actId="27636"/>
        <pc:sldMkLst>
          <pc:docMk/>
          <pc:sldMk cId="3749758101" sldId="570"/>
        </pc:sldMkLst>
        <pc:spChg chg="mod">
          <ac:chgData name="Jonathan Hudson" userId="f8f8b515-48f0-425a-9b2c-7a1cb9f57f80" providerId="ADAL" clId="{4AD6034E-C9B3-4413-B2C2-DF309A5123F8}" dt="2021-05-03T17:46:33.437" v="32" actId="27636"/>
          <ac:spMkLst>
            <pc:docMk/>
            <pc:sldMk cId="3749758101" sldId="570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7:13.954" v="63" actId="47"/>
        <pc:sldMkLst>
          <pc:docMk/>
          <pc:sldMk cId="1438085681" sldId="750"/>
        </pc:sldMkLst>
      </pc:sldChg>
      <pc:sldChg chg="modSp mod">
        <pc:chgData name="Jonathan Hudson" userId="f8f8b515-48f0-425a-9b2c-7a1cb9f57f80" providerId="ADAL" clId="{4AD6034E-C9B3-4413-B2C2-DF309A5123F8}" dt="2021-05-03T17:47:49.904" v="67" actId="207"/>
        <pc:sldMkLst>
          <pc:docMk/>
          <pc:sldMk cId="1968308069" sldId="751"/>
        </pc:sldMkLst>
        <pc:graphicFrameChg chg="modGraphic">
          <ac:chgData name="Jonathan Hudson" userId="f8f8b515-48f0-425a-9b2c-7a1cb9f57f80" providerId="ADAL" clId="{4AD6034E-C9B3-4413-B2C2-DF309A5123F8}" dt="2021-05-03T17:47:49.904" v="67" actId="207"/>
          <ac:graphicFrameMkLst>
            <pc:docMk/>
            <pc:sldMk cId="1968308069" sldId="751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48:47.810" v="126" actId="20577"/>
        <pc:sldMkLst>
          <pc:docMk/>
          <pc:sldMk cId="143810667" sldId="753"/>
        </pc:sldMkLst>
        <pc:spChg chg="mod">
          <ac:chgData name="Jonathan Hudson" userId="f8f8b515-48f0-425a-9b2c-7a1cb9f57f80" providerId="ADAL" clId="{4AD6034E-C9B3-4413-B2C2-DF309A5123F8}" dt="2021-05-03T17:48:47.810" v="126" actId="20577"/>
          <ac:spMkLst>
            <pc:docMk/>
            <pc:sldMk cId="143810667" sldId="753"/>
            <ac:spMk id="2" creationId="{00000000-0000-0000-0000-000000000000}"/>
          </ac:spMkLst>
        </pc:spChg>
        <pc:spChg chg="mod">
          <ac:chgData name="Jonathan Hudson" userId="f8f8b515-48f0-425a-9b2c-7a1cb9f57f80" providerId="ADAL" clId="{4AD6034E-C9B3-4413-B2C2-DF309A5123F8}" dt="2021-05-03T17:48:41.170" v="109" actId="27636"/>
          <ac:spMkLst>
            <pc:docMk/>
            <pc:sldMk cId="143810667" sldId="753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27.987" v="130" actId="20577"/>
        <pc:sldMkLst>
          <pc:docMk/>
          <pc:sldMk cId="1796316508" sldId="755"/>
        </pc:sldMkLst>
        <pc:spChg chg="mod">
          <ac:chgData name="Jonathan Hudson" userId="f8f8b515-48f0-425a-9b2c-7a1cb9f57f80" providerId="ADAL" clId="{4AD6034E-C9B3-4413-B2C2-DF309A5123F8}" dt="2021-05-03T17:49:27.987" v="130" actId="20577"/>
          <ac:spMkLst>
            <pc:docMk/>
            <pc:sldMk cId="1796316508" sldId="755"/>
            <ac:spMk id="3" creationId="{D0E09D4E-93AC-4859-97F5-3652AE1FD786}"/>
          </ac:spMkLst>
        </pc:spChg>
      </pc:sldChg>
      <pc:sldChg chg="modSp mod">
        <pc:chgData name="Jonathan Hudson" userId="f8f8b515-48f0-425a-9b2c-7a1cb9f57f80" providerId="ADAL" clId="{4AD6034E-C9B3-4413-B2C2-DF309A5123F8}" dt="2021-05-03T17:46:33.459" v="35" actId="27636"/>
        <pc:sldMkLst>
          <pc:docMk/>
          <pc:sldMk cId="1757913896" sldId="757"/>
        </pc:sldMkLst>
        <pc:spChg chg="mod">
          <ac:chgData name="Jonathan Hudson" userId="f8f8b515-48f0-425a-9b2c-7a1cb9f57f80" providerId="ADAL" clId="{4AD6034E-C9B3-4413-B2C2-DF309A5123F8}" dt="2021-05-03T17:46:33.459" v="35" actId="27636"/>
          <ac:spMkLst>
            <pc:docMk/>
            <pc:sldMk cId="1757913896" sldId="757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4AD6034E-C9B3-4413-B2C2-DF309A5123F8}" dt="2021-05-03T17:49:46.429" v="133" actId="207"/>
        <pc:sldMkLst>
          <pc:docMk/>
          <pc:sldMk cId="1122635589" sldId="758"/>
        </pc:sldMkLst>
        <pc:graphicFrameChg chg="modGraphic">
          <ac:chgData name="Jonathan Hudson" userId="f8f8b515-48f0-425a-9b2c-7a1cb9f57f80" providerId="ADAL" clId="{4AD6034E-C9B3-4413-B2C2-DF309A5123F8}" dt="2021-05-03T17:49:46.429" v="133" actId="207"/>
          <ac:graphicFrameMkLst>
            <pc:docMk/>
            <pc:sldMk cId="1122635589" sldId="758"/>
            <ac:graphicFrameMk id="4" creationId="{7640F76B-B159-4441-8127-D77580ADAC7E}"/>
          </ac:graphicFrameMkLst>
        </pc:graphicFrameChg>
      </pc:sldChg>
      <pc:sldChg chg="modSp mod">
        <pc:chgData name="Jonathan Hudson" userId="f8f8b515-48f0-425a-9b2c-7a1cb9f57f80" providerId="ADAL" clId="{4AD6034E-C9B3-4413-B2C2-DF309A5123F8}" dt="2021-05-03T17:50:02.936" v="134" actId="207"/>
        <pc:sldMkLst>
          <pc:docMk/>
          <pc:sldMk cId="3716053087" sldId="759"/>
        </pc:sldMkLst>
        <pc:spChg chg="mod">
          <ac:chgData name="Jonathan Hudson" userId="f8f8b515-48f0-425a-9b2c-7a1cb9f57f80" providerId="ADAL" clId="{4AD6034E-C9B3-4413-B2C2-DF309A5123F8}" dt="2021-05-03T17:50:02.936" v="134" actId="207"/>
          <ac:spMkLst>
            <pc:docMk/>
            <pc:sldMk cId="3716053087" sldId="759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137496608" sldId="767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24122607" sldId="770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108662656" sldId="771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62430251" sldId="772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73978254" sldId="77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809552562" sldId="77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61797255" sldId="779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2749413004" sldId="782"/>
        </pc:sldMkLst>
      </pc:sldChg>
      <pc:sldChg chg="add">
        <pc:chgData name="Jonathan Hudson" userId="f8f8b515-48f0-425a-9b2c-7a1cb9f57f80" providerId="ADAL" clId="{4AD6034E-C9B3-4413-B2C2-DF309A5123F8}" dt="2021-05-03T17:46:39.860" v="37"/>
        <pc:sldMkLst>
          <pc:docMk/>
          <pc:sldMk cId="704235632" sldId="783"/>
        </pc:sldMkLst>
      </pc:sldChg>
      <pc:sldChg chg="add del">
        <pc:chgData name="Jonathan Hudson" userId="f8f8b515-48f0-425a-9b2c-7a1cb9f57f80" providerId="ADAL" clId="{4AD6034E-C9B3-4413-B2C2-DF309A5123F8}" dt="2021-05-03T17:46:37.134" v="36" actId="2696"/>
        <pc:sldMkLst>
          <pc:docMk/>
          <pc:sldMk cId="3431912101" sldId="783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1804673955" sldId="784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50253" sldId="785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476260795" sldId="786"/>
        </pc:sldMkLst>
      </pc:sldChg>
      <pc:sldChg chg="del">
        <pc:chgData name="Jonathan Hudson" userId="f8f8b515-48f0-425a-9b2c-7a1cb9f57f80" providerId="ADAL" clId="{4AD6034E-C9B3-4413-B2C2-DF309A5123F8}" dt="2021-05-03T17:43:06.848" v="29" actId="47"/>
        <pc:sldMkLst>
          <pc:docMk/>
          <pc:sldMk cId="3857744926" sldId="789"/>
        </pc:sldMkLst>
      </pc:sldChg>
      <pc:sldChg chg="modSp add mod ord">
        <pc:chgData name="Jonathan Hudson" userId="f8f8b515-48f0-425a-9b2c-7a1cb9f57f80" providerId="ADAL" clId="{4AD6034E-C9B3-4413-B2C2-DF309A5123F8}" dt="2021-05-03T17:47:26.049" v="65"/>
        <pc:sldMkLst>
          <pc:docMk/>
          <pc:sldMk cId="460206022" sldId="790"/>
        </pc:sldMkLst>
        <pc:spChg chg="mod">
          <ac:chgData name="Jonathan Hudson" userId="f8f8b515-48f0-425a-9b2c-7a1cb9f57f80" providerId="ADAL" clId="{4AD6034E-C9B3-4413-B2C2-DF309A5123F8}" dt="2021-05-03T17:46:54.009" v="62" actId="20577"/>
          <ac:spMkLst>
            <pc:docMk/>
            <pc:sldMk cId="460206022" sldId="790"/>
            <ac:spMk id="2" creationId="{00000000-0000-0000-0000-000000000000}"/>
          </ac:spMkLst>
        </pc:spChg>
      </pc:sldChg>
      <pc:sldChg chg="add del">
        <pc:chgData name="Jonathan Hudson" userId="f8f8b515-48f0-425a-9b2c-7a1cb9f57f80" providerId="ADAL" clId="{4AD6034E-C9B3-4413-B2C2-DF309A5123F8}" dt="2021-05-03T17:46:44.679" v="38" actId="2696"/>
        <pc:sldMkLst>
          <pc:docMk/>
          <pc:sldMk cId="1621429403" sldId="790"/>
        </pc:sldMkLst>
      </pc:sldChg>
    </pc:docChg>
  </pc:docChgLst>
  <pc:docChgLst>
    <pc:chgData name="Jonathan Hudson" userId="f8f8b515-48f0-425a-9b2c-7a1cb9f57f80" providerId="ADAL" clId="{C8CA5735-C1BE-4DA1-A095-EB8A266C323F}"/>
    <pc:docChg chg="undo custSel addSld delSld modSld delMainMaster">
      <pc:chgData name="Jonathan Hudson" userId="f8f8b515-48f0-425a-9b2c-7a1cb9f57f80" providerId="ADAL" clId="{C8CA5735-C1BE-4DA1-A095-EB8A266C323F}" dt="2021-05-03T17:38:58.889" v="154" actId="20577"/>
      <pc:docMkLst>
        <pc:docMk/>
      </pc:docMkLst>
      <pc:sldChg chg="modSp mod">
        <pc:chgData name="Jonathan Hudson" userId="f8f8b515-48f0-425a-9b2c-7a1cb9f57f80" providerId="ADAL" clId="{C8CA5735-C1BE-4DA1-A095-EB8A266C323F}" dt="2021-05-03T17:29:05.878" v="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C8CA5735-C1BE-4DA1-A095-EB8A266C323F}" dt="2021-05-03T17:29:05.878" v="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C8CA5735-C1BE-4DA1-A095-EB8A266C323F}" dt="2021-05-03T17:38:58.889" v="154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C8CA5735-C1BE-4DA1-A095-EB8A266C323F}" dt="2021-05-03T17:38:58.889" v="154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C8CA5735-C1BE-4DA1-A095-EB8A266C323F}" dt="2021-05-03T17:35:16.803" v="59"/>
        <pc:sldMkLst>
          <pc:docMk/>
          <pc:sldMk cId="3788202904" sldId="382"/>
        </pc:sldMkLst>
        <pc:spChg chg="mod">
          <ac:chgData name="Jonathan Hudson" userId="f8f8b515-48f0-425a-9b2c-7a1cb9f57f80" providerId="ADAL" clId="{C8CA5735-C1BE-4DA1-A095-EB8A266C323F}" dt="2021-05-03T17:35:16.803" v="59"/>
          <ac:spMkLst>
            <pc:docMk/>
            <pc:sldMk cId="3788202904" sldId="382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69122065" sldId="39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416434820" sldId="400"/>
        </pc:sldMkLst>
      </pc:sldChg>
      <pc:sldChg chg="delSp modSp mod">
        <pc:chgData name="Jonathan Hudson" userId="f8f8b515-48f0-425a-9b2c-7a1cb9f57f80" providerId="ADAL" clId="{C8CA5735-C1BE-4DA1-A095-EB8A266C323F}" dt="2021-05-03T17:36:51.437" v="96" actId="27636"/>
        <pc:sldMkLst>
          <pc:docMk/>
          <pc:sldMk cId="2980478006" sldId="401"/>
        </pc:sldMkLst>
        <pc:spChg chg="mod">
          <ac:chgData name="Jonathan Hudson" userId="f8f8b515-48f0-425a-9b2c-7a1cb9f57f80" providerId="ADAL" clId="{C8CA5735-C1BE-4DA1-A095-EB8A266C323F}" dt="2021-05-03T17:36:51.437" v="96" actId="27636"/>
          <ac:spMkLst>
            <pc:docMk/>
            <pc:sldMk cId="2980478006" sldId="40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9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0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1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48.880" v="94" actId="478"/>
          <ac:spMkLst>
            <pc:docMk/>
            <pc:sldMk cId="2980478006" sldId="401"/>
            <ac:spMk id="12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11281781" sldId="4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994440028" sldId="40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734356620" sldId="40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18090256" sldId="41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148755470" sldId="41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8155637" sldId="41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62976583" sldId="42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478935548" sldId="42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679960403" sldId="42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2644245" sldId="46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54640241" sldId="53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1958504" sldId="53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35930984" sldId="54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27473342" sldId="54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231558131" sldId="54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9969258" sldId="601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752439332" sldId="76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562417506" sldId="76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168538170" sldId="76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98600843" sldId="768"/>
        </pc:sldMkLst>
      </pc:sldChg>
      <pc:sldChg chg="modSp mod">
        <pc:chgData name="Jonathan Hudson" userId="f8f8b515-48f0-425a-9b2c-7a1cb9f57f80" providerId="ADAL" clId="{C8CA5735-C1BE-4DA1-A095-EB8A266C323F}" dt="2021-05-03T17:36:14.449" v="92" actId="20577"/>
        <pc:sldMkLst>
          <pc:docMk/>
          <pc:sldMk cId="3221615099" sldId="768"/>
        </pc:sldMkLst>
        <pc:spChg chg="mod">
          <ac:chgData name="Jonathan Hudson" userId="f8f8b515-48f0-425a-9b2c-7a1cb9f57f80" providerId="ADAL" clId="{C8CA5735-C1BE-4DA1-A095-EB8A266C323F}" dt="2021-05-03T17:36:10.759" v="90" actId="20577"/>
          <ac:spMkLst>
            <pc:docMk/>
            <pc:sldMk cId="3221615099" sldId="768"/>
            <ac:spMk id="3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6:14.449" v="92" actId="20577"/>
          <ac:spMkLst>
            <pc:docMk/>
            <pc:sldMk cId="3221615099" sldId="768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089485791" sldId="77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045136788" sldId="772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36675502" sldId="773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4088932591" sldId="774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223133840" sldId="775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08378057" sldId="776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289580792" sldId="777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181599212" sldId="778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384166132" sldId="779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2049204502" sldId="780"/>
        </pc:sldMkLst>
      </pc:sldChg>
      <pc:sldChg chg="del">
        <pc:chgData name="Jonathan Hudson" userId="f8f8b515-48f0-425a-9b2c-7a1cb9f57f80" providerId="ADAL" clId="{C8CA5735-C1BE-4DA1-A095-EB8A266C323F}" dt="2021-05-03T17:29:34.165" v="44" actId="47"/>
        <pc:sldMkLst>
          <pc:docMk/>
          <pc:sldMk cId="1273438895" sldId="781"/>
        </pc:sldMkLst>
      </pc:sldChg>
      <pc:sldChg chg="delSp modSp mod">
        <pc:chgData name="Jonathan Hudson" userId="f8f8b515-48f0-425a-9b2c-7a1cb9f57f80" providerId="ADAL" clId="{C8CA5735-C1BE-4DA1-A095-EB8A266C323F}" dt="2021-05-03T17:38:34.730" v="126" actId="20577"/>
        <pc:sldMkLst>
          <pc:docMk/>
          <pc:sldMk cId="348514796" sldId="790"/>
        </pc:sldMkLst>
        <pc:spChg chg="del">
          <ac:chgData name="Jonathan Hudson" userId="f8f8b515-48f0-425a-9b2c-7a1cb9f57f80" providerId="ADAL" clId="{C8CA5735-C1BE-4DA1-A095-EB8A266C323F}" dt="2021-05-03T17:38:03.208" v="114" actId="478"/>
          <ac:spMkLst>
            <pc:docMk/>
            <pc:sldMk cId="348514796" sldId="790"/>
            <ac:spMk id="5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8:34.730" v="126" actId="20577"/>
          <ac:spMkLst>
            <pc:docMk/>
            <pc:sldMk cId="348514796" sldId="790"/>
            <ac:spMk id="10" creationId="{00000000-0000-0000-0000-000000000000}"/>
          </ac:spMkLst>
        </pc:spChg>
      </pc:sldChg>
      <pc:sldChg chg="delSp modSp add mod">
        <pc:chgData name="Jonathan Hudson" userId="f8f8b515-48f0-425a-9b2c-7a1cb9f57f80" providerId="ADAL" clId="{C8CA5735-C1BE-4DA1-A095-EB8A266C323F}" dt="2021-05-03T17:37:15.376" v="113" actId="1076"/>
        <pc:sldMkLst>
          <pc:docMk/>
          <pc:sldMk cId="1469931984" sldId="791"/>
        </pc:sldMkLst>
        <pc:spChg chg="mod">
          <ac:chgData name="Jonathan Hudson" userId="f8f8b515-48f0-425a-9b2c-7a1cb9f57f80" providerId="ADAL" clId="{C8CA5735-C1BE-4DA1-A095-EB8A266C323F}" dt="2021-05-03T17:37:09.489" v="112" actId="20577"/>
          <ac:spMkLst>
            <pc:docMk/>
            <pc:sldMk cId="1469931984" sldId="791"/>
            <ac:spMk id="3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6:58.967" v="99" actId="478"/>
          <ac:spMkLst>
            <pc:docMk/>
            <pc:sldMk cId="1469931984" sldId="791"/>
            <ac:spMk id="7" creationId="{00000000-0000-0000-0000-000000000000}"/>
          </ac:spMkLst>
        </pc:spChg>
        <pc:spChg chg="del">
          <ac:chgData name="Jonathan Hudson" userId="f8f8b515-48f0-425a-9b2c-7a1cb9f57f80" providerId="ADAL" clId="{C8CA5735-C1BE-4DA1-A095-EB8A266C323F}" dt="2021-05-03T17:37:00.519" v="100" actId="478"/>
          <ac:spMkLst>
            <pc:docMk/>
            <pc:sldMk cId="1469931984" sldId="791"/>
            <ac:spMk id="8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9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0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1" creationId="{00000000-0000-0000-0000-000000000000}"/>
          </ac:spMkLst>
        </pc:spChg>
        <pc:spChg chg="mod">
          <ac:chgData name="Jonathan Hudson" userId="f8f8b515-48f0-425a-9b2c-7a1cb9f57f80" providerId="ADAL" clId="{C8CA5735-C1BE-4DA1-A095-EB8A266C323F}" dt="2021-05-03T17:37:15.376" v="113" actId="1076"/>
          <ac:spMkLst>
            <pc:docMk/>
            <pc:sldMk cId="1469931984" sldId="791"/>
            <ac:spMk id="12" creationId="{00000000-0000-0000-0000-000000000000}"/>
          </ac:spMkLst>
        </pc:spChg>
        <pc:picChg chg="del">
          <ac:chgData name="Jonathan Hudson" userId="f8f8b515-48f0-425a-9b2c-7a1cb9f57f80" providerId="ADAL" clId="{C8CA5735-C1BE-4DA1-A095-EB8A266C323F}" dt="2021-05-03T17:36:57.208" v="97" actId="478"/>
          <ac:picMkLst>
            <pc:docMk/>
            <pc:sldMk cId="1469931984" sldId="791"/>
            <ac:picMk id="5" creationId="{00000000-0000-0000-0000-000000000000}"/>
          </ac:picMkLst>
        </pc:picChg>
        <pc:picChg chg="del">
          <ac:chgData name="Jonathan Hudson" userId="f8f8b515-48f0-425a-9b2c-7a1cb9f57f80" providerId="ADAL" clId="{C8CA5735-C1BE-4DA1-A095-EB8A266C323F}" dt="2021-05-03T17:36:57.695" v="98" actId="478"/>
          <ac:picMkLst>
            <pc:docMk/>
            <pc:sldMk cId="1469931984" sldId="791"/>
            <ac:picMk id="6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C8CA5735-C1BE-4DA1-A095-EB8A266C323F}" dt="2021-05-03T17:29:34.165" v="44" actId="47"/>
        <pc:sldMasterMkLst>
          <pc:docMk/>
          <pc:sldMasterMk cId="2003137772" sldId="2147483680"/>
        </pc:sldMasterMkLst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60672435" sldId="214748368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4201967954" sldId="214748368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65313186" sldId="214748368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802997017" sldId="214748368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821385520" sldId="214748368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128224356" sldId="214748368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81488664" sldId="214748368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91373139" sldId="214748368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393630403" sldId="2147483689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54593698" sldId="2147483690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884193936" sldId="2147483691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200028918" sldId="2147483692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676041686" sldId="2147483693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02127606" sldId="2147483694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3262528284" sldId="2147483695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527974545" sldId="2147483696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885747884" sldId="2147483697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1742756359" sldId="2147483698"/>
          </pc:sldLayoutMkLst>
        </pc:sldLayoutChg>
        <pc:sldLayoutChg chg="del">
          <pc:chgData name="Jonathan Hudson" userId="f8f8b515-48f0-425a-9b2c-7a1cb9f57f80" providerId="ADAL" clId="{C8CA5735-C1BE-4DA1-A095-EB8A266C323F}" dt="2021-05-03T17:29:34.165" v="44" actId="47"/>
          <pc:sldLayoutMkLst>
            <pc:docMk/>
            <pc:sldMasterMk cId="2003137772" sldId="2147483680"/>
            <pc:sldLayoutMk cId="2491113748" sldId="2147483699"/>
          </pc:sldLayoutMkLst>
        </pc:sldLayoutChg>
      </pc:sldMasterChg>
    </pc:docChg>
  </pc:docChgLst>
  <pc:docChgLst>
    <pc:chgData name="Jonathan Hudson" userId="f8f8b515-48f0-425a-9b2c-7a1cb9f57f80" providerId="ADAL" clId="{A1EECB45-8A4C-4420-8F81-765174B14DFB}"/>
    <pc:docChg chg="delSld modSld delMainMaster">
      <pc:chgData name="Jonathan Hudson" userId="f8f8b515-48f0-425a-9b2c-7a1cb9f57f80" providerId="ADAL" clId="{A1EECB45-8A4C-4420-8F81-765174B14DFB}" dt="2021-05-03T17:40:37.038" v="19" actId="47"/>
      <pc:docMkLst>
        <pc:docMk/>
      </pc:docMkLst>
      <pc:sldChg chg="modSp mod">
        <pc:chgData name="Jonathan Hudson" userId="f8f8b515-48f0-425a-9b2c-7a1cb9f57f80" providerId="ADAL" clId="{A1EECB45-8A4C-4420-8F81-765174B14DFB}" dt="2021-05-03T17:40:12.737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A1EECB45-8A4C-4420-8F81-765174B14DFB}" dt="2021-05-03T17:40:12.737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A1EECB45-8A4C-4420-8F81-765174B14DFB}" dt="2021-05-03T17:40:31.936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A1EECB45-8A4C-4420-8F81-765174B14DFB}" dt="2021-05-03T17:40:31.936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17600837" sldId="37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67738910" sldId="37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44277348" sldId="37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067828192" sldId="3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32678842" sldId="3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862961150" sldId="37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557868" sldId="3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788202904" sldId="382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69696182" sldId="38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980478006" sldId="40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227622973" sldId="403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28892094" sldId="404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382596823" sldId="405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800739711" sldId="40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297911261" sldId="41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4199447018" sldId="76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221615099" sldId="76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89928722" sldId="769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845480646" sldId="776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322414465" sldId="77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2149331535" sldId="77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634117648" sldId="78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577056719" sldId="781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074966941" sldId="787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78175534" sldId="788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348514796" sldId="790"/>
        </pc:sldMkLst>
      </pc:sldChg>
      <pc:sldChg chg="del">
        <pc:chgData name="Jonathan Hudson" userId="f8f8b515-48f0-425a-9b2c-7a1cb9f57f80" providerId="ADAL" clId="{A1EECB45-8A4C-4420-8F81-765174B14DFB}" dt="2021-05-03T17:40:37.038" v="19" actId="47"/>
        <pc:sldMkLst>
          <pc:docMk/>
          <pc:sldMk cId="1469931984" sldId="791"/>
        </pc:sldMkLst>
      </pc:sldChg>
      <pc:sldMasterChg chg="del delSldLayout">
        <pc:chgData name="Jonathan Hudson" userId="f8f8b515-48f0-425a-9b2c-7a1cb9f57f80" providerId="ADAL" clId="{A1EECB45-8A4C-4420-8F81-765174B14DFB}" dt="2021-05-03T17:40:37.038" v="19" actId="47"/>
        <pc:sldMasterMkLst>
          <pc:docMk/>
          <pc:sldMasterMk cId="3415285382" sldId="2147483680"/>
        </pc:sldMasterMkLst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894990022" sldId="214748368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160763374" sldId="214748368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29579490" sldId="214748368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15466383" sldId="214748368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63083319" sldId="214748368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452688188" sldId="214748368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1634138" sldId="214748368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404387783" sldId="214748368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277572648" sldId="2147483689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356248576" sldId="2147483690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437306659" sldId="2147483691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91090659" sldId="2147483692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2674978848" sldId="2147483693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1056503064" sldId="2147483694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976361816" sldId="2147483695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555863752" sldId="2147483696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3004731406" sldId="2147483697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07535974" sldId="2147483698"/>
          </pc:sldLayoutMkLst>
        </pc:sldLayoutChg>
        <pc:sldLayoutChg chg="del">
          <pc:chgData name="Jonathan Hudson" userId="f8f8b515-48f0-425a-9b2c-7a1cb9f57f80" providerId="ADAL" clId="{A1EECB45-8A4C-4420-8F81-765174B14DFB}" dt="2021-05-03T17:40:37.038" v="19" actId="47"/>
          <pc:sldLayoutMkLst>
            <pc:docMk/>
            <pc:sldMasterMk cId="3415285382" sldId="2147483680"/>
            <pc:sldLayoutMk cId="776718611" sldId="2147483699"/>
          </pc:sldLayoutMkLst>
        </pc:sldLayoutChg>
      </pc:sldMaster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02869499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5508071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F49612EA-83DF-4495-8F25-625DB32697B6}"/>
    <pc:docChg chg="custSel delSld modSld">
      <pc:chgData name="Jonathan Hudson" userId="f8f8b515-48f0-425a-9b2c-7a1cb9f57f80" providerId="ADAL" clId="{F49612EA-83DF-4495-8F25-625DB32697B6}" dt="2021-05-03T17:52:45.834" v="259" actId="20577"/>
      <pc:docMkLst>
        <pc:docMk/>
      </pc:docMkLst>
      <pc:sldChg chg="modSp mod">
        <pc:chgData name="Jonathan Hudson" userId="f8f8b515-48f0-425a-9b2c-7a1cb9f57f80" providerId="ADAL" clId="{F49612EA-83DF-4495-8F25-625DB32697B6}" dt="2021-05-03T17:51:11.857" v="2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F49612EA-83DF-4495-8F25-625DB32697B6}" dt="2021-05-03T17:51:11.857" v="2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F49612EA-83DF-4495-8F25-625DB32697B6}" dt="2021-05-03T17:51:02.713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F49612EA-83DF-4495-8F25-625DB32697B6}" dt="2021-05-03T17:51:02.713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5508071" sldId="34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49758101" sldId="570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379956328" sldId="60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968308069" sldId="751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436538503" sldId="75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43810667" sldId="75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81460370" sldId="75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96316508" sldId="75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28867225" sldId="756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757913896" sldId="757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1122635589" sldId="758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716053087" sldId="759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739210786" sldId="762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2800308810" sldId="76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193381900" sldId="764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3219989625" sldId="765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579361375" sldId="766"/>
        </pc:sldMkLst>
      </pc:sldChg>
      <pc:sldChg chg="modSp mod">
        <pc:chgData name="Jonathan Hudson" userId="f8f8b515-48f0-425a-9b2c-7a1cb9f57f80" providerId="ADAL" clId="{F49612EA-83DF-4495-8F25-625DB32697B6}" dt="2021-05-03T17:52:45.834" v="259" actId="20577"/>
        <pc:sldMkLst>
          <pc:docMk/>
          <pc:sldMk cId="766670757" sldId="776"/>
        </pc:sldMkLst>
        <pc:spChg chg="mod">
          <ac:chgData name="Jonathan Hudson" userId="f8f8b515-48f0-425a-9b2c-7a1cb9f57f80" providerId="ADAL" clId="{F49612EA-83DF-4495-8F25-625DB32697B6}" dt="2021-05-03T17:52:45.834" v="259" actId="20577"/>
          <ac:spMkLst>
            <pc:docMk/>
            <pc:sldMk cId="766670757" sldId="77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704235632" sldId="783"/>
        </pc:sldMkLst>
      </pc:sldChg>
      <pc:sldChg chg="del">
        <pc:chgData name="Jonathan Hudson" userId="f8f8b515-48f0-425a-9b2c-7a1cb9f57f80" providerId="ADAL" clId="{F49612EA-83DF-4495-8F25-625DB32697B6}" dt="2021-05-03T17:50:57.060" v="0" actId="47"/>
        <pc:sldMkLst>
          <pc:docMk/>
          <pc:sldMk cId="460206022" sldId="790"/>
        </pc:sldMkLst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2410FAB6-247E-4C64-994D-C95FA2FFB497}"/>
    <pc:docChg chg="modSld">
      <pc:chgData name="Jonathan Hudson" userId="f8f8b515-48f0-425a-9b2c-7a1cb9f57f80" providerId="ADAL" clId="{2410FAB6-247E-4C64-994D-C95FA2FFB497}" dt="2021-05-03T17:39:46.220" v="22" actId="20577"/>
      <pc:docMkLst>
        <pc:docMk/>
      </pc:docMkLst>
      <pc:sldChg chg="modSp mod">
        <pc:chgData name="Jonathan Hudson" userId="f8f8b515-48f0-425a-9b2c-7a1cb9f57f80" providerId="ADAL" clId="{2410FAB6-247E-4C64-994D-C95FA2FFB497}" dt="2021-05-03T17:39:46.220" v="2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2410FAB6-247E-4C64-994D-C95FA2FFB497}" dt="2021-05-03T17:39:46.220" v="22" actId="20577"/>
          <ac:spMkLst>
            <pc:docMk/>
            <pc:sldMk cId="1814768217" sldId="256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0FA5DEDB-D77C-4DDF-9AD7-9D1DC51A9A7B}"/>
    <pc:docChg chg="addSld delSld modSld">
      <pc:chgData name="Jonathan Hudson" userId="f8f8b515-48f0-425a-9b2c-7a1cb9f57f80" providerId="ADAL" clId="{0FA5DEDB-D77C-4DDF-9AD7-9D1DC51A9A7B}" dt="2022-05-17T21:49:09.073" v="2"/>
      <pc:docMkLst>
        <pc:docMk/>
      </pc:docMkLst>
      <pc:sldChg chg="del">
        <pc:chgData name="Jonathan Hudson" userId="f8f8b515-48f0-425a-9b2c-7a1cb9f57f80" providerId="ADAL" clId="{0FA5DEDB-D77C-4DDF-9AD7-9D1DC51A9A7B}" dt="2022-05-17T21:49:07.886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0FA5DEDB-D77C-4DDF-9AD7-9D1DC51A9A7B}" dt="2022-05-17T21:49:09.073" v="2"/>
        <pc:sldMkLst>
          <pc:docMk/>
          <pc:sldMk cId="2171916353" sldId="678"/>
        </pc:sldMkLst>
        <pc:spChg chg="mod">
          <ac:chgData name="Jonathan Hudson" userId="f8f8b515-48f0-425a-9b2c-7a1cb9f57f80" providerId="ADAL" clId="{0FA5DEDB-D77C-4DDF-9AD7-9D1DC51A9A7B}" dt="2022-05-17T21:49:09.073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E07B5CA5-A600-4E5C-B3AB-B4BD27320373}"/>
    <pc:docChg chg="undo custSel addSld delSld modSld delMainMaster">
      <pc:chgData name="Jonathan Hudson" userId="f8f8b515-48f0-425a-9b2c-7a1cb9f57f80" providerId="ADAL" clId="{E07B5CA5-A600-4E5C-B3AB-B4BD27320373}" dt="2021-05-03T16:47:59.076" v="572" actId="1035"/>
      <pc:docMkLst>
        <pc:docMk/>
      </pc:docMkLst>
      <pc:sldChg chg="modSp mod">
        <pc:chgData name="Jonathan Hudson" userId="f8f8b515-48f0-425a-9b2c-7a1cb9f57f80" providerId="ADAL" clId="{E07B5CA5-A600-4E5C-B3AB-B4BD27320373}" dt="2021-05-03T16:39:04.364" v="4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E07B5CA5-A600-4E5C-B3AB-B4BD27320373}" dt="2021-05-03T16:39:04.364" v="4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E07B5CA5-A600-4E5C-B3AB-B4BD27320373}" dt="2021-05-03T16:39:12.868" v="1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E07B5CA5-A600-4E5C-B3AB-B4BD27320373}" dt="2021-05-03T16:39:12.868" v="18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07364661" sldId="3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658203519" sldId="34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3994577" sldId="38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611998191" sldId="4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891606630" sldId="4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85550338" sldId="43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48563609" sldId="43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981219687" sldId="44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413601715" sldId="44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37316048" sldId="44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36857239" sldId="44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74328728" sldId="45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39340590" sldId="45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535497700" sldId="45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931370652" sldId="45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025192968" sldId="45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59365700" sldId="455"/>
        </pc:sldMkLst>
      </pc:sldChg>
      <pc:sldChg chg="modSp mod">
        <pc:chgData name="Jonathan Hudson" userId="f8f8b515-48f0-425a-9b2c-7a1cb9f57f80" providerId="ADAL" clId="{E07B5CA5-A600-4E5C-B3AB-B4BD27320373}" dt="2021-05-03T16:47:41.180" v="541" actId="14100"/>
        <pc:sldMkLst>
          <pc:docMk/>
          <pc:sldMk cId="1065476560" sldId="484"/>
        </pc:sldMkLst>
        <pc:spChg chg="mod">
          <ac:chgData name="Jonathan Hudson" userId="f8f8b515-48f0-425a-9b2c-7a1cb9f57f80" providerId="ADAL" clId="{E07B5CA5-A600-4E5C-B3AB-B4BD27320373}" dt="2021-05-03T16:47:13.403" v="533" actId="113"/>
          <ac:spMkLst>
            <pc:docMk/>
            <pc:sldMk cId="1065476560" sldId="484"/>
            <ac:spMk id="3" creationId="{00000000-0000-0000-0000-000000000000}"/>
          </ac:spMkLst>
        </pc:spChg>
        <pc:cxnChg chg="mod">
          <ac:chgData name="Jonathan Hudson" userId="f8f8b515-48f0-425a-9b2c-7a1cb9f57f80" providerId="ADAL" clId="{E07B5CA5-A600-4E5C-B3AB-B4BD27320373}" dt="2021-05-03T16:47:41.180" v="541" actId="14100"/>
          <ac:cxnSpMkLst>
            <pc:docMk/>
            <pc:sldMk cId="1065476560" sldId="484"/>
            <ac:cxnSpMk id="16" creationId="{0AA47D35-A01A-472B-82A4-9D13B075F4F0}"/>
          </ac:cxnSpMkLst>
        </pc:cxnChg>
        <pc:cxnChg chg="mod">
          <ac:chgData name="Jonathan Hudson" userId="f8f8b515-48f0-425a-9b2c-7a1cb9f57f80" providerId="ADAL" clId="{E07B5CA5-A600-4E5C-B3AB-B4BD27320373}" dt="2021-05-03T16:47:16.329" v="534" actId="14100"/>
          <ac:cxnSpMkLst>
            <pc:docMk/>
            <pc:sldMk cId="1065476560" sldId="484"/>
            <ac:cxnSpMk id="19" creationId="{00000000-0000-0000-0000-000000000000}"/>
          </ac:cxnSpMkLst>
        </pc:cxnChg>
      </pc:sldChg>
      <pc:sldChg chg="modSp mod">
        <pc:chgData name="Jonathan Hudson" userId="f8f8b515-48f0-425a-9b2c-7a1cb9f57f80" providerId="ADAL" clId="{E07B5CA5-A600-4E5C-B3AB-B4BD27320373}" dt="2021-05-03T16:47:59.076" v="572" actId="1035"/>
        <pc:sldMkLst>
          <pc:docMk/>
          <pc:sldMk cId="4067101241" sldId="485"/>
        </pc:sldMkLst>
        <pc:spChg chg="mod">
          <ac:chgData name="Jonathan Hudson" userId="f8f8b515-48f0-425a-9b2c-7a1cb9f57f80" providerId="ADAL" clId="{E07B5CA5-A600-4E5C-B3AB-B4BD27320373}" dt="2021-05-03T16:46:38.499" v="500" actId="113"/>
          <ac:spMkLst>
            <pc:docMk/>
            <pc:sldMk cId="4067101241" sldId="485"/>
            <ac:spMk id="3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7:59.076" v="572" actId="1035"/>
          <ac:spMkLst>
            <pc:docMk/>
            <pc:sldMk cId="4067101241" sldId="48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902201819" sldId="49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81316355" sldId="49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2477378" sldId="49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15618548" sldId="49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217083867" sldId="49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506435910" sldId="49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55516446" sldId="497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284115320" sldId="498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752994599" sldId="499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814965410" sldId="500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351627337" sldId="501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854246538" sldId="502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288538529" sldId="503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3856329364" sldId="504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2688342471" sldId="505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1270241974" sldId="506"/>
        </pc:sldMkLst>
      </pc:sldChg>
      <pc:sldChg chg="del">
        <pc:chgData name="Jonathan Hudson" userId="f8f8b515-48f0-425a-9b2c-7a1cb9f57f80" providerId="ADAL" clId="{E07B5CA5-A600-4E5C-B3AB-B4BD27320373}" dt="2021-05-03T16:39:17.864" v="19" actId="47"/>
        <pc:sldMkLst>
          <pc:docMk/>
          <pc:sldMk cId="4049975979" sldId="507"/>
        </pc:sldMkLst>
      </pc:sldChg>
      <pc:sldChg chg="addSp modSp add mod">
        <pc:chgData name="Jonathan Hudson" userId="f8f8b515-48f0-425a-9b2c-7a1cb9f57f80" providerId="ADAL" clId="{E07B5CA5-A600-4E5C-B3AB-B4BD27320373}" dt="2021-05-03T16:42:08.963" v="117" actId="207"/>
        <pc:sldMkLst>
          <pc:docMk/>
          <pc:sldMk cId="1111050496" sldId="510"/>
        </pc:sldMkLst>
        <pc:spChg chg="add mod">
          <ac:chgData name="Jonathan Hudson" userId="f8f8b515-48f0-425a-9b2c-7a1cb9f57f80" providerId="ADAL" clId="{E07B5CA5-A600-4E5C-B3AB-B4BD27320373}" dt="2021-05-03T16:40:13.868" v="26" actId="1582"/>
          <ac:spMkLst>
            <pc:docMk/>
            <pc:sldMk cId="1111050496" sldId="510"/>
            <ac:spMk id="3" creationId="{CDFDDEDD-4134-43F8-AA18-336C4E09BD77}"/>
          </ac:spMkLst>
        </pc:spChg>
        <pc:spChg chg="mod">
          <ac:chgData name="Jonathan Hudson" userId="f8f8b515-48f0-425a-9b2c-7a1cb9f57f80" providerId="ADAL" clId="{E07B5CA5-A600-4E5C-B3AB-B4BD27320373}" dt="2021-05-03T16:42:08.963" v="117" actId="207"/>
          <ac:spMkLst>
            <pc:docMk/>
            <pc:sldMk cId="1111050496" sldId="510"/>
            <ac:spMk id="5" creationId="{00000000-0000-0000-0000-000000000000}"/>
          </ac:spMkLst>
        </pc:spChg>
        <pc:spChg chg="mod">
          <ac:chgData name="Jonathan Hudson" userId="f8f8b515-48f0-425a-9b2c-7a1cb9f57f80" providerId="ADAL" clId="{E07B5CA5-A600-4E5C-B3AB-B4BD27320373}" dt="2021-05-03T16:41:57.960" v="114" actId="207"/>
          <ac:spMkLst>
            <pc:docMk/>
            <pc:sldMk cId="1111050496" sldId="510"/>
            <ac:spMk id="6" creationId="{00000000-0000-0000-0000-000000000000}"/>
          </ac:spMkLst>
        </pc:spChg>
        <pc:spChg chg="add mod">
          <ac:chgData name="Jonathan Hudson" userId="f8f8b515-48f0-425a-9b2c-7a1cb9f57f80" providerId="ADAL" clId="{E07B5CA5-A600-4E5C-B3AB-B4BD27320373}" dt="2021-05-03T16:41:53.462" v="113" actId="1076"/>
          <ac:spMkLst>
            <pc:docMk/>
            <pc:sldMk cId="1111050496" sldId="510"/>
            <ac:spMk id="8" creationId="{73309284-AD50-4E84-9248-1FB3FC4E3530}"/>
          </ac:spMkLst>
        </pc:spChg>
        <pc:spChg chg="add mod">
          <ac:chgData name="Jonathan Hudson" userId="f8f8b515-48f0-425a-9b2c-7a1cb9f57f80" providerId="ADAL" clId="{E07B5CA5-A600-4E5C-B3AB-B4BD27320373}" dt="2021-05-03T16:41:03.771" v="74" actId="1582"/>
          <ac:spMkLst>
            <pc:docMk/>
            <pc:sldMk cId="1111050496" sldId="510"/>
            <ac:spMk id="9" creationId="{1F1622B2-E2F4-4577-AA19-986FE054ED55}"/>
          </ac:spMkLst>
        </pc:spChg>
        <pc:spChg chg="add mod">
          <ac:chgData name="Jonathan Hudson" userId="f8f8b515-48f0-425a-9b2c-7a1cb9f57f80" providerId="ADAL" clId="{E07B5CA5-A600-4E5C-B3AB-B4BD27320373}" dt="2021-05-03T16:40:57.407" v="73" actId="1582"/>
          <ac:spMkLst>
            <pc:docMk/>
            <pc:sldMk cId="1111050496" sldId="510"/>
            <ac:spMk id="10" creationId="{152BE627-F640-4C55-90FE-EDF4B4A77220}"/>
          </ac:spMkLst>
        </pc:spChg>
        <pc:spChg chg="add mod">
          <ac:chgData name="Jonathan Hudson" userId="f8f8b515-48f0-425a-9b2c-7a1cb9f57f80" providerId="ADAL" clId="{E07B5CA5-A600-4E5C-B3AB-B4BD27320373}" dt="2021-05-03T16:41:31.276" v="100" actId="1582"/>
          <ac:spMkLst>
            <pc:docMk/>
            <pc:sldMk cId="1111050496" sldId="510"/>
            <ac:spMk id="11" creationId="{D8197643-58DA-4110-A767-EB15B098E650}"/>
          </ac:spMkLst>
        </pc:spChg>
        <pc:spChg chg="add mod">
          <ac:chgData name="Jonathan Hudson" userId="f8f8b515-48f0-425a-9b2c-7a1cb9f57f80" providerId="ADAL" clId="{E07B5CA5-A600-4E5C-B3AB-B4BD27320373}" dt="2021-05-03T16:41:39.836" v="109" actId="1036"/>
          <ac:spMkLst>
            <pc:docMk/>
            <pc:sldMk cId="1111050496" sldId="510"/>
            <ac:spMk id="12" creationId="{253A9E48-981A-4CE9-9F38-E892B34EFEF1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26058681" sldId="51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51444247" sldId="511"/>
        </pc:sldMkLst>
      </pc:sldChg>
      <pc:sldChg chg="addSp modSp add mod">
        <pc:chgData name="Jonathan Hudson" userId="f8f8b515-48f0-425a-9b2c-7a1cb9f57f80" providerId="ADAL" clId="{E07B5CA5-A600-4E5C-B3AB-B4BD27320373}" dt="2021-05-03T16:45:25.718" v="451" actId="113"/>
        <pc:sldMkLst>
          <pc:docMk/>
          <pc:sldMk cId="2708016207" sldId="511"/>
        </pc:sldMkLst>
        <pc:spChg chg="mod">
          <ac:chgData name="Jonathan Hudson" userId="f8f8b515-48f0-425a-9b2c-7a1cb9f57f80" providerId="ADAL" clId="{E07B5CA5-A600-4E5C-B3AB-B4BD27320373}" dt="2021-05-03T16:45:24.649" v="450" actId="113"/>
          <ac:spMkLst>
            <pc:docMk/>
            <pc:sldMk cId="2708016207" sldId="511"/>
            <ac:spMk id="3" creationId="{656D6FF3-D836-4058-B07D-556CCDDFEEBF}"/>
          </ac:spMkLst>
        </pc:spChg>
        <pc:spChg chg="add mod">
          <ac:chgData name="Jonathan Hudson" userId="f8f8b515-48f0-425a-9b2c-7a1cb9f57f80" providerId="ADAL" clId="{E07B5CA5-A600-4E5C-B3AB-B4BD27320373}" dt="2021-05-03T16:45:25.718" v="451" actId="113"/>
          <ac:spMkLst>
            <pc:docMk/>
            <pc:sldMk cId="2708016207" sldId="511"/>
            <ac:spMk id="4" creationId="{40B44895-FF13-47F1-9572-97B91ECAB666}"/>
          </ac:spMkLst>
        </pc:spChg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39253605" sldId="51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474177819" sldId="51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611759809" sldId="51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711667847" sldId="51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916520838" sldId="51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88540427" sldId="51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398727652" sldId="51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480132597" sldId="519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66613272" sldId="520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03998650" sldId="521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837740580" sldId="522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187401100" sldId="523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56360249" sldId="524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387869520" sldId="525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073113342" sldId="526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1089479666" sldId="527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4227980040" sldId="528"/>
        </pc:sldMkLst>
      </pc:sldChg>
      <pc:sldChg chg="add del">
        <pc:chgData name="Jonathan Hudson" userId="f8f8b515-48f0-425a-9b2c-7a1cb9f57f80" providerId="ADAL" clId="{E07B5CA5-A600-4E5C-B3AB-B4BD27320373}" dt="2021-05-03T16:39:48.430" v="21"/>
        <pc:sldMkLst>
          <pc:docMk/>
          <pc:sldMk cId="2289602201" sldId="529"/>
        </pc:sldMkLst>
      </pc:sldChg>
      <pc:sldMasterChg chg="del delSldLayout">
        <pc:chgData name="Jonathan Hudson" userId="f8f8b515-48f0-425a-9b2c-7a1cb9f57f80" providerId="ADAL" clId="{E07B5CA5-A600-4E5C-B3AB-B4BD27320373}" dt="2021-05-03T16:39:17.864" v="19" actId="47"/>
        <pc:sldMasterMkLst>
          <pc:docMk/>
          <pc:sldMasterMk cId="3367577768" sldId="2147483680"/>
        </pc:sldMasterMkLst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87239091" sldId="214748368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23038934" sldId="214748368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415210019" sldId="214748368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46932508" sldId="214748368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664841298" sldId="214748368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266745829" sldId="214748368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061010423" sldId="214748368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972690233" sldId="214748368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76224863" sldId="2147483689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447318755" sldId="2147483690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627716543" sldId="2147483691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571844590" sldId="2147483692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890523050" sldId="2147483693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260977440" sldId="2147483694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531591577" sldId="2147483695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2722613023" sldId="2147483696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195544522" sldId="2147483697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3635521662" sldId="2147483698"/>
          </pc:sldLayoutMkLst>
        </pc:sldLayoutChg>
        <pc:sldLayoutChg chg="del">
          <pc:chgData name="Jonathan Hudson" userId="f8f8b515-48f0-425a-9b2c-7a1cb9f57f80" providerId="ADAL" clId="{E07B5CA5-A600-4E5C-B3AB-B4BD27320373}" dt="2021-05-03T16:39:17.864" v="19" actId="47"/>
          <pc:sldLayoutMkLst>
            <pc:docMk/>
            <pc:sldMasterMk cId="3367577768" sldId="2147483680"/>
            <pc:sldLayoutMk cId="1465766761" sldId="2147483699"/>
          </pc:sldLayoutMkLst>
        </pc:sldLayoutChg>
      </pc:sldMasterChg>
    </pc:docChg>
  </pc:docChgLst>
  <pc:docChgLst>
    <pc:chgData name="Jonathan Hudson" userId="f8f8b515-48f0-425a-9b2c-7a1cb9f57f80" providerId="ADAL" clId="{87A49C70-792D-4450-A82A-2CC608F193F4}"/>
    <pc:docChg chg="undo custSel addSld delSld modSld delMainMaster">
      <pc:chgData name="Jonathan Hudson" userId="f8f8b515-48f0-425a-9b2c-7a1cb9f57f80" providerId="ADAL" clId="{87A49C70-792D-4450-A82A-2CC608F193F4}" dt="2021-05-03T18:01:15.828" v="553" actId="47"/>
      <pc:docMkLst>
        <pc:docMk/>
      </pc:docMkLst>
      <pc:sldChg chg="modSp mod">
        <pc:chgData name="Jonathan Hudson" userId="f8f8b515-48f0-425a-9b2c-7a1cb9f57f80" providerId="ADAL" clId="{87A49C70-792D-4450-A82A-2CC608F193F4}" dt="2021-05-03T17:53:47.306" v="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87A49C70-792D-4450-A82A-2CC608F193F4}" dt="2021-05-03T17:53:47.306" v="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7A49C70-792D-4450-A82A-2CC608F193F4}" dt="2021-05-03T17:53:54.538" v="3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7A49C70-792D-4450-A82A-2CC608F193F4}" dt="2021-05-03T17:53:54.538" v="3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7A49C70-792D-4450-A82A-2CC608F193F4}" dt="2021-05-03T17:58:38.258" v="380" actId="14100"/>
        <pc:sldMkLst>
          <pc:docMk/>
          <pc:sldMk cId="951111091" sldId="447"/>
        </pc:sldMkLst>
        <pc:spChg chg="mod">
          <ac:chgData name="Jonathan Hudson" userId="f8f8b515-48f0-425a-9b2c-7a1cb9f57f80" providerId="ADAL" clId="{87A49C70-792D-4450-A82A-2CC608F193F4}" dt="2021-05-03T17:58:31.042" v="376" actId="20577"/>
          <ac:spMkLst>
            <pc:docMk/>
            <pc:sldMk cId="951111091" sldId="447"/>
            <ac:spMk id="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38.258" v="380" actId="14100"/>
          <ac:cxnSpMkLst>
            <pc:docMk/>
            <pc:sldMk cId="951111091" sldId="447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8:32.554" v="377" actId="14100"/>
          <ac:cxnSpMkLst>
            <pc:docMk/>
            <pc:sldMk cId="951111091" sldId="447"/>
            <ac:cxnSpMk id="9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296621778" sldId="630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64611666" sldId="631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181430310" sldId="632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002848542" sldId="63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365435342" sldId="634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2920390415" sldId="635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286251733" sldId="63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766670757" sldId="776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838589768" sldId="777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972495655" sldId="778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1802905607" sldId="782"/>
        </pc:sldMkLst>
      </pc:sldChg>
      <pc:sldChg chg="modSp mod">
        <pc:chgData name="Jonathan Hudson" userId="f8f8b515-48f0-425a-9b2c-7a1cb9f57f80" providerId="ADAL" clId="{87A49C70-792D-4450-A82A-2CC608F193F4}" dt="2021-05-03T17:55:09.130" v="211" actId="20577"/>
        <pc:sldMkLst>
          <pc:docMk/>
          <pc:sldMk cId="1934896171" sldId="782"/>
        </pc:sldMkLst>
        <pc:spChg chg="mod">
          <ac:chgData name="Jonathan Hudson" userId="f8f8b515-48f0-425a-9b2c-7a1cb9f57f80" providerId="ADAL" clId="{87A49C70-792D-4450-A82A-2CC608F193F4}" dt="2021-05-03T17:55:09.130" v="211" actId="20577"/>
          <ac:spMkLst>
            <pc:docMk/>
            <pc:sldMk cId="1934896171" sldId="782"/>
            <ac:spMk id="5" creationId="{886CF512-049F-4971-B6F2-DAE093FF10FA}"/>
          </ac:spMkLst>
        </pc:spChg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556629748" sldId="783"/>
        </pc:sldMkLst>
      </pc:sldChg>
      <pc:sldChg chg="del">
        <pc:chgData name="Jonathan Hudson" userId="f8f8b515-48f0-425a-9b2c-7a1cb9f57f80" providerId="ADAL" clId="{87A49C70-792D-4450-A82A-2CC608F193F4}" dt="2021-05-03T17:54:00.525" v="32" actId="47"/>
        <pc:sldMkLst>
          <pc:docMk/>
          <pc:sldMk cId="3988010642" sldId="784"/>
        </pc:sldMkLst>
      </pc:sldChg>
      <pc:sldChg chg="addSp delSp modSp mod">
        <pc:chgData name="Jonathan Hudson" userId="f8f8b515-48f0-425a-9b2c-7a1cb9f57f80" providerId="ADAL" clId="{87A49C70-792D-4450-A82A-2CC608F193F4}" dt="2021-05-03T18:00:50.452" v="552"/>
        <pc:sldMkLst>
          <pc:docMk/>
          <pc:sldMk cId="1725024010" sldId="789"/>
        </pc:sldMkLst>
        <pc:spChg chg="add del mod">
          <ac:chgData name="Jonathan Hudson" userId="f8f8b515-48f0-425a-9b2c-7a1cb9f57f80" providerId="ADAL" clId="{87A49C70-792D-4450-A82A-2CC608F193F4}" dt="2021-05-03T18:00:50.452" v="552"/>
          <ac:spMkLst>
            <pc:docMk/>
            <pc:sldMk cId="1725024010" sldId="789"/>
            <ac:spMk id="8" creationId="{00000000-0000-0000-0000-000000000000}"/>
          </ac:spMkLst>
        </pc:spChg>
        <pc:cxnChg chg="add del mod">
          <ac:chgData name="Jonathan Hudson" userId="f8f8b515-48f0-425a-9b2c-7a1cb9f57f80" providerId="ADAL" clId="{87A49C70-792D-4450-A82A-2CC608F193F4}" dt="2021-05-03T18:00:50.452" v="552"/>
          <ac:cxnSpMkLst>
            <pc:docMk/>
            <pc:sldMk cId="1725024010" sldId="789"/>
            <ac:cxnSpMk id="7" creationId="{00000000-0000-0000-0000-000000000000}"/>
          </ac:cxnSpMkLst>
        </pc:cxnChg>
      </pc:sldChg>
      <pc:sldChg chg="del">
        <pc:chgData name="Jonathan Hudson" userId="f8f8b515-48f0-425a-9b2c-7a1cb9f57f80" providerId="ADAL" clId="{87A49C70-792D-4450-A82A-2CC608F193F4}" dt="2021-05-03T18:01:15.828" v="553" actId="47"/>
        <pc:sldMkLst>
          <pc:docMk/>
          <pc:sldMk cId="947544610" sldId="792"/>
        </pc:sldMkLst>
      </pc:sldChg>
      <pc:sldChg chg="modSp mod">
        <pc:chgData name="Jonathan Hudson" userId="f8f8b515-48f0-425a-9b2c-7a1cb9f57f80" providerId="ADAL" clId="{87A49C70-792D-4450-A82A-2CC608F193F4}" dt="2021-05-03T17:59:46.075" v="463" actId="20577"/>
        <pc:sldMkLst>
          <pc:docMk/>
          <pc:sldMk cId="2869783854" sldId="802"/>
        </pc:sldMkLst>
        <pc:spChg chg="mod">
          <ac:chgData name="Jonathan Hudson" userId="f8f8b515-48f0-425a-9b2c-7a1cb9f57f80" providerId="ADAL" clId="{87A49C70-792D-4450-A82A-2CC608F193F4}" dt="2021-05-03T17:59:46.075" v="463" actId="20577"/>
          <ac:spMkLst>
            <pc:docMk/>
            <pc:sldMk cId="2869783854" sldId="802"/>
            <ac:spMk id="4" creationId="{8C3646FB-D28C-4A21-BE2E-A53518B1BD58}"/>
          </ac:spMkLst>
        </pc:spChg>
      </pc:sldChg>
      <pc:sldChg chg="modSp mod">
        <pc:chgData name="Jonathan Hudson" userId="f8f8b515-48f0-425a-9b2c-7a1cb9f57f80" providerId="ADAL" clId="{87A49C70-792D-4450-A82A-2CC608F193F4}" dt="2021-05-03T18:00:43.023" v="551" actId="113"/>
        <pc:sldMkLst>
          <pc:docMk/>
          <pc:sldMk cId="3440438218" sldId="808"/>
        </pc:sldMkLst>
        <pc:spChg chg="mod">
          <ac:chgData name="Jonathan Hudson" userId="f8f8b515-48f0-425a-9b2c-7a1cb9f57f80" providerId="ADAL" clId="{87A49C70-792D-4450-A82A-2CC608F193F4}" dt="2021-05-03T18:00:43.023" v="551" actId="113"/>
          <ac:spMkLst>
            <pc:docMk/>
            <pc:sldMk cId="3440438218" sldId="808"/>
            <ac:spMk id="8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8:00:12.779" v="488" actId="20577"/>
          <ac:spMkLst>
            <pc:docMk/>
            <pc:sldMk cId="3440438218" sldId="808"/>
            <ac:spMk id="13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8:00:27.636" v="540" actId="20577"/>
          <ac:cxnSpMkLst>
            <pc:docMk/>
            <pc:sldMk cId="3440438218" sldId="808"/>
            <ac:cxnSpMk id="7" creationId="{00000000-0000-0000-0000-000000000000}"/>
          </ac:cxnSpMkLst>
        </pc:cxnChg>
      </pc:sldChg>
      <pc:sldChg chg="addSp delSp modSp add mod">
        <pc:chgData name="Jonathan Hudson" userId="f8f8b515-48f0-425a-9b2c-7a1cb9f57f80" providerId="ADAL" clId="{87A49C70-792D-4450-A82A-2CC608F193F4}" dt="2021-05-03T17:58:50.021" v="391" actId="20577"/>
        <pc:sldMkLst>
          <pc:docMk/>
          <pc:sldMk cId="731479293" sldId="810"/>
        </pc:sldMkLst>
        <pc:spChg chg="mod">
          <ac:chgData name="Jonathan Hudson" userId="f8f8b515-48f0-425a-9b2c-7a1cb9f57f80" providerId="ADAL" clId="{87A49C70-792D-4450-A82A-2CC608F193F4}" dt="2021-05-03T17:57:01.483" v="218" actId="20577"/>
          <ac:spMkLst>
            <pc:docMk/>
            <pc:sldMk cId="731479293" sldId="810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8:50.021" v="391" actId="20577"/>
          <ac:spMkLst>
            <pc:docMk/>
            <pc:sldMk cId="731479293" sldId="810"/>
            <ac:spMk id="3" creationId="{00000000-0000-0000-0000-000000000000}"/>
          </ac:spMkLst>
        </pc:spChg>
        <pc:spChg chg="add del mod">
          <ac:chgData name="Jonathan Hudson" userId="f8f8b515-48f0-425a-9b2c-7a1cb9f57f80" providerId="ADAL" clId="{87A49C70-792D-4450-A82A-2CC608F193F4}" dt="2021-05-03T17:58:25.282" v="374" actId="14100"/>
          <ac:spMkLst>
            <pc:docMk/>
            <pc:sldMk cId="731479293" sldId="810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7:59.610" v="262" actId="20577"/>
          <ac:spMkLst>
            <pc:docMk/>
            <pc:sldMk cId="731479293" sldId="810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8:03.031" v="263" actId="14100"/>
          <ac:cxnSpMkLst>
            <pc:docMk/>
            <pc:sldMk cId="731479293" sldId="810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7:55.169" v="243" actId="14100"/>
          <ac:cxnSpMkLst>
            <pc:docMk/>
            <pc:sldMk cId="731479293" sldId="810"/>
            <ac:cxnSpMk id="9" creationId="{00000000-0000-0000-0000-000000000000}"/>
          </ac:cxnSpMkLst>
        </pc:cxnChg>
      </pc:sldChg>
      <pc:sldChg chg="modSp add mod">
        <pc:chgData name="Jonathan Hudson" userId="f8f8b515-48f0-425a-9b2c-7a1cb9f57f80" providerId="ADAL" clId="{87A49C70-792D-4450-A82A-2CC608F193F4}" dt="2021-05-03T17:59:17.545" v="453" actId="20577"/>
        <pc:sldMkLst>
          <pc:docMk/>
          <pc:sldMk cId="1941379677" sldId="811"/>
        </pc:sldMkLst>
        <pc:spChg chg="mod">
          <ac:chgData name="Jonathan Hudson" userId="f8f8b515-48f0-425a-9b2c-7a1cb9f57f80" providerId="ADAL" clId="{87A49C70-792D-4450-A82A-2CC608F193F4}" dt="2021-05-03T17:58:45.468" v="387" actId="6549"/>
          <ac:spMkLst>
            <pc:docMk/>
            <pc:sldMk cId="1941379677" sldId="811"/>
            <ac:spMk id="2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1.893" v="411" actId="6549"/>
          <ac:spMkLst>
            <pc:docMk/>
            <pc:sldMk cId="1941379677" sldId="811"/>
            <ac:spMk id="3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09.522" v="440" actId="20577"/>
          <ac:spMkLst>
            <pc:docMk/>
            <pc:sldMk cId="1941379677" sldId="811"/>
            <ac:spMk id="7" creationId="{00000000-0000-0000-0000-000000000000}"/>
          </ac:spMkLst>
        </pc:spChg>
        <pc:spChg chg="mod">
          <ac:chgData name="Jonathan Hudson" userId="f8f8b515-48f0-425a-9b2c-7a1cb9f57f80" providerId="ADAL" clId="{87A49C70-792D-4450-A82A-2CC608F193F4}" dt="2021-05-03T17:59:17.545" v="453" actId="20577"/>
          <ac:spMkLst>
            <pc:docMk/>
            <pc:sldMk cId="1941379677" sldId="811"/>
            <ac:spMk id="10" creationId="{00000000-0000-0000-0000-000000000000}"/>
          </ac:spMkLst>
        </pc:spChg>
        <pc:cxnChg chg="mod">
          <ac:chgData name="Jonathan Hudson" userId="f8f8b515-48f0-425a-9b2c-7a1cb9f57f80" providerId="ADAL" clId="{87A49C70-792D-4450-A82A-2CC608F193F4}" dt="2021-05-03T17:59:05.069" v="412" actId="14100"/>
          <ac:cxnSpMkLst>
            <pc:docMk/>
            <pc:sldMk cId="1941379677" sldId="811"/>
            <ac:cxnSpMk id="6" creationId="{00000000-0000-0000-0000-000000000000}"/>
          </ac:cxnSpMkLst>
        </pc:cxnChg>
        <pc:cxnChg chg="mod">
          <ac:chgData name="Jonathan Hudson" userId="f8f8b515-48f0-425a-9b2c-7a1cb9f57f80" providerId="ADAL" clId="{87A49C70-792D-4450-A82A-2CC608F193F4}" dt="2021-05-03T17:59:14.313" v="442" actId="14100"/>
          <ac:cxnSpMkLst>
            <pc:docMk/>
            <pc:sldMk cId="1941379677" sldId="811"/>
            <ac:cxnSpMk id="9" creationId="{00000000-0000-0000-0000-000000000000}"/>
          </ac:cxnSpMkLst>
        </pc:cxnChg>
      </pc:sldChg>
      <pc:sldChg chg="add del">
        <pc:chgData name="Jonathan Hudson" userId="f8f8b515-48f0-425a-9b2c-7a1cb9f57f80" providerId="ADAL" clId="{87A49C70-792D-4450-A82A-2CC608F193F4}" dt="2021-05-03T18:00:39.430" v="550"/>
        <pc:sldMkLst>
          <pc:docMk/>
          <pc:sldMk cId="1678320024" sldId="812"/>
        </pc:sldMkLst>
      </pc:sldChg>
      <pc:sldChg chg="add del">
        <pc:chgData name="Jonathan Hudson" userId="f8f8b515-48f0-425a-9b2c-7a1cb9f57f80" providerId="ADAL" clId="{87A49C70-792D-4450-A82A-2CC608F193F4}" dt="2021-05-03T18:00:33.659" v="548"/>
        <pc:sldMkLst>
          <pc:docMk/>
          <pc:sldMk cId="3832428082" sldId="812"/>
        </pc:sldMkLst>
      </pc:sldChg>
      <pc:sldMasterChg chg="del delSldLayout">
        <pc:chgData name="Jonathan Hudson" userId="f8f8b515-48f0-425a-9b2c-7a1cb9f57f80" providerId="ADAL" clId="{87A49C70-792D-4450-A82A-2CC608F193F4}" dt="2021-05-03T17:54:00.525" v="32" actId="47"/>
        <pc:sldMasterMkLst>
          <pc:docMk/>
          <pc:sldMasterMk cId="4105702418" sldId="2147483680"/>
        </pc:sldMasterMkLst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03433277" sldId="214748368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475704639" sldId="214748368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2689802" sldId="214748368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070487436" sldId="214748368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90123639" sldId="214748368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733067222" sldId="214748368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2658199226" sldId="214748368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072867043" sldId="214748368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6492452" sldId="2147483689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99306323" sldId="2147483690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5883273" sldId="2147483691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54088026" sldId="2147483692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06872868" sldId="2147483693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99243532" sldId="2147483694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607513553" sldId="2147483695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1617878083" sldId="2147483696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072998392" sldId="2147483697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4017166005" sldId="2147483698"/>
          </pc:sldLayoutMkLst>
        </pc:sldLayoutChg>
        <pc:sldLayoutChg chg="del">
          <pc:chgData name="Jonathan Hudson" userId="f8f8b515-48f0-425a-9b2c-7a1cb9f57f80" providerId="ADAL" clId="{87A49C70-792D-4450-A82A-2CC608F193F4}" dt="2021-05-03T17:54:00.525" v="32" actId="47"/>
          <pc:sldLayoutMkLst>
            <pc:docMk/>
            <pc:sldMasterMk cId="4105702418" sldId="2147483680"/>
            <pc:sldLayoutMk cId="3885576749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165A1658-8B0D-4634-9023-7E47C2C221E9}"/>
    <pc:docChg chg="delSld modSld delMainMaster">
      <pc:chgData name="Jonathan Hudson" userId="f8f8b515-48f0-425a-9b2c-7a1cb9f57f80" providerId="ADAL" clId="{165A1658-8B0D-4634-9023-7E47C2C221E9}" dt="2021-05-03T17:06:07.145" v="20" actId="47"/>
      <pc:docMkLst>
        <pc:docMk/>
      </pc:docMkLst>
      <pc:sldChg chg="modSp mod">
        <pc:chgData name="Jonathan Hudson" userId="f8f8b515-48f0-425a-9b2c-7a1cb9f57f80" providerId="ADAL" clId="{165A1658-8B0D-4634-9023-7E47C2C221E9}" dt="2021-05-03T17:05:53.253" v="17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65A1658-8B0D-4634-9023-7E47C2C221E9}" dt="2021-05-03T17:05:53.253" v="17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65A1658-8B0D-4634-9023-7E47C2C221E9}" dt="2021-05-03T17:06:03.993" v="19" actId="6549"/>
        <pc:sldMkLst>
          <pc:docMk/>
          <pc:sldMk cId="561393562" sldId="271"/>
        </pc:sldMkLst>
        <pc:spChg chg="mod">
          <ac:chgData name="Jonathan Hudson" userId="f8f8b515-48f0-425a-9b2c-7a1cb9f57f80" providerId="ADAL" clId="{165A1658-8B0D-4634-9023-7E47C2C221E9}" dt="2021-05-03T17:06:03.993" v="19" actId="6549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76666395" sldId="31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02869499" sldId="33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002244866" sldId="3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861965474" sldId="39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343741237" sldId="4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039743199" sldId="481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35557013" sldId="482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915649869" sldId="48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65476560" sldId="48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067101241" sldId="48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751267744" sldId="48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519890276" sldId="48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01446559" sldId="48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55012062" sldId="503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703931343" sldId="504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90399788" sldId="505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34273824" sldId="506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4244086113" sldId="507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844136495" sldId="508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3134532919" sldId="509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1111050496" sldId="510"/>
        </pc:sldMkLst>
      </pc:sldChg>
      <pc:sldChg chg="del">
        <pc:chgData name="Jonathan Hudson" userId="f8f8b515-48f0-425a-9b2c-7a1cb9f57f80" providerId="ADAL" clId="{165A1658-8B0D-4634-9023-7E47C2C221E9}" dt="2021-05-03T17:06:07.145" v="20" actId="47"/>
        <pc:sldMkLst>
          <pc:docMk/>
          <pc:sldMk cId="2708016207" sldId="511"/>
        </pc:sldMkLst>
      </pc:sldChg>
      <pc:sldMasterChg chg="del delSldLayout">
        <pc:chgData name="Jonathan Hudson" userId="f8f8b515-48f0-425a-9b2c-7a1cb9f57f80" providerId="ADAL" clId="{165A1658-8B0D-4634-9023-7E47C2C221E9}" dt="2021-05-03T17:06:07.145" v="20" actId="47"/>
        <pc:sldMasterMkLst>
          <pc:docMk/>
          <pc:sldMasterMk cId="3418764405" sldId="2147483680"/>
        </pc:sldMasterMkLst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42977012" sldId="214748368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486953136" sldId="214748368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98595625" sldId="214748368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04071031" sldId="214748368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80906404" sldId="214748368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2586522" sldId="214748368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772869791" sldId="214748368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1352318390" sldId="214748368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537181088" sldId="2147483689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93902001" sldId="2147483690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227866359" sldId="2147483691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967343855" sldId="2147483692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2276306590" sldId="2147483693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080159763" sldId="2147483694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24044848" sldId="2147483695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4249951499" sldId="2147483696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937565603" sldId="2147483697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3631473288" sldId="2147483698"/>
          </pc:sldLayoutMkLst>
        </pc:sldLayoutChg>
        <pc:sldLayoutChg chg="del">
          <pc:chgData name="Jonathan Hudson" userId="f8f8b515-48f0-425a-9b2c-7a1cb9f57f80" providerId="ADAL" clId="{165A1658-8B0D-4634-9023-7E47C2C221E9}" dt="2021-05-03T17:06:07.145" v="20" actId="47"/>
          <pc:sldLayoutMkLst>
            <pc:docMk/>
            <pc:sldMasterMk cId="3418764405" sldId="2147483680"/>
            <pc:sldLayoutMk cId="797887094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64C6AAF2-E8FD-4A5C-BA2E-DAA32722CFCB}"/>
    <pc:docChg chg="delSld modSld delMainMaster">
      <pc:chgData name="Jonathan Hudson" userId="f8f8b515-48f0-425a-9b2c-7a1cb9f57f80" providerId="ADAL" clId="{64C6AAF2-E8FD-4A5C-BA2E-DAA32722CFCB}" dt="2021-05-03T18:28:25.418" v="31" actId="20577"/>
      <pc:docMkLst>
        <pc:docMk/>
      </pc:docMkLst>
      <pc:sldChg chg="modSp mod">
        <pc:chgData name="Jonathan Hudson" userId="f8f8b515-48f0-425a-9b2c-7a1cb9f57f80" providerId="ADAL" clId="{64C6AAF2-E8FD-4A5C-BA2E-DAA32722CFCB}" dt="2021-05-03T18:28:19.476" v="30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4C6AAF2-E8FD-4A5C-BA2E-DAA32722CFCB}" dt="2021-05-03T18:28:19.476" v="30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4C6AAF2-E8FD-4A5C-BA2E-DAA32722CFCB}" dt="2021-05-03T18:28:25.418" v="3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4C6AAF2-E8FD-4A5C-BA2E-DAA32722CFCB}" dt="2021-05-03T18:28:25.418" v="3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325100288" sldId="384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970503044" sldId="396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825654862" sldId="400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951111091" sldId="447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692553467" sldId="448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98605418" sldId="450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218757207" sldId="451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131401476" sldId="452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934896171" sldId="782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721321057" sldId="783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903019518" sldId="784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3066807" sldId="785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917585294" sldId="786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725024010" sldId="789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268788781" sldId="790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298581489" sldId="791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41702973" sldId="793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4013383673" sldId="794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291191800" sldId="795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188102021" sldId="796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236635370" sldId="797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114311194" sldId="798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546112475" sldId="799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17940225" sldId="800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340308635" sldId="801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869783854" sldId="802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677204030" sldId="803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6900367" sldId="804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2189113319" sldId="805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695874135" sldId="806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788920088" sldId="807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440438218" sldId="808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300610312" sldId="809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731479293" sldId="810"/>
        </pc:sldMkLst>
      </pc:sldChg>
      <pc:sldChg chg="del">
        <pc:chgData name="Jonathan Hudson" userId="f8f8b515-48f0-425a-9b2c-7a1cb9f57f80" providerId="ADAL" clId="{64C6AAF2-E8FD-4A5C-BA2E-DAA32722CFCB}" dt="2021-05-03T18:26:50.647" v="0" actId="47"/>
        <pc:sldMkLst>
          <pc:docMk/>
          <pc:sldMk cId="1941379677" sldId="811"/>
        </pc:sldMkLst>
      </pc:sldChg>
      <pc:sldMasterChg chg="del delSldLayout">
        <pc:chgData name="Jonathan Hudson" userId="f8f8b515-48f0-425a-9b2c-7a1cb9f57f80" providerId="ADAL" clId="{64C6AAF2-E8FD-4A5C-BA2E-DAA32722CFCB}" dt="2021-05-03T18:26:50.647" v="0" actId="47"/>
        <pc:sldMasterMkLst>
          <pc:docMk/>
          <pc:sldMasterMk cId="3449060478" sldId="2147483680"/>
        </pc:sldMasterMkLst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3694066745" sldId="2147483681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4120913328" sldId="2147483682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3126414515" sldId="2147483683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173833543" sldId="2147483684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1101153156" sldId="2147483685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1743521794" sldId="2147483686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813931300" sldId="2147483687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4215689978" sldId="2147483688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699859899" sldId="2147483689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1562932719" sldId="2147483690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3354142256" sldId="2147483691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2392194831" sldId="2147483692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1112754093" sldId="2147483693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3615725770" sldId="2147483694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987994523" sldId="2147483695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2586969508" sldId="2147483696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740174081" sldId="2147483697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3706085510" sldId="2147483698"/>
          </pc:sldLayoutMkLst>
        </pc:sldLayoutChg>
        <pc:sldLayoutChg chg="del">
          <pc:chgData name="Jonathan Hudson" userId="f8f8b515-48f0-425a-9b2c-7a1cb9f57f80" providerId="ADAL" clId="{64C6AAF2-E8FD-4A5C-BA2E-DAA32722CFCB}" dt="2021-05-03T18:26:50.647" v="0" actId="47"/>
          <pc:sldLayoutMkLst>
            <pc:docMk/>
            <pc:sldMasterMk cId="3449060478" sldId="2147483680"/>
            <pc:sldLayoutMk cId="299927026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7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5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0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2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4960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90235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445244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56417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006157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17992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923251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922035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268177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34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7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2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System: Command Line Arguments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When accessing arguments using index, you must be careful not to use an index that is outside the range of the list. 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Otherwise, an error will occur.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</a:t>
            </a: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897" y="3982384"/>
            <a:ext cx="4222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argv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&lt;=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+=1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686996" y="4617970"/>
            <a:ext cx="493160" cy="667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8033" y="4179775"/>
            <a:ext cx="663710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myProgram.py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 </a:t>
            </a:r>
            <a:r>
              <a:rPr kumimoji="0" lang="en-C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Traceback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(most recent call last):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File “myProgram.py", line 4, in &lt;module&gt;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argv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[counter])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IndexError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list index out of range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 an argument is within the range of the </a:t>
            </a:r>
            <a:r>
              <a:rPr lang="en-US" i="1" dirty="0" err="1"/>
              <a:t>argv</a:t>
            </a:r>
            <a:r>
              <a:rPr lang="en-US" i="1" dirty="0"/>
              <a:t> </a:t>
            </a:r>
            <a:r>
              <a:rPr lang="en-US" dirty="0"/>
              <a:t>list, use the </a:t>
            </a:r>
            <a:r>
              <a:rPr lang="en-US" i="1" dirty="0" err="1"/>
              <a:t>len</a:t>
            </a:r>
            <a:r>
              <a:rPr lang="en-US" i="1" dirty="0"/>
              <a:t>() </a:t>
            </a:r>
            <a:r>
              <a:rPr lang="en-US" dirty="0"/>
              <a:t>function: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"New Argument"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3879" y="3468137"/>
            <a:ext cx="8539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 != 2: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(‘Invalid number of arguments')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value1 =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("Received", value1)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6162" y="3482181"/>
            <a:ext cx="402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argument is expected (in addition to the module name)</a:t>
            </a:r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4787757" y="3805347"/>
            <a:ext cx="1738405" cy="2177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5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00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Program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if argument count is correct</a:t>
            </a:r>
          </a:p>
          <a:p>
            <a:pPr lvl="1"/>
            <a:r>
              <a:rPr lang="en-US" dirty="0"/>
              <a:t>If not then end program with error message</a:t>
            </a:r>
          </a:p>
          <a:p>
            <a:r>
              <a:rPr lang="en-US" dirty="0"/>
              <a:t>Check if argument data is correct</a:t>
            </a:r>
          </a:p>
          <a:p>
            <a:pPr lvl="1"/>
            <a:r>
              <a:rPr lang="en-US" dirty="0"/>
              <a:t>If not then end program with error message</a:t>
            </a:r>
          </a:p>
          <a:p>
            <a:r>
              <a:rPr lang="en-US" dirty="0"/>
              <a:t>Check if files can be opened?</a:t>
            </a:r>
          </a:p>
          <a:p>
            <a:pPr lvl="1"/>
            <a:r>
              <a:rPr lang="en-US"/>
              <a:t>Next topic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901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files.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Command Line Arguments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78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pass 0, 1 or more command-line arguments to a Python program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 arg1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 arg1 arg2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programName.py arg1 arg2 ...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09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The arguments must be separated by space.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one of the arguments contain a space (a string containing spaces), then you must surround it with double quotes.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program accesses these arguments through </a:t>
            </a:r>
            <a:r>
              <a:rPr lang="en-US" b="1" i="1" dirty="0" err="1"/>
              <a:t>argv</a:t>
            </a:r>
            <a:r>
              <a:rPr lang="en-US" b="1" i="1" dirty="0"/>
              <a:t> </a:t>
            </a:r>
            <a:r>
              <a:rPr lang="en-US" dirty="0"/>
              <a:t>from the </a:t>
            </a:r>
            <a:r>
              <a:rPr lang="en-US" b="1" i="1" dirty="0"/>
              <a:t>sys</a:t>
            </a:r>
            <a:r>
              <a:rPr lang="en-US" dirty="0"/>
              <a:t> package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argv</a:t>
            </a:r>
            <a:r>
              <a:rPr lang="en-US" dirty="0"/>
              <a:t> (</a:t>
            </a:r>
            <a:r>
              <a:rPr lang="en-US" b="1" dirty="0"/>
              <a:t>arg</a:t>
            </a:r>
            <a:r>
              <a:rPr lang="en-US" dirty="0"/>
              <a:t>ument </a:t>
            </a:r>
            <a:r>
              <a:rPr lang="en-US" b="1" dirty="0"/>
              <a:t>v</a:t>
            </a:r>
            <a:r>
              <a:rPr lang="en-US" dirty="0"/>
              <a:t>alues) is a list of the passed arguments.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460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947953" y="2458770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sys.argv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[0]          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8380" y="2178278"/>
            <a:ext cx="0" cy="2890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69131" y="2479263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sys.argv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          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30468" y="2225423"/>
            <a:ext cx="690" cy="3407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3589" y="2468483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sys.argv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       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71878" y="2228558"/>
            <a:ext cx="7620" cy="3167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53560" y="2463524"/>
            <a:ext cx="13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sys.argv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[3]          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935338" y="2183340"/>
            <a:ext cx="7620" cy="3167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21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2628" y="1713153"/>
            <a:ext cx="11629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msg = ’Passed %d arguments. These are: %s’ %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msg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291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2628" y="1713153"/>
            <a:ext cx="11629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msg = ’Passed %d arguments. These are: %s’ %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msg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E10F356-2251-4D8A-8C63-4C8D5631AAE7}"/>
              </a:ext>
            </a:extLst>
          </p:cNvPr>
          <p:cNvSpPr/>
          <p:nvPr/>
        </p:nvSpPr>
        <p:spPr>
          <a:xfrm rot="5400000">
            <a:off x="763154" y="3903839"/>
            <a:ext cx="493160" cy="667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38E93-499B-410C-A8ED-2F9736CAA4F0}"/>
              </a:ext>
            </a:extLst>
          </p:cNvPr>
          <p:cNvSpPr txBox="1"/>
          <p:nvPr/>
        </p:nvSpPr>
        <p:spPr>
          <a:xfrm>
            <a:off x="23284" y="4486015"/>
            <a:ext cx="12168716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Passed 4 arguments.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These are: ['myProgram.py', '1', 'string', 'string string']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ECBD60-AA8E-44DA-9DCB-BBD15185540E}"/>
              </a:ext>
            </a:extLst>
          </p:cNvPr>
          <p:cNvCxnSpPr>
            <a:stCxn id="9" idx="1"/>
          </p:cNvCxnSpPr>
          <p:nvPr/>
        </p:nvCxnSpPr>
        <p:spPr>
          <a:xfrm flipH="1">
            <a:off x="3626379" y="4168599"/>
            <a:ext cx="678424" cy="85618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0754A5-673E-44A7-97CC-BE3AE30DD5FA}"/>
              </a:ext>
            </a:extLst>
          </p:cNvPr>
          <p:cNvSpPr txBox="1"/>
          <p:nvPr/>
        </p:nvSpPr>
        <p:spPr>
          <a:xfrm>
            <a:off x="4304803" y="3983933"/>
            <a:ext cx="431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argument is always the module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8D7C4-1B5D-4FAE-8CCA-7E2B2C1F70DF}"/>
              </a:ext>
            </a:extLst>
          </p:cNvPr>
          <p:cNvSpPr/>
          <p:nvPr/>
        </p:nvSpPr>
        <p:spPr>
          <a:xfrm>
            <a:off x="675823" y="3337602"/>
            <a:ext cx="9450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&gt;python myProgram.py 1 string "string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4424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Command-line Arguments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urier New" panose="02070309020205020404" pitchFamily="49" charset="0"/>
              </a:rPr>
              <a:t>You can access individual arguments using indices or by iterating through </a:t>
            </a:r>
            <a:r>
              <a:rPr lang="en-US" i="1" dirty="0" err="1">
                <a:cs typeface="Courier New" panose="02070309020205020404" pitchFamily="49" charset="0"/>
              </a:rPr>
              <a:t>argv</a:t>
            </a:r>
            <a:r>
              <a:rPr lang="en-US" dirty="0"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&gt;python myProgram.py 1 string "string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78094" y="3557393"/>
            <a:ext cx="75309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import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sys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[0])#first argument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sys.argv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:#print all arguments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35083" y="4403502"/>
            <a:ext cx="493160" cy="667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9851" y="3712244"/>
            <a:ext cx="23968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myProgram.py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AB08D-EBCB-4AE4-B5D9-6EC1444E0CDE}"/>
              </a:ext>
            </a:extLst>
          </p:cNvPr>
          <p:cNvSpPr txBox="1"/>
          <p:nvPr/>
        </p:nvSpPr>
        <p:spPr>
          <a:xfrm>
            <a:off x="8949851" y="4681675"/>
            <a:ext cx="2581156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myProgram.py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string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1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0D09B2-8F1A-4D55-A022-BAFEBEAA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Errors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684444-6CFE-43FC-9CA4-0D365FC1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76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200</TotalTime>
  <Words>606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1_Office Theme</vt:lpstr>
      <vt:lpstr>System: Command Line Arguments</vt:lpstr>
      <vt:lpstr>Command Line Arguments</vt:lpstr>
      <vt:lpstr>Command-line Arguments</vt:lpstr>
      <vt:lpstr>Command-line Arguments</vt:lpstr>
      <vt:lpstr>Command-line Arguments</vt:lpstr>
      <vt:lpstr>Command-line Arguments</vt:lpstr>
      <vt:lpstr>Command-line Arguments</vt:lpstr>
      <vt:lpstr>Command-line Arguments</vt:lpstr>
      <vt:lpstr>Errors</vt:lpstr>
      <vt:lpstr>Command-line Arguments</vt:lpstr>
      <vt:lpstr>Command-line Arguments</vt:lpstr>
      <vt:lpstr>Design</vt:lpstr>
      <vt:lpstr>Good Program Design</vt:lpstr>
      <vt:lpstr>Onward to … files.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2022-05-17T21:49:14Z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