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21"/>
  </p:notesMasterIdLst>
  <p:sldIdLst>
    <p:sldId id="785" r:id="rId6"/>
    <p:sldId id="776" r:id="rId7"/>
    <p:sldId id="784" r:id="rId8"/>
    <p:sldId id="777" r:id="rId9"/>
    <p:sldId id="778" r:id="rId10"/>
    <p:sldId id="782" r:id="rId11"/>
    <p:sldId id="630" r:id="rId12"/>
    <p:sldId id="631" r:id="rId13"/>
    <p:sldId id="632" r:id="rId14"/>
    <p:sldId id="633" r:id="rId15"/>
    <p:sldId id="634" r:id="rId16"/>
    <p:sldId id="783" r:id="rId17"/>
    <p:sldId id="636" r:id="rId18"/>
    <p:sldId id="63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ABD82-FB87-4E57-81CC-0DCF3328DB23}" v="1" dt="2022-05-17T21:47:24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325508071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325508071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1796316508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BF2ABD82-FB87-4E57-81CC-0DCF3328DB23}"/>
    <pc:docChg chg="addSld delSld modSld">
      <pc:chgData name="Jonathan Hudson" userId="f8f8b515-48f0-425a-9b2c-7a1cb9f57f80" providerId="ADAL" clId="{BF2ABD82-FB87-4E57-81CC-0DCF3328DB23}" dt="2022-05-17T21:47:30.629" v="2" actId="47"/>
      <pc:docMkLst>
        <pc:docMk/>
      </pc:docMkLst>
      <pc:sldChg chg="del">
        <pc:chgData name="Jonathan Hudson" userId="f8f8b515-48f0-425a-9b2c-7a1cb9f57f80" providerId="ADAL" clId="{BF2ABD82-FB87-4E57-81CC-0DCF3328DB23}" dt="2022-05-17T21:47:30.629" v="2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BF2ABD82-FB87-4E57-81CC-0DCF3328DB23}" dt="2022-05-17T21:47:28.021" v="1"/>
        <pc:sldMkLst>
          <pc:docMk/>
          <pc:sldMk cId="1553055458" sldId="785"/>
        </pc:sldMkLst>
        <pc:spChg chg="mod">
          <ac:chgData name="Jonathan Hudson" userId="f8f8b515-48f0-425a-9b2c-7a1cb9f57f80" providerId="ADAL" clId="{BF2ABD82-FB87-4E57-81CC-0DCF3328DB23}" dt="2022-05-17T21:47:28.021" v="1"/>
          <ac:spMkLst>
            <pc:docMk/>
            <pc:sldMk cId="1553055458" sldId="785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4AD6034E-C9B3-4413-B2C2-DF309A5123F8}"/>
    <pc:docChg chg="undo custSel addSld delSld modSld sldOrd">
      <pc:chgData name="Jonathan Hudson" userId="f8f8b515-48f0-425a-9b2c-7a1cb9f57f80" providerId="ADAL" clId="{4AD6034E-C9B3-4413-B2C2-DF309A5123F8}" dt="2021-05-03T17:50:02.936" v="134" actId="207"/>
      <pc:docMkLst>
        <pc:docMk/>
      </pc:docMkLst>
      <pc:sldChg chg="modSp mod">
        <pc:chgData name="Jonathan Hudson" userId="f8f8b515-48f0-425a-9b2c-7a1cb9f57f80" providerId="ADAL" clId="{4AD6034E-C9B3-4413-B2C2-DF309A5123F8}" dt="2021-05-03T17:43:03.344" v="2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4AD6034E-C9B3-4413-B2C2-DF309A5123F8}" dt="2021-05-03T17:43:03.344" v="2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212126035" sldId="38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984251616" sldId="3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31772206" sldId="3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952121387" sldId="38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4274436" sldId="38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800317878" sldId="38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213666228" sldId="39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009325328" sldId="39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601085311" sldId="39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570426319" sldId="39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707356979" sldId="39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07371704" sldId="39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061288405" sldId="39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402709002" sldId="39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612685790" sldId="39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78918933" sldId="409"/>
        </pc:sldMkLst>
      </pc:sldChg>
      <pc:sldChg chg="modSp mod">
        <pc:chgData name="Jonathan Hudson" userId="f8f8b515-48f0-425a-9b2c-7a1cb9f57f80" providerId="ADAL" clId="{4AD6034E-C9B3-4413-B2C2-DF309A5123F8}" dt="2021-05-03T17:46:33.437" v="32" actId="27636"/>
        <pc:sldMkLst>
          <pc:docMk/>
          <pc:sldMk cId="3749758101" sldId="570"/>
        </pc:sldMkLst>
        <pc:spChg chg="mod">
          <ac:chgData name="Jonathan Hudson" userId="f8f8b515-48f0-425a-9b2c-7a1cb9f57f80" providerId="ADAL" clId="{4AD6034E-C9B3-4413-B2C2-DF309A5123F8}" dt="2021-05-03T17:46:33.437" v="32" actId="27636"/>
          <ac:spMkLst>
            <pc:docMk/>
            <pc:sldMk cId="3749758101" sldId="570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7:13.954" v="63" actId="47"/>
        <pc:sldMkLst>
          <pc:docMk/>
          <pc:sldMk cId="1438085681" sldId="750"/>
        </pc:sldMkLst>
      </pc:sldChg>
      <pc:sldChg chg="modSp mod">
        <pc:chgData name="Jonathan Hudson" userId="f8f8b515-48f0-425a-9b2c-7a1cb9f57f80" providerId="ADAL" clId="{4AD6034E-C9B3-4413-B2C2-DF309A5123F8}" dt="2021-05-03T17:47:49.904" v="67" actId="20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4AD6034E-C9B3-4413-B2C2-DF309A5123F8}" dt="2021-05-03T17:47:49.904" v="67" actId="20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48:47.810" v="126" actId="20577"/>
        <pc:sldMkLst>
          <pc:docMk/>
          <pc:sldMk cId="143810667" sldId="753"/>
        </pc:sldMkLst>
        <pc:spChg chg="mod">
          <ac:chgData name="Jonathan Hudson" userId="f8f8b515-48f0-425a-9b2c-7a1cb9f57f80" providerId="ADAL" clId="{4AD6034E-C9B3-4413-B2C2-DF309A5123F8}" dt="2021-05-03T17:48:47.810" v="126" actId="20577"/>
          <ac:spMkLst>
            <pc:docMk/>
            <pc:sldMk cId="143810667" sldId="753"/>
            <ac:spMk id="2" creationId="{00000000-0000-0000-0000-000000000000}"/>
          </ac:spMkLst>
        </pc:spChg>
        <pc:spChg chg="mod">
          <ac:chgData name="Jonathan Hudson" userId="f8f8b515-48f0-425a-9b2c-7a1cb9f57f80" providerId="ADAL" clId="{4AD6034E-C9B3-4413-B2C2-DF309A5123F8}" dt="2021-05-03T17:48:41.170" v="109" actId="27636"/>
          <ac:spMkLst>
            <pc:docMk/>
            <pc:sldMk cId="143810667" sldId="75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27.987" v="130" actId="20577"/>
        <pc:sldMkLst>
          <pc:docMk/>
          <pc:sldMk cId="1796316508" sldId="755"/>
        </pc:sldMkLst>
        <pc:spChg chg="mod">
          <ac:chgData name="Jonathan Hudson" userId="f8f8b515-48f0-425a-9b2c-7a1cb9f57f80" providerId="ADAL" clId="{4AD6034E-C9B3-4413-B2C2-DF309A5123F8}" dt="2021-05-03T17:49:27.987" v="130" actId="20577"/>
          <ac:spMkLst>
            <pc:docMk/>
            <pc:sldMk cId="1796316508" sldId="755"/>
            <ac:spMk id="3" creationId="{D0E09D4E-93AC-4859-97F5-3652AE1FD786}"/>
          </ac:spMkLst>
        </pc:spChg>
      </pc:sldChg>
      <pc:sldChg chg="modSp mod">
        <pc:chgData name="Jonathan Hudson" userId="f8f8b515-48f0-425a-9b2c-7a1cb9f57f80" providerId="ADAL" clId="{4AD6034E-C9B3-4413-B2C2-DF309A5123F8}" dt="2021-05-03T17:46:33.459" v="35" actId="27636"/>
        <pc:sldMkLst>
          <pc:docMk/>
          <pc:sldMk cId="1757913896" sldId="757"/>
        </pc:sldMkLst>
        <pc:spChg chg="mod">
          <ac:chgData name="Jonathan Hudson" userId="f8f8b515-48f0-425a-9b2c-7a1cb9f57f80" providerId="ADAL" clId="{4AD6034E-C9B3-4413-B2C2-DF309A5123F8}" dt="2021-05-03T17:46:33.459" v="35" actId="27636"/>
          <ac:spMkLst>
            <pc:docMk/>
            <pc:sldMk cId="1757913896" sldId="757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46.429" v="133" actId="20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4AD6034E-C9B3-4413-B2C2-DF309A5123F8}" dt="2021-05-03T17:49:46.429" v="133" actId="20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50:02.936" v="134" actId="207"/>
        <pc:sldMkLst>
          <pc:docMk/>
          <pc:sldMk cId="3716053087" sldId="759"/>
        </pc:sldMkLst>
        <pc:spChg chg="mod">
          <ac:chgData name="Jonathan Hudson" userId="f8f8b515-48f0-425a-9b2c-7a1cb9f57f80" providerId="ADAL" clId="{4AD6034E-C9B3-4413-B2C2-DF309A5123F8}" dt="2021-05-03T17:50:02.936" v="134" actId="207"/>
          <ac:spMkLst>
            <pc:docMk/>
            <pc:sldMk cId="3716053087" sldId="759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137496608" sldId="76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24122607" sldId="77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108662656" sldId="77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62430251" sldId="77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73978254" sldId="77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9552562" sldId="77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61797255" sldId="77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49413004" sldId="782"/>
        </pc:sldMkLst>
      </pc:sldChg>
      <pc:sldChg chg="add">
        <pc:chgData name="Jonathan Hudson" userId="f8f8b515-48f0-425a-9b2c-7a1cb9f57f80" providerId="ADAL" clId="{4AD6034E-C9B3-4413-B2C2-DF309A5123F8}" dt="2021-05-03T17:46:39.860" v="37"/>
        <pc:sldMkLst>
          <pc:docMk/>
          <pc:sldMk cId="704235632" sldId="783"/>
        </pc:sldMkLst>
      </pc:sldChg>
      <pc:sldChg chg="add del">
        <pc:chgData name="Jonathan Hudson" userId="f8f8b515-48f0-425a-9b2c-7a1cb9f57f80" providerId="ADAL" clId="{4AD6034E-C9B3-4413-B2C2-DF309A5123F8}" dt="2021-05-03T17:46:37.134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804673955" sldId="78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50253" sldId="7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260795" sldId="7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57744926" sldId="789"/>
        </pc:sldMkLst>
      </pc:sldChg>
      <pc:sldChg chg="modSp add mod ord">
        <pc:chgData name="Jonathan Hudson" userId="f8f8b515-48f0-425a-9b2c-7a1cb9f57f80" providerId="ADAL" clId="{4AD6034E-C9B3-4413-B2C2-DF309A5123F8}" dt="2021-05-03T17:47:26.049" v="65"/>
        <pc:sldMkLst>
          <pc:docMk/>
          <pc:sldMk cId="460206022" sldId="790"/>
        </pc:sldMkLst>
        <pc:spChg chg="mod">
          <ac:chgData name="Jonathan Hudson" userId="f8f8b515-48f0-425a-9b2c-7a1cb9f57f80" providerId="ADAL" clId="{4AD6034E-C9B3-4413-B2C2-DF309A5123F8}" dt="2021-05-03T17:46:54.009" v="62" actId="20577"/>
          <ac:spMkLst>
            <pc:docMk/>
            <pc:sldMk cId="460206022" sldId="790"/>
            <ac:spMk id="2" creationId="{00000000-0000-0000-0000-000000000000}"/>
          </ac:spMkLst>
        </pc:spChg>
      </pc:sldChg>
      <pc:sldChg chg="add del">
        <pc:chgData name="Jonathan Hudson" userId="f8f8b515-48f0-425a-9b2c-7a1cb9f57f80" providerId="ADAL" clId="{4AD6034E-C9B3-4413-B2C2-DF309A5123F8}" dt="2021-05-03T17:46:44.679" v="38" actId="2696"/>
        <pc:sldMkLst>
          <pc:docMk/>
          <pc:sldMk cId="1621429403" sldId="790"/>
        </pc:sldMkLst>
      </pc:sld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A1EECB45-8A4C-4420-8F81-765174B14DFB}"/>
    <pc:docChg chg="delSld modSld delMainMaster">
      <pc:chgData name="Jonathan Hudson" userId="f8f8b515-48f0-425a-9b2c-7a1cb9f57f80" providerId="ADAL" clId="{A1EECB45-8A4C-4420-8F81-765174B14DFB}" dt="2021-05-03T17:40:37.038" v="19" actId="47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0:31.936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0:31.936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5508071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F49612EA-83DF-4495-8F25-625DB32697B6}"/>
    <pc:docChg chg="custSel delSld modSld">
      <pc:chgData name="Jonathan Hudson" userId="f8f8b515-48f0-425a-9b2c-7a1cb9f57f80" providerId="ADAL" clId="{F49612EA-83DF-4495-8F25-625DB32697B6}" dt="2021-05-03T17:52:45.834" v="259" actId="20577"/>
      <pc:docMkLst>
        <pc:docMk/>
      </pc:docMkLst>
      <pc:sldChg chg="modSp mod">
        <pc:chgData name="Jonathan Hudson" userId="f8f8b515-48f0-425a-9b2c-7a1cb9f57f80" providerId="ADAL" clId="{F49612EA-83DF-4495-8F25-625DB32697B6}" dt="2021-05-03T17:51:11.857" v="2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49612EA-83DF-4495-8F25-625DB32697B6}" dt="2021-05-03T17:51:11.857" v="2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F49612EA-83DF-4495-8F25-625DB32697B6}" dt="2021-05-03T17:51:02.713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F49612EA-83DF-4495-8F25-625DB32697B6}" dt="2021-05-03T17:51:02.713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5508071" sldId="34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49758101" sldId="570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379956328" sldId="60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968308069" sldId="751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436538503" sldId="75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43810667" sldId="75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81460370" sldId="75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16053087" sldId="759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739210786" sldId="76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800308810" sldId="76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193381900" sldId="76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19989625" sldId="76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579361375" sldId="766"/>
        </pc:sldMkLst>
      </pc:sldChg>
      <pc:sldChg chg="modSp mod">
        <pc:chgData name="Jonathan Hudson" userId="f8f8b515-48f0-425a-9b2c-7a1cb9f57f80" providerId="ADAL" clId="{F49612EA-83DF-4495-8F25-625DB32697B6}" dt="2021-05-03T17:52:45.834" v="259" actId="20577"/>
        <pc:sldMkLst>
          <pc:docMk/>
          <pc:sldMk cId="766670757" sldId="776"/>
        </pc:sldMkLst>
        <pc:spChg chg="mod">
          <ac:chgData name="Jonathan Hudson" userId="f8f8b515-48f0-425a-9b2c-7a1cb9f57f80" providerId="ADAL" clId="{F49612EA-83DF-4495-8F25-625DB32697B6}" dt="2021-05-03T17:52:45.834" v="259" actId="20577"/>
          <ac:spMkLst>
            <pc:docMk/>
            <pc:sldMk cId="766670757" sldId="77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704235632" sldId="78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60206022" sldId="790"/>
        </pc:sldMkLst>
      </pc:sldChg>
    </pc:docChg>
  </pc:docChgLst>
  <pc:docChgLst>
    <pc:chgData name="Jonathan Hudson" userId="f8f8b515-48f0-425a-9b2c-7a1cb9f57f80" providerId="ADAL" clId="{ED7FD9E9-CE13-4777-92CB-0042CC783A42}"/>
    <pc:docChg chg="undo custSel modSld">
      <pc:chgData name="Jonathan Hudson" userId="f8f8b515-48f0-425a-9b2c-7a1cb9f57f80" providerId="ADAL" clId="{ED7FD9E9-CE13-4777-92CB-0042CC783A42}" dt="2021-11-03T18:54:33.141" v="24" actId="1076"/>
      <pc:docMkLst>
        <pc:docMk/>
      </pc:docMkLst>
      <pc:sldChg chg="addSp modSp mod">
        <pc:chgData name="Jonathan Hudson" userId="f8f8b515-48f0-425a-9b2c-7a1cb9f57f80" providerId="ADAL" clId="{ED7FD9E9-CE13-4777-92CB-0042CC783A42}" dt="2021-11-03T18:54:33.141" v="24" actId="1076"/>
        <pc:sldMkLst>
          <pc:docMk/>
          <pc:sldMk cId="2296621778" sldId="630"/>
        </pc:sldMkLst>
        <pc:spChg chg="add mod">
          <ac:chgData name="Jonathan Hudson" userId="f8f8b515-48f0-425a-9b2c-7a1cb9f57f80" providerId="ADAL" clId="{ED7FD9E9-CE13-4777-92CB-0042CC783A42}" dt="2021-11-03T18:54:33.141" v="24" actId="1076"/>
          <ac:spMkLst>
            <pc:docMk/>
            <pc:sldMk cId="2296621778" sldId="630"/>
            <ac:spMk id="5" creationId="{72E7735F-B2F9-49C3-951A-3DEE05DCD07E}"/>
          </ac:spMkLst>
        </pc:spChg>
        <pc:picChg chg="mod">
          <ac:chgData name="Jonathan Hudson" userId="f8f8b515-48f0-425a-9b2c-7a1cb9f57f80" providerId="ADAL" clId="{ED7FD9E9-CE13-4777-92CB-0042CC783A42}" dt="2021-11-03T18:54:12.835" v="19" actId="1076"/>
          <ac:picMkLst>
            <pc:docMk/>
            <pc:sldMk cId="2296621778" sldId="630"/>
            <ac:picMk id="4" creationId="{00000000-0000-0000-0000-000000000000}"/>
          </ac:picMkLst>
        </pc:pic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244F4F5C-CCDA-4F3F-A500-D93F68A1B928}"/>
    <pc:docChg chg="custSel modSld">
      <pc:chgData name="Jonathan Hudson" userId="f8f8b515-48f0-425a-9b2c-7a1cb9f57f80" providerId="ADAL" clId="{244F4F5C-CCDA-4F3F-A500-D93F68A1B928}" dt="2021-08-27T19:30:19.703" v="179"/>
      <pc:docMkLst>
        <pc:docMk/>
      </pc:docMkLst>
      <pc:sldChg chg="modSp mod">
        <pc:chgData name="Jonathan Hudson" userId="f8f8b515-48f0-425a-9b2c-7a1cb9f57f80" providerId="ADAL" clId="{244F4F5C-CCDA-4F3F-A500-D93F68A1B928}" dt="2021-08-27T19:22:36.281" v="178"/>
        <pc:sldMkLst>
          <pc:docMk/>
          <pc:sldMk cId="1814768217" sldId="256"/>
        </pc:sldMkLst>
        <pc:spChg chg="mod">
          <ac:chgData name="Jonathan Hudson" userId="f8f8b515-48f0-425a-9b2c-7a1cb9f57f80" providerId="ADAL" clId="{244F4F5C-CCDA-4F3F-A500-D93F68A1B928}" dt="2021-08-27T19:22:36.281" v="178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244F4F5C-CCDA-4F3F-A500-D93F68A1B928}" dt="2021-08-25T19:01:02.926" v="0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244F4F5C-CCDA-4F3F-A500-D93F68A1B928}" dt="2021-08-27T19:30:19.703" v="179"/>
        <pc:sldMkLst>
          <pc:docMk/>
          <pc:sldMk cId="561393562" sldId="271"/>
        </pc:sldMkLst>
        <pc:spChg chg="mod">
          <ac:chgData name="Jonathan Hudson" userId="f8f8b515-48f0-425a-9b2c-7a1cb9f57f80" providerId="ADAL" clId="{244F4F5C-CCDA-4F3F-A500-D93F68A1B928}" dt="2021-08-27T19:30:19.703" v="179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244F4F5C-CCDA-4F3F-A500-D93F68A1B928}" dt="2021-08-25T19:06:39.035" v="177" actId="6549"/>
        <pc:sldMkLst>
          <pc:docMk/>
          <pc:sldMk cId="766670757" sldId="776"/>
        </pc:sldMkLst>
        <pc:spChg chg="mod">
          <ac:chgData name="Jonathan Hudson" userId="f8f8b515-48f0-425a-9b2c-7a1cb9f57f80" providerId="ADAL" clId="{244F4F5C-CCDA-4F3F-A500-D93F68A1B928}" dt="2021-08-25T19:06:39.035" v="177" actId="6549"/>
          <ac:spMkLst>
            <pc:docMk/>
            <pc:sldMk cId="766670757" sldId="776"/>
            <ac:spMk id="3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3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4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3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7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99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072867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616492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99306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7588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954088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06872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99243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607513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617878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98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66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76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7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9238928@N03/49004910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Structures: Dictionaries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5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218A-C34A-4A85-9DC0-FF0946DC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Keys, values,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9ED69-4A2C-40B4-B284-C111B122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4" y="1953115"/>
            <a:ext cx="6575914" cy="25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6A30-09D0-44FA-908D-CFCEE0129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2" y="1826008"/>
            <a:ext cx="7950179" cy="4016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B4B01-8312-420C-9A61-A4791386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item, sort, empty</a:t>
            </a:r>
          </a:p>
        </p:txBody>
      </p:sp>
    </p:spTree>
    <p:extLst>
      <p:ext uri="{BB962C8B-B14F-4D97-AF65-F5344CB8AC3E}">
        <p14:creationId xmlns:p14="http://schemas.microsoft.com/office/powerpoint/2010/main" val="236543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A073D6-675E-4B6C-AF66-61BF3C68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67A-5793-466D-9EBD-A1247589C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62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dictionaries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0968641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Sometimes having an order does not apply for certain data.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Sometimes we don’t care if something is stored in ordered structure or not.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Sometimes an unordered structure makes things faster/easier.</a:t>
            </a:r>
          </a:p>
          <a:p>
            <a:pPr lvl="1"/>
            <a:r>
              <a:rPr lang="en-US" sz="2400" dirty="0"/>
              <a:t>If data is unsorted how long does it take to find something in list of length n?</a:t>
            </a:r>
          </a:p>
          <a:p>
            <a:pPr lvl="1"/>
            <a:r>
              <a:rPr lang="en-US" sz="2400" dirty="0"/>
              <a:t>If data is sorted how long does it take to find something?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5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dictionaries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lists the only way to find things fast, was to keep a list sorted</a:t>
            </a:r>
            <a:r>
              <a:rPr lang="en-US" dirty="0"/>
              <a:t>. </a:t>
            </a:r>
          </a:p>
          <a:p>
            <a:pPr lvl="1"/>
            <a:r>
              <a:rPr lang="en-US" sz="2400" dirty="0"/>
              <a:t>Sorting has a cost of efficiency. (and even then there are delays)</a:t>
            </a:r>
          </a:p>
          <a:p>
            <a:pPr lvl="1"/>
            <a:endParaRPr lang="en-US" sz="2400" dirty="0"/>
          </a:p>
          <a:p>
            <a:r>
              <a:rPr lang="en-US" b="1" dirty="0"/>
              <a:t>Dictionaries</a:t>
            </a:r>
            <a:r>
              <a:rPr lang="en-US" dirty="0"/>
              <a:t> use a mathematical trick called </a:t>
            </a:r>
            <a:r>
              <a:rPr lang="en-US" b="1" dirty="0"/>
              <a:t>hashing</a:t>
            </a:r>
            <a:r>
              <a:rPr lang="en-US" dirty="0"/>
              <a:t> which applies mathematical function to key and changes it to a hidden index. The math works the same way every time. Essentially a </a:t>
            </a:r>
            <a:r>
              <a:rPr lang="en-US" b="1" dirty="0"/>
              <a:t>constant lookup time</a:t>
            </a:r>
            <a:r>
              <a:rPr lang="en-US" dirty="0"/>
              <a:t>.</a:t>
            </a:r>
          </a:p>
          <a:p>
            <a:pPr lvl="1"/>
            <a:r>
              <a:rPr lang="en-US" sz="2400" dirty="0"/>
              <a:t>There is a cost every time we store too many things and are hash table has to grow, but once we stop adding. Lookup is fast.</a:t>
            </a:r>
          </a:p>
        </p:txBody>
      </p:sp>
    </p:spTree>
    <p:extLst>
      <p:ext uri="{BB962C8B-B14F-4D97-AF65-F5344CB8AC3E}">
        <p14:creationId xmlns:p14="http://schemas.microsoft.com/office/powerpoint/2010/main" val="292039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strings.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mutable data structure that maps </a:t>
            </a:r>
            <a:r>
              <a:rPr lang="en-US" b="1" i="1" dirty="0">
                <a:solidFill>
                  <a:srgbClr val="0070C0"/>
                </a:solidFill>
              </a:rPr>
              <a:t>unique keys </a:t>
            </a:r>
            <a:r>
              <a:rPr lang="en-US" dirty="0"/>
              <a:t>to </a:t>
            </a:r>
            <a:r>
              <a:rPr lang="en-US" b="1" i="1" dirty="0">
                <a:solidFill>
                  <a:srgbClr val="0070C0"/>
                </a:solidFill>
              </a:rPr>
              <a:t>values</a:t>
            </a:r>
          </a:p>
          <a:p>
            <a:pPr lvl="1"/>
            <a:r>
              <a:rPr lang="en-US" dirty="0"/>
              <a:t>Dictionaries support many of the same operations as lists</a:t>
            </a:r>
          </a:p>
          <a:p>
            <a:pPr lvl="1"/>
            <a:r>
              <a:rPr lang="en-US" dirty="0"/>
              <a:t>They can contain mutable types, such as lists.</a:t>
            </a:r>
          </a:p>
          <a:p>
            <a:pPr lvl="1"/>
            <a:r>
              <a:rPr lang="en-US" dirty="0"/>
              <a:t>They are </a:t>
            </a:r>
            <a:r>
              <a:rPr lang="en-US" b="1" dirty="0">
                <a:solidFill>
                  <a:srgbClr val="FF0000"/>
                </a:solidFill>
              </a:rPr>
              <a:t>unordered</a:t>
            </a:r>
            <a:r>
              <a:rPr lang="en-US" dirty="0"/>
              <a:t> (insertion order isn’t naturally preserved)*</a:t>
            </a:r>
          </a:p>
          <a:p>
            <a:pPr lvl="1"/>
            <a:r>
              <a:rPr lang="en-US" dirty="0"/>
              <a:t>Keys are unique, values can be duplicates, using same key overwrites previous value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*newer versions of Python track an insertion order secondarily, but this is metadata tracked in addition to the data structure and not inherent to dictionaries</a:t>
            </a:r>
          </a:p>
          <a:p>
            <a:pPr lvl="1"/>
            <a:r>
              <a:rPr lang="en-US" dirty="0"/>
              <a:t>Therefore, we will maintain the definition that dictionaries (AKA hash tables) are unordered data structures by definition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7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 descr="A picture containing filled, keyboard, large, group&#10;&#10;Description automatically generated">
            <a:extLst>
              <a:ext uri="{FF2B5EF4-FFF2-40B4-BE49-F238E27FC236}">
                <a16:creationId xmlns:a16="http://schemas.microsoft.com/office/drawing/2014/main" id="{EF1D0D52-6226-4E94-81BC-E5E8DB9C5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602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03931-32FC-4748-9FA0-EEE1D263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CA"/>
              <a:t>Dictionary</a:t>
            </a:r>
            <a:endParaRPr lang="en-CA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563D3FC-4532-4605-B065-6BB60648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Think of a dictionary like a post office where your mailbox can hold one item</a:t>
            </a:r>
          </a:p>
          <a:p>
            <a:r>
              <a:rPr lang="en-US" sz="1800" dirty="0"/>
              <a:t>Your address is a unique location (key) where mail (value) can be put </a:t>
            </a:r>
          </a:p>
          <a:p>
            <a:r>
              <a:rPr lang="en-US" sz="1800" dirty="0"/>
              <a:t>In Python to store multiple letters we need to store a list in our mailbox (otherwise previous mail falls out)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67DBF1-FFAC-4F13-AB9C-D604E6207A25}"/>
              </a:ext>
            </a:extLst>
          </p:cNvPr>
          <p:cNvSpPr txBox="1"/>
          <p:nvPr/>
        </p:nvSpPr>
        <p:spPr>
          <a:xfrm>
            <a:off x="10002136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flickr.com/photos/29238928@N03/49004910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CA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1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Keys must be unique</a:t>
            </a:r>
          </a:p>
          <a:p>
            <a:r>
              <a:rPr lang="en-US" dirty="0"/>
              <a:t>Keys should be of an immutable type: </a:t>
            </a:r>
            <a:r>
              <a:rPr lang="en-US" dirty="0" err="1"/>
              <a:t>int</a:t>
            </a:r>
            <a:r>
              <a:rPr lang="en-US" dirty="0"/>
              <a:t>, bool, string, float (since floats are approximated, then it is unwise to use them).</a:t>
            </a:r>
          </a:p>
          <a:p>
            <a:pPr lvl="1"/>
            <a:r>
              <a:rPr lang="en-US" dirty="0"/>
              <a:t>They could of any type, but you must do some extra work to make it work.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Hardcoding: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name&gt; = {key1:value,... 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keyn:value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students = {123:'Alice',124:'Bob',125:'Charles'}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8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Elements to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 must be unique, but not values. If a duplicate key is found, then its value is overwritten: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866" y="2835818"/>
            <a:ext cx="564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myDictionary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{}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myDictionary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 = '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Alice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myDictionary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[124] = 'Bob'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myDictionary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[125] = ‘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Alice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myDictionary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myDictionary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 = ‘Charles‘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myDictionary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66128" y="5628652"/>
            <a:ext cx="867508" cy="644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355" y="5563035"/>
            <a:ext cx="8008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{123: 'Alice', 124: 'Bob', 125: ‘Alice'}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{123: 'Charles', 124: 'Bob', 125: ‘Alice'}</a:t>
            </a:r>
          </a:p>
        </p:txBody>
      </p:sp>
    </p:spTree>
    <p:extLst>
      <p:ext uri="{BB962C8B-B14F-4D97-AF65-F5344CB8AC3E}">
        <p14:creationId xmlns:p14="http://schemas.microsoft.com/office/powerpoint/2010/main" val="197249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A073D6-675E-4B6C-AF66-61BF3C68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Dictionary Operations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67A-5793-466D-9EBD-A1247589C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90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160" y="1625600"/>
            <a:ext cx="8239767" cy="4351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3776FC-9158-48A3-8655-B1ED24A52410}"/>
              </a:ext>
            </a:extLst>
          </p:cNvPr>
          <p:cNvSpPr/>
          <p:nvPr/>
        </p:nvSpPr>
        <p:spPr>
          <a:xfrm>
            <a:off x="8268928" y="3982066"/>
            <a:ext cx="186814" cy="275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7735F-B2F9-49C3-951A-3DEE05DCD07E}"/>
              </a:ext>
            </a:extLst>
          </p:cNvPr>
          <p:cNvSpPr txBox="1"/>
          <p:nvPr/>
        </p:nvSpPr>
        <p:spPr>
          <a:xfrm>
            <a:off x="1659757" y="2069869"/>
            <a:ext cx="13536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Access via key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29662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0A92B5-3C4D-4F61-B163-800AB758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8" y="2174656"/>
            <a:ext cx="7961987" cy="33239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646028-C9D9-477B-92AD-9DAED44F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Create and size</a:t>
            </a:r>
          </a:p>
        </p:txBody>
      </p:sp>
    </p:spTree>
    <p:extLst>
      <p:ext uri="{BB962C8B-B14F-4D97-AF65-F5344CB8AC3E}">
        <p14:creationId xmlns:p14="http://schemas.microsoft.com/office/powerpoint/2010/main" val="646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356F9-EBCF-4338-AD6E-8D73B5BA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29" y="1741597"/>
            <a:ext cx="5726185" cy="474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C9DB1-3696-46B9-8BC1-8B653E2F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Add, update, remove, get and remove</a:t>
            </a:r>
          </a:p>
        </p:txBody>
      </p:sp>
    </p:spTree>
    <p:extLst>
      <p:ext uri="{BB962C8B-B14F-4D97-AF65-F5344CB8AC3E}">
        <p14:creationId xmlns:p14="http://schemas.microsoft.com/office/powerpoint/2010/main" val="118143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193</TotalTime>
  <Words>616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1_Office Theme</vt:lpstr>
      <vt:lpstr>Structures: Dictionaries</vt:lpstr>
      <vt:lpstr>Dictionary</vt:lpstr>
      <vt:lpstr>Dictionary</vt:lpstr>
      <vt:lpstr>Creating a Dictionary</vt:lpstr>
      <vt:lpstr>Adding Elements to Dictionary</vt:lpstr>
      <vt:lpstr>Dictionary Operations</vt:lpstr>
      <vt:lpstr>Dictionary operations</vt:lpstr>
      <vt:lpstr>Create and size</vt:lpstr>
      <vt:lpstr>Add, update, remove, get and remove</vt:lpstr>
      <vt:lpstr>Keys, values, items</vt:lpstr>
      <vt:lpstr>Get item, sort, empty</vt:lpstr>
      <vt:lpstr>Usage</vt:lpstr>
      <vt:lpstr>What are dictionaries for?</vt:lpstr>
      <vt:lpstr>What are dictionaries for?</vt:lpstr>
      <vt:lpstr>Onward to … strings.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