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678" r:id="rId5"/>
    <p:sldId id="783" r:id="rId6"/>
    <p:sldId id="347" r:id="rId7"/>
    <p:sldId id="790" r:id="rId8"/>
    <p:sldId id="603" r:id="rId9"/>
    <p:sldId id="570" r:id="rId10"/>
    <p:sldId id="751" r:id="rId11"/>
    <p:sldId id="752" r:id="rId12"/>
    <p:sldId id="753" r:id="rId13"/>
    <p:sldId id="754" r:id="rId14"/>
    <p:sldId id="755" r:id="rId15"/>
    <p:sldId id="756" r:id="rId16"/>
    <p:sldId id="757" r:id="rId17"/>
    <p:sldId id="758" r:id="rId18"/>
    <p:sldId id="759" r:id="rId19"/>
    <p:sldId id="762" r:id="rId20"/>
    <p:sldId id="763" r:id="rId21"/>
    <p:sldId id="764" r:id="rId22"/>
    <p:sldId id="765" r:id="rId23"/>
    <p:sldId id="766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A328A-8DAA-4499-9143-9BDEB8C514D3}" v="1" dt="2022-05-17T21:49:23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9F2A328A-8DAA-4499-9143-9BDEB8C514D3}"/>
    <pc:docChg chg="addSld delSld modSld">
      <pc:chgData name="Jonathan Hudson" userId="f8f8b515-48f0-425a-9b2c-7a1cb9f57f80" providerId="ADAL" clId="{9F2A328A-8DAA-4499-9143-9BDEB8C514D3}" dt="2022-05-17T21:49:27.928" v="2" actId="47"/>
      <pc:docMkLst>
        <pc:docMk/>
      </pc:docMkLst>
      <pc:sldChg chg="del">
        <pc:chgData name="Jonathan Hudson" userId="f8f8b515-48f0-425a-9b2c-7a1cb9f57f80" providerId="ADAL" clId="{9F2A328A-8DAA-4499-9143-9BDEB8C514D3}" dt="2022-05-17T21:49:27.928" v="2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9F2A328A-8DAA-4499-9143-9BDEB8C514D3}" dt="2022-05-17T21:49:26.582" v="1"/>
        <pc:sldMkLst>
          <pc:docMk/>
          <pc:sldMk cId="2171916353" sldId="678"/>
        </pc:sldMkLst>
        <pc:spChg chg="mod">
          <ac:chgData name="Jonathan Hudson" userId="f8f8b515-48f0-425a-9b2c-7a1cb9f57f80" providerId="ADAL" clId="{9F2A328A-8DAA-4499-9143-9BDEB8C514D3}" dt="2022-05-17T21:49:26.582" v="1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325508071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325508071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13728614-1492-4B22-B87B-79478EF46011}"/>
    <pc:docChg chg="modSld">
      <pc:chgData name="Jonathan Hudson" userId="f8f8b515-48f0-425a-9b2c-7a1cb9f57f80" providerId="ADAL" clId="{13728614-1492-4B22-B87B-79478EF46011}" dt="2021-08-27T19:30:35.592" v="2"/>
      <pc:docMkLst>
        <pc:docMk/>
      </pc:docMkLst>
      <pc:sldChg chg="modSp mod">
        <pc:chgData name="Jonathan Hudson" userId="f8f8b515-48f0-425a-9b2c-7a1cb9f57f80" providerId="ADAL" clId="{13728614-1492-4B22-B87B-79478EF46011}" dt="2021-08-27T19:22:52.539" v="1"/>
        <pc:sldMkLst>
          <pc:docMk/>
          <pc:sldMk cId="1814768217" sldId="256"/>
        </pc:sldMkLst>
        <pc:spChg chg="mod">
          <ac:chgData name="Jonathan Hudson" userId="f8f8b515-48f0-425a-9b2c-7a1cb9f57f80" providerId="ADAL" clId="{13728614-1492-4B22-B87B-79478EF46011}" dt="2021-08-27T19:22:52.539" v="1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13728614-1492-4B22-B87B-79478EF46011}" dt="2021-08-25T19:01:00.858" v="0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13728614-1492-4B22-B87B-79478EF46011}" dt="2021-08-27T19:30:35.592" v="2"/>
        <pc:sldMkLst>
          <pc:docMk/>
          <pc:sldMk cId="561393562" sldId="271"/>
        </pc:sldMkLst>
        <pc:spChg chg="mod">
          <ac:chgData name="Jonathan Hudson" userId="f8f8b515-48f0-425a-9b2c-7a1cb9f57f80" providerId="ADAL" clId="{13728614-1492-4B22-B87B-79478EF46011}" dt="2021-08-27T19:30:35.592" v="2"/>
          <ac:spMkLst>
            <pc:docMk/>
            <pc:sldMk cId="561393562" sldId="271"/>
            <ac:spMk id="3" creationId="{D11239FE-FADD-DC45-BE84-77F105C2A497}"/>
          </ac:spMkLst>
        </pc:spChg>
      </pc:sldChg>
    </pc:docChg>
  </pc:docChgLst>
  <pc:docChgLst>
    <pc:chgData name="Jonathan Hudson" userId="f8f8b515-48f0-425a-9b2c-7a1cb9f57f80" providerId="ADAL" clId="{EBD8DF80-AFE4-4C54-AE7D-46B70DF722F6}"/>
    <pc:docChg chg="undo custSel modSld">
      <pc:chgData name="Jonathan Hudson" userId="f8f8b515-48f0-425a-9b2c-7a1cb9f57f80" providerId="ADAL" clId="{EBD8DF80-AFE4-4C54-AE7D-46B70DF722F6}" dt="2021-11-03T18:53:12.430" v="23" actId="20577"/>
      <pc:docMkLst>
        <pc:docMk/>
      </pc:docMkLst>
      <pc:sldChg chg="modSp mod">
        <pc:chgData name="Jonathan Hudson" userId="f8f8b515-48f0-425a-9b2c-7a1cb9f57f80" providerId="ADAL" clId="{EBD8DF80-AFE4-4C54-AE7D-46B70DF722F6}" dt="2021-11-03T18:53:03.944" v="17" actId="20577"/>
        <pc:sldMkLst>
          <pc:docMk/>
          <pc:sldMk cId="1968308069" sldId="751"/>
        </pc:sldMkLst>
        <pc:graphicFrameChg chg="modGraphic">
          <ac:chgData name="Jonathan Hudson" userId="f8f8b515-48f0-425a-9b2c-7a1cb9f57f80" providerId="ADAL" clId="{EBD8DF80-AFE4-4C54-AE7D-46B70DF722F6}" dt="2021-11-03T18:53:03.944" v="17" actId="20577"/>
          <ac:graphicFrameMkLst>
            <pc:docMk/>
            <pc:sldMk cId="1968308069" sldId="751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EBD8DF80-AFE4-4C54-AE7D-46B70DF722F6}" dt="2021-11-03T18:53:12.430" v="23" actId="20577"/>
        <pc:sldMkLst>
          <pc:docMk/>
          <pc:sldMk cId="1122635589" sldId="758"/>
        </pc:sldMkLst>
        <pc:graphicFrameChg chg="modGraphic">
          <ac:chgData name="Jonathan Hudson" userId="f8f8b515-48f0-425a-9b2c-7a1cb9f57f80" providerId="ADAL" clId="{EBD8DF80-AFE4-4C54-AE7D-46B70DF722F6}" dt="2021-11-03T18:53:12.430" v="23" actId="20577"/>
          <ac:graphicFrameMkLst>
            <pc:docMk/>
            <pc:sldMk cId="1122635589" sldId="758"/>
            <ac:graphicFrameMk id="4" creationId="{7640F76B-B159-4441-8127-D77580ADAC7E}"/>
          </ac:graphicFrameMkLst>
        </pc:graphicFrameChg>
      </pc:sldChg>
    </pc:docChg>
  </pc:docChgLst>
  <pc:docChgLst>
    <pc:chgData name="Jonathan Hudson" userId="f8f8b515-48f0-425a-9b2c-7a1cb9f57f80" providerId="ADAL" clId="{A1EECB45-8A4C-4420-8F81-765174B14DFB}"/>
    <pc:docChg chg="delSld modSld delMainMaster">
      <pc:chgData name="Jonathan Hudson" userId="f8f8b515-48f0-425a-9b2c-7a1cb9f57f80" providerId="ADAL" clId="{A1EECB45-8A4C-4420-8F81-765174B14DFB}" dt="2021-05-03T17:40:37.038" v="19" actId="47"/>
      <pc:docMkLst>
        <pc:docMk/>
      </pc:docMkLst>
      <pc:sldChg chg="modSp mod">
        <pc:chgData name="Jonathan Hudson" userId="f8f8b515-48f0-425a-9b2c-7a1cb9f57f80" providerId="ADAL" clId="{A1EECB45-8A4C-4420-8F81-765174B14DFB}" dt="2021-05-03T17:40:12.737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A1EECB45-8A4C-4420-8F81-765174B14DFB}" dt="2021-05-03T17:40:12.737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A1EECB45-8A4C-4420-8F81-765174B14DFB}" dt="2021-05-03T17:40:31.936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1EECB45-8A4C-4420-8F81-765174B14DFB}" dt="2021-05-03T17:40:31.936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17600837" sldId="37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67738910" sldId="37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44277348" sldId="37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067828192" sldId="3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32678842" sldId="3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862961150" sldId="37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557868" sldId="3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88202904" sldId="382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69696182" sldId="38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980478006" sldId="40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227622973" sldId="40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28892094" sldId="40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382596823" sldId="40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800739711" sldId="40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297911261" sldId="41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199447018" sldId="76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221615099" sldId="76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89928722" sldId="76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845480646" sldId="7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22414465" sldId="7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149331535" sldId="77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634117648" sldId="78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577056719" sldId="7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74966941" sldId="78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78175534" sldId="78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48514796" sldId="79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69931984" sldId="791"/>
        </pc:sldMkLst>
      </pc:sldChg>
      <pc:sldMasterChg chg="del delSldLayout">
        <pc:chgData name="Jonathan Hudson" userId="f8f8b515-48f0-425a-9b2c-7a1cb9f57f80" providerId="ADAL" clId="{A1EECB45-8A4C-4420-8F81-765174B14DFB}" dt="2021-05-03T17:40:37.038" v="19" actId="47"/>
        <pc:sldMasterMkLst>
          <pc:docMk/>
          <pc:sldMasterMk cId="3415285382" sldId="2147483680"/>
        </pc:sldMasterMkLst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894990022" sldId="214748368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160763374" sldId="214748368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29579490" sldId="214748368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5466383" sldId="214748368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63083319" sldId="214748368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452688188" sldId="214748368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1634138" sldId="214748368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404387783" sldId="214748368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277572648" sldId="2147483689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56248576" sldId="2147483690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437306659" sldId="214748369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91090659" sldId="214748369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674978848" sldId="214748369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056503064" sldId="214748369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976361816" sldId="214748369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5863752" sldId="214748369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004731406" sldId="214748369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07535974" sldId="214748369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76718611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5508071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4AD6034E-C9B3-4413-B2C2-DF309A5123F8}"/>
    <pc:docChg chg="undo custSel addSld delSld modSld sldOrd">
      <pc:chgData name="Jonathan Hudson" userId="f8f8b515-48f0-425a-9b2c-7a1cb9f57f80" providerId="ADAL" clId="{4AD6034E-C9B3-4413-B2C2-DF309A5123F8}" dt="2021-05-03T17:50:02.936" v="134" actId="207"/>
      <pc:docMkLst>
        <pc:docMk/>
      </pc:docMkLst>
      <pc:sldChg chg="modSp mod">
        <pc:chgData name="Jonathan Hudson" userId="f8f8b515-48f0-425a-9b2c-7a1cb9f57f80" providerId="ADAL" clId="{4AD6034E-C9B3-4413-B2C2-DF309A5123F8}" dt="2021-05-03T17:43:03.344" v="2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4AD6034E-C9B3-4413-B2C2-DF309A5123F8}" dt="2021-05-03T17:43:03.344" v="2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212126035" sldId="38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984251616" sldId="3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31772206" sldId="3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952121387" sldId="38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4274436" sldId="38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800317878" sldId="38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213666228" sldId="39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009325328" sldId="39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601085311" sldId="39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570426319" sldId="39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707356979" sldId="39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07371704" sldId="39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061288405" sldId="39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402709002" sldId="39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612685790" sldId="39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78918933" sldId="409"/>
        </pc:sldMkLst>
      </pc:sldChg>
      <pc:sldChg chg="modSp mod">
        <pc:chgData name="Jonathan Hudson" userId="f8f8b515-48f0-425a-9b2c-7a1cb9f57f80" providerId="ADAL" clId="{4AD6034E-C9B3-4413-B2C2-DF309A5123F8}" dt="2021-05-03T17:46:33.437" v="32" actId="27636"/>
        <pc:sldMkLst>
          <pc:docMk/>
          <pc:sldMk cId="3749758101" sldId="570"/>
        </pc:sldMkLst>
        <pc:spChg chg="mod">
          <ac:chgData name="Jonathan Hudson" userId="f8f8b515-48f0-425a-9b2c-7a1cb9f57f80" providerId="ADAL" clId="{4AD6034E-C9B3-4413-B2C2-DF309A5123F8}" dt="2021-05-03T17:46:33.437" v="32" actId="27636"/>
          <ac:spMkLst>
            <pc:docMk/>
            <pc:sldMk cId="3749758101" sldId="570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7:13.954" v="63" actId="47"/>
        <pc:sldMkLst>
          <pc:docMk/>
          <pc:sldMk cId="1438085681" sldId="750"/>
        </pc:sldMkLst>
      </pc:sldChg>
      <pc:sldChg chg="modSp mod">
        <pc:chgData name="Jonathan Hudson" userId="f8f8b515-48f0-425a-9b2c-7a1cb9f57f80" providerId="ADAL" clId="{4AD6034E-C9B3-4413-B2C2-DF309A5123F8}" dt="2021-05-03T17:47:49.904" v="67" actId="207"/>
        <pc:sldMkLst>
          <pc:docMk/>
          <pc:sldMk cId="1968308069" sldId="751"/>
        </pc:sldMkLst>
        <pc:graphicFrameChg chg="modGraphic">
          <ac:chgData name="Jonathan Hudson" userId="f8f8b515-48f0-425a-9b2c-7a1cb9f57f80" providerId="ADAL" clId="{4AD6034E-C9B3-4413-B2C2-DF309A5123F8}" dt="2021-05-03T17:47:49.904" v="67" actId="207"/>
          <ac:graphicFrameMkLst>
            <pc:docMk/>
            <pc:sldMk cId="1968308069" sldId="751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48:47.810" v="126" actId="20577"/>
        <pc:sldMkLst>
          <pc:docMk/>
          <pc:sldMk cId="143810667" sldId="753"/>
        </pc:sldMkLst>
        <pc:spChg chg="mod">
          <ac:chgData name="Jonathan Hudson" userId="f8f8b515-48f0-425a-9b2c-7a1cb9f57f80" providerId="ADAL" clId="{4AD6034E-C9B3-4413-B2C2-DF309A5123F8}" dt="2021-05-03T17:48:47.810" v="126" actId="20577"/>
          <ac:spMkLst>
            <pc:docMk/>
            <pc:sldMk cId="143810667" sldId="753"/>
            <ac:spMk id="2" creationId="{00000000-0000-0000-0000-000000000000}"/>
          </ac:spMkLst>
        </pc:spChg>
        <pc:spChg chg="mod">
          <ac:chgData name="Jonathan Hudson" userId="f8f8b515-48f0-425a-9b2c-7a1cb9f57f80" providerId="ADAL" clId="{4AD6034E-C9B3-4413-B2C2-DF309A5123F8}" dt="2021-05-03T17:48:41.170" v="109" actId="27636"/>
          <ac:spMkLst>
            <pc:docMk/>
            <pc:sldMk cId="143810667" sldId="753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27.987" v="130" actId="20577"/>
        <pc:sldMkLst>
          <pc:docMk/>
          <pc:sldMk cId="1796316508" sldId="755"/>
        </pc:sldMkLst>
        <pc:spChg chg="mod">
          <ac:chgData name="Jonathan Hudson" userId="f8f8b515-48f0-425a-9b2c-7a1cb9f57f80" providerId="ADAL" clId="{4AD6034E-C9B3-4413-B2C2-DF309A5123F8}" dt="2021-05-03T17:49:27.987" v="130" actId="20577"/>
          <ac:spMkLst>
            <pc:docMk/>
            <pc:sldMk cId="1796316508" sldId="755"/>
            <ac:spMk id="3" creationId="{D0E09D4E-93AC-4859-97F5-3652AE1FD786}"/>
          </ac:spMkLst>
        </pc:spChg>
      </pc:sldChg>
      <pc:sldChg chg="modSp mod">
        <pc:chgData name="Jonathan Hudson" userId="f8f8b515-48f0-425a-9b2c-7a1cb9f57f80" providerId="ADAL" clId="{4AD6034E-C9B3-4413-B2C2-DF309A5123F8}" dt="2021-05-03T17:46:33.459" v="35" actId="27636"/>
        <pc:sldMkLst>
          <pc:docMk/>
          <pc:sldMk cId="1757913896" sldId="757"/>
        </pc:sldMkLst>
        <pc:spChg chg="mod">
          <ac:chgData name="Jonathan Hudson" userId="f8f8b515-48f0-425a-9b2c-7a1cb9f57f80" providerId="ADAL" clId="{4AD6034E-C9B3-4413-B2C2-DF309A5123F8}" dt="2021-05-03T17:46:33.459" v="35" actId="27636"/>
          <ac:spMkLst>
            <pc:docMk/>
            <pc:sldMk cId="1757913896" sldId="757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46.429" v="133" actId="207"/>
        <pc:sldMkLst>
          <pc:docMk/>
          <pc:sldMk cId="1122635589" sldId="758"/>
        </pc:sldMkLst>
        <pc:graphicFrameChg chg="modGraphic">
          <ac:chgData name="Jonathan Hudson" userId="f8f8b515-48f0-425a-9b2c-7a1cb9f57f80" providerId="ADAL" clId="{4AD6034E-C9B3-4413-B2C2-DF309A5123F8}" dt="2021-05-03T17:49:46.429" v="133" actId="207"/>
          <ac:graphicFrameMkLst>
            <pc:docMk/>
            <pc:sldMk cId="1122635589" sldId="758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50:02.936" v="134" actId="207"/>
        <pc:sldMkLst>
          <pc:docMk/>
          <pc:sldMk cId="3716053087" sldId="759"/>
        </pc:sldMkLst>
        <pc:spChg chg="mod">
          <ac:chgData name="Jonathan Hudson" userId="f8f8b515-48f0-425a-9b2c-7a1cb9f57f80" providerId="ADAL" clId="{4AD6034E-C9B3-4413-B2C2-DF309A5123F8}" dt="2021-05-03T17:50:02.936" v="134" actId="207"/>
          <ac:spMkLst>
            <pc:docMk/>
            <pc:sldMk cId="3716053087" sldId="759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137496608" sldId="76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24122607" sldId="77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108662656" sldId="77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62430251" sldId="77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73978254" sldId="77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9552562" sldId="77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61797255" sldId="77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49413004" sldId="782"/>
        </pc:sldMkLst>
      </pc:sldChg>
      <pc:sldChg chg="add">
        <pc:chgData name="Jonathan Hudson" userId="f8f8b515-48f0-425a-9b2c-7a1cb9f57f80" providerId="ADAL" clId="{4AD6034E-C9B3-4413-B2C2-DF309A5123F8}" dt="2021-05-03T17:46:39.860" v="37"/>
        <pc:sldMkLst>
          <pc:docMk/>
          <pc:sldMk cId="704235632" sldId="783"/>
        </pc:sldMkLst>
      </pc:sldChg>
      <pc:sldChg chg="add del">
        <pc:chgData name="Jonathan Hudson" userId="f8f8b515-48f0-425a-9b2c-7a1cb9f57f80" providerId="ADAL" clId="{4AD6034E-C9B3-4413-B2C2-DF309A5123F8}" dt="2021-05-03T17:46:37.134" v="36" actId="2696"/>
        <pc:sldMkLst>
          <pc:docMk/>
          <pc:sldMk cId="3431912101" sldId="78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804673955" sldId="78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50253" sldId="7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260795" sldId="7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57744926" sldId="789"/>
        </pc:sldMkLst>
      </pc:sldChg>
      <pc:sldChg chg="modSp add mod ord">
        <pc:chgData name="Jonathan Hudson" userId="f8f8b515-48f0-425a-9b2c-7a1cb9f57f80" providerId="ADAL" clId="{4AD6034E-C9B3-4413-B2C2-DF309A5123F8}" dt="2021-05-03T17:47:26.049" v="65"/>
        <pc:sldMkLst>
          <pc:docMk/>
          <pc:sldMk cId="460206022" sldId="790"/>
        </pc:sldMkLst>
        <pc:spChg chg="mod">
          <ac:chgData name="Jonathan Hudson" userId="f8f8b515-48f0-425a-9b2c-7a1cb9f57f80" providerId="ADAL" clId="{4AD6034E-C9B3-4413-B2C2-DF309A5123F8}" dt="2021-05-03T17:46:54.009" v="62" actId="20577"/>
          <ac:spMkLst>
            <pc:docMk/>
            <pc:sldMk cId="460206022" sldId="790"/>
            <ac:spMk id="2" creationId="{00000000-0000-0000-0000-000000000000}"/>
          </ac:spMkLst>
        </pc:spChg>
      </pc:sldChg>
      <pc:sldChg chg="add del">
        <pc:chgData name="Jonathan Hudson" userId="f8f8b515-48f0-425a-9b2c-7a1cb9f57f80" providerId="ADAL" clId="{4AD6034E-C9B3-4413-B2C2-DF309A5123F8}" dt="2021-05-03T17:46:44.679" v="38" actId="2696"/>
        <pc:sldMkLst>
          <pc:docMk/>
          <pc:sldMk cId="1621429403" sldId="790"/>
        </pc:sldMkLst>
      </pc:sld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1796316508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1161EB7-2645-4CC6-A994-9628386E3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5C3FA54-FB45-401A-921E-EE43FA423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Includes lists with 0 (empty) values or 1 value</a:t>
            </a:r>
          </a:p>
          <a:p>
            <a:endParaRPr lang="en-US" altLang="en-US" dirty="0"/>
          </a:p>
          <a:p>
            <a:r>
              <a:rPr lang="en-US" altLang="en-US" dirty="0"/>
              <a:t>List allows many values to be stored in a single variable</a:t>
            </a:r>
          </a:p>
          <a:p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6F6384A-4112-431F-9C3A-0A86771D9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DDEF8-67E4-4F8A-A497-CBB4E185345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1161EB7-2645-4CC6-A994-9628386E3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5C3FA54-FB45-401A-921E-EE43FA423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Includes lists with 0 (empty) values or 1 value</a:t>
            </a:r>
          </a:p>
          <a:p>
            <a:endParaRPr lang="en-US" altLang="en-US"/>
          </a:p>
          <a:p>
            <a:r>
              <a:rPr lang="en-US" altLang="en-US"/>
              <a:t>List allows many values to be stored in a single variable</a:t>
            </a:r>
          </a:p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6F6384A-4112-431F-9C3A-0A86771D9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DDEF8-67E4-4F8A-A497-CBB4E185345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1161EB7-2645-4CC6-A994-9628386E3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5C3FA54-FB45-401A-921E-EE43FA4231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Includes lists with 0 (empty) values or 1 value</a:t>
            </a:r>
          </a:p>
          <a:p>
            <a:endParaRPr lang="en-US" altLang="en-US"/>
          </a:p>
          <a:p>
            <a:r>
              <a:rPr lang="en-US" altLang="en-US"/>
              <a:t>List allows many values to be stored in a single variable</a:t>
            </a:r>
          </a:p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6F6384A-4112-431F-9C3A-0A86771D9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DDEF8-67E4-4F8A-A497-CBB4E185345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1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Structures: Sets and Tuples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5B00-5AEA-43A9-BD65-420C28C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a Set?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9D4E-93AC-4859-97F5-3652AE1F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collection of values</a:t>
            </a:r>
          </a:p>
          <a:p>
            <a:pPr lvl="1">
              <a:defRPr/>
            </a:pPr>
            <a:r>
              <a:rPr lang="en-US" dirty="0"/>
              <a:t>Values </a:t>
            </a:r>
          </a:p>
          <a:p>
            <a:pPr lvl="2">
              <a:defRPr/>
            </a:pPr>
            <a:r>
              <a:rPr lang="en-US" dirty="0"/>
              <a:t>May all have the same type</a:t>
            </a:r>
            <a:r>
              <a:rPr lang="en-CA" dirty="0"/>
              <a:t>, or</a:t>
            </a:r>
          </a:p>
          <a:p>
            <a:pPr lvl="2">
              <a:defRPr/>
            </a:pPr>
            <a:r>
              <a:rPr lang="en-US" dirty="0"/>
              <a:t>May have different types</a:t>
            </a:r>
          </a:p>
          <a:p>
            <a:pPr lvl="1">
              <a:defRPr/>
            </a:pPr>
            <a:r>
              <a:rPr lang="en-US" dirty="0"/>
              <a:t>Each item is referred to as an element</a:t>
            </a:r>
          </a:p>
          <a:p>
            <a:pPr lvl="1">
              <a:defRPr/>
            </a:pPr>
            <a:r>
              <a:rPr lang="en-US" strike="sngStrike" dirty="0">
                <a:solidFill>
                  <a:srgbClr val="FF0000"/>
                </a:solidFill>
              </a:rPr>
              <a:t>Each element has an index</a:t>
            </a:r>
            <a:r>
              <a:rPr lang="en-US" dirty="0">
                <a:solidFill>
                  <a:srgbClr val="FF0000"/>
                </a:solidFill>
              </a:rPr>
              <a:t> UNORDERED</a:t>
            </a:r>
          </a:p>
          <a:p>
            <a:pPr lvl="2">
              <a:defRPr/>
            </a:pPr>
            <a:r>
              <a:rPr lang="en-US" strike="sngStrike" dirty="0">
                <a:solidFill>
                  <a:srgbClr val="FF0000"/>
                </a:solidFill>
              </a:rPr>
              <a:t>Unique integer identifying its position in the list</a:t>
            </a:r>
          </a:p>
          <a:p>
            <a:pPr lvl="1">
              <a:defRPr/>
            </a:pPr>
            <a:r>
              <a:rPr lang="en-US" dirty="0"/>
              <a:t>A set is one type of data structure</a:t>
            </a:r>
          </a:p>
          <a:p>
            <a:pPr lvl="2">
              <a:defRPr/>
            </a:pPr>
            <a:r>
              <a:rPr lang="en-US" dirty="0"/>
              <a:t>A mechanism for organizing related data</a:t>
            </a:r>
          </a:p>
        </p:txBody>
      </p:sp>
    </p:spTree>
    <p:extLst>
      <p:ext uri="{BB962C8B-B14F-4D97-AF65-F5344CB8AC3E}">
        <p14:creationId xmlns:p14="http://schemas.microsoft.com/office/powerpoint/2010/main" val="328146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5B00-5AEA-43A9-BD65-420C28C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a Set?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9D4E-93AC-4859-97F5-3652AE1F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 set contains only immutable types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 set only contains </a:t>
            </a:r>
            <a:r>
              <a:rPr lang="en-US" b="1" dirty="0">
                <a:solidFill>
                  <a:srgbClr val="FF0000"/>
                </a:solidFill>
              </a:rPr>
              <a:t>unique!!!</a:t>
            </a:r>
            <a:r>
              <a:rPr lang="en-US" dirty="0">
                <a:solidFill>
                  <a:srgbClr val="FF0000"/>
                </a:solidFill>
              </a:rPr>
              <a:t> elements</a:t>
            </a:r>
          </a:p>
          <a:p>
            <a:pPr>
              <a:defRPr/>
            </a:pPr>
            <a:r>
              <a:rPr lang="en-US" dirty="0"/>
              <a:t>A collection of values</a:t>
            </a:r>
          </a:p>
          <a:p>
            <a:pPr lvl="1">
              <a:defRPr/>
            </a:pPr>
            <a:r>
              <a:rPr lang="en-US" dirty="0"/>
              <a:t>Values </a:t>
            </a:r>
          </a:p>
          <a:p>
            <a:pPr lvl="2">
              <a:defRPr/>
            </a:pPr>
            <a:r>
              <a:rPr lang="en-US" dirty="0"/>
              <a:t>May all have the same type</a:t>
            </a:r>
            <a:r>
              <a:rPr lang="en-CA" dirty="0"/>
              <a:t>, or</a:t>
            </a:r>
          </a:p>
          <a:p>
            <a:pPr lvl="2">
              <a:defRPr/>
            </a:pPr>
            <a:r>
              <a:rPr lang="en-US" dirty="0"/>
              <a:t>May have different types</a:t>
            </a:r>
          </a:p>
          <a:p>
            <a:pPr lvl="1">
              <a:defRPr/>
            </a:pPr>
            <a:r>
              <a:rPr lang="en-US" dirty="0"/>
              <a:t>Each item is referred to as an element</a:t>
            </a:r>
          </a:p>
          <a:p>
            <a:pPr lvl="1">
              <a:defRPr/>
            </a:pPr>
            <a:r>
              <a:rPr lang="en-US" strike="sngStrike" dirty="0">
                <a:solidFill>
                  <a:srgbClr val="FF0000"/>
                </a:solidFill>
              </a:rPr>
              <a:t>Each element has an index</a:t>
            </a:r>
            <a:r>
              <a:rPr lang="en-US" dirty="0">
                <a:solidFill>
                  <a:srgbClr val="FF0000"/>
                </a:solidFill>
              </a:rPr>
              <a:t> UNORDERED</a:t>
            </a:r>
            <a:endParaRPr lang="en-US" strike="sngStrike" dirty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en-US" strike="sngStrike" dirty="0">
                <a:solidFill>
                  <a:srgbClr val="FF0000"/>
                </a:solidFill>
              </a:rPr>
              <a:t>Unique integer identifying its position in the list</a:t>
            </a:r>
          </a:p>
          <a:p>
            <a:pPr lvl="1">
              <a:defRPr/>
            </a:pPr>
            <a:r>
              <a:rPr lang="en-US" dirty="0"/>
              <a:t>A set is one type of data structure</a:t>
            </a:r>
          </a:p>
          <a:p>
            <a:pPr lvl="2">
              <a:defRPr/>
            </a:pPr>
            <a:r>
              <a:rPr lang="en-US" dirty="0"/>
              <a:t>A mechanism for organizing related data</a:t>
            </a:r>
          </a:p>
        </p:txBody>
      </p:sp>
    </p:spTree>
    <p:extLst>
      <p:ext uri="{BB962C8B-B14F-4D97-AF65-F5344CB8AC3E}">
        <p14:creationId xmlns:p14="http://schemas.microsoft.com/office/powerpoint/2010/main" val="179631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a list/tuple, a set is unordered</a:t>
            </a:r>
          </a:p>
          <a:p>
            <a:r>
              <a:rPr lang="en-US" dirty="0"/>
              <a:t>The functions for a set are very different (we can’t index/slice)</a:t>
            </a:r>
          </a:p>
          <a:p>
            <a:r>
              <a:rPr lang="en-US" dirty="0"/>
              <a:t>Unlike tuples, sets can change.</a:t>
            </a:r>
          </a:p>
          <a:p>
            <a:r>
              <a:rPr lang="en-US" dirty="0"/>
              <a:t>Format</a:t>
            </a:r>
          </a:p>
          <a:p>
            <a:pPr lvl="1"/>
            <a:r>
              <a:rPr lang="en-US" dirty="0"/>
              <a:t>&lt;set name&gt; = </a:t>
            </a:r>
            <a:r>
              <a:rPr lang="en-US" b="1" dirty="0">
                <a:solidFill>
                  <a:srgbClr val="FF0000"/>
                </a:solidFill>
              </a:rPr>
              <a:t>{</a:t>
            </a:r>
            <a:r>
              <a:rPr lang="en-US" dirty="0"/>
              <a:t>&lt;value&gt;, &lt;value&gt;, ... , &lt;value&gt;</a:t>
            </a:r>
            <a:r>
              <a:rPr lang="en-US" b="1" dirty="0">
                <a:solidFill>
                  <a:srgbClr val="FF0000"/>
                </a:solidFill>
              </a:rPr>
              <a:t>}</a:t>
            </a:r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names = {“Albert”, Brian”, ”Carl”}</a:t>
            </a:r>
          </a:p>
        </p:txBody>
      </p:sp>
    </p:spTree>
    <p:extLst>
      <p:ext uri="{BB962C8B-B14F-4D97-AF65-F5344CB8AC3E}">
        <p14:creationId xmlns:p14="http://schemas.microsoft.com/office/powerpoint/2010/main" val="322886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Format:</a:t>
            </a:r>
          </a:p>
          <a:p>
            <a:pPr marL="0" indent="0">
              <a:buNone/>
            </a:pPr>
            <a:r>
              <a:rPr lang="en-US" dirty="0"/>
              <a:t>	&lt;set name&gt; = {&lt;value 1&gt;, &lt;value 2&gt;, ... , &lt;value n&gt;}</a:t>
            </a:r>
          </a:p>
          <a:p>
            <a:pPr marL="0" indent="0">
              <a:buNone/>
            </a:pPr>
            <a:r>
              <a:rPr lang="en-US" dirty="0"/>
              <a:t>Examples: </a:t>
            </a:r>
          </a:p>
          <a:p>
            <a:pPr marL="457200" lvl="1" indent="0">
              <a:buNone/>
            </a:pPr>
            <a:r>
              <a:rPr lang="en-US" dirty="0" err="1"/>
              <a:t>nums</a:t>
            </a:r>
            <a:r>
              <a:rPr lang="en-US" dirty="0"/>
              <a:t> = {10.0, 9.0, 8.5, 5.0, 7.5}</a:t>
            </a:r>
          </a:p>
          <a:p>
            <a:pPr marL="457200" lvl="1" indent="0">
              <a:buNone/>
            </a:pPr>
            <a:r>
              <a:rPr lang="en-US" dirty="0"/>
              <a:t>letters = {'a', 'b', 'c', 'd', 'e', 'f', ‘g’}</a:t>
            </a:r>
          </a:p>
          <a:p>
            <a:pPr marL="457200" lvl="1" indent="0">
              <a:buNone/>
            </a:pPr>
            <a:r>
              <a:rPr lang="en-US" dirty="0"/>
              <a:t>names = {'Marc', 'Jim', 'Ken’}</a:t>
            </a:r>
          </a:p>
          <a:p>
            <a:pPr marL="457200" lvl="1" indent="0">
              <a:buNone/>
            </a:pPr>
            <a:r>
              <a:rPr lang="en-CA" dirty="0"/>
              <a:t>mixed = {1.0,1,”this”,True}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defining the set memory is allocated for it</a:t>
            </a:r>
          </a:p>
          <a:p>
            <a:pPr marL="0" indent="0">
              <a:buNone/>
            </a:pPr>
            <a:r>
              <a:rPr lang="en-US" dirty="0"/>
              <a:t>names = set()  </a:t>
            </a:r>
            <a:r>
              <a:rPr lang="en-US" dirty="0">
                <a:sym typeface="Wingdings" panose="05000000000000000000" pitchFamily="2" charset="2"/>
              </a:rPr>
              <a:t> Only way to declare an empty set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{} -&gt; is interpreted as a empty dictionary</a:t>
            </a:r>
          </a:p>
        </p:txBody>
      </p:sp>
    </p:spTree>
    <p:extLst>
      <p:ext uri="{BB962C8B-B14F-4D97-AF65-F5344CB8AC3E}">
        <p14:creationId xmlns:p14="http://schemas.microsoft.com/office/powerpoint/2010/main" val="175791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40F76B-B159-4441-8127-D77580ADA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017786"/>
              </p:ext>
            </p:extLst>
          </p:nvPr>
        </p:nvGraphicFramePr>
        <p:xfrm>
          <a:off x="838200" y="1897626"/>
          <a:ext cx="10515600" cy="4323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1021742695"/>
                    </a:ext>
                  </a:extLst>
                </a:gridCol>
                <a:gridCol w="3128706">
                  <a:extLst>
                    <a:ext uri="{9D8B030D-6E8A-4147-A177-3AD203B41FA5}">
                      <a16:colId xmlns:a16="http://schemas.microsoft.com/office/drawing/2014/main" val="775303902"/>
                    </a:ext>
                  </a:extLst>
                </a:gridCol>
                <a:gridCol w="5621594">
                  <a:extLst>
                    <a:ext uri="{9D8B030D-6E8A-4147-A177-3AD203B41FA5}">
                      <a16:colId xmlns:a16="http://schemas.microsoft.com/office/drawing/2014/main" val="1072661669"/>
                    </a:ext>
                  </a:extLst>
                </a:gridCol>
              </a:tblGrid>
              <a:tr h="298839"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5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x = {1,1,1,2,2,2,2}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x = {1,2}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2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Boolean if item is in set at base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8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Concatenation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names1+names2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Join two sets into larger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0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Update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add(item)</a:t>
                      </a:r>
                    </a:p>
                    <a:p>
                      <a:r>
                        <a:rPr lang="en-US" dirty="0"/>
                        <a:t>update(set)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remove(item)</a:t>
                      </a:r>
                    </a:p>
                    <a:p>
                      <a:r>
                        <a:rPr lang="en-US" dirty="0"/>
                        <a:t>discard(item)</a:t>
                      </a:r>
                    </a:p>
                    <a:p>
                      <a:r>
                        <a:rPr lang="en-US" dirty="0"/>
                        <a:t>pop()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change if duplicate</a:t>
                      </a:r>
                    </a:p>
                    <a:p>
                      <a:r>
                        <a:rPr lang="en-US" dirty="0"/>
                        <a:t>add all items from other set</a:t>
                      </a:r>
                    </a:p>
                    <a:p>
                      <a:r>
                        <a:rPr lang="en-US" dirty="0"/>
                        <a:t>error if no item</a:t>
                      </a:r>
                    </a:p>
                    <a:p>
                      <a:r>
                        <a:rPr lang="en-US" dirty="0"/>
                        <a:t>no error</a:t>
                      </a:r>
                    </a:p>
                    <a:p>
                      <a:r>
                        <a:rPr lang="en-US" dirty="0"/>
                        <a:t>random remove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6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len</a:t>
                      </a:r>
                      <a:r>
                        <a:rPr lang="en-US" dirty="0"/>
                        <a:t>(name)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length of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94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name*x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Multiply to get set with int x copies of its contents in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1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x in name :</a:t>
                      </a:r>
                    </a:p>
                    <a:p>
                      <a:r>
                        <a:rPr lang="en-US" dirty="0"/>
                        <a:t>     print(x)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Iterate through each item in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11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63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use sets?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Natural uniqueness can make some things quick (we can skip membership checks)</a:t>
            </a:r>
          </a:p>
          <a:p>
            <a:pPr lvl="1"/>
            <a:r>
              <a:rPr lang="en-US" dirty="0"/>
              <a:t>Sets are rather common in many pure mathematics, logic, philosophy, and computer science (especially AI)</a:t>
            </a:r>
          </a:p>
          <a:p>
            <a:pPr lvl="1"/>
            <a:r>
              <a:rPr lang="en-US" dirty="0"/>
              <a:t>Where have you seen sets visualized (Venn Diagrams!)</a:t>
            </a:r>
          </a:p>
        </p:txBody>
      </p:sp>
    </p:spTree>
    <p:extLst>
      <p:ext uri="{BB962C8B-B14F-4D97-AF65-F5344CB8AC3E}">
        <p14:creationId xmlns:p14="http://schemas.microsoft.com/office/powerpoint/2010/main" val="371605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Intersection (and)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 Notation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Python</a:t>
                </a:r>
              </a:p>
              <a:p>
                <a:pPr marL="0" indent="0">
                  <a:buNone/>
                </a:pPr>
                <a:r>
                  <a:rPr lang="en-US" dirty="0"/>
                  <a:t>A &amp; B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https://upload.wikimedia.org/wikipedia/commons/thumb/9/99/Venn0001.svg/180px-Venn0001.svg.png">
            <a:extLst>
              <a:ext uri="{FF2B5EF4-FFF2-40B4-BE49-F238E27FC236}">
                <a16:creationId xmlns:a16="http://schemas.microsoft.com/office/drawing/2014/main" id="{0670D9F3-5FB0-4E65-8591-B6879F15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61" y="1825625"/>
            <a:ext cx="59789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B0EDC-A28F-46B8-BFDD-88450DF3D6FE}"/>
              </a:ext>
            </a:extLst>
          </p:cNvPr>
          <p:cNvSpPr txBox="1"/>
          <p:nvPr/>
        </p:nvSpPr>
        <p:spPr>
          <a:xfrm>
            <a:off x="5456903" y="1825625"/>
            <a:ext cx="58206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</a:t>
            </a:r>
          </a:p>
          <a:p>
            <a:endParaRPr lang="en-US" sz="4400" dirty="0"/>
          </a:p>
          <a:p>
            <a:pPr algn="ctr"/>
            <a:r>
              <a:rPr lang="en-US" sz="4400" dirty="0"/>
              <a:t>A                   B</a:t>
            </a:r>
          </a:p>
        </p:txBody>
      </p:sp>
    </p:spTree>
    <p:extLst>
      <p:ext uri="{BB962C8B-B14F-4D97-AF65-F5344CB8AC3E}">
        <p14:creationId xmlns:p14="http://schemas.microsoft.com/office/powerpoint/2010/main" val="273921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Union (or)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 Notation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Python</a:t>
                </a:r>
              </a:p>
              <a:p>
                <a:pPr marL="0" indent="0">
                  <a:buNone/>
                </a:pPr>
                <a:r>
                  <a:rPr lang="en-US" dirty="0"/>
                  <a:t>A | B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s://upload.wikimedia.org/wikipedia/commons/thumb/3/30/Venn0111.svg/180px-Venn0111.svg.png">
            <a:extLst>
              <a:ext uri="{FF2B5EF4-FFF2-40B4-BE49-F238E27FC236}">
                <a16:creationId xmlns:a16="http://schemas.microsoft.com/office/drawing/2014/main" id="{2661E2C1-2517-475B-9927-D1E826A1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76" y="1690688"/>
            <a:ext cx="5774724" cy="42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10CC8E-C9AB-410C-B03E-65DB6DA681EE}"/>
              </a:ext>
            </a:extLst>
          </p:cNvPr>
          <p:cNvSpPr txBox="1"/>
          <p:nvPr/>
        </p:nvSpPr>
        <p:spPr>
          <a:xfrm>
            <a:off x="5653549" y="1690687"/>
            <a:ext cx="56142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</a:t>
            </a:r>
          </a:p>
          <a:p>
            <a:endParaRPr lang="en-US" sz="4400" dirty="0"/>
          </a:p>
          <a:p>
            <a:pPr algn="ctr"/>
            <a:r>
              <a:rPr lang="en-US" sz="4400" dirty="0"/>
              <a:t>A                   B</a:t>
            </a:r>
          </a:p>
        </p:txBody>
      </p:sp>
    </p:spTree>
    <p:extLst>
      <p:ext uri="{BB962C8B-B14F-4D97-AF65-F5344CB8AC3E}">
        <p14:creationId xmlns:p14="http://schemas.microsoft.com/office/powerpoint/2010/main" val="280030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Symmetric Difference (not and)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 Notation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Python</a:t>
                </a:r>
              </a:p>
              <a:p>
                <a:pPr marL="0" indent="0">
                  <a:buNone/>
                </a:pPr>
                <a:r>
                  <a:rPr lang="en-US" dirty="0"/>
                  <a:t>A ^ B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upload.wikimedia.org/wikipedia/commons/thumb/4/46/Venn0110.svg/180px-Venn0110.svg.png">
            <a:extLst>
              <a:ext uri="{FF2B5EF4-FFF2-40B4-BE49-F238E27FC236}">
                <a16:creationId xmlns:a16="http://schemas.microsoft.com/office/drawing/2014/main" id="{CF1F79E0-D332-4279-96DF-9F96EA57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49" y="1494157"/>
            <a:ext cx="6133152" cy="44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53DC5-702B-42C3-A90A-4DEFE295E215}"/>
              </a:ext>
            </a:extLst>
          </p:cNvPr>
          <p:cNvSpPr txBox="1"/>
          <p:nvPr/>
        </p:nvSpPr>
        <p:spPr>
          <a:xfrm>
            <a:off x="5299587" y="1612489"/>
            <a:ext cx="59780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</a:t>
            </a:r>
          </a:p>
          <a:p>
            <a:endParaRPr lang="en-US" sz="4400" dirty="0"/>
          </a:p>
          <a:p>
            <a:pPr algn="ctr"/>
            <a:r>
              <a:rPr lang="en-US" sz="4400" dirty="0"/>
              <a:t>A                   B</a:t>
            </a:r>
          </a:p>
        </p:txBody>
      </p:sp>
    </p:spTree>
    <p:extLst>
      <p:ext uri="{BB962C8B-B14F-4D97-AF65-F5344CB8AC3E}">
        <p14:creationId xmlns:p14="http://schemas.microsoft.com/office/powerpoint/2010/main" val="419338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Complement Difference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 Notation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B \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⋂</m:t>
                    </m:r>
                  </m:oMath>
                </a14:m>
                <a:r>
                  <a:rPr lang="en-US" dirty="0"/>
                  <a:t> B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Python</a:t>
                </a:r>
              </a:p>
              <a:p>
                <a:pPr marL="0" indent="0">
                  <a:buNone/>
                </a:pPr>
                <a:r>
                  <a:rPr lang="en-US" dirty="0"/>
                  <a:t>B - A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thumb/5/5a/Venn0010.svg/180px-Venn0010.svg.png">
            <a:extLst>
              <a:ext uri="{FF2B5EF4-FFF2-40B4-BE49-F238E27FC236}">
                <a16:creationId xmlns:a16="http://schemas.microsoft.com/office/drawing/2014/main" id="{FAEC0DD8-2D1F-41F2-ACDB-89163612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04" y="1690687"/>
            <a:ext cx="5978937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E1332-C214-4922-B71E-E0A3071B3245}"/>
              </a:ext>
            </a:extLst>
          </p:cNvPr>
          <p:cNvSpPr txBox="1"/>
          <p:nvPr/>
        </p:nvSpPr>
        <p:spPr>
          <a:xfrm>
            <a:off x="5751871" y="1825623"/>
            <a:ext cx="57125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</a:t>
            </a:r>
          </a:p>
          <a:p>
            <a:endParaRPr lang="en-US" sz="4400" dirty="0"/>
          </a:p>
          <a:p>
            <a:pPr algn="ctr"/>
            <a:r>
              <a:rPr lang="en-US" sz="4400" dirty="0"/>
              <a:t>A                   B</a:t>
            </a:r>
          </a:p>
        </p:txBody>
      </p:sp>
    </p:spTree>
    <p:extLst>
      <p:ext uri="{BB962C8B-B14F-4D97-AF65-F5344CB8AC3E}">
        <p14:creationId xmlns:p14="http://schemas.microsoft.com/office/powerpoint/2010/main" val="321998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D22837-7617-4C89-8796-28689B45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Tuples?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F1630-5626-4D2B-AB7C-698E9538A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23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questions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40F76B-B159-4441-8127-D77580ADAC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97626"/>
          <a:ext cx="10515600" cy="2961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1021742695"/>
                    </a:ext>
                  </a:extLst>
                </a:gridCol>
                <a:gridCol w="3128706">
                  <a:extLst>
                    <a:ext uri="{9D8B030D-6E8A-4147-A177-3AD203B41FA5}">
                      <a16:colId xmlns:a16="http://schemas.microsoft.com/office/drawing/2014/main" val="775303902"/>
                    </a:ext>
                  </a:extLst>
                </a:gridCol>
                <a:gridCol w="5621594">
                  <a:extLst>
                    <a:ext uri="{9D8B030D-6E8A-4147-A177-3AD203B41FA5}">
                      <a16:colId xmlns:a16="http://schemas.microsoft.com/office/drawing/2014/main" val="1072661669"/>
                    </a:ext>
                  </a:extLst>
                </a:gridCol>
              </a:tblGrid>
              <a:tr h="298839"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5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 disjoint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x.isdisjoint</a:t>
                      </a:r>
                      <a:r>
                        <a:rPr lang="en-US" dirty="0"/>
                        <a:t>(y)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if neither 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 share an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2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 subset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x.issubset</a:t>
                      </a:r>
                      <a:r>
                        <a:rPr lang="en-US" dirty="0"/>
                        <a:t>(y)   OR  x &lt;=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if all elements in x are in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8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noStrike" dirty="0"/>
                        <a:t>Is superset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err="1"/>
                        <a:t>x.issuperset</a:t>
                      </a:r>
                      <a:r>
                        <a:rPr lang="en-US" strike="noStrike" dirty="0"/>
                        <a:t>(y)   OR x &gt;=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True if all in elements in y are in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0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x==y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if all elements in x are in y, all elements in y are in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6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!=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if at least one element is not in both x and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94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 subset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&lt;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x&lt;=y and x!=y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08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 superset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&gt;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x&gt;=y and x!=y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1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6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dictionaries.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5B00-5AEA-43A9-BD65-420C28C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a Tuple?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9D4E-93AC-4859-97F5-3652AE1FD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collection of values</a:t>
            </a:r>
          </a:p>
          <a:p>
            <a:pPr lvl="1">
              <a:defRPr/>
            </a:pPr>
            <a:r>
              <a:rPr lang="en-US" dirty="0"/>
              <a:t>Values </a:t>
            </a:r>
          </a:p>
          <a:p>
            <a:pPr lvl="2">
              <a:defRPr/>
            </a:pPr>
            <a:r>
              <a:rPr lang="en-US" dirty="0"/>
              <a:t>May all have the same type</a:t>
            </a:r>
            <a:r>
              <a:rPr lang="en-CA" dirty="0"/>
              <a:t>, or</a:t>
            </a:r>
          </a:p>
          <a:p>
            <a:pPr lvl="2">
              <a:defRPr/>
            </a:pPr>
            <a:r>
              <a:rPr lang="en-US" dirty="0"/>
              <a:t>May have different types</a:t>
            </a:r>
          </a:p>
          <a:p>
            <a:pPr lvl="1">
              <a:defRPr/>
            </a:pPr>
            <a:r>
              <a:rPr lang="en-US" dirty="0"/>
              <a:t>Each item is referred to as an element</a:t>
            </a:r>
          </a:p>
          <a:p>
            <a:pPr lvl="1">
              <a:defRPr/>
            </a:pPr>
            <a:r>
              <a:rPr lang="en-US" dirty="0"/>
              <a:t>Each element has an index (ORDERED)</a:t>
            </a:r>
          </a:p>
          <a:p>
            <a:pPr lvl="2">
              <a:defRPr/>
            </a:pPr>
            <a:r>
              <a:rPr lang="en-US" dirty="0"/>
              <a:t>Unique integer identifying its position in the tuple</a:t>
            </a:r>
          </a:p>
          <a:p>
            <a:pPr lvl="1">
              <a:defRPr/>
            </a:pPr>
            <a:r>
              <a:rPr lang="en-US" dirty="0"/>
              <a:t>A tuple is one type of data structure</a:t>
            </a:r>
          </a:p>
          <a:p>
            <a:pPr lvl="2">
              <a:defRPr/>
            </a:pPr>
            <a:r>
              <a:rPr lang="en-US" dirty="0"/>
              <a:t>A mechanism for organizing related data</a:t>
            </a:r>
          </a:p>
        </p:txBody>
      </p:sp>
    </p:spTree>
    <p:extLst>
      <p:ext uri="{BB962C8B-B14F-4D97-AF65-F5344CB8AC3E}">
        <p14:creationId xmlns:p14="http://schemas.microsoft.com/office/powerpoint/2010/main" val="32550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thing to remember!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to lists, but </a:t>
            </a:r>
          </a:p>
          <a:p>
            <a:pPr lvl="1"/>
            <a:r>
              <a:rPr lang="en-GB" dirty="0"/>
              <a:t>length cannot be changed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Items cannot be modified (immutable)</a:t>
            </a:r>
          </a:p>
          <a:p>
            <a:pPr lvl="1"/>
            <a:r>
              <a:rPr lang="en-GB" dirty="0"/>
              <a:t>() empty tuple, (3,) length one tuple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aTuple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= (1,"ICT",3.14)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0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 list, a tuple is a sequence type that its elements can be of any other type	</a:t>
            </a:r>
          </a:p>
          <a:p>
            <a:r>
              <a:rPr lang="en-US" dirty="0"/>
              <a:t>Support many of the same operations as lists</a:t>
            </a:r>
          </a:p>
          <a:p>
            <a:r>
              <a:rPr lang="en-US" dirty="0"/>
              <a:t>Unlike lists, tuples are used to store data that should not be changed.</a:t>
            </a:r>
          </a:p>
          <a:p>
            <a:r>
              <a:rPr lang="en-US" dirty="0"/>
              <a:t>Format</a:t>
            </a:r>
          </a:p>
          <a:p>
            <a:pPr lvl="1"/>
            <a:r>
              <a:rPr lang="en-US" dirty="0"/>
              <a:t>&lt;tuple name&gt; =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dirty="0"/>
              <a:t>&lt;value 1&gt;, &lt;value 2&gt;, ... , &lt;value n&gt;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3393" y="5111571"/>
            <a:ext cx="304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student = ('Marc', 123456789, 9.5) </a:t>
            </a:r>
          </a:p>
          <a:p>
            <a:r>
              <a:rPr lang="en-US" dirty="0">
                <a:latin typeface="Arial Narrow" panose="020B0606020202030204" pitchFamily="34" charset="0"/>
              </a:rPr>
              <a:t>print (student) </a:t>
            </a:r>
          </a:p>
          <a:p>
            <a:r>
              <a:rPr lang="en-US" dirty="0">
                <a:latin typeface="Arial Narrow" panose="020B0606020202030204" pitchFamily="34" charset="0"/>
              </a:rPr>
              <a:t>print (student[1]) </a:t>
            </a:r>
          </a:p>
          <a:p>
            <a:r>
              <a:rPr lang="en-US" dirty="0">
                <a:latin typeface="Arial Narrow" panose="020B0606020202030204" pitchFamily="34" charset="0"/>
              </a:rPr>
              <a:t>#student[2] = 10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316361" y="5495425"/>
            <a:ext cx="1189704" cy="432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09187" y="5388568"/>
            <a:ext cx="292018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('Marc', 123456789, 9.5)</a:t>
            </a:r>
          </a:p>
          <a:p>
            <a:r>
              <a:rPr lang="en-US" b="1" dirty="0">
                <a:solidFill>
                  <a:schemeClr val="bg1"/>
                </a:solidFill>
              </a:rPr>
              <a:t>123456789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67897" y="6105832"/>
            <a:ext cx="1445342" cy="4424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5717" y="6488668"/>
            <a:ext cx="647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TypeError</a:t>
            </a:r>
            <a:r>
              <a:rPr lang="en-US" dirty="0"/>
              <a:t>: 'tuple' object does not support item assignment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37470" y="3945924"/>
            <a:ext cx="411892" cy="3459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147222" y="4011827"/>
            <a:ext cx="205946" cy="2306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5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Format:</a:t>
            </a:r>
          </a:p>
          <a:p>
            <a:pPr marL="0" indent="0">
              <a:buNone/>
            </a:pPr>
            <a:r>
              <a:rPr lang="en-US" dirty="0"/>
              <a:t>	&lt;list name&gt; = (&lt;value 1&gt;, &lt;value 2&gt;, ... , &lt;value n&gt;)</a:t>
            </a:r>
          </a:p>
          <a:p>
            <a:pPr marL="0" indent="0">
              <a:buNone/>
            </a:pPr>
            <a:r>
              <a:rPr lang="en-US" dirty="0"/>
              <a:t>Examples: </a:t>
            </a:r>
          </a:p>
          <a:p>
            <a:pPr marL="457200" lvl="1" indent="0">
              <a:buNone/>
            </a:pPr>
            <a:r>
              <a:rPr lang="en-US" dirty="0" err="1"/>
              <a:t>nums</a:t>
            </a:r>
            <a:r>
              <a:rPr lang="en-US" dirty="0"/>
              <a:t> = (10.0, 9.0, 8.5, 5.0, 7.5)</a:t>
            </a:r>
          </a:p>
          <a:p>
            <a:pPr marL="457200" lvl="1" indent="0">
              <a:buNone/>
            </a:pPr>
            <a:r>
              <a:rPr lang="en-US" dirty="0"/>
              <a:t>letters = ('a', 'b', 'c', 'd', 'e', 'f', 'g’)</a:t>
            </a:r>
          </a:p>
          <a:p>
            <a:pPr marL="457200" lvl="1" indent="0">
              <a:buNone/>
            </a:pPr>
            <a:r>
              <a:rPr lang="en-US" dirty="0"/>
              <a:t>names = ('Marc', 'Jim', 'Ken’)</a:t>
            </a:r>
          </a:p>
          <a:p>
            <a:pPr marL="457200" lvl="1" indent="0">
              <a:buNone/>
            </a:pPr>
            <a:r>
              <a:rPr lang="en-CA" dirty="0"/>
              <a:t>mixed = (1.0,1,”this”,True)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defining the tuple memory is allocated for it</a:t>
            </a:r>
          </a:p>
          <a:p>
            <a:pPr marL="0" indent="0">
              <a:buNone/>
            </a:pPr>
            <a:r>
              <a:rPr lang="en-US" dirty="0"/>
              <a:t>names = (x,)  </a:t>
            </a:r>
            <a:r>
              <a:rPr lang="en-US" dirty="0">
                <a:sym typeface="Wingdings" panose="05000000000000000000" pitchFamily="2" charset="2"/>
              </a:rPr>
              <a:t> Singleton tuple of one 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Regular brackets () without comma are interpreted as empty tuple</a:t>
            </a:r>
          </a:p>
        </p:txBody>
      </p:sp>
    </p:spTree>
    <p:extLst>
      <p:ext uri="{BB962C8B-B14F-4D97-AF65-F5344CB8AC3E}">
        <p14:creationId xmlns:p14="http://schemas.microsoft.com/office/powerpoint/2010/main" val="374975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operations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40F76B-B159-4441-8127-D77580ADA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62583"/>
              </p:ext>
            </p:extLst>
          </p:nvPr>
        </p:nvGraphicFramePr>
        <p:xfrm>
          <a:off x="838200" y="1897626"/>
          <a:ext cx="10515600" cy="4241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1021742695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775303902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1072661669"/>
                    </a:ext>
                  </a:extLst>
                </a:gridCol>
              </a:tblGrid>
              <a:tr h="298839"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5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Indexing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name[i]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item by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2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name[</a:t>
                      </a:r>
                      <a:r>
                        <a:rPr lang="en-US" dirty="0" err="1"/>
                        <a:t>start:end:step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sub-tuple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8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Concatenation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names1+names2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Join two tuples into larger 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0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baseline="0" dirty="0">
                          <a:solidFill>
                            <a:srgbClr val="FF0000"/>
                          </a:solidFill>
                        </a:rPr>
                        <a:t>Update</a:t>
                      </a:r>
                      <a:r>
                        <a:rPr lang="en-US" strike="dblStrike" baseline="0" dirty="0">
                          <a:solidFill>
                            <a:srgbClr val="FF0000"/>
                          </a:solidFill>
                        </a:rPr>
                        <a:t> 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Immutable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Use slicing to get sub-tuple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Use concatenation to get larger 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6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len</a:t>
                      </a:r>
                      <a:r>
                        <a:rPr lang="en-US" dirty="0"/>
                        <a:t>(name)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length of 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94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 to get tuple with int x copies of its contents in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1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in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Boolean if item is in tuple at base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98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x in name :</a:t>
                      </a:r>
                    </a:p>
                    <a:p>
                      <a:r>
                        <a:rPr lang="en-US" dirty="0"/>
                        <a:t>     print(x)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Iterate through each item in 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11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name.index</a:t>
                      </a:r>
                      <a:r>
                        <a:rPr lang="en-US" dirty="0"/>
                        <a:t>(“Carl”)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first index of item “Carl” in tuple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5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30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effect when we return multiple values from a function we are using tuples</a:t>
            </a:r>
          </a:p>
          <a:p>
            <a:r>
              <a:rPr lang="en-US" dirty="0"/>
              <a:t>The same</a:t>
            </a:r>
          </a:p>
          <a:p>
            <a:pPr marL="0" indent="0">
              <a:buNone/>
            </a:pPr>
            <a:r>
              <a:rPr lang="en-US" dirty="0"/>
              <a:t>def foo():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x,y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 foo():</a:t>
            </a:r>
          </a:p>
          <a:p>
            <a:pPr marL="0" indent="0">
              <a:buNone/>
            </a:pPr>
            <a:r>
              <a:rPr lang="en-US" dirty="0"/>
              <a:t>	return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r>
              <a:rPr lang="en-US" dirty="0"/>
              <a:t>A number of common languages don’t have tuples a structure like tuples, and are limited to returning a single pointer of data.</a:t>
            </a:r>
          </a:p>
        </p:txBody>
      </p:sp>
    </p:spTree>
    <p:extLst>
      <p:ext uri="{BB962C8B-B14F-4D97-AF65-F5344CB8AC3E}">
        <p14:creationId xmlns:p14="http://schemas.microsoft.com/office/powerpoint/2010/main" val="343653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Packing/Unpacking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can define a tuple without brackets. Python will interpret variables/expressions separated by commas. </a:t>
            </a:r>
          </a:p>
          <a:p>
            <a:pPr marL="0" indent="0">
              <a:buNone/>
            </a:pPr>
            <a:r>
              <a:rPr lang="en-US" dirty="0"/>
              <a:t>x = 1,2</a:t>
            </a:r>
          </a:p>
          <a:p>
            <a:pPr marL="0" indent="0">
              <a:buNone/>
            </a:pPr>
            <a:r>
              <a:rPr lang="en-US" dirty="0"/>
              <a:t>print(x) -&gt; (1,2)</a:t>
            </a:r>
          </a:p>
          <a:p>
            <a:pPr marL="0" indent="0">
              <a:buNone/>
            </a:pPr>
            <a:r>
              <a:rPr lang="en-US" dirty="0"/>
              <a:t>print(x[0]) -&gt; 1</a:t>
            </a:r>
          </a:p>
          <a:p>
            <a:pPr marL="0" indent="0">
              <a:buNone/>
            </a:pPr>
            <a:r>
              <a:rPr lang="en-US" dirty="0"/>
              <a:t>print(x[1]) -&gt;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a,b</a:t>
            </a:r>
            <a:r>
              <a:rPr lang="en-US" dirty="0"/>
              <a:t> = x</a:t>
            </a:r>
          </a:p>
          <a:p>
            <a:pPr marL="0" indent="0">
              <a:buNone/>
            </a:pPr>
            <a:r>
              <a:rPr lang="en-US" dirty="0"/>
              <a:t>print(a) -&gt; 1</a:t>
            </a:r>
          </a:p>
          <a:p>
            <a:pPr marL="0" indent="0">
              <a:buNone/>
            </a:pPr>
            <a:r>
              <a:rPr lang="en-US" dirty="0"/>
              <a:t>print(b) -&gt;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process seen here is generally called packing, and unpacking</a:t>
            </a:r>
          </a:p>
        </p:txBody>
      </p:sp>
    </p:spTree>
    <p:extLst>
      <p:ext uri="{BB962C8B-B14F-4D97-AF65-F5344CB8AC3E}">
        <p14:creationId xmlns:p14="http://schemas.microsoft.com/office/powerpoint/2010/main" val="14381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188</TotalTime>
  <Words>1364</Words>
  <Application>Microsoft Office PowerPoint</Application>
  <PresentationFormat>Widescreen</PresentationFormat>
  <Paragraphs>265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Cambria Math</vt:lpstr>
      <vt:lpstr>Courier New</vt:lpstr>
      <vt:lpstr>Office Theme</vt:lpstr>
      <vt:lpstr>Structures: Sets and Tuples</vt:lpstr>
      <vt:lpstr>Tuples?</vt:lpstr>
      <vt:lpstr>What is a Tuple?</vt:lpstr>
      <vt:lpstr>Main thing to remember!</vt:lpstr>
      <vt:lpstr>Tuples</vt:lpstr>
      <vt:lpstr>Tuple</vt:lpstr>
      <vt:lpstr>Tuple operations</vt:lpstr>
      <vt:lpstr>Tuple</vt:lpstr>
      <vt:lpstr>Packing/Unpacking</vt:lpstr>
      <vt:lpstr>What is a Set?</vt:lpstr>
      <vt:lpstr>What is a Set?</vt:lpstr>
      <vt:lpstr>Set</vt:lpstr>
      <vt:lpstr>Set</vt:lpstr>
      <vt:lpstr>Set operations</vt:lpstr>
      <vt:lpstr>Sets</vt:lpstr>
      <vt:lpstr>Intersection (and)</vt:lpstr>
      <vt:lpstr>Union (or)</vt:lpstr>
      <vt:lpstr>Symmetric Difference (not and)</vt:lpstr>
      <vt:lpstr>Complement Difference </vt:lpstr>
      <vt:lpstr>Set questions</vt:lpstr>
      <vt:lpstr>Onward to … dictionaries.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2022-05-17T21:49:32Z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