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35"/>
  </p:notesMasterIdLst>
  <p:sldIdLst>
    <p:sldId id="678" r:id="rId6"/>
    <p:sldId id="373" r:id="rId7"/>
    <p:sldId id="374" r:id="rId8"/>
    <p:sldId id="776" r:id="rId9"/>
    <p:sldId id="766" r:id="rId10"/>
    <p:sldId id="777" r:id="rId11"/>
    <p:sldId id="375" r:id="rId12"/>
    <p:sldId id="376" r:id="rId13"/>
    <p:sldId id="778" r:id="rId14"/>
    <p:sldId id="377" r:id="rId15"/>
    <p:sldId id="379" r:id="rId16"/>
    <p:sldId id="780" r:id="rId17"/>
    <p:sldId id="381" r:id="rId18"/>
    <p:sldId id="382" r:id="rId19"/>
    <p:sldId id="768" r:id="rId20"/>
    <p:sldId id="781" r:id="rId21"/>
    <p:sldId id="383" r:id="rId22"/>
    <p:sldId id="787" r:id="rId23"/>
    <p:sldId id="401" r:id="rId24"/>
    <p:sldId id="791" r:id="rId25"/>
    <p:sldId id="403" r:id="rId26"/>
    <p:sldId id="404" r:id="rId27"/>
    <p:sldId id="788" r:id="rId28"/>
    <p:sldId id="769" r:id="rId29"/>
    <p:sldId id="419" r:id="rId30"/>
    <p:sldId id="405" r:id="rId31"/>
    <p:sldId id="790" r:id="rId32"/>
    <p:sldId id="406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26C6C-0790-4555-83BD-95E417F91C5D}" v="1" dt="2022-05-17T21:49:40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9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15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2410FAB6-247E-4C64-994D-C95FA2FFB497}"/>
    <pc:docChg chg="modSld">
      <pc:chgData name="Jonathan Hudson" userId="f8f8b515-48f0-425a-9b2c-7a1cb9f57f80" providerId="ADAL" clId="{2410FAB6-247E-4C64-994D-C95FA2FFB497}" dt="2021-05-03T17:39:46.220" v="22" actId="20577"/>
      <pc:docMkLst>
        <pc:docMk/>
      </pc:docMkLst>
      <pc:sldChg chg="modSp mod">
        <pc:chgData name="Jonathan Hudson" userId="f8f8b515-48f0-425a-9b2c-7a1cb9f57f80" providerId="ADAL" clId="{2410FAB6-247E-4C64-994D-C95FA2FFB497}" dt="2021-05-03T17:39:46.220" v="2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2410FAB6-247E-4C64-994D-C95FA2FFB497}" dt="2021-05-03T17:39:46.220" v="22" actId="20577"/>
          <ac:spMkLst>
            <pc:docMk/>
            <pc:sldMk cId="1814768217" sldId="256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E07B5CA5-A600-4E5C-B3AB-B4BD27320373}"/>
    <pc:docChg chg="undo custSel addSld delSld modSld delMainMaster">
      <pc:chgData name="Jonathan Hudson" userId="f8f8b515-48f0-425a-9b2c-7a1cb9f57f80" providerId="ADAL" clId="{E07B5CA5-A600-4E5C-B3AB-B4BD27320373}" dt="2021-05-03T16:47:59.076" v="572" actId="1035"/>
      <pc:docMkLst>
        <pc:docMk/>
      </pc:docMkLst>
      <pc:sldChg chg="modSp mod">
        <pc:chgData name="Jonathan Hudson" userId="f8f8b515-48f0-425a-9b2c-7a1cb9f57f80" providerId="ADAL" clId="{E07B5CA5-A600-4E5C-B3AB-B4BD27320373}" dt="2021-05-03T16:39:04.364" v="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E07B5CA5-A600-4E5C-B3AB-B4BD27320373}" dt="2021-05-03T16:39:04.364" v="4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E07B5CA5-A600-4E5C-B3AB-B4BD27320373}" dt="2021-05-03T16:39:12.868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E07B5CA5-A600-4E5C-B3AB-B4BD27320373}" dt="2021-05-03T16:39:12.868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07364661" sldId="3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658203519" sldId="34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3994577" sldId="38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611998191" sldId="4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891606630" sldId="4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85550338" sldId="43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48563609" sldId="4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981219687" sldId="44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413601715" sldId="44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37316048" sldId="44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36857239" sldId="44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74328728" sldId="45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39340590" sldId="45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535497700" sldId="45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931370652" sldId="45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25192968" sldId="45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59365700" sldId="455"/>
        </pc:sldMkLst>
      </pc:sldChg>
      <pc:sldChg chg="modSp mod">
        <pc:chgData name="Jonathan Hudson" userId="f8f8b515-48f0-425a-9b2c-7a1cb9f57f80" providerId="ADAL" clId="{E07B5CA5-A600-4E5C-B3AB-B4BD27320373}" dt="2021-05-03T16:47:41.180" v="541" actId="14100"/>
        <pc:sldMkLst>
          <pc:docMk/>
          <pc:sldMk cId="1065476560" sldId="484"/>
        </pc:sldMkLst>
        <pc:spChg chg="mod">
          <ac:chgData name="Jonathan Hudson" userId="f8f8b515-48f0-425a-9b2c-7a1cb9f57f80" providerId="ADAL" clId="{E07B5CA5-A600-4E5C-B3AB-B4BD27320373}" dt="2021-05-03T16:47:13.403" v="533" actId="113"/>
          <ac:spMkLst>
            <pc:docMk/>
            <pc:sldMk cId="1065476560" sldId="484"/>
            <ac:spMk id="3" creationId="{00000000-0000-0000-0000-000000000000}"/>
          </ac:spMkLst>
        </pc:spChg>
        <pc:cxnChg chg="mod">
          <ac:chgData name="Jonathan Hudson" userId="f8f8b515-48f0-425a-9b2c-7a1cb9f57f80" providerId="ADAL" clId="{E07B5CA5-A600-4E5C-B3AB-B4BD27320373}" dt="2021-05-03T16:47:41.180" v="541" actId="14100"/>
          <ac:cxnSpMkLst>
            <pc:docMk/>
            <pc:sldMk cId="1065476560" sldId="484"/>
            <ac:cxnSpMk id="16" creationId="{0AA47D35-A01A-472B-82A4-9D13B075F4F0}"/>
          </ac:cxnSpMkLst>
        </pc:cxnChg>
        <pc:cxnChg chg="mod">
          <ac:chgData name="Jonathan Hudson" userId="f8f8b515-48f0-425a-9b2c-7a1cb9f57f80" providerId="ADAL" clId="{E07B5CA5-A600-4E5C-B3AB-B4BD27320373}" dt="2021-05-03T16:47:16.329" v="534" actId="14100"/>
          <ac:cxnSpMkLst>
            <pc:docMk/>
            <pc:sldMk cId="1065476560" sldId="484"/>
            <ac:cxnSpMk id="19" creationId="{00000000-0000-0000-0000-000000000000}"/>
          </ac:cxnSpMkLst>
        </pc:cxnChg>
      </pc:sldChg>
      <pc:sldChg chg="modSp mod">
        <pc:chgData name="Jonathan Hudson" userId="f8f8b515-48f0-425a-9b2c-7a1cb9f57f80" providerId="ADAL" clId="{E07B5CA5-A600-4E5C-B3AB-B4BD27320373}" dt="2021-05-03T16:47:59.076" v="572" actId="1035"/>
        <pc:sldMkLst>
          <pc:docMk/>
          <pc:sldMk cId="4067101241" sldId="485"/>
        </pc:sldMkLst>
        <pc:spChg chg="mod">
          <ac:chgData name="Jonathan Hudson" userId="f8f8b515-48f0-425a-9b2c-7a1cb9f57f80" providerId="ADAL" clId="{E07B5CA5-A600-4E5C-B3AB-B4BD27320373}" dt="2021-05-03T16:46:38.499" v="500" actId="113"/>
          <ac:spMkLst>
            <pc:docMk/>
            <pc:sldMk cId="4067101241" sldId="485"/>
            <ac:spMk id="3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7:59.076" v="572" actId="1035"/>
          <ac:spMkLst>
            <pc:docMk/>
            <pc:sldMk cId="4067101241" sldId="48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902201819" sldId="49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81316355" sldId="49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2477378" sldId="49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15618548" sldId="49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17083867" sldId="49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06435910" sldId="49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55516446" sldId="49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284115320" sldId="49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52994599" sldId="49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814965410" sldId="50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351627337" sldId="50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54246538" sldId="5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88538529" sldId="5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856329364" sldId="50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88342471" sldId="505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70241974" sldId="50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49975979" sldId="507"/>
        </pc:sldMkLst>
      </pc:sldChg>
      <pc:sldChg chg="addSp modSp add mod">
        <pc:chgData name="Jonathan Hudson" userId="f8f8b515-48f0-425a-9b2c-7a1cb9f57f80" providerId="ADAL" clId="{E07B5CA5-A600-4E5C-B3AB-B4BD27320373}" dt="2021-05-03T16:42:08.963" v="117" actId="207"/>
        <pc:sldMkLst>
          <pc:docMk/>
          <pc:sldMk cId="1111050496" sldId="510"/>
        </pc:sldMkLst>
        <pc:spChg chg="add mod">
          <ac:chgData name="Jonathan Hudson" userId="f8f8b515-48f0-425a-9b2c-7a1cb9f57f80" providerId="ADAL" clId="{E07B5CA5-A600-4E5C-B3AB-B4BD27320373}" dt="2021-05-03T16:40:13.868" v="26" actId="1582"/>
          <ac:spMkLst>
            <pc:docMk/>
            <pc:sldMk cId="1111050496" sldId="510"/>
            <ac:spMk id="3" creationId="{CDFDDEDD-4134-43F8-AA18-336C4E09BD77}"/>
          </ac:spMkLst>
        </pc:spChg>
        <pc:spChg chg="mod">
          <ac:chgData name="Jonathan Hudson" userId="f8f8b515-48f0-425a-9b2c-7a1cb9f57f80" providerId="ADAL" clId="{E07B5CA5-A600-4E5C-B3AB-B4BD27320373}" dt="2021-05-03T16:42:08.963" v="117" actId="207"/>
          <ac:spMkLst>
            <pc:docMk/>
            <pc:sldMk cId="1111050496" sldId="510"/>
            <ac:spMk id="5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1:57.960" v="114" actId="207"/>
          <ac:spMkLst>
            <pc:docMk/>
            <pc:sldMk cId="1111050496" sldId="510"/>
            <ac:spMk id="6" creationId="{00000000-0000-0000-0000-000000000000}"/>
          </ac:spMkLst>
        </pc:spChg>
        <pc:spChg chg="add mod">
          <ac:chgData name="Jonathan Hudson" userId="f8f8b515-48f0-425a-9b2c-7a1cb9f57f80" providerId="ADAL" clId="{E07B5CA5-A600-4E5C-B3AB-B4BD27320373}" dt="2021-05-03T16:41:53.462" v="113" actId="1076"/>
          <ac:spMkLst>
            <pc:docMk/>
            <pc:sldMk cId="1111050496" sldId="510"/>
            <ac:spMk id="8" creationId="{73309284-AD50-4E84-9248-1FB3FC4E3530}"/>
          </ac:spMkLst>
        </pc:spChg>
        <pc:spChg chg="add mod">
          <ac:chgData name="Jonathan Hudson" userId="f8f8b515-48f0-425a-9b2c-7a1cb9f57f80" providerId="ADAL" clId="{E07B5CA5-A600-4E5C-B3AB-B4BD27320373}" dt="2021-05-03T16:41:03.771" v="74" actId="1582"/>
          <ac:spMkLst>
            <pc:docMk/>
            <pc:sldMk cId="1111050496" sldId="510"/>
            <ac:spMk id="9" creationId="{1F1622B2-E2F4-4577-AA19-986FE054ED55}"/>
          </ac:spMkLst>
        </pc:spChg>
        <pc:spChg chg="add mod">
          <ac:chgData name="Jonathan Hudson" userId="f8f8b515-48f0-425a-9b2c-7a1cb9f57f80" providerId="ADAL" clId="{E07B5CA5-A600-4E5C-B3AB-B4BD27320373}" dt="2021-05-03T16:40:57.407" v="73" actId="1582"/>
          <ac:spMkLst>
            <pc:docMk/>
            <pc:sldMk cId="1111050496" sldId="510"/>
            <ac:spMk id="10" creationId="{152BE627-F640-4C55-90FE-EDF4B4A77220}"/>
          </ac:spMkLst>
        </pc:spChg>
        <pc:spChg chg="add mod">
          <ac:chgData name="Jonathan Hudson" userId="f8f8b515-48f0-425a-9b2c-7a1cb9f57f80" providerId="ADAL" clId="{E07B5CA5-A600-4E5C-B3AB-B4BD27320373}" dt="2021-05-03T16:41:31.276" v="100" actId="1582"/>
          <ac:spMkLst>
            <pc:docMk/>
            <pc:sldMk cId="1111050496" sldId="510"/>
            <ac:spMk id="11" creationId="{D8197643-58DA-4110-A767-EB15B098E650}"/>
          </ac:spMkLst>
        </pc:spChg>
        <pc:spChg chg="add mod">
          <ac:chgData name="Jonathan Hudson" userId="f8f8b515-48f0-425a-9b2c-7a1cb9f57f80" providerId="ADAL" clId="{E07B5CA5-A600-4E5C-B3AB-B4BD27320373}" dt="2021-05-03T16:41:39.836" v="109" actId="1036"/>
          <ac:spMkLst>
            <pc:docMk/>
            <pc:sldMk cId="1111050496" sldId="510"/>
            <ac:spMk id="12" creationId="{253A9E48-981A-4CE9-9F38-E892B34EFEF1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26058681" sldId="51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51444247" sldId="511"/>
        </pc:sldMkLst>
      </pc:sldChg>
      <pc:sldChg chg="addSp modSp add mod">
        <pc:chgData name="Jonathan Hudson" userId="f8f8b515-48f0-425a-9b2c-7a1cb9f57f80" providerId="ADAL" clId="{E07B5CA5-A600-4E5C-B3AB-B4BD27320373}" dt="2021-05-03T16:45:25.718" v="451" actId="113"/>
        <pc:sldMkLst>
          <pc:docMk/>
          <pc:sldMk cId="2708016207" sldId="511"/>
        </pc:sldMkLst>
        <pc:spChg chg="mod">
          <ac:chgData name="Jonathan Hudson" userId="f8f8b515-48f0-425a-9b2c-7a1cb9f57f80" providerId="ADAL" clId="{E07B5CA5-A600-4E5C-B3AB-B4BD27320373}" dt="2021-05-03T16:45:24.649" v="450" actId="113"/>
          <ac:spMkLst>
            <pc:docMk/>
            <pc:sldMk cId="2708016207" sldId="511"/>
            <ac:spMk id="3" creationId="{656D6FF3-D836-4058-B07D-556CCDDFEEBF}"/>
          </ac:spMkLst>
        </pc:spChg>
        <pc:spChg chg="add mod">
          <ac:chgData name="Jonathan Hudson" userId="f8f8b515-48f0-425a-9b2c-7a1cb9f57f80" providerId="ADAL" clId="{E07B5CA5-A600-4E5C-B3AB-B4BD27320373}" dt="2021-05-03T16:45:25.718" v="451" actId="113"/>
          <ac:spMkLst>
            <pc:docMk/>
            <pc:sldMk cId="2708016207" sldId="511"/>
            <ac:spMk id="4" creationId="{40B44895-FF13-47F1-9572-97B91ECAB666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39253605" sldId="51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474177819" sldId="51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611759809" sldId="51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711667847" sldId="51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16520838" sldId="51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88540427" sldId="51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398727652" sldId="51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480132597" sldId="519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66613272" sldId="52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03998650" sldId="521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37740580" sldId="52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187401100" sldId="52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56360249" sldId="52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87869520" sldId="52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073113342" sldId="52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89479666" sldId="52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227980040" sldId="52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89602201" sldId="529"/>
        </pc:sldMkLst>
      </pc:sldChg>
      <pc:sldMasterChg chg="del delSldLayout">
        <pc:chgData name="Jonathan Hudson" userId="f8f8b515-48f0-425a-9b2c-7a1cb9f57f80" providerId="ADAL" clId="{E07B5CA5-A600-4E5C-B3AB-B4BD27320373}" dt="2021-05-03T16:39:17.864" v="19" actId="47"/>
        <pc:sldMasterMkLst>
          <pc:docMk/>
          <pc:sldMasterMk cId="3367577768" sldId="2147483680"/>
        </pc:sldMasterMkLst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87239091" sldId="214748368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23038934" sldId="214748368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415210019" sldId="214748368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46932508" sldId="214748368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64841298" sldId="214748368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266745829" sldId="214748368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061010423" sldId="214748368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72690233" sldId="214748368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76224863" sldId="2147483689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47318755" sldId="2147483690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627716543" sldId="214748369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71844590" sldId="214748369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890523050" sldId="214748369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260977440" sldId="214748369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531591577" sldId="214748369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722613023" sldId="214748369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195544522" sldId="214748369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635521662" sldId="214748369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465766761" sldId="2147483699"/>
          </pc:sldLayoutMkLst>
        </pc:sldLayoutChg>
      </pc:sldMasterChg>
    </pc:docChg>
  </pc:docChgLst>
  <pc:docChgLst>
    <pc:chgData name="Jonathan Hudson" userId="f8f8b515-48f0-425a-9b2c-7a1cb9f57f80" providerId="ADAL" clId="{165A1658-8B0D-4634-9023-7E47C2C221E9}"/>
    <pc:docChg chg="delSld modSld delMainMaster">
      <pc:chgData name="Jonathan Hudson" userId="f8f8b515-48f0-425a-9b2c-7a1cb9f57f80" providerId="ADAL" clId="{165A1658-8B0D-4634-9023-7E47C2C221E9}" dt="2021-05-03T17:06:07.145" v="20" actId="47"/>
      <pc:docMkLst>
        <pc:docMk/>
      </pc:docMkLst>
      <pc:sldChg chg="modSp mod">
        <pc:chgData name="Jonathan Hudson" userId="f8f8b515-48f0-425a-9b2c-7a1cb9f57f80" providerId="ADAL" clId="{165A1658-8B0D-4634-9023-7E47C2C221E9}" dt="2021-05-03T17:05:53.253" v="17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65A1658-8B0D-4634-9023-7E47C2C221E9}" dt="2021-05-03T17:05:53.253" v="17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65A1658-8B0D-4634-9023-7E47C2C221E9}" dt="2021-05-03T17:06:03.993" v="19" actId="6549"/>
        <pc:sldMkLst>
          <pc:docMk/>
          <pc:sldMk cId="561393562" sldId="271"/>
        </pc:sldMkLst>
        <pc:spChg chg="mod">
          <ac:chgData name="Jonathan Hudson" userId="f8f8b515-48f0-425a-9b2c-7a1cb9f57f80" providerId="ADAL" clId="{165A1658-8B0D-4634-9023-7E47C2C221E9}" dt="2021-05-03T17:06:03.993" v="19" actId="6549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76666395" sldId="31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02869499" sldId="33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002244866" sldId="3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861965474" sldId="39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343741237" sldId="4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039743199" sldId="481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35557013" sldId="48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915649869" sldId="48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65476560" sldId="48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067101241" sldId="48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751267744" sldId="48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519890276" sldId="48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1446559" sldId="4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5012062" sldId="50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703931343" sldId="5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90399788" sldId="50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34273824" sldId="50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44086113" sldId="507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844136495" sldId="50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34532919" sldId="50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11050496" sldId="510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708016207" sldId="511"/>
        </pc:sldMkLst>
      </pc:sldChg>
      <pc:sldMasterChg chg="del delSldLayout">
        <pc:chgData name="Jonathan Hudson" userId="f8f8b515-48f0-425a-9b2c-7a1cb9f57f80" providerId="ADAL" clId="{165A1658-8B0D-4634-9023-7E47C2C221E9}" dt="2021-05-03T17:06:07.145" v="20" actId="47"/>
        <pc:sldMasterMkLst>
          <pc:docMk/>
          <pc:sldMasterMk cId="3418764405" sldId="2147483680"/>
        </pc:sldMasterMkLst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42977012" sldId="214748368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486953136" sldId="214748368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98595625" sldId="214748368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04071031" sldId="214748368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80906404" sldId="214748368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2586522" sldId="214748368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772869791" sldId="214748368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352318390" sldId="214748368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537181088" sldId="2147483689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93902001" sldId="2147483690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27866359" sldId="214748369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67343855" sldId="214748369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2276306590" sldId="214748369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80159763" sldId="214748369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24044848" sldId="214748369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49951499" sldId="214748369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937565603" sldId="214748369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631473288" sldId="214748369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797887094" sldId="2147483699"/>
          </pc:sldLayoutMkLst>
        </pc:sldLayoutChg>
      </pc:sldMasterChg>
    </pc:docChg>
  </pc:docChgLst>
  <pc:docChgLst>
    <pc:chgData name="Jonathan Hudson" userId="f8f8b515-48f0-425a-9b2c-7a1cb9f57f80" providerId="ADAL" clId="{C8CA5735-C1BE-4DA1-A095-EB8A266C323F}"/>
    <pc:docChg chg="undo custSel addSld delSld modSld delMainMaster">
      <pc:chgData name="Jonathan Hudson" userId="f8f8b515-48f0-425a-9b2c-7a1cb9f57f80" providerId="ADAL" clId="{C8CA5735-C1BE-4DA1-A095-EB8A266C323F}" dt="2021-05-03T17:38:58.889" v="154" actId="20577"/>
      <pc:docMkLst>
        <pc:docMk/>
      </pc:docMkLst>
      <pc:sldChg chg="modSp mod">
        <pc:chgData name="Jonathan Hudson" userId="f8f8b515-48f0-425a-9b2c-7a1cb9f57f80" providerId="ADAL" clId="{C8CA5735-C1BE-4DA1-A095-EB8A266C323F}" dt="2021-05-03T17:29:05.878" v="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C8CA5735-C1BE-4DA1-A095-EB8A266C323F}" dt="2021-05-03T17:29:05.878" v="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C8CA5735-C1BE-4DA1-A095-EB8A266C323F}" dt="2021-05-03T17:38:58.889" v="154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C8CA5735-C1BE-4DA1-A095-EB8A266C323F}" dt="2021-05-03T17:38:58.889" v="154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C8CA5735-C1BE-4DA1-A095-EB8A266C323F}" dt="2021-05-03T17:35:16.803" v="59"/>
        <pc:sldMkLst>
          <pc:docMk/>
          <pc:sldMk cId="3788202904" sldId="382"/>
        </pc:sldMkLst>
        <pc:spChg chg="mod">
          <ac:chgData name="Jonathan Hudson" userId="f8f8b515-48f0-425a-9b2c-7a1cb9f57f80" providerId="ADAL" clId="{C8CA5735-C1BE-4DA1-A095-EB8A266C323F}" dt="2021-05-03T17:35:16.803" v="59"/>
          <ac:spMkLst>
            <pc:docMk/>
            <pc:sldMk cId="3788202904" sldId="382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69122065" sldId="39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416434820" sldId="400"/>
        </pc:sldMkLst>
      </pc:sldChg>
      <pc:sldChg chg="delSp modSp mod">
        <pc:chgData name="Jonathan Hudson" userId="f8f8b515-48f0-425a-9b2c-7a1cb9f57f80" providerId="ADAL" clId="{C8CA5735-C1BE-4DA1-A095-EB8A266C323F}" dt="2021-05-03T17:36:51.437" v="96" actId="27636"/>
        <pc:sldMkLst>
          <pc:docMk/>
          <pc:sldMk cId="2980478006" sldId="401"/>
        </pc:sldMkLst>
        <pc:spChg chg="mod">
          <ac:chgData name="Jonathan Hudson" userId="f8f8b515-48f0-425a-9b2c-7a1cb9f57f80" providerId="ADAL" clId="{C8CA5735-C1BE-4DA1-A095-EB8A266C323F}" dt="2021-05-03T17:36:51.437" v="96" actId="27636"/>
          <ac:spMkLst>
            <pc:docMk/>
            <pc:sldMk cId="2980478006" sldId="40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9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0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1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2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11281781" sldId="4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994440028" sldId="40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734356620" sldId="40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18090256" sldId="41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148755470" sldId="41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8155637" sldId="41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62976583" sldId="42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478935548" sldId="42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679960403" sldId="42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2644245" sldId="46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54640241" sldId="53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1958504" sldId="53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35930984" sldId="54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27473342" sldId="54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31558131" sldId="54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9969258" sldId="6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52439332" sldId="76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562417506" sldId="76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68538170" sldId="76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98600843" sldId="768"/>
        </pc:sldMkLst>
      </pc:sldChg>
      <pc:sldChg chg="modSp mod">
        <pc:chgData name="Jonathan Hudson" userId="f8f8b515-48f0-425a-9b2c-7a1cb9f57f80" providerId="ADAL" clId="{C8CA5735-C1BE-4DA1-A095-EB8A266C323F}" dt="2021-05-03T17:36:14.449" v="92" actId="20577"/>
        <pc:sldMkLst>
          <pc:docMk/>
          <pc:sldMk cId="3221615099" sldId="768"/>
        </pc:sldMkLst>
        <pc:spChg chg="mod">
          <ac:chgData name="Jonathan Hudson" userId="f8f8b515-48f0-425a-9b2c-7a1cb9f57f80" providerId="ADAL" clId="{C8CA5735-C1BE-4DA1-A095-EB8A266C323F}" dt="2021-05-03T17:36:10.759" v="90" actId="20577"/>
          <ac:spMkLst>
            <pc:docMk/>
            <pc:sldMk cId="3221615099" sldId="768"/>
            <ac:spMk id="3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6:14.449" v="92" actId="20577"/>
          <ac:spMkLst>
            <pc:docMk/>
            <pc:sldMk cId="3221615099" sldId="768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89485791" sldId="77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45136788" sldId="77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36675502" sldId="77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088932591" sldId="77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23133840" sldId="77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08378057" sldId="77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289580792" sldId="777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81599212" sldId="77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4166132" sldId="77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49204502" sldId="78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73438895" sldId="781"/>
        </pc:sldMkLst>
      </pc:sldChg>
      <pc:sldChg chg="delSp modSp mod">
        <pc:chgData name="Jonathan Hudson" userId="f8f8b515-48f0-425a-9b2c-7a1cb9f57f80" providerId="ADAL" clId="{C8CA5735-C1BE-4DA1-A095-EB8A266C323F}" dt="2021-05-03T17:38:34.730" v="126" actId="20577"/>
        <pc:sldMkLst>
          <pc:docMk/>
          <pc:sldMk cId="348514796" sldId="790"/>
        </pc:sldMkLst>
        <pc:spChg chg="del">
          <ac:chgData name="Jonathan Hudson" userId="f8f8b515-48f0-425a-9b2c-7a1cb9f57f80" providerId="ADAL" clId="{C8CA5735-C1BE-4DA1-A095-EB8A266C323F}" dt="2021-05-03T17:38:03.208" v="114" actId="478"/>
          <ac:spMkLst>
            <pc:docMk/>
            <pc:sldMk cId="348514796" sldId="790"/>
            <ac:spMk id="5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8:34.730" v="126" actId="20577"/>
          <ac:spMkLst>
            <pc:docMk/>
            <pc:sldMk cId="348514796" sldId="790"/>
            <ac:spMk id="10" creationId="{00000000-0000-0000-0000-000000000000}"/>
          </ac:spMkLst>
        </pc:spChg>
      </pc:sldChg>
      <pc:sldChg chg="delSp modSp add mod">
        <pc:chgData name="Jonathan Hudson" userId="f8f8b515-48f0-425a-9b2c-7a1cb9f57f80" providerId="ADAL" clId="{C8CA5735-C1BE-4DA1-A095-EB8A266C323F}" dt="2021-05-03T17:37:15.376" v="113" actId="1076"/>
        <pc:sldMkLst>
          <pc:docMk/>
          <pc:sldMk cId="1469931984" sldId="791"/>
        </pc:sldMkLst>
        <pc:spChg chg="mod">
          <ac:chgData name="Jonathan Hudson" userId="f8f8b515-48f0-425a-9b2c-7a1cb9f57f80" providerId="ADAL" clId="{C8CA5735-C1BE-4DA1-A095-EB8A266C323F}" dt="2021-05-03T17:37:09.489" v="112" actId="20577"/>
          <ac:spMkLst>
            <pc:docMk/>
            <pc:sldMk cId="1469931984" sldId="79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58.967" v="99" actId="478"/>
          <ac:spMkLst>
            <pc:docMk/>
            <pc:sldMk cId="1469931984" sldId="791"/>
            <ac:spMk id="7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7:00.519" v="100" actId="478"/>
          <ac:spMkLst>
            <pc:docMk/>
            <pc:sldMk cId="1469931984" sldId="791"/>
            <ac:spMk id="8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9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0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1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2" creationId="{00000000-0000-0000-0000-000000000000}"/>
          </ac:spMkLst>
        </pc:spChg>
        <pc:picChg chg="del">
          <ac:chgData name="Jonathan Hudson" userId="f8f8b515-48f0-425a-9b2c-7a1cb9f57f80" providerId="ADAL" clId="{C8CA5735-C1BE-4DA1-A095-EB8A266C323F}" dt="2021-05-03T17:36:57.208" v="97" actId="478"/>
          <ac:picMkLst>
            <pc:docMk/>
            <pc:sldMk cId="1469931984" sldId="791"/>
            <ac:picMk id="5" creationId="{00000000-0000-0000-0000-000000000000}"/>
          </ac:picMkLst>
        </pc:picChg>
        <pc:picChg chg="del">
          <ac:chgData name="Jonathan Hudson" userId="f8f8b515-48f0-425a-9b2c-7a1cb9f57f80" providerId="ADAL" clId="{C8CA5735-C1BE-4DA1-A095-EB8A266C323F}" dt="2021-05-03T17:36:57.695" v="98" actId="478"/>
          <ac:picMkLst>
            <pc:docMk/>
            <pc:sldMk cId="1469931984" sldId="791"/>
            <ac:picMk id="6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C8CA5735-C1BE-4DA1-A095-EB8A266C323F}" dt="2021-05-03T17:29:34.165" v="44" actId="47"/>
        <pc:sldMasterMkLst>
          <pc:docMk/>
          <pc:sldMasterMk cId="2003137772" sldId="2147483680"/>
        </pc:sldMasterMkLst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60672435" sldId="214748368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4201967954" sldId="214748368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65313186" sldId="214748368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02997017" sldId="214748368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821385520" sldId="214748368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28224356" sldId="214748368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81488664" sldId="214748368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91373139" sldId="214748368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393630403" sldId="2147483689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54593698" sldId="2147483690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884193936" sldId="214748369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200028918" sldId="214748369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676041686" sldId="214748369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2127606" sldId="214748369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262528284" sldId="214748369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27974545" sldId="214748369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885747884" sldId="214748369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742756359" sldId="214748369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491113748" sldId="2147483699"/>
          </pc:sldLayoutMkLst>
        </pc:sldLayoutChg>
      </pc:sldMaster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02869499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02869499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0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0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0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  <pc:docChgLst>
    <pc:chgData name="Jonathan Hudson" userId="f8f8b515-48f0-425a-9b2c-7a1cb9f57f80" providerId="ADAL" clId="{DA6B4CEA-F3DC-42B9-BC62-6C2A814A5927}"/>
    <pc:docChg chg="modSld">
      <pc:chgData name="Jonathan Hudson" userId="f8f8b515-48f0-425a-9b2c-7a1cb9f57f80" providerId="ADAL" clId="{DA6B4CEA-F3DC-42B9-BC62-6C2A814A5927}" dt="2021-08-27T19:31:11.114" v="53"/>
      <pc:docMkLst>
        <pc:docMk/>
      </pc:docMkLst>
      <pc:sldChg chg="modSp mod">
        <pc:chgData name="Jonathan Hudson" userId="f8f8b515-48f0-425a-9b2c-7a1cb9f57f80" providerId="ADAL" clId="{DA6B4CEA-F3DC-42B9-BC62-6C2A814A5927}" dt="2021-08-27T19:23:27.367" v="52"/>
        <pc:sldMkLst>
          <pc:docMk/>
          <pc:sldMk cId="1814768217" sldId="256"/>
        </pc:sldMkLst>
        <pc:spChg chg="mod">
          <ac:chgData name="Jonathan Hudson" userId="f8f8b515-48f0-425a-9b2c-7a1cb9f57f80" providerId="ADAL" clId="{DA6B4CEA-F3DC-42B9-BC62-6C2A814A5927}" dt="2021-08-27T19:23:27.367" v="52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A6B4CEA-F3DC-42B9-BC62-6C2A814A5927}" dt="2021-08-25T19:00:53.262" v="47" actId="20577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DA6B4CEA-F3DC-42B9-BC62-6C2A814A5927}" dt="2021-08-27T19:31:11.114" v="53"/>
        <pc:sldMkLst>
          <pc:docMk/>
          <pc:sldMk cId="561393562" sldId="271"/>
        </pc:sldMkLst>
        <pc:spChg chg="mod">
          <ac:chgData name="Jonathan Hudson" userId="f8f8b515-48f0-425a-9b2c-7a1cb9f57f80" providerId="ADAL" clId="{DA6B4CEA-F3DC-42B9-BC62-6C2A814A5927}" dt="2021-08-27T19:31:11.114" v="53"/>
          <ac:spMkLst>
            <pc:docMk/>
            <pc:sldMk cId="561393562" sldId="271"/>
            <ac:spMk id="3" creationId="{D11239FE-FADD-DC45-BE84-77F105C2A497}"/>
          </ac:spMkLst>
        </pc:spChg>
      </pc:sldChg>
      <pc:sldChg chg="modSp mod">
        <pc:chgData name="Jonathan Hudson" userId="f8f8b515-48f0-425a-9b2c-7a1cb9f57f80" providerId="ADAL" clId="{DA6B4CEA-F3DC-42B9-BC62-6C2A814A5927}" dt="2021-08-25T19:02:15.010" v="51" actId="14"/>
        <pc:sldMkLst>
          <pc:docMk/>
          <pc:sldMk cId="117600837" sldId="373"/>
        </pc:sldMkLst>
        <pc:spChg chg="mod">
          <ac:chgData name="Jonathan Hudson" userId="f8f8b515-48f0-425a-9b2c-7a1cb9f57f80" providerId="ADAL" clId="{DA6B4CEA-F3DC-42B9-BC62-6C2A814A5927}" dt="2021-08-25T19:02:15.010" v="51" actId="14"/>
          <ac:spMkLst>
            <pc:docMk/>
            <pc:sldMk cId="117600837" sldId="373"/>
            <ac:spMk id="3" creationId="{D0E09D4E-93AC-4859-97F5-3652AE1FD786}"/>
          </ac:spMkLst>
        </pc:spChg>
      </pc:sldChg>
    </pc:docChg>
  </pc:docChgLst>
  <pc:docChgLst>
    <pc:chgData name="Jonathan Hudson" userId="f8f8b515-48f0-425a-9b2c-7a1cb9f57f80" providerId="ADAL" clId="{E6726C6C-0790-4555-83BD-95E417F91C5D}"/>
    <pc:docChg chg="addSld delSld modSld">
      <pc:chgData name="Jonathan Hudson" userId="f8f8b515-48f0-425a-9b2c-7a1cb9f57f80" providerId="ADAL" clId="{E6726C6C-0790-4555-83BD-95E417F91C5D}" dt="2022-05-17T21:49:44.685" v="2"/>
      <pc:docMkLst>
        <pc:docMk/>
      </pc:docMkLst>
      <pc:sldChg chg="del">
        <pc:chgData name="Jonathan Hudson" userId="f8f8b515-48f0-425a-9b2c-7a1cb9f57f80" providerId="ADAL" clId="{E6726C6C-0790-4555-83BD-95E417F91C5D}" dt="2022-05-17T21:49:43.505" v="1" actId="47"/>
        <pc:sldMkLst>
          <pc:docMk/>
          <pc:sldMk cId="1814768217" sldId="256"/>
        </pc:sldMkLst>
      </pc:sldChg>
      <pc:sldChg chg="modSp add mod">
        <pc:chgData name="Jonathan Hudson" userId="f8f8b515-48f0-425a-9b2c-7a1cb9f57f80" providerId="ADAL" clId="{E6726C6C-0790-4555-83BD-95E417F91C5D}" dt="2022-05-17T21:49:44.685" v="2"/>
        <pc:sldMkLst>
          <pc:docMk/>
          <pc:sldMk cId="2171916353" sldId="678"/>
        </pc:sldMkLst>
        <pc:spChg chg="mod">
          <ac:chgData name="Jonathan Hudson" userId="f8f8b515-48f0-425a-9b2c-7a1cb9f57f80" providerId="ADAL" clId="{E6726C6C-0790-4555-83BD-95E417F91C5D}" dt="2022-05-17T21:49:44.685" v="2"/>
          <ac:spMkLst>
            <pc:docMk/>
            <pc:sldMk cId="2171916353" sldId="678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8239947A-A555-41A5-8205-E84FDCB019D5}"/>
    <pc:docChg chg="undo custSel addSld delSld modSld sldOrd delMainMaster">
      <pc:chgData name="Jonathan Hudson" userId="f8f8b515-48f0-425a-9b2c-7a1cb9f57f80" providerId="ADAL" clId="{8239947A-A555-41A5-8205-E84FDCB019D5}" dt="2021-05-03T16:38:05.408" v="362" actId="1076"/>
      <pc:docMkLst>
        <pc:docMk/>
      </pc:docMkLst>
      <pc:sldChg chg="modSp mod">
        <pc:chgData name="Jonathan Hudson" userId="f8f8b515-48f0-425a-9b2c-7a1cb9f57f80" providerId="ADAL" clId="{8239947A-A555-41A5-8205-E84FDCB019D5}" dt="2021-04-30T20:28:17.761" v="0"/>
        <pc:sldMkLst>
          <pc:docMk/>
          <pc:sldMk cId="1814768217" sldId="256"/>
        </pc:sldMkLst>
        <pc:spChg chg="mod">
          <ac:chgData name="Jonathan Hudson" userId="f8f8b515-48f0-425a-9b2c-7a1cb9f57f80" providerId="ADAL" clId="{8239947A-A555-41A5-8205-E84FDCB019D5}" dt="2021-04-30T20:28:17.761" v="0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239947A-A555-41A5-8205-E84FDCB019D5}" dt="2021-04-30T20:28:28.024" v="1"/>
        <pc:sldMkLst>
          <pc:docMk/>
          <pc:sldMk cId="561393562" sldId="271"/>
        </pc:sldMkLst>
        <pc:spChg chg="mod">
          <ac:chgData name="Jonathan Hudson" userId="f8f8b515-48f0-425a-9b2c-7a1cb9f57f80" providerId="ADAL" clId="{8239947A-A555-41A5-8205-E84FDCB019D5}" dt="2021-04-30T20:28:28.024" v="1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239947A-A555-41A5-8205-E84FDCB019D5}" dt="2021-05-03T16:34:35.532" v="220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8239947A-A555-41A5-8205-E84FDCB019D5}" dt="2021-05-03T16:34:35.532" v="220" actId="20577"/>
          <ac:spMkLst>
            <pc:docMk/>
            <pc:sldMk cId="2607364661" sldId="339"/>
            <ac:spMk id="3" creationId="{AC6AF82C-57FA-4F87-BF8B-F271DE401BFF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8:05.408" v="362" actId="1076"/>
        <pc:sldMkLst>
          <pc:docMk/>
          <pc:sldMk cId="658203519" sldId="349"/>
        </pc:sldMkLst>
        <pc:spChg chg="add mod">
          <ac:chgData name="Jonathan Hudson" userId="f8f8b515-48f0-425a-9b2c-7a1cb9f57f80" providerId="ADAL" clId="{8239947A-A555-41A5-8205-E84FDCB019D5}" dt="2021-05-03T16:38:05.408" v="362" actId="1076"/>
          <ac:spMkLst>
            <pc:docMk/>
            <pc:sldMk cId="658203519" sldId="349"/>
            <ac:spMk id="4" creationId="{88A5C58F-9EB2-4FC0-9344-6174FB466091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50217256" sldId="35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440571687" sldId="35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677641742" sldId="39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47541235" sldId="39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09242168" sldId="40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56147023" sldId="40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028479826" sldId="42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191421237" sldId="42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821409256" sldId="43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48941957" sldId="44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33414565" sldId="442"/>
        </pc:sldMkLst>
      </pc:sldChg>
      <pc:sldChg chg="addSp modSp mod">
        <pc:chgData name="Jonathan Hudson" userId="f8f8b515-48f0-425a-9b2c-7a1cb9f57f80" providerId="ADAL" clId="{8239947A-A555-41A5-8205-E84FDCB019D5}" dt="2021-05-03T16:32:20.163" v="96" actId="1038"/>
        <pc:sldMkLst>
          <pc:docMk/>
          <pc:sldMk cId="1413601715" sldId="442"/>
        </pc:sldMkLst>
        <pc:spChg chg="add mod">
          <ac:chgData name="Jonathan Hudson" userId="f8f8b515-48f0-425a-9b2c-7a1cb9f57f80" providerId="ADAL" clId="{8239947A-A555-41A5-8205-E84FDCB019D5}" dt="2021-05-03T16:31:52.860" v="82" actId="207"/>
          <ac:spMkLst>
            <pc:docMk/>
            <pc:sldMk cId="1413601715" sldId="442"/>
            <ac:spMk id="3" creationId="{55046DF1-A981-4FE4-8E8D-90A33EACE597}"/>
          </ac:spMkLst>
        </pc:spChg>
        <pc:spChg chg="add mod">
          <ac:chgData name="Jonathan Hudson" userId="f8f8b515-48f0-425a-9b2c-7a1cb9f57f80" providerId="ADAL" clId="{8239947A-A555-41A5-8205-E84FDCB019D5}" dt="2021-05-03T16:32:20.163" v="96" actId="1038"/>
          <ac:spMkLst>
            <pc:docMk/>
            <pc:sldMk cId="1413601715" sldId="442"/>
            <ac:spMk id="5" creationId="{C945C2EB-C18E-48FE-A689-91CF2D1B7F4C}"/>
          </ac:spMkLst>
        </pc:spChg>
        <pc:picChg chg="mod ord">
          <ac:chgData name="Jonathan Hudson" userId="f8f8b515-48f0-425a-9b2c-7a1cb9f57f80" providerId="ADAL" clId="{8239947A-A555-41A5-8205-E84FDCB019D5}" dt="2021-05-03T16:32:07.424" v="88" actId="1076"/>
          <ac:picMkLst>
            <pc:docMk/>
            <pc:sldMk cId="1413601715" sldId="442"/>
            <ac:picMk id="4" creationId="{A48833D9-62C1-4F76-A380-995009A0973A}"/>
          </ac:picMkLst>
        </pc:pic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590046158" sldId="444"/>
        </pc:sldMkLst>
      </pc:sldChg>
      <pc:sldChg chg="addSp delSp modSp mod">
        <pc:chgData name="Jonathan Hudson" userId="f8f8b515-48f0-425a-9b2c-7a1cb9f57f80" providerId="ADAL" clId="{8239947A-A555-41A5-8205-E84FDCB019D5}" dt="2021-05-03T16:36:28.340" v="284" actId="14100"/>
        <pc:sldMkLst>
          <pc:docMk/>
          <pc:sldMk cId="2537316048" sldId="444"/>
        </pc:sldMkLst>
        <pc:spChg chg="add del">
          <ac:chgData name="Jonathan Hudson" userId="f8f8b515-48f0-425a-9b2c-7a1cb9f57f80" providerId="ADAL" clId="{8239947A-A555-41A5-8205-E84FDCB019D5}" dt="2021-05-03T16:35:58.336" v="275" actId="22"/>
          <ac:spMkLst>
            <pc:docMk/>
            <pc:sldMk cId="2537316048" sldId="444"/>
            <ac:spMk id="5" creationId="{F780B457-EE33-4649-8AA9-39D8D8ECFE1C}"/>
          </ac:spMkLst>
        </pc:spChg>
        <pc:spChg chg="add mod">
          <ac:chgData name="Jonathan Hudson" userId="f8f8b515-48f0-425a-9b2c-7a1cb9f57f80" providerId="ADAL" clId="{8239947A-A555-41A5-8205-E84FDCB019D5}" dt="2021-05-03T16:36:28.340" v="284" actId="14100"/>
          <ac:spMkLst>
            <pc:docMk/>
            <pc:sldMk cId="2537316048" sldId="444"/>
            <ac:spMk id="7" creationId="{16E9D90D-0A14-4BAE-B3EA-4325C885F58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34505482" sldId="44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946715974" sldId="44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00611751" sldId="45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55367614" sldId="451"/>
        </pc:sldMkLst>
      </pc:sldChg>
      <pc:sldChg chg="modSp mod">
        <pc:chgData name="Jonathan Hudson" userId="f8f8b515-48f0-425a-9b2c-7a1cb9f57f80" providerId="ADAL" clId="{8239947A-A555-41A5-8205-E84FDCB019D5}" dt="2021-05-03T16:28:10.870" v="22" actId="1582"/>
        <pc:sldMkLst>
          <pc:docMk/>
          <pc:sldMk cId="4039340590" sldId="451"/>
        </pc:sldMkLst>
        <pc:spChg chg="mod">
          <ac:chgData name="Jonathan Hudson" userId="f8f8b515-48f0-425a-9b2c-7a1cb9f57f80" providerId="ADAL" clId="{8239947A-A555-41A5-8205-E84FDCB019D5}" dt="2021-04-30T20:33:11.201" v="20" actId="207"/>
          <ac:spMkLst>
            <pc:docMk/>
            <pc:sldMk cId="4039340590" sldId="451"/>
            <ac:spMk id="3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5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44.064" v="16" actId="208"/>
          <ac:spMkLst>
            <pc:docMk/>
            <pc:sldMk cId="4039340590" sldId="451"/>
            <ac:spMk id="14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56.830" v="18" actId="208"/>
          <ac:spMkLst>
            <pc:docMk/>
            <pc:sldMk cId="4039340590" sldId="451"/>
            <ac:spMk id="15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4-30T20:32:56.830" v="18" actId="208"/>
          <ac:cxnSpMkLst>
            <pc:docMk/>
            <pc:sldMk cId="4039340590" sldId="451"/>
            <ac:cxnSpMk id="10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4-30T20:32:44.064" v="16" actId="208"/>
          <ac:cxnSpMkLst>
            <pc:docMk/>
            <pc:sldMk cId="4039340590" sldId="451"/>
            <ac:cxnSpMk id="12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1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30" creationId="{00000000-0000-0000-0000-000000000000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98522328" sldId="452"/>
        </pc:sldMkLst>
      </pc:sldChg>
      <pc:sldChg chg="addSp modSp mod">
        <pc:chgData name="Jonathan Hudson" userId="f8f8b515-48f0-425a-9b2c-7a1cb9f57f80" providerId="ADAL" clId="{8239947A-A555-41A5-8205-E84FDCB019D5}" dt="2021-05-03T16:28:27.299" v="24" actId="14100"/>
        <pc:sldMkLst>
          <pc:docMk/>
          <pc:sldMk cId="3535497700" sldId="452"/>
        </pc:sldMkLst>
        <pc:spChg chg="mod">
          <ac:chgData name="Jonathan Hudson" userId="f8f8b515-48f0-425a-9b2c-7a1cb9f57f80" providerId="ADAL" clId="{8239947A-A555-41A5-8205-E84FDCB019D5}" dt="2021-05-03T16:28:27.299" v="24" actId="14100"/>
          <ac:spMkLst>
            <pc:docMk/>
            <pc:sldMk cId="3535497700" sldId="452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4" creationId="{BB2C993C-1931-4862-84C5-C5EB202E5C8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5" creationId="{A3B268D0-DC25-49A9-999B-4D9AAA88181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6" creationId="{EFF9BE0C-8830-4211-85D5-6A9AE6836E01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7" creationId="{30571444-BB5B-42CA-9577-9365FC931D9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8" creationId="{FE259DF2-B23B-46A3-86AA-3104C1348832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3" creationId="{27299D06-905A-456F-B3F1-91A543FAE379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4" creationId="{11F34852-CC94-419C-A2AD-C420950AE241}"/>
          </ac:spMkLst>
        </pc:sp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9" creationId="{9170E96A-7AB0-4E57-8971-56C11FC0E398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0" creationId="{A20B25E0-A607-4CDE-85ED-A0C389CB68DD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1" creationId="{A5CFB62C-4A13-4FA2-A99E-6EF056BEF0D4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2" creationId="{580D3A79-090F-435E-81A3-EB5F15220FE1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5" creationId="{9E1F69E4-CA29-4934-9340-997BB7ED6090}"/>
          </ac:cxnSpMkLst>
        </pc:cxnChg>
      </pc:sldChg>
      <pc:sldChg chg="modSp mod">
        <pc:chgData name="Jonathan Hudson" userId="f8f8b515-48f0-425a-9b2c-7a1cb9f57f80" providerId="ADAL" clId="{8239947A-A555-41A5-8205-E84FDCB019D5}" dt="2021-05-03T16:29:23.875" v="30" actId="208"/>
        <pc:sldMkLst>
          <pc:docMk/>
          <pc:sldMk cId="2931370652" sldId="453"/>
        </pc:sldMkLst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8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9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23.875" v="30" actId="208"/>
          <ac:spMkLst>
            <pc:docMk/>
            <pc:sldMk cId="2931370652" sldId="453"/>
            <ac:spMk id="2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13.572" v="29" actId="208"/>
          <ac:spMkLst>
            <pc:docMk/>
            <pc:sldMk cId="2931370652" sldId="453"/>
            <ac:spMk id="27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2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9:13.572" v="29" actId="208"/>
          <ac:cxnSpMkLst>
            <pc:docMk/>
            <pc:sldMk cId="2931370652" sldId="453"/>
            <ac:cxnSpMk id="24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43" creationId="{00000000-0000-0000-0000-000000000000}"/>
          </ac:cxnSpMkLst>
        </pc:cxnChg>
      </pc:sldChg>
      <pc:sldChg chg="modSp mod ord">
        <pc:chgData name="Jonathan Hudson" userId="f8f8b515-48f0-425a-9b2c-7a1cb9f57f80" providerId="ADAL" clId="{8239947A-A555-41A5-8205-E84FDCB019D5}" dt="2021-05-03T16:30:33.996" v="72" actId="114"/>
        <pc:sldMkLst>
          <pc:docMk/>
          <pc:sldMk cId="1025192968" sldId="454"/>
        </pc:sldMkLst>
        <pc:spChg chg="mod">
          <ac:chgData name="Jonathan Hudson" userId="f8f8b515-48f0-425a-9b2c-7a1cb9f57f80" providerId="ADAL" clId="{8239947A-A555-41A5-8205-E84FDCB019D5}" dt="2021-05-03T16:30:33.996" v="72" actId="114"/>
          <ac:spMkLst>
            <pc:docMk/>
            <pc:sldMk cId="1025192968" sldId="45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52634300" sldId="45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897329164" sldId="455"/>
        </pc:sldMkLst>
      </pc:sldChg>
      <pc:sldChg chg="addSp modSp mod ord">
        <pc:chgData name="Jonathan Hudson" userId="f8f8b515-48f0-425a-9b2c-7a1cb9f57f80" providerId="ADAL" clId="{8239947A-A555-41A5-8205-E84FDCB019D5}" dt="2021-05-03T16:31:07.001" v="79" actId="6549"/>
        <pc:sldMkLst>
          <pc:docMk/>
          <pc:sldMk cId="3259365700" sldId="455"/>
        </pc:sldMkLst>
        <pc:spChg chg="mod">
          <ac:chgData name="Jonathan Hudson" userId="f8f8b515-48f0-425a-9b2c-7a1cb9f57f80" providerId="ADAL" clId="{8239947A-A555-41A5-8205-E84FDCB019D5}" dt="2021-05-03T16:31:07.001" v="79" actId="6549"/>
          <ac:spMkLst>
            <pc:docMk/>
            <pc:sldMk cId="3259365700" sldId="455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4" creationId="{EE51B7E6-7B5D-49DC-94E4-A963BB280122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5" creationId="{03C0B7EE-BCEB-4414-B95D-718D51A80B4F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6" creationId="{BBBCA8A4-C881-4E37-B3B9-A6570200F75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7" creationId="{BE4EED7D-68A2-4269-88ED-76B9E6CA3A35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8" creationId="{B24EC564-BF2F-4DD8-8BF2-EE65407F4F96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3" creationId="{1D2F7D9A-24D5-4B09-B44A-463AAB7A720D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4" creationId="{AACA92FA-2CE9-4A68-BDB5-20B044D0B0A0}"/>
          </ac:spMkLst>
        </pc:sp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9" creationId="{DCC3CEF6-343A-4D42-B2AC-64484CE39110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0" creationId="{373C9906-9FFD-40B4-A71A-4E2FFB5665A4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1" creationId="{46D08A06-3D78-45DD-A260-B311E27BA16D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2" creationId="{3FAB2A86-1914-45BA-9B22-B58944966F88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5" creationId="{73ABCD93-10D7-42BE-8FC2-247ABE671598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08314774" sldId="456"/>
        </pc:sldMkLst>
      </pc:sldChg>
      <pc:sldChg chg="addSp delSp modSp">
        <pc:chgData name="Jonathan Hudson" userId="f8f8b515-48f0-425a-9b2c-7a1cb9f57f80" providerId="ADAL" clId="{8239947A-A555-41A5-8205-E84FDCB019D5}" dt="2021-05-03T16:36:39.637" v="286"/>
        <pc:sldMkLst>
          <pc:docMk/>
          <pc:sldMk cId="1902201819" sldId="490"/>
        </pc:sldMkLst>
        <pc:spChg chg="add del mod">
          <ac:chgData name="Jonathan Hudson" userId="f8f8b515-48f0-425a-9b2c-7a1cb9f57f80" providerId="ADAL" clId="{8239947A-A555-41A5-8205-E84FDCB019D5}" dt="2021-05-03T16:36:39.637" v="286"/>
          <ac:spMkLst>
            <pc:docMk/>
            <pc:sldMk cId="1902201819" sldId="490"/>
            <ac:spMk id="6" creationId="{6C5328B4-0AC1-45DB-9758-3926A7D2D2DE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3:01.066" v="150" actId="1035"/>
        <pc:sldMkLst>
          <pc:docMk/>
          <pc:sldMk cId="1781316355" sldId="491"/>
        </pc:sldMkLst>
        <pc:spChg chg="add mod">
          <ac:chgData name="Jonathan Hudson" userId="f8f8b515-48f0-425a-9b2c-7a1cb9f57f80" providerId="ADAL" clId="{8239947A-A555-41A5-8205-E84FDCB019D5}" dt="2021-05-03T16:32:49.792" v="102" actId="14100"/>
          <ac:spMkLst>
            <pc:docMk/>
            <pc:sldMk cId="1781316355" sldId="491"/>
            <ac:spMk id="4" creationId="{9EF19C8C-AB4D-425C-9843-314C0F978879}"/>
          </ac:spMkLst>
        </pc:spChg>
        <pc:spChg chg="add mod">
          <ac:chgData name="Jonathan Hudson" userId="f8f8b515-48f0-425a-9b2c-7a1cb9f57f80" providerId="ADAL" clId="{8239947A-A555-41A5-8205-E84FDCB019D5}" dt="2021-05-03T16:33:01.066" v="150" actId="1035"/>
          <ac:spMkLst>
            <pc:docMk/>
            <pc:sldMk cId="1781316355" sldId="491"/>
            <ac:spMk id="6" creationId="{255C20BD-AE2C-4346-90CD-8A22BE6FA70C}"/>
          </ac:spMkLst>
        </pc:spChg>
      </pc:sldChg>
      <pc:sldChg chg="modSp mod">
        <pc:chgData name="Jonathan Hudson" userId="f8f8b515-48f0-425a-9b2c-7a1cb9f57f80" providerId="ADAL" clId="{8239947A-A555-41A5-8205-E84FDCB019D5}" dt="2021-04-30T20:32:25.788" v="14" actId="403"/>
        <pc:sldMkLst>
          <pc:docMk/>
          <pc:sldMk cId="115618548" sldId="493"/>
        </pc:sldMkLst>
        <pc:spChg chg="mod">
          <ac:chgData name="Jonathan Hudson" userId="f8f8b515-48f0-425a-9b2c-7a1cb9f57f80" providerId="ADAL" clId="{8239947A-A555-41A5-8205-E84FDCB019D5}" dt="2021-04-30T20:32:25.788" v="14" actId="403"/>
          <ac:spMkLst>
            <pc:docMk/>
            <pc:sldMk cId="115618548" sldId="493"/>
            <ac:spMk id="5" creationId="{C5E0225C-5405-4DD6-AC75-17BEB96ABE66}"/>
          </ac:spMkLst>
        </pc:spChg>
      </pc:sldChg>
      <pc:sldChg chg="modSp mod">
        <pc:chgData name="Jonathan Hudson" userId="f8f8b515-48f0-425a-9b2c-7a1cb9f57f80" providerId="ADAL" clId="{8239947A-A555-41A5-8205-E84FDCB019D5}" dt="2021-05-03T16:33:47.548" v="162" actId="14100"/>
        <pc:sldMkLst>
          <pc:docMk/>
          <pc:sldMk cId="2506435910" sldId="496"/>
        </pc:sldMkLst>
        <pc:spChg chg="mod">
          <ac:chgData name="Jonathan Hudson" userId="f8f8b515-48f0-425a-9b2c-7a1cb9f57f80" providerId="ADAL" clId="{8239947A-A555-41A5-8205-E84FDCB019D5}" dt="2021-05-03T16:33:47.548" v="162" actId="14100"/>
          <ac:spMkLst>
            <pc:docMk/>
            <pc:sldMk cId="2506435910" sldId="496"/>
            <ac:spMk id="14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33:47.548" v="162" actId="14100"/>
          <ac:cxnSpMkLst>
            <pc:docMk/>
            <pc:sldMk cId="2506435910" sldId="496"/>
            <ac:cxnSpMk id="13" creationId="{00000000-0000-0000-0000-000000000000}"/>
          </ac:cxnSpMkLst>
        </pc:cxnChg>
      </pc:sldChg>
      <pc:sldChg chg="modSp mod">
        <pc:chgData name="Jonathan Hudson" userId="f8f8b515-48f0-425a-9b2c-7a1cb9f57f80" providerId="ADAL" clId="{8239947A-A555-41A5-8205-E84FDCB019D5}" dt="2021-05-03T16:35:30.042" v="273" actId="113"/>
        <pc:sldMkLst>
          <pc:docMk/>
          <pc:sldMk cId="2284115320" sldId="498"/>
        </pc:sldMkLst>
        <pc:spChg chg="mod">
          <ac:chgData name="Jonathan Hudson" userId="f8f8b515-48f0-425a-9b2c-7a1cb9f57f80" providerId="ADAL" clId="{8239947A-A555-41A5-8205-E84FDCB019D5}" dt="2021-05-03T16:35:30.042" v="273" actId="113"/>
          <ac:spMkLst>
            <pc:docMk/>
            <pc:sldMk cId="2284115320" sldId="498"/>
            <ac:spMk id="3" creationId="{AC6AF82C-57FA-4F87-BF8B-F271DE401BFF}"/>
          </ac:spMkLst>
        </pc:spChg>
      </pc:sldChg>
      <pc:sldChg chg="delSp add mod ord">
        <pc:chgData name="Jonathan Hudson" userId="f8f8b515-48f0-425a-9b2c-7a1cb9f57f80" providerId="ADAL" clId="{8239947A-A555-41A5-8205-E84FDCB019D5}" dt="2021-05-03T16:36:44.141" v="290"/>
        <pc:sldMkLst>
          <pc:docMk/>
          <pc:sldMk cId="4049975979" sldId="507"/>
        </pc:sldMkLst>
        <pc:picChg chg="del">
          <ac:chgData name="Jonathan Hudson" userId="f8f8b515-48f0-425a-9b2c-7a1cb9f57f80" providerId="ADAL" clId="{8239947A-A555-41A5-8205-E84FDCB019D5}" dt="2021-05-03T16:36:42.316" v="288" actId="478"/>
          <ac:picMkLst>
            <pc:docMk/>
            <pc:sldMk cId="4049975979" sldId="507"/>
            <ac:picMk id="5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8239947A-A555-41A5-8205-E84FDCB019D5}" dt="2021-04-30T20:28:48.009" v="2" actId="47"/>
        <pc:sldMasterMkLst>
          <pc:docMk/>
          <pc:sldMasterMk cId="1279338643" sldId="2147483680"/>
        </pc:sldMasterMkLst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980337973" sldId="214748368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611588939" sldId="214748368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90184490" sldId="214748368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4011654372" sldId="214748368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839218946" sldId="214748368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44785935" sldId="214748368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142655082" sldId="214748368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89943388" sldId="214748368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108959093" sldId="2147483689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22514450" sldId="2147483690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973253607" sldId="214748369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24454890" sldId="214748369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355792268" sldId="214748369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20575198" sldId="214748369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79049675" sldId="214748369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713451805" sldId="214748369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243999335" sldId="214748369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986646142" sldId="214748369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446079426" sldId="2147483699"/>
          </pc:sldLayoutMkLst>
        </pc:sldLayoutChg>
      </pc:sldMasterChg>
    </pc:docChg>
  </pc:docChgLst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4-30T20:07:02.683" v="902" actId="20577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02869499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1161EB7-2645-4CC6-A994-9628386E3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5C3FA54-FB45-401A-921E-EE43FA423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6F6384A-4112-431F-9C3A-0A86771D9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DDEF8-67E4-4F8A-A497-CBB4E18534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42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B0BA9CA-E00B-44E6-BE5A-87332DCADA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E09F623-7DD5-4BF9-B565-571B3B148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3C3EC5E-18FB-4751-8BE3-573F13A70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A0D80-7F62-4F85-980A-16E154113D9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38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9C2F9FD-CC03-43B9-AE4D-84665F9EBA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6929A6F-C8B6-4037-8C10-A960D8FDBC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68520E6-C74B-4FBB-B7A6-43E0D7B28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99778-0C96-42F8-9CFD-1C0A130500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5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9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63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79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6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83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3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404387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27757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356248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3730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91090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67497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056503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976361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555863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31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35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1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8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Structures: Lists: Basics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8A62-4B29-4AA9-A592-BC0AAB84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Accessing Elements - Iterating Over List Items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516BA-54DA-4B50-9CDA-F2B68E72D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for loop can be used iterates over the list values:</a:t>
            </a:r>
          </a:p>
          <a:p>
            <a:pPr lvl="1">
              <a:buFontTx/>
              <a:buNone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stuff = [1, "ICT", 3.14]</a:t>
            </a:r>
          </a:p>
          <a:p>
            <a:pPr lvl="1">
              <a:buFontTx/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item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stuff:</a:t>
            </a:r>
          </a:p>
          <a:p>
            <a:pPr lvl="1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(item)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7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F521-3062-40A0-8CF4-DB3BDE65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Accessing Elements - Iterating Over List Indices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713F-784C-4437-ABF8-FE38E61E0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Sometimes we need a loop where the control variable varies over the indices rather than the values</a:t>
            </a:r>
          </a:p>
          <a:p>
            <a:pPr lvl="1">
              <a:buFontTx/>
              <a:buNone/>
              <a:defRPr/>
            </a:pPr>
            <a:endParaRPr lang="en-US" dirty="0"/>
          </a:p>
          <a:p>
            <a:pPr lvl="1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stuff = [1, "ICT", 3.14]</a:t>
            </a:r>
          </a:p>
          <a:p>
            <a:pPr lvl="1">
              <a:buFontTx/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range(0,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(stuff))</a:t>
            </a:r>
          </a:p>
          <a:p>
            <a:pPr lvl="1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(stuff[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])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442108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length changes as elements are added/removed.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So, use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 to determine the length of list.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4849402" y="3513763"/>
            <a:ext cx="1246598" cy="1261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6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Modifying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11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Modifying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are mutable, so their elements can be changed as follows: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358" y="2416712"/>
            <a:ext cx="4325283" cy="270876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1746607" y="3562379"/>
            <a:ext cx="2557443" cy="183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0835" y="2114987"/>
            <a:ext cx="467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names[index]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new_data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936" y="3771093"/>
            <a:ext cx="411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names[1] = “Jonathan”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A01700-C250-4488-8FA1-85369577D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575" y="4639624"/>
            <a:ext cx="36861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1626140"/>
            <a:ext cx="11171331" cy="4351338"/>
          </a:xfrm>
        </p:spPr>
        <p:txBody>
          <a:bodyPr>
            <a:normAutofit/>
          </a:bodyPr>
          <a:lstStyle/>
          <a:p>
            <a:r>
              <a:rPr lang="en-US" dirty="0"/>
              <a:t>Lists are mutable, so we can add more elements to them.</a:t>
            </a:r>
          </a:p>
          <a:p>
            <a:r>
              <a:rPr lang="en-US" dirty="0"/>
              <a:t>There are three ways to add elements to a list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append(x):</a:t>
            </a:r>
            <a:r>
              <a:rPr lang="en-US" dirty="0"/>
              <a:t> adds a single element to the end of the list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names.append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('Daniel')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insert(i, x):</a:t>
            </a:r>
            <a:r>
              <a:rPr lang="en-US" dirty="0"/>
              <a:t> inserts a single element into a list at index </a:t>
            </a:r>
            <a:r>
              <a:rPr lang="en-US" dirty="0" err="1"/>
              <a:t>i</a:t>
            </a:r>
            <a:r>
              <a:rPr lang="en-US" dirty="0"/>
              <a:t>, shifts elements at index 3+ up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(3, 'Chris')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extend(L):</a:t>
            </a:r>
            <a:r>
              <a:rPr lang="en-US" dirty="0"/>
              <a:t> extends the list by appending the given second list to it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names.extend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(['Eric', 'Frank'])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02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62628" y="2545409"/>
            <a:ext cx="11096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names = []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 =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input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("Enter a name:")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names.append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(name)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names_str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[“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Joe”,”James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”]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names.extend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names_str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(names)</a:t>
            </a:r>
          </a:p>
        </p:txBody>
      </p:sp>
    </p:spTree>
    <p:extLst>
      <p:ext uri="{BB962C8B-B14F-4D97-AF65-F5344CB8AC3E}">
        <p14:creationId xmlns:p14="http://schemas.microsoft.com/office/powerpoint/2010/main" val="322161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Printing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05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ways to print the content of a list.</a:t>
            </a:r>
          </a:p>
          <a:p>
            <a:r>
              <a:rPr lang="en-US" dirty="0"/>
              <a:t>Two common ways are:</a:t>
            </a:r>
          </a:p>
          <a:p>
            <a:pPr lvl="1"/>
            <a:r>
              <a:rPr lang="en-US" dirty="0"/>
              <a:t> using </a:t>
            </a:r>
            <a:r>
              <a:rPr lang="en-US" i="1" dirty="0"/>
              <a:t>print()</a:t>
            </a:r>
          </a:p>
          <a:p>
            <a:pPr marL="457200" lvl="1" indent="0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('names = %s‘ , (names))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Using a loop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allows us to print the list in a customized format: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range(0,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(names), 1):   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("names[%d] = %s" %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names[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9696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2D Lists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96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list of lists (</a:t>
            </a:r>
            <a:r>
              <a:rPr lang="en-US" dirty="0" err="1"/>
              <a:t>images,movies,tables,matrices</a:t>
            </a:r>
            <a:r>
              <a:rPr lang="en-US" dirty="0"/>
              <a:t> -&gt; all 2D data) </a:t>
            </a:r>
          </a:p>
          <a:p>
            <a:r>
              <a:rPr lang="en-US" dirty="0">
                <a:solidFill>
                  <a:srgbClr val="FF0000"/>
                </a:solidFill>
              </a:rPr>
              <a:t>[does not have to be rectangular]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16" y="2647767"/>
            <a:ext cx="3924915" cy="1562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494" y="2455620"/>
            <a:ext cx="3095625" cy="168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6214" y="2585398"/>
            <a:ext cx="14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matrix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4494" y="2119231"/>
            <a:ext cx="14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table</a:t>
            </a:r>
          </a:p>
        </p:txBody>
      </p:sp>
    </p:spTree>
    <p:extLst>
      <p:ext uri="{BB962C8B-B14F-4D97-AF65-F5344CB8AC3E}">
        <p14:creationId xmlns:p14="http://schemas.microsoft.com/office/powerpoint/2010/main" val="298047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5B00-5AEA-43A9-BD65-420C28C9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a List?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9D4E-93AC-4859-97F5-3652AE1FD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collection of values</a:t>
            </a:r>
          </a:p>
          <a:p>
            <a:pPr lvl="1">
              <a:defRPr/>
            </a:pPr>
            <a:r>
              <a:rPr lang="en-US" dirty="0"/>
              <a:t>Values </a:t>
            </a:r>
          </a:p>
          <a:p>
            <a:pPr lvl="2">
              <a:defRPr/>
            </a:pPr>
            <a:r>
              <a:rPr lang="en-US" dirty="0"/>
              <a:t>May all have the same type</a:t>
            </a:r>
            <a:r>
              <a:rPr lang="en-CA" dirty="0"/>
              <a:t>, or</a:t>
            </a:r>
          </a:p>
          <a:p>
            <a:pPr lvl="2">
              <a:defRPr/>
            </a:pPr>
            <a:r>
              <a:rPr lang="en-US" dirty="0"/>
              <a:t>May have different types</a:t>
            </a:r>
          </a:p>
          <a:p>
            <a:pPr lvl="1">
              <a:defRPr/>
            </a:pPr>
            <a:r>
              <a:rPr lang="en-US" dirty="0"/>
              <a:t>Each item is referred to as an element</a:t>
            </a:r>
          </a:p>
          <a:p>
            <a:pPr lvl="1">
              <a:defRPr/>
            </a:pPr>
            <a:r>
              <a:rPr lang="en-US" dirty="0"/>
              <a:t>Each element has an index (ORDERED)</a:t>
            </a:r>
          </a:p>
          <a:p>
            <a:pPr lvl="2">
              <a:defRPr/>
            </a:pPr>
            <a:r>
              <a:rPr lang="en-US" dirty="0"/>
              <a:t>Unique integer identifying its position in </a:t>
            </a:r>
            <a:r>
              <a:rPr lang="en-US"/>
              <a:t>the list</a:t>
            </a:r>
          </a:p>
          <a:p>
            <a:pPr lvl="1">
              <a:defRPr/>
            </a:pPr>
            <a:r>
              <a:rPr lang="en-US"/>
              <a:t>A </a:t>
            </a:r>
            <a:r>
              <a:rPr lang="en-US" dirty="0"/>
              <a:t>list is one type of data structure</a:t>
            </a:r>
          </a:p>
          <a:p>
            <a:pPr lvl="2">
              <a:defRPr/>
            </a:pPr>
            <a:r>
              <a:rPr lang="en-US" dirty="0"/>
              <a:t>A mechanism for organizing related data</a:t>
            </a:r>
          </a:p>
        </p:txBody>
      </p:sp>
    </p:spTree>
    <p:extLst>
      <p:ext uri="{BB962C8B-B14F-4D97-AF65-F5344CB8AC3E}">
        <p14:creationId xmlns:p14="http://schemas.microsoft.com/office/powerpoint/2010/main" val="117600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Format: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&lt;list name&gt; = [[&lt;value 1&gt;, &lt;value 2&gt;, ... , &lt;value n&gt;],</a:t>
            </a:r>
          </a:p>
          <a:p>
            <a:pPr marL="0" indent="0">
              <a:buNone/>
            </a:pPr>
            <a:r>
              <a:rPr lang="en-US" dirty="0"/>
              <a:t>	              [&lt;value 1&gt;, &lt;value 2&gt;, ... , &lt;value n&gt;],</a:t>
            </a:r>
          </a:p>
          <a:p>
            <a:pPr marL="0" indent="0">
              <a:buNone/>
            </a:pPr>
            <a:r>
              <a:rPr lang="en-US" dirty="0"/>
              <a:t>		   …</a:t>
            </a:r>
          </a:p>
          <a:p>
            <a:pPr marL="0" indent="0">
              <a:buNone/>
            </a:pPr>
            <a:r>
              <a:rPr lang="en-US" dirty="0"/>
              <a:t>                          [&lt;value 1&gt;, &lt;value 2&gt;, ... , &lt;value n&gt;]]</a:t>
            </a:r>
          </a:p>
        </p:txBody>
      </p:sp>
      <p:sp>
        <p:nvSpPr>
          <p:cNvPr id="9" name="Right Brace 8"/>
          <p:cNvSpPr/>
          <p:nvPr/>
        </p:nvSpPr>
        <p:spPr>
          <a:xfrm>
            <a:off x="7195289" y="3195190"/>
            <a:ext cx="222162" cy="147710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4528945" y="2437665"/>
            <a:ext cx="328246" cy="4982885"/>
          </a:xfrm>
          <a:prstGeom prst="rightBrace">
            <a:avLst>
              <a:gd name="adj1" fmla="val 8333"/>
              <a:gd name="adj2" fmla="val 50471"/>
            </a:avLst>
          </a:prstGeom>
          <a:ln w="28575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3450" y="3726732"/>
            <a:ext cx="83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1093" y="5165184"/>
            <a:ext cx="106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columns</a:t>
            </a:r>
          </a:p>
        </p:txBody>
      </p:sp>
    </p:spTree>
    <p:extLst>
      <p:ext uri="{BB962C8B-B14F-4D97-AF65-F5344CB8AC3E}">
        <p14:creationId xmlns:p14="http://schemas.microsoft.com/office/powerpoint/2010/main" val="1469931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2D 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matrix1 = [[1, 2, 3], [4, 5, 6], [7, 8, 9]] 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(matrix1)</a:t>
            </a:r>
            <a:endParaRPr lang="en-CA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(matrix1[0])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(matrix1[1])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(matrix1[2])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matrix1[0]</a:t>
            </a:r>
            <a:endParaRPr lang="fr-FR" sz="2400" dirty="0"/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[0])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[1])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[2])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8375" y="1993187"/>
            <a:ext cx="357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[[1, 2, 3], [4, 5, 6], [7, 8, 9]]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8375" y="2417515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[1, 2, 3]</a:t>
            </a:r>
          </a:p>
        </p:txBody>
      </p:sp>
      <p:sp>
        <p:nvSpPr>
          <p:cNvPr id="7" name="Rectangle 6"/>
          <p:cNvSpPr/>
          <p:nvPr/>
        </p:nvSpPr>
        <p:spPr>
          <a:xfrm>
            <a:off x="8338375" y="2868263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[4, 5, 6]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2876" y="3292591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[7, 8, 9]</a:t>
            </a:r>
          </a:p>
        </p:txBody>
      </p:sp>
      <p:sp>
        <p:nvSpPr>
          <p:cNvPr id="9" name="Rectangle 8"/>
          <p:cNvSpPr/>
          <p:nvPr/>
        </p:nvSpPr>
        <p:spPr>
          <a:xfrm>
            <a:off x="8240227" y="472440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35998" y="5152010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2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35998" y="5628447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3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>
            <a:endCxn id="5" idx="1"/>
          </p:cNvCxnSpPr>
          <p:nvPr/>
        </p:nvCxnSpPr>
        <p:spPr>
          <a:xfrm>
            <a:off x="3318553" y="2224019"/>
            <a:ext cx="50198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14494" y="2666847"/>
            <a:ext cx="4623881" cy="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14494" y="3135367"/>
            <a:ext cx="4623881" cy="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14493" y="3534630"/>
            <a:ext cx="4623881" cy="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42180" y="4955233"/>
            <a:ext cx="50198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42180" y="5415521"/>
            <a:ext cx="50198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42180" y="5842913"/>
            <a:ext cx="50198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622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2D 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matrix1 = [[1, 2, 3], [4, 5, 6], [7, 8, 9]] 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(matrix1[0][0])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(matrix1[0][1])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(matrix1[0][2])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5998" y="20017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31769" y="2511551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2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31769" y="3018810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3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21321" y="2239766"/>
            <a:ext cx="3113070" cy="10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21321" y="2751423"/>
            <a:ext cx="3113070" cy="10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921321" y="3271641"/>
            <a:ext cx="3113070" cy="10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92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2D List: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75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E0B6-CDAB-46BC-8E4D-F36A2E09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Example: Boggle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1FDC7-4A16-496E-899A-D04E34855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Generate a random board for Boggle</a:t>
            </a:r>
          </a:p>
          <a:p>
            <a:pPr lvl="1">
              <a:defRPr/>
            </a:pPr>
            <a:r>
              <a:rPr lang="en-CA" dirty="0"/>
              <a:t>4x4 board</a:t>
            </a:r>
          </a:p>
          <a:p>
            <a:pPr lvl="1">
              <a:defRPr/>
            </a:pPr>
            <a:r>
              <a:rPr lang="en-CA" dirty="0"/>
              <a:t>Store the board in a 2D list</a:t>
            </a:r>
          </a:p>
          <a:p>
            <a:pPr lvl="1">
              <a:defRPr/>
            </a:pPr>
            <a:r>
              <a:rPr lang="en-CA" dirty="0"/>
              <a:t>Each space on the board contains one randomly selected letter</a:t>
            </a:r>
          </a:p>
          <a:p>
            <a:pPr lvl="1">
              <a:defRPr/>
            </a:pPr>
            <a:r>
              <a:rPr lang="en-CA" dirty="0"/>
              <a:t>Display the board</a:t>
            </a:r>
          </a:p>
          <a:p>
            <a:pPr lvl="1">
              <a:defRPr/>
            </a:pPr>
            <a:r>
              <a:rPr lang="en-CA" dirty="0"/>
              <a:t>Sample Board:</a:t>
            </a:r>
          </a:p>
          <a:p>
            <a:pPr lvl="1">
              <a:defRPr/>
            </a:pPr>
            <a:endParaRPr lang="en-CA" dirty="0"/>
          </a:p>
        </p:txBody>
      </p:sp>
      <p:sp>
        <p:nvSpPr>
          <p:cNvPr id="31748" name="TextBox 3">
            <a:extLst>
              <a:ext uri="{FF2B5EF4-FFF2-40B4-BE49-F238E27FC236}">
                <a16:creationId xmlns:a16="http://schemas.microsoft.com/office/drawing/2014/main" id="{A52ACB0A-C246-453E-8A84-D2676757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4679950"/>
            <a:ext cx="3603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1749" name="TextBox 4">
            <a:extLst>
              <a:ext uri="{FF2B5EF4-FFF2-40B4-BE49-F238E27FC236}">
                <a16:creationId xmlns:a16="http://schemas.microsoft.com/office/drawing/2014/main" id="{54780B6F-DCE4-4C4E-800C-9664D54EB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4679950"/>
            <a:ext cx="3603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1750" name="TextBox 5">
            <a:extLst>
              <a:ext uri="{FF2B5EF4-FFF2-40B4-BE49-F238E27FC236}">
                <a16:creationId xmlns:a16="http://schemas.microsoft.com/office/drawing/2014/main" id="{1EEF8B03-BC58-4114-BF5F-610CEBCA8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4679950"/>
            <a:ext cx="3603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1751" name="TextBox 6">
            <a:extLst>
              <a:ext uri="{FF2B5EF4-FFF2-40B4-BE49-F238E27FC236}">
                <a16:creationId xmlns:a16="http://schemas.microsoft.com/office/drawing/2014/main" id="{2DA2127C-DE25-4D26-889B-17E1411C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4679950"/>
            <a:ext cx="3603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1752" name="TextBox 7">
            <a:extLst>
              <a:ext uri="{FF2B5EF4-FFF2-40B4-BE49-F238E27FC236}">
                <a16:creationId xmlns:a16="http://schemas.microsoft.com/office/drawing/2014/main" id="{29BD4079-41AD-47C0-81A0-922A76301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5040313"/>
            <a:ext cx="3603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31753" name="TextBox 8">
            <a:extLst>
              <a:ext uri="{FF2B5EF4-FFF2-40B4-BE49-F238E27FC236}">
                <a16:creationId xmlns:a16="http://schemas.microsoft.com/office/drawing/2014/main" id="{27FCB75D-638E-41C7-A252-000375D6B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5040313"/>
            <a:ext cx="3603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1754" name="TextBox 9">
            <a:extLst>
              <a:ext uri="{FF2B5EF4-FFF2-40B4-BE49-F238E27FC236}">
                <a16:creationId xmlns:a16="http://schemas.microsoft.com/office/drawing/2014/main" id="{9CA7A8B3-C12C-4600-B545-BF616DF8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5040313"/>
            <a:ext cx="3603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755" name="TextBox 10">
            <a:extLst>
              <a:ext uri="{FF2B5EF4-FFF2-40B4-BE49-F238E27FC236}">
                <a16:creationId xmlns:a16="http://schemas.microsoft.com/office/drawing/2014/main" id="{45F7BB18-F3AC-483D-A103-B6595137D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040313"/>
            <a:ext cx="3603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1756" name="TextBox 11">
            <a:extLst>
              <a:ext uri="{FF2B5EF4-FFF2-40B4-BE49-F238E27FC236}">
                <a16:creationId xmlns:a16="http://schemas.microsoft.com/office/drawing/2014/main" id="{A7657052-77D4-472E-B9EF-844E6963C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5400675"/>
            <a:ext cx="3603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1757" name="TextBox 12">
            <a:extLst>
              <a:ext uri="{FF2B5EF4-FFF2-40B4-BE49-F238E27FC236}">
                <a16:creationId xmlns:a16="http://schemas.microsoft.com/office/drawing/2014/main" id="{C472DB57-3248-483B-8FFB-9429DC82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5400675"/>
            <a:ext cx="3603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758" name="TextBox 13">
            <a:extLst>
              <a:ext uri="{FF2B5EF4-FFF2-40B4-BE49-F238E27FC236}">
                <a16:creationId xmlns:a16="http://schemas.microsoft.com/office/drawing/2014/main" id="{B9C2E55C-5B3C-4AB6-A7A7-79B103613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5400675"/>
            <a:ext cx="3603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1759" name="TextBox 14">
            <a:extLst>
              <a:ext uri="{FF2B5EF4-FFF2-40B4-BE49-F238E27FC236}">
                <a16:creationId xmlns:a16="http://schemas.microsoft.com/office/drawing/2014/main" id="{839E9241-3280-4261-85F0-1AA9C647A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400675"/>
            <a:ext cx="3603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1760" name="TextBox 15">
            <a:extLst>
              <a:ext uri="{FF2B5EF4-FFF2-40B4-BE49-F238E27FC236}">
                <a16:creationId xmlns:a16="http://schemas.microsoft.com/office/drawing/2014/main" id="{E6F58664-2593-422C-8E63-5D7363959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5759450"/>
            <a:ext cx="3603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1761" name="TextBox 16">
            <a:extLst>
              <a:ext uri="{FF2B5EF4-FFF2-40B4-BE49-F238E27FC236}">
                <a16:creationId xmlns:a16="http://schemas.microsoft.com/office/drawing/2014/main" id="{71227B59-0EAF-468B-B849-BEFFEE4A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5759450"/>
            <a:ext cx="3603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762" name="TextBox 17">
            <a:extLst>
              <a:ext uri="{FF2B5EF4-FFF2-40B4-BE49-F238E27FC236}">
                <a16:creationId xmlns:a16="http://schemas.microsoft.com/office/drawing/2014/main" id="{C9BC11FD-6E95-4835-9582-C1A480395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5759450"/>
            <a:ext cx="3603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1763" name="TextBox 18">
            <a:extLst>
              <a:ext uri="{FF2B5EF4-FFF2-40B4-BE49-F238E27FC236}">
                <a16:creationId xmlns:a16="http://schemas.microsoft.com/office/drawing/2014/main" id="{5B9D197B-7080-4FE2-89FD-F518BD0EB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759450"/>
            <a:ext cx="3603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089928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E0B6-CDAB-46BC-8E4D-F36A2E09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Example: Boggle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677" y="1106473"/>
            <a:ext cx="121259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from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pprint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pprint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from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random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choice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NUM_ROWS 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NUM_COLS 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board = [] # Create a new, empty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row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range(NUM_ROWS): # Add the correct number of rows to the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board.append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([""]* NUM_COLS) # Append a row of size NUM_COLS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pprint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(board) #pretty print the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Set each element in the board to a random letter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row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range(NUM_ROWS):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col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range(NUM_COLS):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board[row][col] = choice("ABCDEFGHIJKLMNOPQRSTUVWXYZ")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pprint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(board) # Pretty print the board</a:t>
            </a:r>
          </a:p>
        </p:txBody>
      </p:sp>
    </p:spTree>
    <p:extLst>
      <p:ext uri="{BB962C8B-B14F-4D97-AF65-F5344CB8AC3E}">
        <p14:creationId xmlns:p14="http://schemas.microsoft.com/office/powerpoint/2010/main" val="2297911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2D-List Creation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the following matrix programmatically:</a:t>
            </a:r>
          </a:p>
          <a:p>
            <a:pPr marL="45720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matrix1 = [[1, 2, 3], [4, 5, 6], [7, 8, 9]]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96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2D-List Creation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the following matrix programmatically:</a:t>
            </a:r>
          </a:p>
          <a:p>
            <a:pPr marL="45720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matrix1 = [[1, 2, 3], [4, 5, 6], [7, 8, 9]]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125" y="2589050"/>
            <a:ext cx="497050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matrix1 = []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range (1, 10, 3):   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row = [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+ 1,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matrix1.append(row)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(matrix1)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1524" y="2578940"/>
            <a:ext cx="6096000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matrix2=[]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ROWS=3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COLS=3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row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range(ROWS):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matrix2.append([])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col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range(COLS):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matrix2[row].append(counter)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(matrix2)</a:t>
            </a:r>
          </a:p>
        </p:txBody>
      </p:sp>
    </p:spTree>
    <p:extLst>
      <p:ext uri="{BB962C8B-B14F-4D97-AF65-F5344CB8AC3E}">
        <p14:creationId xmlns:p14="http://schemas.microsoft.com/office/powerpoint/2010/main" val="348514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2D-List Printing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i="1" dirty="0"/>
              <a:t>print (matrix) </a:t>
            </a:r>
          </a:p>
          <a:p>
            <a:r>
              <a:rPr lang="en-US" dirty="0"/>
              <a:t>Using loops:</a:t>
            </a:r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67129" y="3245155"/>
            <a:ext cx="409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row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matrix: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(row)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831" y="3245155"/>
            <a:ext cx="5565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row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matrix:  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output = ''  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row:      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output +=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+ ' '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(output)</a:t>
            </a:r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>
            <a:off x="3223846" y="4232031"/>
            <a:ext cx="937846" cy="13681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61692" y="5276998"/>
            <a:ext cx="193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 one row per iteration</a:t>
            </a:r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>
          <a:xfrm flipH="1">
            <a:off x="10761785" y="3017549"/>
            <a:ext cx="463061" cy="14279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57692" y="2371218"/>
            <a:ext cx="193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 one row per iteration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9181" y="4999999"/>
            <a:ext cx="1131277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[1, 2, 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[4, 5, 6]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[7, 8, 9]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1716219" y="4242761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55829" y="5705026"/>
            <a:ext cx="1131277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1 2 3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4 5 6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7 8 9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10298730" y="5115389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7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r>
              <a:rPr lang="en-US"/>
              <a:t>more complicated lists.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&lt;list name&gt; =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&lt;value 1&gt;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&lt;value n&gt;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/>
              <a:t>Examples: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 = [] 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defines an empty list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[10.0, 9.0, 8.5, 5.0, 7.5]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letters = ['a', 'b', 'c', 'd', 'e', 'f', 'g']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 = ['Marc', 'Jim', 'Ken’] </a:t>
            </a:r>
          </a:p>
          <a:p>
            <a:pPr marL="457200" lvl="1" indent="0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mixed = [1.0, 1, ”this”, True]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By defining the list memory is allocated for it</a:t>
            </a:r>
          </a:p>
        </p:txBody>
      </p:sp>
    </p:spTree>
    <p:extLst>
      <p:ext uri="{BB962C8B-B14F-4D97-AF65-F5344CB8AC3E}">
        <p14:creationId xmlns:p14="http://schemas.microsoft.com/office/powerpoint/2010/main" val="236773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* Works on Lists?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48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 Operator (*)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like strings, you can use asterisk to repeat a list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&gt;list = [0]*5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list*5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38437" y="2712377"/>
            <a:ext cx="21267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38437" y="3748355"/>
            <a:ext cx="21267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65187" y="2527711"/>
            <a:ext cx="4808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Produces a list of size 5 with all elements =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5187" y="3517896"/>
            <a:ext cx="544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Produces a new list of size 25 with all elements = 0</a:t>
            </a:r>
          </a:p>
        </p:txBody>
      </p:sp>
    </p:spTree>
    <p:extLst>
      <p:ext uri="{BB962C8B-B14F-4D97-AF65-F5344CB8AC3E}">
        <p14:creationId xmlns:p14="http://schemas.microsoft.com/office/powerpoint/2010/main" val="419944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41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3DFD-069C-4E06-ABE2-66E41836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Accessing Elements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FAF2-8C75-47DC-9A25-D6A7156B4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Each list element has two unique indices, a positive one and a negative one:</a:t>
            </a:r>
          </a:p>
          <a:p>
            <a:pPr lvl="1">
              <a:defRPr/>
            </a:pPr>
            <a:r>
              <a:rPr lang="en-US" dirty="0"/>
              <a:t>Positive indices range from 0 to the length of the list minus one (</a:t>
            </a:r>
            <a:r>
              <a:rPr lang="en-US" i="1" dirty="0" err="1"/>
              <a:t>len</a:t>
            </a:r>
            <a:r>
              <a:rPr lang="en-US" i="1" dirty="0"/>
              <a:t>(list)-1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Negative indices range from -</a:t>
            </a:r>
            <a:r>
              <a:rPr lang="en-US" i="1" dirty="0" err="1"/>
              <a:t>len</a:t>
            </a:r>
            <a:r>
              <a:rPr lang="en-US" i="1" dirty="0"/>
              <a:t>(list) to –1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71828" y="4361737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312234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7890303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8365305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4719879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319091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001866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641550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77830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438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71828" y="3990630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312234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7890303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8365305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4719879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319091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001866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641550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77830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18438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71828" y="4732844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312234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7890303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8365305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4719879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319091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001866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641550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77830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184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27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Elements - Accessing a Single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 access one element, use the name of the list, followed by the index of that element in square brackets</a:t>
            </a:r>
          </a:p>
          <a:p>
            <a:pPr lvl="1">
              <a:defRPr/>
            </a:pPr>
            <a:r>
              <a:rPr lang="en-US" dirty="0"/>
              <a:t>Use this one element just like any other variable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66" y="3328620"/>
            <a:ext cx="4325283" cy="270876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8" idx="3"/>
          </p:cNvCxnSpPr>
          <p:nvPr/>
        </p:nvCxnSpPr>
        <p:spPr>
          <a:xfrm flipH="1" flipV="1">
            <a:off x="2868014" y="3945597"/>
            <a:ext cx="1550378" cy="134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891" y="3622431"/>
            <a:ext cx="2450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names[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returns the value stored at location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index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6543" y="3700317"/>
            <a:ext cx="371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names refers to the whole list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(names)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names.index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(‘Ken’) 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82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Loop on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33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184</TotalTime>
  <Words>1477</Words>
  <Application>Microsoft Office PowerPoint</Application>
  <PresentationFormat>Widescreen</PresentationFormat>
  <Paragraphs>265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Office Theme</vt:lpstr>
      <vt:lpstr>1_Office Theme</vt:lpstr>
      <vt:lpstr>Structures: Lists: Basics</vt:lpstr>
      <vt:lpstr>What is a List?</vt:lpstr>
      <vt:lpstr>Creating a List</vt:lpstr>
      <vt:lpstr>* Works on Lists?</vt:lpstr>
      <vt:lpstr>Repetition Operator (*)</vt:lpstr>
      <vt:lpstr>Indices</vt:lpstr>
      <vt:lpstr>Accessing Elements</vt:lpstr>
      <vt:lpstr>Accessing Elements - Accessing a Single Element</vt:lpstr>
      <vt:lpstr>Loop on List</vt:lpstr>
      <vt:lpstr>Accessing Elements - Iterating Over List Items</vt:lpstr>
      <vt:lpstr>Accessing Elements - Iterating Over List Indices</vt:lpstr>
      <vt:lpstr>Modifying List</vt:lpstr>
      <vt:lpstr>Modifying Elements</vt:lpstr>
      <vt:lpstr>Adding Elements</vt:lpstr>
      <vt:lpstr>Adding Elements</vt:lpstr>
      <vt:lpstr>Printing List</vt:lpstr>
      <vt:lpstr>Printing List</vt:lpstr>
      <vt:lpstr>2D Lists</vt:lpstr>
      <vt:lpstr>2D Lists</vt:lpstr>
      <vt:lpstr>2D Lists</vt:lpstr>
      <vt:lpstr>Accessing 2D Lists</vt:lpstr>
      <vt:lpstr>Accessing 2D Lists</vt:lpstr>
      <vt:lpstr>2D List: Example</vt:lpstr>
      <vt:lpstr>Example: Boggle</vt:lpstr>
      <vt:lpstr>Example: Boggle</vt:lpstr>
      <vt:lpstr>2D-List Creation </vt:lpstr>
      <vt:lpstr>2D-List Creation </vt:lpstr>
      <vt:lpstr>2D-List Printing</vt:lpstr>
      <vt:lpstr>Onward to … more complicated lists.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2022-05-17T21:49:45Z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