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</p:sldMasterIdLst>
  <p:notesMasterIdLst>
    <p:notesMasterId r:id="rId79"/>
  </p:notesMasterIdLst>
  <p:sldIdLst>
    <p:sldId id="678" r:id="rId6"/>
    <p:sldId id="468" r:id="rId7"/>
    <p:sldId id="416" r:id="rId8"/>
    <p:sldId id="763" r:id="rId9"/>
    <p:sldId id="764" r:id="rId10"/>
    <p:sldId id="775" r:id="rId11"/>
    <p:sldId id="770" r:id="rId12"/>
    <p:sldId id="601" r:id="rId13"/>
    <p:sldId id="773" r:id="rId14"/>
    <p:sldId id="765" r:id="rId15"/>
    <p:sldId id="774" r:id="rId16"/>
    <p:sldId id="429" r:id="rId17"/>
    <p:sldId id="776" r:id="rId18"/>
    <p:sldId id="428" r:id="rId19"/>
    <p:sldId id="419" r:id="rId20"/>
    <p:sldId id="777" r:id="rId21"/>
    <p:sldId id="768" r:id="rId22"/>
    <p:sldId id="778" r:id="rId23"/>
    <p:sldId id="411" r:id="rId24"/>
    <p:sldId id="536" r:id="rId25"/>
    <p:sldId id="772" r:id="rId26"/>
    <p:sldId id="779" r:id="rId27"/>
    <p:sldId id="402" r:id="rId28"/>
    <p:sldId id="399" r:id="rId29"/>
    <p:sldId id="401" r:id="rId30"/>
    <p:sldId id="403" r:id="rId31"/>
    <p:sldId id="421" r:id="rId32"/>
    <p:sldId id="400" r:id="rId33"/>
    <p:sldId id="782" r:id="rId34"/>
    <p:sldId id="374" r:id="rId35"/>
    <p:sldId id="375" r:id="rId36"/>
    <p:sldId id="407" r:id="rId37"/>
    <p:sldId id="408" r:id="rId38"/>
    <p:sldId id="424" r:id="rId39"/>
    <p:sldId id="784" r:id="rId40"/>
    <p:sldId id="785" r:id="rId41"/>
    <p:sldId id="786" r:id="rId42"/>
    <p:sldId id="418" r:id="rId43"/>
    <p:sldId id="787" r:id="rId44"/>
    <p:sldId id="420" r:id="rId45"/>
    <p:sldId id="788" r:id="rId46"/>
    <p:sldId id="422" r:id="rId47"/>
    <p:sldId id="423" r:id="rId48"/>
    <p:sldId id="789" r:id="rId49"/>
    <p:sldId id="426" r:id="rId50"/>
    <p:sldId id="427" r:id="rId51"/>
    <p:sldId id="790" r:id="rId52"/>
    <p:sldId id="791" r:id="rId53"/>
    <p:sldId id="431" r:id="rId54"/>
    <p:sldId id="430" r:id="rId55"/>
    <p:sldId id="792" r:id="rId56"/>
    <p:sldId id="435" r:id="rId57"/>
    <p:sldId id="454" r:id="rId58"/>
    <p:sldId id="453" r:id="rId59"/>
    <p:sldId id="434" r:id="rId60"/>
    <p:sldId id="436" r:id="rId61"/>
    <p:sldId id="437" r:id="rId62"/>
    <p:sldId id="438" r:id="rId63"/>
    <p:sldId id="439" r:id="rId64"/>
    <p:sldId id="440" r:id="rId65"/>
    <p:sldId id="441" r:id="rId66"/>
    <p:sldId id="442" r:id="rId67"/>
    <p:sldId id="443" r:id="rId68"/>
    <p:sldId id="444" r:id="rId69"/>
    <p:sldId id="445" r:id="rId70"/>
    <p:sldId id="455" r:id="rId71"/>
    <p:sldId id="780" r:id="rId72"/>
    <p:sldId id="538" r:id="rId73"/>
    <p:sldId id="781" r:id="rId74"/>
    <p:sldId id="543" r:id="rId75"/>
    <p:sldId id="542" r:id="rId76"/>
    <p:sldId id="546" r:id="rId77"/>
    <p:sldId id="271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965B82-C90F-41FA-A1F7-BC317F7B5871}" v="983" dt="2022-05-27T21:34:49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79"/>
    <p:restoredTop sz="97698"/>
  </p:normalViewPr>
  <p:slideViewPr>
    <p:cSldViewPr snapToGrid="0" snapToObjects="1">
      <p:cViewPr varScale="1">
        <p:scale>
          <a:sx n="74" d="100"/>
          <a:sy n="74" d="100"/>
        </p:scale>
        <p:origin x="15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microsoft.com/office/2016/11/relationships/changesInfo" Target="changesInfos/changesInfo1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61" Type="http://schemas.openxmlformats.org/officeDocument/2006/relationships/slide" Target="slides/slide56.xml"/><Relationship Id="rId8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udson" userId="f8f8b515-48f0-425a-9b2c-7a1cb9f57f80" providerId="ADAL" clId="{DA21E92F-54BB-4221-BE86-98CABF92A75E}"/>
    <pc:docChg chg="undo custSel addSld delSld modSld delMainMaster">
      <pc:chgData name="Jonathan Hudson" userId="f8f8b515-48f0-425a-9b2c-7a1cb9f57f80" providerId="ADAL" clId="{DA21E92F-54BB-4221-BE86-98CABF92A75E}" dt="2021-04-30T19:18:42.159" v="543" actId="20577"/>
      <pc:docMkLst>
        <pc:docMk/>
      </pc:docMkLst>
      <pc:sldChg chg="modSp mod">
        <pc:chgData name="Jonathan Hudson" userId="f8f8b515-48f0-425a-9b2c-7a1cb9f57f80" providerId="ADAL" clId="{DA21E92F-54BB-4221-BE86-98CABF92A75E}" dt="2021-04-30T19:06:14.399" v="2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DA21E92F-54BB-4221-BE86-98CABF92A75E}" dt="2021-04-30T19:06:14.399" v="2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DA21E92F-54BB-4221-BE86-98CABF92A75E}" dt="2021-04-30T19:06:04.871" v="9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A21E92F-54BB-4221-BE86-98CABF92A75E}" dt="2021-04-30T19:06:04.871" v="9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524843176" sldId="304"/>
        </pc:sldMkLst>
      </pc:sldChg>
      <pc:sldChg chg="modSp mod">
        <pc:chgData name="Jonathan Hudson" userId="f8f8b515-48f0-425a-9b2c-7a1cb9f57f80" providerId="ADAL" clId="{DA21E92F-54BB-4221-BE86-98CABF92A75E}" dt="2021-04-30T19:13:31.257" v="210" actId="20577"/>
        <pc:sldMkLst>
          <pc:docMk/>
          <pc:sldMk cId="2424250524" sldId="335"/>
        </pc:sldMkLst>
        <pc:spChg chg="mod">
          <ac:chgData name="Jonathan Hudson" userId="f8f8b515-48f0-425a-9b2c-7a1cb9f57f80" providerId="ADAL" clId="{DA21E92F-54BB-4221-BE86-98CABF92A75E}" dt="2021-04-30T19:13:31.257" v="210" actId="20577"/>
          <ac:spMkLst>
            <pc:docMk/>
            <pc:sldMk cId="2424250524" sldId="335"/>
            <ac:spMk id="3" creationId="{4129D88E-EE7F-48EA-9751-A4A3BDB0A543}"/>
          </ac:spMkLst>
        </pc:spChg>
      </pc:sldChg>
      <pc:sldChg chg="modSp mod">
        <pc:chgData name="Jonathan Hudson" userId="f8f8b515-48f0-425a-9b2c-7a1cb9f57f80" providerId="ADAL" clId="{DA21E92F-54BB-4221-BE86-98CABF92A75E}" dt="2021-04-30T19:18:42.159" v="543" actId="20577"/>
        <pc:sldMkLst>
          <pc:docMk/>
          <pc:sldMk cId="1058791694" sldId="353"/>
        </pc:sldMkLst>
        <pc:spChg chg="mod">
          <ac:chgData name="Jonathan Hudson" userId="f8f8b515-48f0-425a-9b2c-7a1cb9f57f80" providerId="ADAL" clId="{DA21E92F-54BB-4221-BE86-98CABF92A75E}" dt="2021-04-30T19:18:42.159" v="543" actId="20577"/>
          <ac:spMkLst>
            <pc:docMk/>
            <pc:sldMk cId="1058791694" sldId="353"/>
            <ac:spMk id="3" creationId="{BBAE3DB0-C586-457F-8C58-B9B6F1C4407D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30381278" sldId="36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405787048" sldId="37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262791012" sldId="37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595189120" sldId="37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30975701" sldId="37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706140521" sldId="38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430218553" sldId="3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033182009" sldId="3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11636442" sldId="38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189965777" sldId="38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14325823" sldId="390"/>
        </pc:sldMkLst>
      </pc:sldChg>
      <pc:sldChg chg="addSp delSp modSp mod">
        <pc:chgData name="Jonathan Hudson" userId="f8f8b515-48f0-425a-9b2c-7a1cb9f57f80" providerId="ADAL" clId="{DA21E92F-54BB-4221-BE86-98CABF92A75E}" dt="2021-04-30T19:15:52.823" v="459" actId="478"/>
        <pc:sldMkLst>
          <pc:docMk/>
          <pc:sldMk cId="1876478889" sldId="398"/>
        </pc:sldMkLst>
        <pc:spChg chg="mod">
          <ac:chgData name="Jonathan Hudson" userId="f8f8b515-48f0-425a-9b2c-7a1cb9f57f80" providerId="ADAL" clId="{DA21E92F-54BB-4221-BE86-98CABF92A75E}" dt="2021-04-30T19:14:00.450" v="228" actId="20577"/>
          <ac:spMkLst>
            <pc:docMk/>
            <pc:sldMk cId="1876478889" sldId="398"/>
            <ac:spMk id="3" creationId="{9FF7C75F-38A3-4EB6-8AAD-FC80510DF911}"/>
          </ac:spMkLst>
        </pc:spChg>
        <pc:spChg chg="add del mod">
          <ac:chgData name="Jonathan Hudson" userId="f8f8b515-48f0-425a-9b2c-7a1cb9f57f80" providerId="ADAL" clId="{DA21E92F-54BB-4221-BE86-98CABF92A75E}" dt="2021-04-30T19:15:52.823" v="459" actId="478"/>
          <ac:spMkLst>
            <pc:docMk/>
            <pc:sldMk cId="1876478889" sldId="398"/>
            <ac:spMk id="4" creationId="{AB219F2A-40F8-4A35-B730-3C09B189E597}"/>
          </ac:spMkLst>
        </pc:spChg>
      </pc:sldChg>
      <pc:sldChg chg="modSp mod">
        <pc:chgData name="Jonathan Hudson" userId="f8f8b515-48f0-425a-9b2c-7a1cb9f57f80" providerId="ADAL" clId="{DA21E92F-54BB-4221-BE86-98CABF92A75E}" dt="2021-04-30T19:10:14.829" v="35" actId="113"/>
        <pc:sldMkLst>
          <pc:docMk/>
          <pc:sldMk cId="2312117985" sldId="781"/>
        </pc:sldMkLst>
        <pc:spChg chg="mod">
          <ac:chgData name="Jonathan Hudson" userId="f8f8b515-48f0-425a-9b2c-7a1cb9f57f80" providerId="ADAL" clId="{DA21E92F-54BB-4221-BE86-98CABF92A75E}" dt="2021-04-30T19:10:14.829" v="35" actId="113"/>
          <ac:spMkLst>
            <pc:docMk/>
            <pc:sldMk cId="2312117985" sldId="781"/>
            <ac:spMk id="3" creationId="{2A56A543-E92C-4D3E-87E8-9F67DD49C492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76268496" sldId="7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385749641" sldId="7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819489885" sldId="78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52550303" sldId="786"/>
        </pc:sldMkLst>
      </pc:sldChg>
      <pc:sldChg chg="addSp delSp modSp mod setBg modClrScheme delDesignElem chgLayout">
        <pc:chgData name="Jonathan Hudson" userId="f8f8b515-48f0-425a-9b2c-7a1cb9f57f80" providerId="ADAL" clId="{DA21E92F-54BB-4221-BE86-98CABF92A75E}" dt="2021-04-30T19:17:46.308" v="468"/>
        <pc:sldMkLst>
          <pc:docMk/>
          <pc:sldMk cId="3590683248" sldId="788"/>
        </pc:sldMkLst>
        <pc:spChg chg="add del mod">
          <ac:chgData name="Jonathan Hudson" userId="f8f8b515-48f0-425a-9b2c-7a1cb9f57f80" providerId="ADAL" clId="{DA21E92F-54BB-4221-BE86-98CABF92A75E}" dt="2021-04-30T19:17:12.534" v="461" actId="478"/>
          <ac:spMkLst>
            <pc:docMk/>
            <pc:sldMk cId="3590683248" sldId="788"/>
            <ac:spMk id="3" creationId="{63D1066B-0196-4EBE-99D4-1E556EE8CC1F}"/>
          </ac:spMkLst>
        </pc:spChg>
        <pc:spChg chg="add del mod ord">
          <ac:chgData name="Jonathan Hudson" userId="f8f8b515-48f0-425a-9b2c-7a1cb9f57f80" providerId="ADAL" clId="{DA21E92F-54BB-4221-BE86-98CABF92A75E}" dt="2021-04-30T19:17:30.244" v="464" actId="700"/>
          <ac:spMkLst>
            <pc:docMk/>
            <pc:sldMk cId="3590683248" sldId="788"/>
            <ac:spMk id="4" creationId="{7D5545E4-A522-4677-9547-89FEDB77A702}"/>
          </ac:spMkLst>
        </pc:spChg>
        <pc:spChg chg="del">
          <ac:chgData name="Jonathan Hudson" userId="f8f8b515-48f0-425a-9b2c-7a1cb9f57f80" providerId="ADAL" clId="{DA21E92F-54BB-4221-BE86-98CABF92A75E}" dt="2021-04-30T19:17:11.239" v="460" actId="478"/>
          <ac:spMkLst>
            <pc:docMk/>
            <pc:sldMk cId="3590683248" sldId="788"/>
            <ac:spMk id="6" creationId="{C3DA76CE-E2B6-4315-8376-FB4C2554C96A}"/>
          </ac:spMkLst>
        </pc:spChg>
        <pc:spChg chg="add del mod ord">
          <ac:chgData name="Jonathan Hudson" userId="f8f8b515-48f0-425a-9b2c-7a1cb9f57f80" providerId="ADAL" clId="{DA21E92F-54BB-4221-BE86-98CABF92A75E}" dt="2021-04-30T19:17:36.993" v="466" actId="478"/>
          <ac:spMkLst>
            <pc:docMk/>
            <pc:sldMk cId="3590683248" sldId="788"/>
            <ac:spMk id="7" creationId="{DE3A84FA-3E86-489A-A9EE-35603D5EA8B1}"/>
          </ac:spMkLst>
        </pc:spChg>
        <pc:spChg chg="add del mod ord">
          <ac:chgData name="Jonathan Hudson" userId="f8f8b515-48f0-425a-9b2c-7a1cb9f57f80" providerId="ADAL" clId="{DA21E92F-54BB-4221-BE86-98CABF92A75E}" dt="2021-04-30T19:17:38.182" v="467" actId="478"/>
          <ac:spMkLst>
            <pc:docMk/>
            <pc:sldMk cId="3590683248" sldId="788"/>
            <ac:spMk id="8" creationId="{DAD73127-1BED-4787-B071-D711A3518726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7" creationId="{16C5FA50-8D52-4617-AF91-5C7B1C8352F1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8" creationId="{E223798C-12AD-4B0C-A50C-D676347D67CF}"/>
          </ac:spMkLst>
        </pc:spChg>
        <pc:picChg chg="del">
          <ac:chgData name="Jonathan Hudson" userId="f8f8b515-48f0-425a-9b2c-7a1cb9f57f80" providerId="ADAL" clId="{DA21E92F-54BB-4221-BE86-98CABF92A75E}" dt="2021-04-30T19:17:11.239" v="460" actId="478"/>
          <ac:picMkLst>
            <pc:docMk/>
            <pc:sldMk cId="3590683248" sldId="788"/>
            <ac:picMk id="5" creationId="{B02B93B0-7576-4C91-A81C-8FA7AEE2CD31}"/>
          </ac:picMkLst>
        </pc:picChg>
        <pc:picChg chg="add">
          <ac:chgData name="Jonathan Hudson" userId="f8f8b515-48f0-425a-9b2c-7a1cb9f57f80" providerId="ADAL" clId="{DA21E92F-54BB-4221-BE86-98CABF92A75E}" dt="2021-04-30T19:17:14.105" v="462"/>
          <ac:picMkLst>
            <pc:docMk/>
            <pc:sldMk cId="3590683248" sldId="788"/>
            <ac:picMk id="1026" creationId="{5184C16C-40AF-4A59-A21F-EB50E56E79C2}"/>
          </ac:picMkLst>
        </pc:pic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69921038" sldId="790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93663641" sldId="791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028179310" sldId="79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15452693" sldId="79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49682765" sldId="79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44418634" sldId="79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05339008" sldId="79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46195941" sldId="79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015117241" sldId="798"/>
        </pc:sldMkLst>
      </pc:sldChg>
      <pc:sldChg chg="add del">
        <pc:chgData name="Jonathan Hudson" userId="f8f8b515-48f0-425a-9b2c-7a1cb9f57f80" providerId="ADAL" clId="{DA21E92F-54BB-4221-BE86-98CABF92A75E}" dt="2021-04-30T19:14:18.463" v="230"/>
        <pc:sldMkLst>
          <pc:docMk/>
          <pc:sldMk cId="1433129330" sldId="79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151547890" sldId="799"/>
        </pc:sldMkLst>
      </pc:sldChg>
      <pc:sldChg chg="add">
        <pc:chgData name="Jonathan Hudson" userId="f8f8b515-48f0-425a-9b2c-7a1cb9f57f80" providerId="ADAL" clId="{DA21E92F-54BB-4221-BE86-98CABF92A75E}" dt="2021-04-30T19:15:50.437" v="458"/>
        <pc:sldMkLst>
          <pc:docMk/>
          <pc:sldMk cId="2554990230" sldId="799"/>
        </pc:sldMkLst>
      </pc:sldChg>
      <pc:sldMasterChg chg="del delSldLayout">
        <pc:chgData name="Jonathan Hudson" userId="f8f8b515-48f0-425a-9b2c-7a1cb9f57f80" providerId="ADAL" clId="{DA21E92F-54BB-4221-BE86-98CABF92A75E}" dt="2021-04-30T19:05:50.498" v="0" actId="47"/>
        <pc:sldMasterMkLst>
          <pc:docMk/>
          <pc:sldMasterMk cId="4024255745" sldId="2147483680"/>
        </pc:sldMasterMkLst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92295487" sldId="214748368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341206538" sldId="214748368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57099482" sldId="214748368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54824947" sldId="214748368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40425999" sldId="214748368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77381418" sldId="214748368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03283276" sldId="214748368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74012653" sldId="214748368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68178885" sldId="2147483689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688795516" sldId="2147483690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949357023" sldId="214748369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1628978091" sldId="214748369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54293537" sldId="214748369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88206822" sldId="214748369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89786344" sldId="214748369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272614342" sldId="214748369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46438910" sldId="214748369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4217206592" sldId="214748369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405349952" sldId="2147483699"/>
          </pc:sldLayoutMkLst>
        </pc:sldLayoutChg>
      </pc:sldMasterChg>
    </pc:docChg>
  </pc:docChgLst>
  <pc:docChgLst>
    <pc:chgData name="Jonathan Hudson" userId="f8f8b515-48f0-425a-9b2c-7a1cb9f57f80" providerId="ADAL" clId="{63EBACFE-B090-4FCF-B430-0462692574D5}"/>
    <pc:docChg chg="undo custSel addSld delSld modSld addMainMaster delMainMaster">
      <pc:chgData name="Jonathan Hudson" userId="f8f8b515-48f0-425a-9b2c-7a1cb9f57f80" providerId="ADAL" clId="{63EBACFE-B090-4FCF-B430-0462692574D5}" dt="2021-04-30T17:44:38.127" v="957" actId="6549"/>
      <pc:docMkLst>
        <pc:docMk/>
      </pc:docMkLst>
      <pc:sldChg chg="modSp add del mod">
        <pc:chgData name="Jonathan Hudson" userId="f8f8b515-48f0-425a-9b2c-7a1cb9f57f80" providerId="ADAL" clId="{63EBACFE-B090-4FCF-B430-0462692574D5}" dt="2021-04-30T17:28:20.985" v="33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63EBACFE-B090-4FCF-B430-0462692574D5}" dt="2021-04-30T17:28:20.985" v="33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63EBACFE-B090-4FCF-B430-0462692574D5}" dt="2021-04-30T17:28:29.273" v="50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63EBACFE-B090-4FCF-B430-0462692574D5}" dt="2021-04-30T17:28:29.273" v="50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450874098" sldId="32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02869499" sldId="33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7"/>
        </pc:sldMkLst>
      </pc:sldChg>
      <pc:sldChg chg="modSp mod">
        <pc:chgData name="Jonathan Hudson" userId="f8f8b515-48f0-425a-9b2c-7a1cb9f57f80" providerId="ADAL" clId="{63EBACFE-B090-4FCF-B430-0462692574D5}" dt="2021-04-30T17:35:53.673" v="554" actId="113"/>
        <pc:sldMkLst>
          <pc:docMk/>
          <pc:sldMk cId="1398282742" sldId="338"/>
        </pc:sldMkLst>
        <pc:spChg chg="mod">
          <ac:chgData name="Jonathan Hudson" userId="f8f8b515-48f0-425a-9b2c-7a1cb9f57f80" providerId="ADAL" clId="{63EBACFE-B090-4FCF-B430-0462692574D5}" dt="2021-04-30T17:35:53.673" v="554" actId="113"/>
          <ac:spMkLst>
            <pc:docMk/>
            <pc:sldMk cId="1398282742" sldId="338"/>
            <ac:spMk id="5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37:42.031" v="670" actId="207"/>
        <pc:sldMkLst>
          <pc:docMk/>
          <pc:sldMk cId="229063139" sldId="341"/>
        </pc:sldMkLst>
        <pc:spChg chg="mod">
          <ac:chgData name="Jonathan Hudson" userId="f8f8b515-48f0-425a-9b2c-7a1cb9f57f80" providerId="ADAL" clId="{63EBACFE-B090-4FCF-B430-0462692574D5}" dt="2021-04-30T17:37:42.031" v="670" actId="207"/>
          <ac:spMkLst>
            <pc:docMk/>
            <pc:sldMk cId="229063139" sldId="341"/>
            <ac:spMk id="9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8"/>
        </pc:sldMkLst>
      </pc:sldChg>
      <pc:sldChg chg="addSp modSp mod">
        <pc:chgData name="Jonathan Hudson" userId="f8f8b515-48f0-425a-9b2c-7a1cb9f57f80" providerId="ADAL" clId="{63EBACFE-B090-4FCF-B430-0462692574D5}" dt="2021-04-30T17:41:53.083" v="834" actId="1076"/>
        <pc:sldMkLst>
          <pc:docMk/>
          <pc:sldMk cId="3097946807" sldId="356"/>
        </pc:sldMkLst>
        <pc:spChg chg="mod">
          <ac:chgData name="Jonathan Hudson" userId="f8f8b515-48f0-425a-9b2c-7a1cb9f57f80" providerId="ADAL" clId="{63EBACFE-B090-4FCF-B430-0462692574D5}" dt="2021-04-30T17:41:25.185" v="828" actId="6549"/>
          <ac:spMkLst>
            <pc:docMk/>
            <pc:sldMk cId="3097946807" sldId="356"/>
            <ac:spMk id="2" creationId="{00000000-0000-0000-0000-000000000000}"/>
          </ac:spMkLst>
        </pc:spChg>
        <pc:spChg chg="mod">
          <ac:chgData name="Jonathan Hudson" userId="f8f8b515-48f0-425a-9b2c-7a1cb9f57f80" providerId="ADAL" clId="{63EBACFE-B090-4FCF-B430-0462692574D5}" dt="2021-04-30T17:41:27.161" v="829" actId="20577"/>
          <ac:spMkLst>
            <pc:docMk/>
            <pc:sldMk cId="3097946807" sldId="356"/>
            <ac:spMk id="9" creationId="{00000000-0000-0000-0000-000000000000}"/>
          </ac:spMkLst>
        </pc:spChg>
        <pc:picChg chg="add mod">
          <ac:chgData name="Jonathan Hudson" userId="f8f8b515-48f0-425a-9b2c-7a1cb9f57f80" providerId="ADAL" clId="{63EBACFE-B090-4FCF-B430-0462692574D5}" dt="2021-04-30T17:39:13.033" v="683" actId="1076"/>
          <ac:picMkLst>
            <pc:docMk/>
            <pc:sldMk cId="3097946807" sldId="356"/>
            <ac:picMk id="4" creationId="{AA862633-B040-4A13-BB4D-628EDD9CED0A}"/>
          </ac:picMkLst>
        </pc:picChg>
        <pc:picChg chg="add mod">
          <ac:chgData name="Jonathan Hudson" userId="f8f8b515-48f0-425a-9b2c-7a1cb9f57f80" providerId="ADAL" clId="{63EBACFE-B090-4FCF-B430-0462692574D5}" dt="2021-04-30T17:41:53.083" v="834" actId="1076"/>
          <ac:picMkLst>
            <pc:docMk/>
            <pc:sldMk cId="3097946807" sldId="356"/>
            <ac:picMk id="1026" creationId="{8D056E51-3F0C-4905-85B4-EDE10C1EE68A}"/>
          </ac:picMkLst>
        </pc:picChg>
        <pc:picChg chg="mod">
          <ac:chgData name="Jonathan Hudson" userId="f8f8b515-48f0-425a-9b2c-7a1cb9f57f80" providerId="ADAL" clId="{63EBACFE-B090-4FCF-B430-0462692574D5}" dt="2021-04-30T17:39:08.367" v="680" actId="14100"/>
          <ac:picMkLst>
            <pc:docMk/>
            <pc:sldMk cId="3097946807" sldId="356"/>
            <ac:picMk id="7170" creationId="{00000000-0000-0000-0000-000000000000}"/>
          </ac:picMkLst>
        </pc:pic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99141022" sldId="36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987205989" sldId="36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750150202" sldId="386"/>
        </pc:sldMkLst>
      </pc:sldChg>
      <pc:sldChg chg="modSp mod">
        <pc:chgData name="Jonathan Hudson" userId="f8f8b515-48f0-425a-9b2c-7a1cb9f57f80" providerId="ADAL" clId="{63EBACFE-B090-4FCF-B430-0462692574D5}" dt="2021-04-30T17:44:38.127" v="957" actId="6549"/>
        <pc:sldMkLst>
          <pc:docMk/>
          <pc:sldMk cId="588338891" sldId="388"/>
        </pc:sldMkLst>
        <pc:spChg chg="mod">
          <ac:chgData name="Jonathan Hudson" userId="f8f8b515-48f0-425a-9b2c-7a1cb9f57f80" providerId="ADAL" clId="{63EBACFE-B090-4FCF-B430-0462692574D5}" dt="2021-04-30T17:44:38.127" v="957" actId="6549"/>
          <ac:spMkLst>
            <pc:docMk/>
            <pc:sldMk cId="588338891" sldId="388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42:47.483" v="872" actId="5793"/>
        <pc:sldMkLst>
          <pc:docMk/>
          <pc:sldMk cId="195328088" sldId="474"/>
        </pc:sldMkLst>
        <pc:spChg chg="mod">
          <ac:chgData name="Jonathan Hudson" userId="f8f8b515-48f0-425a-9b2c-7a1cb9f57f80" providerId="ADAL" clId="{63EBACFE-B090-4FCF-B430-0462692574D5}" dt="2021-04-30T17:42:47.483" v="872" actId="5793"/>
          <ac:spMkLst>
            <pc:docMk/>
            <pc:sldMk cId="195328088" sldId="474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566937346" sldId="77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012970" sldId="77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649459742" sldId="778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820133970" sldId="77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48034021" sldId="78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31290216" sldId="781"/>
        </pc:sldMkLst>
      </pc:sldChg>
      <pc:sldChg chg="modSp mod">
        <pc:chgData name="Jonathan Hudson" userId="f8f8b515-48f0-425a-9b2c-7a1cb9f57f80" providerId="ADAL" clId="{63EBACFE-B090-4FCF-B430-0462692574D5}" dt="2021-04-30T17:35:32.054" v="552" actId="20577"/>
        <pc:sldMkLst>
          <pc:docMk/>
          <pc:sldMk cId="1518657710" sldId="781"/>
        </pc:sldMkLst>
        <pc:spChg chg="mod">
          <ac:chgData name="Jonathan Hudson" userId="f8f8b515-48f0-425a-9b2c-7a1cb9f57f80" providerId="ADAL" clId="{63EBACFE-B090-4FCF-B430-0462692574D5}" dt="2021-04-30T17:35:32.054" v="552" actId="20577"/>
          <ac:spMkLst>
            <pc:docMk/>
            <pc:sldMk cId="1518657710" sldId="781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372289401" sldId="78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000642106" sldId="78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135761984" sldId="786"/>
        </pc:sldMkLst>
      </pc:sldChg>
      <pc:sldChg chg="modSp mod">
        <pc:chgData name="Jonathan Hudson" userId="f8f8b515-48f0-425a-9b2c-7a1cb9f57f80" providerId="ADAL" clId="{63EBACFE-B090-4FCF-B430-0462692574D5}" dt="2021-04-30T17:44:03.801" v="951" actId="20577"/>
        <pc:sldMkLst>
          <pc:docMk/>
          <pc:sldMk cId="2718311832" sldId="789"/>
        </pc:sldMkLst>
        <pc:spChg chg="mod">
          <ac:chgData name="Jonathan Hudson" userId="f8f8b515-48f0-425a-9b2c-7a1cb9f57f80" providerId="ADAL" clId="{63EBACFE-B090-4FCF-B430-0462692574D5}" dt="2021-04-30T17:44:03.801" v="951" actId="20577"/>
          <ac:spMkLst>
            <pc:docMk/>
            <pc:sldMk cId="2718311832" sldId="789"/>
            <ac:spMk id="3" creationId="{9C2EA5A5-DA0C-450E-B20A-BC0DF17BD501}"/>
          </ac:spMkLst>
        </pc:spChg>
      </pc:sldChg>
      <pc:sldChg chg="delSp add del setBg delDesignElem">
        <pc:chgData name="Jonathan Hudson" userId="f8f8b515-48f0-425a-9b2c-7a1cb9f57f80" providerId="ADAL" clId="{63EBACFE-B090-4FCF-B430-0462692574D5}" dt="2021-04-30T17:29:25.240" v="53" actId="47"/>
        <pc:sldMkLst>
          <pc:docMk/>
          <pc:sldMk cId="627151463" sldId="794"/>
        </pc:sldMkLst>
        <pc:spChg chg="del">
          <ac:chgData name="Jonathan Hudson" userId="f8f8b515-48f0-425a-9b2c-7a1cb9f57f80" providerId="ADAL" clId="{63EBACFE-B090-4FCF-B430-0462692574D5}" dt="2021-04-30T17:29:22.464" v="52"/>
          <ac:spMkLst>
            <pc:docMk/>
            <pc:sldMk cId="627151463" sldId="794"/>
            <ac:spMk id="9" creationId="{B819A166-7571-4003-A6B8-B62034C3ED30}"/>
          </ac:spMkLst>
        </pc:spChg>
      </pc:sldChg>
      <pc:sldChg chg="addSp delSp modSp new mod chgLayout">
        <pc:chgData name="Jonathan Hudson" userId="f8f8b515-48f0-425a-9b2c-7a1cb9f57f80" providerId="ADAL" clId="{63EBACFE-B090-4FCF-B430-0462692574D5}" dt="2021-04-30T17:34:30.908" v="532" actId="1076"/>
        <pc:sldMkLst>
          <pc:docMk/>
          <pc:sldMk cId="4012131057" sldId="794"/>
        </pc:sldMkLst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2" creationId="{B573E322-EA1D-46D5-833A-3B3CCDB5AB26}"/>
          </ac:spMkLst>
        </pc:spChg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3" creationId="{DF17E1EC-E8DD-4EC4-A7CC-362B52C925B3}"/>
          </ac:spMkLst>
        </pc:spChg>
        <pc:spChg chg="add mod ord">
          <ac:chgData name="Jonathan Hudson" userId="f8f8b515-48f0-425a-9b2c-7a1cb9f57f80" providerId="ADAL" clId="{63EBACFE-B090-4FCF-B430-0462692574D5}" dt="2021-04-30T17:31:19.848" v="143" actId="20577"/>
          <ac:spMkLst>
            <pc:docMk/>
            <pc:sldMk cId="4012131057" sldId="794"/>
            <ac:spMk id="4" creationId="{D6B262B9-482C-4B7F-BE09-DBE1A5D4241B}"/>
          </ac:spMkLst>
        </pc:spChg>
        <pc:spChg chg="add del mod ord">
          <ac:chgData name="Jonathan Hudson" userId="f8f8b515-48f0-425a-9b2c-7a1cb9f57f80" providerId="ADAL" clId="{63EBACFE-B090-4FCF-B430-0462692574D5}" dt="2021-04-30T17:30:25.729" v="65"/>
          <ac:spMkLst>
            <pc:docMk/>
            <pc:sldMk cId="4012131057" sldId="794"/>
            <ac:spMk id="5" creationId="{E2319812-D732-4A29-A25C-B6D12C429B66}"/>
          </ac:spMkLst>
        </pc:spChg>
        <pc:spChg chg="add mod">
          <ac:chgData name="Jonathan Hudson" userId="f8f8b515-48f0-425a-9b2c-7a1cb9f57f80" providerId="ADAL" clId="{63EBACFE-B090-4FCF-B430-0462692574D5}" dt="2021-04-30T17:30:18.610" v="62" actId="14100"/>
          <ac:spMkLst>
            <pc:docMk/>
            <pc:sldMk cId="4012131057" sldId="794"/>
            <ac:spMk id="6" creationId="{C49789DE-105B-415C-9017-704E3E31DD9B}"/>
          </ac:spMkLst>
        </pc:spChg>
        <pc:spChg chg="add del mod">
          <ac:chgData name="Jonathan Hudson" userId="f8f8b515-48f0-425a-9b2c-7a1cb9f57f80" providerId="ADAL" clId="{63EBACFE-B090-4FCF-B430-0462692574D5}" dt="2021-04-30T17:30:21.572" v="64"/>
          <ac:spMkLst>
            <pc:docMk/>
            <pc:sldMk cId="4012131057" sldId="794"/>
            <ac:spMk id="7" creationId="{4125BC7D-6727-4300-8390-B96D0028A767}"/>
          </ac:spMkLst>
        </pc:spChg>
        <pc:spChg chg="add mod">
          <ac:chgData name="Jonathan Hudson" userId="f8f8b515-48f0-425a-9b2c-7a1cb9f57f80" providerId="ADAL" clId="{63EBACFE-B090-4FCF-B430-0462692574D5}" dt="2021-04-30T17:30:42.200" v="83" actId="14100"/>
          <ac:spMkLst>
            <pc:docMk/>
            <pc:sldMk cId="4012131057" sldId="794"/>
            <ac:spMk id="8" creationId="{E65AE4CA-D8F4-438F-97B8-1174AA6267EF}"/>
          </ac:spMkLst>
        </pc:spChg>
        <pc:spChg chg="add del mod">
          <ac:chgData name="Jonathan Hudson" userId="f8f8b515-48f0-425a-9b2c-7a1cb9f57f80" providerId="ADAL" clId="{63EBACFE-B090-4FCF-B430-0462692574D5}" dt="2021-04-30T17:31:04" v="93" actId="478"/>
          <ac:spMkLst>
            <pc:docMk/>
            <pc:sldMk cId="4012131057" sldId="794"/>
            <ac:spMk id="9" creationId="{3CE3C03F-7743-4D7F-BF55-7308B3C61F7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0" creationId="{F6ECDE7D-C54F-46BE-A98F-5848EDBB917F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1" creationId="{3237E1B9-8A46-42CE-BD4C-4167620F213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2" creationId="{B8729E8A-8E9C-442F-B941-94F6FE107536}"/>
          </ac:spMkLst>
        </pc:spChg>
        <pc:spChg chg="add mod">
          <ac:chgData name="Jonathan Hudson" userId="f8f8b515-48f0-425a-9b2c-7a1cb9f57f80" providerId="ADAL" clId="{63EBACFE-B090-4FCF-B430-0462692574D5}" dt="2021-04-30T17:34:24.427" v="531" actId="20577"/>
          <ac:spMkLst>
            <pc:docMk/>
            <pc:sldMk cId="4012131057" sldId="794"/>
            <ac:spMk id="13" creationId="{50FDF4F7-A5E3-4557-A4BF-85D3FEBA8B97}"/>
          </ac:spMkLst>
        </pc:spChg>
        <pc:spChg chg="add mod">
          <ac:chgData name="Jonathan Hudson" userId="f8f8b515-48f0-425a-9b2c-7a1cb9f57f80" providerId="ADAL" clId="{63EBACFE-B090-4FCF-B430-0462692574D5}" dt="2021-04-30T17:33:06.557" v="217" actId="113"/>
          <ac:spMkLst>
            <pc:docMk/>
            <pc:sldMk cId="4012131057" sldId="794"/>
            <ac:spMk id="19" creationId="{513AE99A-89A7-4C02-A6EC-446D4CB218C4}"/>
          </ac:spMkLst>
        </pc:spChg>
        <pc:cxnChg chg="add mod">
          <ac:chgData name="Jonathan Hudson" userId="f8f8b515-48f0-425a-9b2c-7a1cb9f57f80" providerId="ADAL" clId="{63EBACFE-B090-4FCF-B430-0462692574D5}" dt="2021-04-30T17:31:53.872" v="170" actId="1582"/>
          <ac:cxnSpMkLst>
            <pc:docMk/>
            <pc:sldMk cId="4012131057" sldId="794"/>
            <ac:cxnSpMk id="15" creationId="{AB6CB005-1629-4F60-878E-5383B89C2422}"/>
          </ac:cxnSpMkLst>
        </pc:cxnChg>
        <pc:cxnChg chg="add mod">
          <ac:chgData name="Jonathan Hudson" userId="f8f8b515-48f0-425a-9b2c-7a1cb9f57f80" providerId="ADAL" clId="{63EBACFE-B090-4FCF-B430-0462692574D5}" dt="2021-04-30T17:34:30.908" v="532" actId="1076"/>
          <ac:cxnSpMkLst>
            <pc:docMk/>
            <pc:sldMk cId="4012131057" sldId="794"/>
            <ac:cxnSpMk id="16" creationId="{B80924BA-A660-4FA5-97F9-671CE6370A47}"/>
          </ac:cxnSpMkLst>
        </pc:cxnChg>
      </pc:sldChg>
      <pc:sldChg chg="addSp delSp modSp add mod">
        <pc:chgData name="Jonathan Hudson" userId="f8f8b515-48f0-425a-9b2c-7a1cb9f57f80" providerId="ADAL" clId="{63EBACFE-B090-4FCF-B430-0462692574D5}" dt="2021-04-30T17:40:31.296" v="747" actId="478"/>
        <pc:sldMkLst>
          <pc:docMk/>
          <pc:sldMk cId="1186555623" sldId="795"/>
        </pc:sldMkLst>
        <pc:spChg chg="mod">
          <ac:chgData name="Jonathan Hudson" userId="f8f8b515-48f0-425a-9b2c-7a1cb9f57f80" providerId="ADAL" clId="{63EBACFE-B090-4FCF-B430-0462692574D5}" dt="2021-04-30T17:39:56.920" v="738" actId="6549"/>
          <ac:spMkLst>
            <pc:docMk/>
            <pc:sldMk cId="1186555623" sldId="795"/>
            <ac:spMk id="2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39:57.648" v="739" actId="478"/>
          <ac:spMkLst>
            <pc:docMk/>
            <pc:sldMk cId="1186555623" sldId="795"/>
            <ac:spMk id="5" creationId="{441B64CC-510D-4A3B-8B8F-F722538BBC71}"/>
          </ac:spMkLst>
        </pc:spChg>
        <pc:spChg chg="del">
          <ac:chgData name="Jonathan Hudson" userId="f8f8b515-48f0-425a-9b2c-7a1cb9f57f80" providerId="ADAL" clId="{63EBACFE-B090-4FCF-B430-0462692574D5}" dt="2021-04-30T17:40:21.405" v="743" actId="478"/>
          <ac:spMkLst>
            <pc:docMk/>
            <pc:sldMk cId="1186555623" sldId="795"/>
            <ac:spMk id="9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40:31.296" v="747" actId="478"/>
          <ac:spMkLst>
            <pc:docMk/>
            <pc:sldMk cId="1186555623" sldId="795"/>
            <ac:spMk id="10" creationId="{F794222B-2104-46EF-BC2E-24A2C40DFD8A}"/>
          </ac:spMkLst>
        </pc:spChg>
        <pc:picChg chg="add del mod">
          <ac:chgData name="Jonathan Hudson" userId="f8f8b515-48f0-425a-9b2c-7a1cb9f57f80" providerId="ADAL" clId="{63EBACFE-B090-4FCF-B430-0462692574D5}" dt="2021-04-30T17:39:57.648" v="739" actId="478"/>
          <ac:picMkLst>
            <pc:docMk/>
            <pc:sldMk cId="1186555623" sldId="795"/>
            <ac:picMk id="4" creationId="{09002347-31C4-4340-8AB8-52C9C16A2E5B}"/>
          </ac:picMkLst>
        </pc:picChg>
        <pc:picChg chg="add del mod">
          <ac:chgData name="Jonathan Hudson" userId="f8f8b515-48f0-425a-9b2c-7a1cb9f57f80" providerId="ADAL" clId="{63EBACFE-B090-4FCF-B430-0462692574D5}" dt="2021-04-30T17:40:28.820" v="746" actId="478"/>
          <ac:picMkLst>
            <pc:docMk/>
            <pc:sldMk cId="1186555623" sldId="795"/>
            <ac:picMk id="7" creationId="{93BD9D33-98B7-44C2-8B83-4FCA6F3AC760}"/>
          </ac:picMkLst>
        </pc:picChg>
        <pc:picChg chg="del">
          <ac:chgData name="Jonathan Hudson" userId="f8f8b515-48f0-425a-9b2c-7a1cb9f57f80" providerId="ADAL" clId="{63EBACFE-B090-4FCF-B430-0462692574D5}" dt="2021-04-30T17:37:57.952" v="674" actId="478"/>
          <ac:picMkLst>
            <pc:docMk/>
            <pc:sldMk cId="1186555623" sldId="795"/>
            <ac:picMk id="7170" creationId="{00000000-0000-0000-0000-000000000000}"/>
          </ac:picMkLst>
        </pc:picChg>
      </pc:sldChg>
      <pc:sldChg chg="addSp delSp add del setBg delDesignElem">
        <pc:chgData name="Jonathan Hudson" userId="f8f8b515-48f0-425a-9b2c-7a1cb9f57f80" providerId="ADAL" clId="{63EBACFE-B090-4FCF-B430-0462692574D5}" dt="2021-04-30T17:36:28.908" v="573"/>
        <pc:sldMkLst>
          <pc:docMk/>
          <pc:sldMk cId="4129187975" sldId="795"/>
        </pc:sldMkLst>
        <pc:spChg chg="add del">
          <ac:chgData name="Jonathan Hudson" userId="f8f8b515-48f0-425a-9b2c-7a1cb9f57f80" providerId="ADAL" clId="{63EBACFE-B090-4FCF-B430-0462692574D5}" dt="2021-04-30T17:36:28.908" v="573"/>
          <ac:spMkLst>
            <pc:docMk/>
            <pc:sldMk cId="4129187975" sldId="795"/>
            <ac:spMk id="71" creationId="{EBF87945-A001-489F-9D9B-7D9435F0B9CA}"/>
          </ac:spMkLst>
        </pc:spChg>
      </pc:sldChg>
      <pc:sldChg chg="addSp delSp add del setBg delDesignElem">
        <pc:chgData name="Jonathan Hudson" userId="f8f8b515-48f0-425a-9b2c-7a1cb9f57f80" providerId="ADAL" clId="{63EBACFE-B090-4FCF-B430-0462692574D5}" dt="2021-04-30T17:39:43.178" v="717"/>
        <pc:sldMkLst>
          <pc:docMk/>
          <pc:sldMk cId="660877662" sldId="796"/>
        </pc:sldMkLst>
        <pc:spChg chg="add del">
          <ac:chgData name="Jonathan Hudson" userId="f8f8b515-48f0-425a-9b2c-7a1cb9f57f80" providerId="ADAL" clId="{63EBACFE-B090-4FCF-B430-0462692574D5}" dt="2021-04-30T17:39:43.178" v="717"/>
          <ac:spMkLst>
            <pc:docMk/>
            <pc:sldMk cId="660877662" sldId="796"/>
            <ac:spMk id="71" creationId="{EBF87945-A001-489F-9D9B-7D9435F0B9CA}"/>
          </ac:spMkLst>
        </pc:spChg>
      </pc:sldChg>
      <pc:sldChg chg="add">
        <pc:chgData name="Jonathan Hudson" userId="f8f8b515-48f0-425a-9b2c-7a1cb9f57f80" providerId="ADAL" clId="{63EBACFE-B090-4FCF-B430-0462692574D5}" dt="2021-04-30T17:44:34.401" v="956"/>
        <pc:sldMkLst>
          <pc:docMk/>
          <pc:sldMk cId="1374626924" sldId="796"/>
        </pc:sldMkLst>
      </pc:sldChg>
      <pc:sldMasterChg chg="add del addSldLayout delSldLayout">
        <pc:chgData name="Jonathan Hudson" userId="f8f8b515-48f0-425a-9b2c-7a1cb9f57f80" providerId="ADAL" clId="{63EBACFE-B090-4FCF-B430-0462692574D5}" dt="2021-04-30T17:28:08.396" v="2" actId="47"/>
        <pc:sldMasterMkLst>
          <pc:docMk/>
          <pc:sldMasterMk cId="2912533157" sldId="2147483680"/>
        </pc:sldMasterMkLst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83005072" sldId="214748368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619556558" sldId="214748368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9416479" sldId="214748368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75244909" sldId="214748368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24072428" sldId="214748368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711695897" sldId="214748368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21085400" sldId="214748368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656642566" sldId="214748368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12627071" sldId="2147483689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47507181" sldId="2147483690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4056724332" sldId="214748369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756576350" sldId="214748369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99091091" sldId="214748369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376528" sldId="214748369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00609292" sldId="214748369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279356" sldId="214748369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88766490" sldId="214748369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944061732" sldId="214748369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185552147" sldId="2147483699"/>
          </pc:sldLayoutMkLst>
        </pc:sldLayoutChg>
      </pc:sldMasterChg>
    </pc:docChg>
  </pc:docChgLst>
  <pc:docChgLst>
    <pc:chgData name="Jonathan Hudson" userId="f8f8b515-48f0-425a-9b2c-7a1cb9f57f80" providerId="ADAL" clId="{70965B82-C90F-41FA-A1F7-BC317F7B5871}"/>
    <pc:docChg chg="custSel addSld delSld modSld">
      <pc:chgData name="Jonathan Hudson" userId="f8f8b515-48f0-425a-9b2c-7a1cb9f57f80" providerId="ADAL" clId="{70965B82-C90F-41FA-A1F7-BC317F7B5871}" dt="2022-05-27T21:34:49.949" v="1547"/>
      <pc:docMkLst>
        <pc:docMk/>
      </pc:docMkLst>
      <pc:sldChg chg="del">
        <pc:chgData name="Jonathan Hudson" userId="f8f8b515-48f0-425a-9b2c-7a1cb9f57f80" providerId="ADAL" clId="{70965B82-C90F-41FA-A1F7-BC317F7B5871}" dt="2022-05-17T21:49:59.127" v="4" actId="47"/>
        <pc:sldMkLst>
          <pc:docMk/>
          <pc:sldMk cId="1814768217" sldId="256"/>
        </pc:sldMkLst>
      </pc:sldChg>
      <pc:sldChg chg="addSp modSp mod">
        <pc:chgData name="Jonathan Hudson" userId="f8f8b515-48f0-425a-9b2c-7a1cb9f57f80" providerId="ADAL" clId="{70965B82-C90F-41FA-A1F7-BC317F7B5871}" dt="2022-05-27T21:34:49.949" v="1547"/>
        <pc:sldMkLst>
          <pc:docMk/>
          <pc:sldMk cId="561393562" sldId="271"/>
        </pc:sldMkLst>
        <pc:cxnChg chg="add mod modVis">
          <ac:chgData name="Jonathan Hudson" userId="f8f8b515-48f0-425a-9b2c-7a1cb9f57f80" providerId="ADAL" clId="{70965B82-C90F-41FA-A1F7-BC317F7B5871}" dt="2022-05-27T21:34:49.949" v="1547"/>
          <ac:cxnSpMkLst>
            <pc:docMk/>
            <pc:sldMk cId="561393562" sldId="271"/>
            <ac:cxnSpMk id="4" creationId="{AC8DC275-723D-7939-0F01-22D53F7F911F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645" v="628"/>
        <pc:sldMkLst>
          <pc:docMk/>
          <pc:sldMk cId="3640474164" sldId="374"/>
        </pc:sldMkLst>
        <pc:spChg chg="add del mod">
          <ac:chgData name="Jonathan Hudson" userId="f8f8b515-48f0-425a-9b2c-7a1cb9f57f80" providerId="ADAL" clId="{70965B82-C90F-41FA-A1F7-BC317F7B5871}" dt="2022-05-27T21:34:48.634" v="609"/>
          <ac:spMkLst>
            <pc:docMk/>
            <pc:sldMk cId="3640474164" sldId="374"/>
            <ac:spMk id="4" creationId="{E1C01996-A723-293C-42F2-4B4410B6C961}"/>
          </ac:spMkLst>
        </pc:spChg>
        <pc:cxnChg chg="add mod modVis">
          <ac:chgData name="Jonathan Hudson" userId="f8f8b515-48f0-425a-9b2c-7a1cb9f57f80" providerId="ADAL" clId="{70965B82-C90F-41FA-A1F7-BC317F7B5871}" dt="2022-05-27T21:34:48.645" v="628"/>
          <ac:cxnSpMkLst>
            <pc:docMk/>
            <pc:sldMk cId="3640474164" sldId="374"/>
            <ac:cxnSpMk id="5" creationId="{105E779B-6591-EEAC-41D2-6B35A9D44965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668" v="650"/>
        <pc:sldMkLst>
          <pc:docMk/>
          <pc:sldMk cId="2318793161" sldId="375"/>
        </pc:sldMkLst>
        <pc:spChg chg="add del mod">
          <ac:chgData name="Jonathan Hudson" userId="f8f8b515-48f0-425a-9b2c-7a1cb9f57f80" providerId="ADAL" clId="{70965B82-C90F-41FA-A1F7-BC317F7B5871}" dt="2022-05-27T21:34:48.650" v="631"/>
          <ac:spMkLst>
            <pc:docMk/>
            <pc:sldMk cId="2318793161" sldId="375"/>
            <ac:spMk id="4" creationId="{7884A6A9-1B1E-08C9-CACB-4EE9063E7FBA}"/>
          </ac:spMkLst>
        </pc:spChg>
        <pc:cxnChg chg="add mod modVis">
          <ac:chgData name="Jonathan Hudson" userId="f8f8b515-48f0-425a-9b2c-7a1cb9f57f80" providerId="ADAL" clId="{70965B82-C90F-41FA-A1F7-BC317F7B5871}" dt="2022-05-27T21:34:48.668" v="650"/>
          <ac:cxnSpMkLst>
            <pc:docMk/>
            <pc:sldMk cId="2318793161" sldId="375"/>
            <ac:cxnSpMk id="5" creationId="{71F5B82A-A551-0548-D526-C708438F6262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532" v="505"/>
        <pc:sldMkLst>
          <pc:docMk/>
          <pc:sldMk cId="2269122065" sldId="399"/>
        </pc:sldMkLst>
        <pc:spChg chg="add del mod">
          <ac:chgData name="Jonathan Hudson" userId="f8f8b515-48f0-425a-9b2c-7a1cb9f57f80" providerId="ADAL" clId="{70965B82-C90F-41FA-A1F7-BC317F7B5871}" dt="2022-05-27T21:34:48.520" v="486"/>
          <ac:spMkLst>
            <pc:docMk/>
            <pc:sldMk cId="2269122065" sldId="399"/>
            <ac:spMk id="4" creationId="{4CD41722-0F0F-DF15-4151-FC5A09A30F92}"/>
          </ac:spMkLst>
        </pc:spChg>
        <pc:cxnChg chg="add mod modVis">
          <ac:chgData name="Jonathan Hudson" userId="f8f8b515-48f0-425a-9b2c-7a1cb9f57f80" providerId="ADAL" clId="{70965B82-C90F-41FA-A1F7-BC317F7B5871}" dt="2022-05-27T21:34:48.532" v="505"/>
          <ac:cxnSpMkLst>
            <pc:docMk/>
            <pc:sldMk cId="2269122065" sldId="399"/>
            <ac:cxnSpMk id="3" creationId="{7CF388E6-2B68-1F4B-0C44-C3837ACECD6A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622" v="587"/>
        <pc:sldMkLst>
          <pc:docMk/>
          <pc:sldMk cId="1416434820" sldId="400"/>
        </pc:sldMkLst>
        <pc:spChg chg="add del mod">
          <ac:chgData name="Jonathan Hudson" userId="f8f8b515-48f0-425a-9b2c-7a1cb9f57f80" providerId="ADAL" clId="{70965B82-C90F-41FA-A1F7-BC317F7B5871}" dt="2022-05-27T21:34:48.609" v="568"/>
          <ac:spMkLst>
            <pc:docMk/>
            <pc:sldMk cId="1416434820" sldId="400"/>
            <ac:spMk id="4" creationId="{4FEA147B-3FBE-167B-9DF8-99497AC2EEF8}"/>
          </ac:spMkLst>
        </pc:spChg>
        <pc:cxnChg chg="add mod modVis">
          <ac:chgData name="Jonathan Hudson" userId="f8f8b515-48f0-425a-9b2c-7a1cb9f57f80" providerId="ADAL" clId="{70965B82-C90F-41FA-A1F7-BC317F7B5871}" dt="2022-05-27T21:34:48.622" v="587"/>
          <ac:cxnSpMkLst>
            <pc:docMk/>
            <pc:sldMk cId="1416434820" sldId="400"/>
            <ac:cxnSpMk id="5" creationId="{6346BBA4-F9AA-FB4C-021A-3E10344AC8A6}"/>
          </ac:cxnSpMkLst>
        </pc:cxnChg>
      </pc:sldChg>
      <pc:sldChg chg="addSp modSp mod">
        <pc:chgData name="Jonathan Hudson" userId="f8f8b515-48f0-425a-9b2c-7a1cb9f57f80" providerId="ADAL" clId="{70965B82-C90F-41FA-A1F7-BC317F7B5871}" dt="2022-05-27T21:34:48.550" v="524"/>
        <pc:sldMkLst>
          <pc:docMk/>
          <pc:sldMk cId="4211281781" sldId="401"/>
        </pc:sldMkLst>
        <pc:cxnChg chg="add mod modVis">
          <ac:chgData name="Jonathan Hudson" userId="f8f8b515-48f0-425a-9b2c-7a1cb9f57f80" providerId="ADAL" clId="{70965B82-C90F-41FA-A1F7-BC317F7B5871}" dt="2022-05-27T21:34:48.550" v="524"/>
          <ac:cxnSpMkLst>
            <pc:docMk/>
            <pc:sldMk cId="4211281781" sldId="401"/>
            <ac:cxnSpMk id="3" creationId="{5AFE626C-412E-C2D0-7E64-44221FB3A3E5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516" v="483"/>
        <pc:sldMkLst>
          <pc:docMk/>
          <pc:sldMk cId="3994440028" sldId="402"/>
        </pc:sldMkLst>
        <pc:spChg chg="add del mod">
          <ac:chgData name="Jonathan Hudson" userId="f8f8b515-48f0-425a-9b2c-7a1cb9f57f80" providerId="ADAL" clId="{70965B82-C90F-41FA-A1F7-BC317F7B5871}" dt="2022-05-27T21:34:48.499" v="464"/>
          <ac:spMkLst>
            <pc:docMk/>
            <pc:sldMk cId="3994440028" sldId="402"/>
            <ac:spMk id="12" creationId="{533FC915-7397-08A2-3943-C7F0DA1B0D02}"/>
          </ac:spMkLst>
        </pc:spChg>
        <pc:cxnChg chg="add mod modVis">
          <ac:chgData name="Jonathan Hudson" userId="f8f8b515-48f0-425a-9b2c-7a1cb9f57f80" providerId="ADAL" clId="{70965B82-C90F-41FA-A1F7-BC317F7B5871}" dt="2022-05-27T21:34:48.516" v="483"/>
          <ac:cxnSpMkLst>
            <pc:docMk/>
            <pc:sldMk cId="3994440028" sldId="402"/>
            <ac:cxnSpMk id="7" creationId="{344B49FA-8B46-ABE4-1226-47AF57203424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575" v="546"/>
        <pc:sldMkLst>
          <pc:docMk/>
          <pc:sldMk cId="1734356620" sldId="403"/>
        </pc:sldMkLst>
        <pc:spChg chg="add del mod">
          <ac:chgData name="Jonathan Hudson" userId="f8f8b515-48f0-425a-9b2c-7a1cb9f57f80" providerId="ADAL" clId="{70965B82-C90F-41FA-A1F7-BC317F7B5871}" dt="2022-05-27T21:34:48.554" v="527"/>
          <ac:spMkLst>
            <pc:docMk/>
            <pc:sldMk cId="1734356620" sldId="403"/>
            <ac:spMk id="4" creationId="{024D8768-74A8-3FC5-68C2-A13CFE75CE4A}"/>
          </ac:spMkLst>
        </pc:spChg>
        <pc:cxnChg chg="add mod modVis">
          <ac:chgData name="Jonathan Hudson" userId="f8f8b515-48f0-425a-9b2c-7a1cb9f57f80" providerId="ADAL" clId="{70965B82-C90F-41FA-A1F7-BC317F7B5871}" dt="2022-05-27T21:34:48.575" v="546"/>
          <ac:cxnSpMkLst>
            <pc:docMk/>
            <pc:sldMk cId="1734356620" sldId="403"/>
            <ac:cxnSpMk id="5" creationId="{90F225C5-359C-CAAE-B6C1-D6FA1B1ECFF2}"/>
          </ac:cxnSpMkLst>
        </pc:cxnChg>
      </pc:sldChg>
      <pc:sldChg chg="addSp modSp mod">
        <pc:chgData name="Jonathan Hudson" userId="f8f8b515-48f0-425a-9b2c-7a1cb9f57f80" providerId="ADAL" clId="{70965B82-C90F-41FA-A1F7-BC317F7B5871}" dt="2022-05-27T21:34:48.687" v="669"/>
        <pc:sldMkLst>
          <pc:docMk/>
          <pc:sldMk cId="4034502635" sldId="407"/>
        </pc:sldMkLst>
        <pc:cxnChg chg="add mod modVis">
          <ac:chgData name="Jonathan Hudson" userId="f8f8b515-48f0-425a-9b2c-7a1cb9f57f80" providerId="ADAL" clId="{70965B82-C90F-41FA-A1F7-BC317F7B5871}" dt="2022-05-27T21:34:48.687" v="669"/>
          <ac:cxnSpMkLst>
            <pc:docMk/>
            <pc:sldMk cId="4034502635" sldId="407"/>
            <ac:cxnSpMk id="3" creationId="{4717E534-24FD-7109-FCDC-8F966BF45663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706" v="691"/>
        <pc:sldMkLst>
          <pc:docMk/>
          <pc:sldMk cId="2430268785" sldId="408"/>
        </pc:sldMkLst>
        <pc:spChg chg="add del mod">
          <ac:chgData name="Jonathan Hudson" userId="f8f8b515-48f0-425a-9b2c-7a1cb9f57f80" providerId="ADAL" clId="{70965B82-C90F-41FA-A1F7-BC317F7B5871}" dt="2022-05-27T21:34:48.692" v="672"/>
          <ac:spMkLst>
            <pc:docMk/>
            <pc:sldMk cId="2430268785" sldId="408"/>
            <ac:spMk id="4" creationId="{2E4F8216-0ABD-0165-DE93-9BEC8CE7AA60}"/>
          </ac:spMkLst>
        </pc:spChg>
        <pc:cxnChg chg="add mod modVis">
          <ac:chgData name="Jonathan Hudson" userId="f8f8b515-48f0-425a-9b2c-7a1cb9f57f80" providerId="ADAL" clId="{70965B82-C90F-41FA-A1F7-BC317F7B5871}" dt="2022-05-27T21:34:48.706" v="691"/>
          <ac:cxnSpMkLst>
            <pc:docMk/>
            <pc:sldMk cId="2430268785" sldId="408"/>
            <ac:cxnSpMk id="5" creationId="{5CDC093B-A572-C0BC-DFFF-7BB4F1C0F257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455" v="395"/>
        <pc:sldMkLst>
          <pc:docMk/>
          <pc:sldMk cId="1118090256" sldId="411"/>
        </pc:sldMkLst>
        <pc:spChg chg="add del mod">
          <ac:chgData name="Jonathan Hudson" userId="f8f8b515-48f0-425a-9b2c-7a1cb9f57f80" providerId="ADAL" clId="{70965B82-C90F-41FA-A1F7-BC317F7B5871}" dt="2022-05-27T21:34:48.437" v="376"/>
          <ac:spMkLst>
            <pc:docMk/>
            <pc:sldMk cId="1118090256" sldId="411"/>
            <ac:spMk id="7" creationId="{78F3DE5D-2373-3D22-1776-EFB8914398A2}"/>
          </ac:spMkLst>
        </pc:spChg>
        <pc:cxnChg chg="add mod modVis">
          <ac:chgData name="Jonathan Hudson" userId="f8f8b515-48f0-425a-9b2c-7a1cb9f57f80" providerId="ADAL" clId="{70965B82-C90F-41FA-A1F7-BC317F7B5871}" dt="2022-05-27T21:34:48.455" v="395"/>
          <ac:cxnSpMkLst>
            <pc:docMk/>
            <pc:sldMk cId="1118090256" sldId="411"/>
            <ac:cxnSpMk id="2" creationId="{69DC2C7C-5D08-A017-9245-62A4BF93CCA6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202" v="67"/>
        <pc:sldMkLst>
          <pc:docMk/>
          <pc:sldMk cId="3148755470" sldId="416"/>
        </pc:sldMkLst>
        <pc:spChg chg="add del mod">
          <ac:chgData name="Jonathan Hudson" userId="f8f8b515-48f0-425a-9b2c-7a1cb9f57f80" providerId="ADAL" clId="{70965B82-C90F-41FA-A1F7-BC317F7B5871}" dt="2022-05-27T21:34:48.186" v="48"/>
          <ac:spMkLst>
            <pc:docMk/>
            <pc:sldMk cId="3148755470" sldId="416"/>
            <ac:spMk id="6" creationId="{840EFB11-79A9-00DE-3124-0CCF9BCC2BAF}"/>
          </ac:spMkLst>
        </pc:spChg>
        <pc:cxnChg chg="add mod modVis">
          <ac:chgData name="Jonathan Hudson" userId="f8f8b515-48f0-425a-9b2c-7a1cb9f57f80" providerId="ADAL" clId="{70965B82-C90F-41FA-A1F7-BC317F7B5871}" dt="2022-05-27T21:34:48.202" v="67"/>
          <ac:cxnSpMkLst>
            <pc:docMk/>
            <pc:sldMk cId="3148755470" sldId="416"/>
            <ac:cxnSpMk id="5" creationId="{E66AB50C-7BC7-49B0-6295-4DA744589086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802" v="798"/>
        <pc:sldMkLst>
          <pc:docMk/>
          <pc:sldMk cId="1008428007" sldId="418"/>
        </pc:sldMkLst>
        <pc:spChg chg="add del mod">
          <ac:chgData name="Jonathan Hudson" userId="f8f8b515-48f0-425a-9b2c-7a1cb9f57f80" providerId="ADAL" clId="{70965B82-C90F-41FA-A1F7-BC317F7B5871}" dt="2022-05-27T21:34:48.787" v="779"/>
          <ac:spMkLst>
            <pc:docMk/>
            <pc:sldMk cId="1008428007" sldId="418"/>
            <ac:spMk id="20" creationId="{1AC90E53-1983-871E-E265-E45D1570AF54}"/>
          </ac:spMkLst>
        </pc:spChg>
        <pc:cxnChg chg="add mod modVis">
          <ac:chgData name="Jonathan Hudson" userId="f8f8b515-48f0-425a-9b2c-7a1cb9f57f80" providerId="ADAL" clId="{70965B82-C90F-41FA-A1F7-BC317F7B5871}" dt="2022-05-27T21:34:48.802" v="798"/>
          <ac:cxnSpMkLst>
            <pc:docMk/>
            <pc:sldMk cId="1008428007" sldId="418"/>
            <ac:cxnSpMk id="4" creationId="{656AB7C7-89FF-73B1-5F4F-13AB4E3E82F5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380" v="313"/>
        <pc:sldMkLst>
          <pc:docMk/>
          <pc:sldMk cId="108155637" sldId="419"/>
        </pc:sldMkLst>
        <pc:spChg chg="add del mod">
          <ac:chgData name="Jonathan Hudson" userId="f8f8b515-48f0-425a-9b2c-7a1cb9f57f80" providerId="ADAL" clId="{70965B82-C90F-41FA-A1F7-BC317F7B5871}" dt="2022-05-27T21:34:48.368" v="294"/>
          <ac:spMkLst>
            <pc:docMk/>
            <pc:sldMk cId="108155637" sldId="419"/>
            <ac:spMk id="5" creationId="{D94A3205-BA5D-FE1F-2C65-347129C7498E}"/>
          </ac:spMkLst>
        </pc:spChg>
        <pc:cxnChg chg="add mod modVis">
          <ac:chgData name="Jonathan Hudson" userId="f8f8b515-48f0-425a-9b2c-7a1cb9f57f80" providerId="ADAL" clId="{70965B82-C90F-41FA-A1F7-BC317F7B5871}" dt="2022-05-27T21:34:48.380" v="313"/>
          <ac:cxnSpMkLst>
            <pc:docMk/>
            <pc:sldMk cId="108155637" sldId="419"/>
            <ac:cxnSpMk id="4" creationId="{7EE223CE-4D6C-411D-A032-7AD05994C390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850" v="842"/>
        <pc:sldMkLst>
          <pc:docMk/>
          <pc:sldMk cId="3716998756" sldId="420"/>
        </pc:sldMkLst>
        <pc:spChg chg="add del mod">
          <ac:chgData name="Jonathan Hudson" userId="f8f8b515-48f0-425a-9b2c-7a1cb9f57f80" providerId="ADAL" clId="{70965B82-C90F-41FA-A1F7-BC317F7B5871}" dt="2022-05-27T21:34:48.830" v="823"/>
          <ac:spMkLst>
            <pc:docMk/>
            <pc:sldMk cId="3716998756" sldId="420"/>
            <ac:spMk id="20" creationId="{2FA930E9-CDF9-CE07-2FA1-58DF5A8B154C}"/>
          </ac:spMkLst>
        </pc:spChg>
        <pc:cxnChg chg="add mod modVis">
          <ac:chgData name="Jonathan Hudson" userId="f8f8b515-48f0-425a-9b2c-7a1cb9f57f80" providerId="ADAL" clId="{70965B82-C90F-41FA-A1F7-BC317F7B5871}" dt="2022-05-27T21:34:48.850" v="842"/>
          <ac:cxnSpMkLst>
            <pc:docMk/>
            <pc:sldMk cId="3716998756" sldId="420"/>
            <ac:cxnSpMk id="4" creationId="{1EF68DD7-F795-73B5-53E8-DECDAE5F1048}"/>
          </ac:cxnSpMkLst>
        </pc:cxnChg>
      </pc:sldChg>
      <pc:sldChg chg="addSp modSp mod">
        <pc:chgData name="Jonathan Hudson" userId="f8f8b515-48f0-425a-9b2c-7a1cb9f57f80" providerId="ADAL" clId="{70965B82-C90F-41FA-A1F7-BC317F7B5871}" dt="2022-05-27T21:34:48.604" v="565"/>
        <pc:sldMkLst>
          <pc:docMk/>
          <pc:sldMk cId="1062976583" sldId="421"/>
        </pc:sldMkLst>
        <pc:cxnChg chg="add mod modVis">
          <ac:chgData name="Jonathan Hudson" userId="f8f8b515-48f0-425a-9b2c-7a1cb9f57f80" providerId="ADAL" clId="{70965B82-C90F-41FA-A1F7-BC317F7B5871}" dt="2022-05-27T21:34:48.604" v="565"/>
          <ac:cxnSpMkLst>
            <pc:docMk/>
            <pc:sldMk cId="1062976583" sldId="421"/>
            <ac:cxnSpMk id="3" creationId="{679B6E78-1634-E70A-197F-F225029C92CF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933" v="886"/>
        <pc:sldMkLst>
          <pc:docMk/>
          <pc:sldMk cId="1945647723" sldId="422"/>
        </pc:sldMkLst>
        <pc:spChg chg="add del mod">
          <ac:chgData name="Jonathan Hudson" userId="f8f8b515-48f0-425a-9b2c-7a1cb9f57f80" providerId="ADAL" clId="{70965B82-C90F-41FA-A1F7-BC317F7B5871}" dt="2022-05-27T21:34:48.884" v="867"/>
          <ac:spMkLst>
            <pc:docMk/>
            <pc:sldMk cId="1945647723" sldId="422"/>
            <ac:spMk id="20" creationId="{DC76B6E4-0440-E6C6-3B1C-AAA8F2254B40}"/>
          </ac:spMkLst>
        </pc:spChg>
        <pc:cxnChg chg="add mod modVis">
          <ac:chgData name="Jonathan Hudson" userId="f8f8b515-48f0-425a-9b2c-7a1cb9f57f80" providerId="ADAL" clId="{70965B82-C90F-41FA-A1F7-BC317F7B5871}" dt="2022-05-27T21:34:48.933" v="886"/>
          <ac:cxnSpMkLst>
            <pc:docMk/>
            <pc:sldMk cId="1945647723" sldId="422"/>
            <ac:cxnSpMk id="4" creationId="{2237C533-8B3F-65BF-A488-DC5B64EEF131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997" v="908"/>
        <pc:sldMkLst>
          <pc:docMk/>
          <pc:sldMk cId="4274944973" sldId="423"/>
        </pc:sldMkLst>
        <pc:spChg chg="add del mod">
          <ac:chgData name="Jonathan Hudson" userId="f8f8b515-48f0-425a-9b2c-7a1cb9f57f80" providerId="ADAL" clId="{70965B82-C90F-41FA-A1F7-BC317F7B5871}" dt="2022-05-27T21:34:48.949" v="889"/>
          <ac:spMkLst>
            <pc:docMk/>
            <pc:sldMk cId="4274944973" sldId="423"/>
            <ac:spMk id="25" creationId="{74561836-D54E-C06C-EA2B-E16BAFCE9D64}"/>
          </ac:spMkLst>
        </pc:spChg>
        <pc:cxnChg chg="add mod modVis">
          <ac:chgData name="Jonathan Hudson" userId="f8f8b515-48f0-425a-9b2c-7a1cb9f57f80" providerId="ADAL" clId="{70965B82-C90F-41FA-A1F7-BC317F7B5871}" dt="2022-05-27T21:34:48.997" v="908"/>
          <ac:cxnSpMkLst>
            <pc:docMk/>
            <pc:sldMk cId="4274944973" sldId="423"/>
            <ac:cxnSpMk id="4" creationId="{03BF7E1B-C94A-6D00-6297-C0CFDCFA435C}"/>
          </ac:cxnSpMkLst>
        </pc:cxnChg>
      </pc:sldChg>
      <pc:sldChg chg="addSp modSp mod">
        <pc:chgData name="Jonathan Hudson" userId="f8f8b515-48f0-425a-9b2c-7a1cb9f57f80" providerId="ADAL" clId="{70965B82-C90F-41FA-A1F7-BC317F7B5871}" dt="2022-05-27T21:34:48.721" v="710"/>
        <pc:sldMkLst>
          <pc:docMk/>
          <pc:sldMk cId="3973957792" sldId="424"/>
        </pc:sldMkLst>
        <pc:cxnChg chg="add mod modVis">
          <ac:chgData name="Jonathan Hudson" userId="f8f8b515-48f0-425a-9b2c-7a1cb9f57f80" providerId="ADAL" clId="{70965B82-C90F-41FA-A1F7-BC317F7B5871}" dt="2022-05-27T21:34:48.721" v="710"/>
          <ac:cxnSpMkLst>
            <pc:docMk/>
            <pc:sldMk cId="3973957792" sldId="424"/>
            <ac:cxnSpMk id="3" creationId="{C0CC57B2-49A0-00B9-096C-60402D00A0C1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9.072" v="952"/>
        <pc:sldMkLst>
          <pc:docMk/>
          <pc:sldMk cId="1807606882" sldId="426"/>
        </pc:sldMkLst>
        <pc:spChg chg="add del mod">
          <ac:chgData name="Jonathan Hudson" userId="f8f8b515-48f0-425a-9b2c-7a1cb9f57f80" providerId="ADAL" clId="{70965B82-C90F-41FA-A1F7-BC317F7B5871}" dt="2022-05-27T21:34:49.045" v="933"/>
          <ac:spMkLst>
            <pc:docMk/>
            <pc:sldMk cId="1807606882" sldId="426"/>
            <ac:spMk id="23" creationId="{FA64244F-B30E-4151-C120-86380ACBBB90}"/>
          </ac:spMkLst>
        </pc:spChg>
        <pc:cxnChg chg="add mod modVis">
          <ac:chgData name="Jonathan Hudson" userId="f8f8b515-48f0-425a-9b2c-7a1cb9f57f80" providerId="ADAL" clId="{70965B82-C90F-41FA-A1F7-BC317F7B5871}" dt="2022-05-27T21:34:49.072" v="952"/>
          <ac:cxnSpMkLst>
            <pc:docMk/>
            <pc:sldMk cId="1807606882" sldId="426"/>
            <ac:cxnSpMk id="4" creationId="{0C508DCE-4AD6-1814-1E4A-1B06FB760ED2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9.103" v="974"/>
        <pc:sldMkLst>
          <pc:docMk/>
          <pc:sldMk cId="1613641308" sldId="427"/>
        </pc:sldMkLst>
        <pc:spChg chg="add del mod">
          <ac:chgData name="Jonathan Hudson" userId="f8f8b515-48f0-425a-9b2c-7a1cb9f57f80" providerId="ADAL" clId="{70965B82-C90F-41FA-A1F7-BC317F7B5871}" dt="2022-05-27T21:34:49.078" v="955"/>
          <ac:spMkLst>
            <pc:docMk/>
            <pc:sldMk cId="1613641308" sldId="427"/>
            <ac:spMk id="23" creationId="{450241DC-C333-3FCF-D5A3-604928970C8B}"/>
          </ac:spMkLst>
        </pc:spChg>
        <pc:cxnChg chg="add mod modVis">
          <ac:chgData name="Jonathan Hudson" userId="f8f8b515-48f0-425a-9b2c-7a1cb9f57f80" providerId="ADAL" clId="{70965B82-C90F-41FA-A1F7-BC317F7B5871}" dt="2022-05-27T21:34:49.103" v="974"/>
          <ac:cxnSpMkLst>
            <pc:docMk/>
            <pc:sldMk cId="1613641308" sldId="427"/>
            <ac:cxnSpMk id="4" creationId="{EA9F9DB7-8C2D-73A1-142A-EDA48EB88E18}"/>
          </ac:cxnSpMkLst>
        </pc:cxnChg>
      </pc:sldChg>
      <pc:sldChg chg="addSp modSp mod">
        <pc:chgData name="Jonathan Hudson" userId="f8f8b515-48f0-425a-9b2c-7a1cb9f57f80" providerId="ADAL" clId="{70965B82-C90F-41FA-A1F7-BC317F7B5871}" dt="2022-05-27T21:34:48.363" v="291"/>
        <pc:sldMkLst>
          <pc:docMk/>
          <pc:sldMk cId="3478935548" sldId="428"/>
        </pc:sldMkLst>
        <pc:cxnChg chg="add mod modVis">
          <ac:chgData name="Jonathan Hudson" userId="f8f8b515-48f0-425a-9b2c-7a1cb9f57f80" providerId="ADAL" clId="{70965B82-C90F-41FA-A1F7-BC317F7B5871}" dt="2022-05-27T21:34:48.363" v="291"/>
          <ac:cxnSpMkLst>
            <pc:docMk/>
            <pc:sldMk cId="3478935548" sldId="428"/>
            <ac:cxnSpMk id="3" creationId="{734E01B0-D124-3A4E-E83B-017B493B7D69}"/>
          </ac:cxnSpMkLst>
        </pc:cxnChg>
      </pc:sldChg>
      <pc:sldChg chg="addSp modSp mod">
        <pc:chgData name="Jonathan Hudson" userId="f8f8b515-48f0-425a-9b2c-7a1cb9f57f80" providerId="ADAL" clId="{70965B82-C90F-41FA-A1F7-BC317F7B5871}" dt="2022-05-27T21:34:48.346" v="253"/>
        <pc:sldMkLst>
          <pc:docMk/>
          <pc:sldMk cId="1679960403" sldId="429"/>
        </pc:sldMkLst>
        <pc:cxnChg chg="add mod modVis">
          <ac:chgData name="Jonathan Hudson" userId="f8f8b515-48f0-425a-9b2c-7a1cb9f57f80" providerId="ADAL" clId="{70965B82-C90F-41FA-A1F7-BC317F7B5871}" dt="2022-05-27T21:34:48.346" v="253"/>
          <ac:cxnSpMkLst>
            <pc:docMk/>
            <pc:sldMk cId="1679960403" sldId="429"/>
            <ac:cxnSpMk id="3" creationId="{8ED1BBD4-E003-9424-D104-3FB153A03FD9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9.231" v="1062"/>
        <pc:sldMkLst>
          <pc:docMk/>
          <pc:sldMk cId="4240799003" sldId="430"/>
        </pc:sldMkLst>
        <pc:spChg chg="add del mod">
          <ac:chgData name="Jonathan Hudson" userId="f8f8b515-48f0-425a-9b2c-7a1cb9f57f80" providerId="ADAL" clId="{70965B82-C90F-41FA-A1F7-BC317F7B5871}" dt="2022-05-27T21:34:49.210" v="1043"/>
          <ac:spMkLst>
            <pc:docMk/>
            <pc:sldMk cId="4240799003" sldId="430"/>
            <ac:spMk id="16" creationId="{324878D4-202F-1B99-0071-23E17E2E6290}"/>
          </ac:spMkLst>
        </pc:spChg>
        <pc:cxnChg chg="add mod modVis">
          <ac:chgData name="Jonathan Hudson" userId="f8f8b515-48f0-425a-9b2c-7a1cb9f57f80" providerId="ADAL" clId="{70965B82-C90F-41FA-A1F7-BC317F7B5871}" dt="2022-05-27T21:34:49.231" v="1062"/>
          <ac:cxnSpMkLst>
            <pc:docMk/>
            <pc:sldMk cId="4240799003" sldId="430"/>
            <ac:cxnSpMk id="4" creationId="{D79D7EBE-A130-1F37-0570-A325A454C5DB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9.203" v="1040"/>
        <pc:sldMkLst>
          <pc:docMk/>
          <pc:sldMk cId="926653733" sldId="431"/>
        </pc:sldMkLst>
        <pc:spChg chg="add del mod">
          <ac:chgData name="Jonathan Hudson" userId="f8f8b515-48f0-425a-9b2c-7a1cb9f57f80" providerId="ADAL" clId="{70965B82-C90F-41FA-A1F7-BC317F7B5871}" dt="2022-05-27T21:34:49.192" v="1021"/>
          <ac:spMkLst>
            <pc:docMk/>
            <pc:sldMk cId="926653733" sldId="431"/>
            <ac:spMk id="16" creationId="{451D5131-DD4C-FC5E-C7E4-AFEA4958055E}"/>
          </ac:spMkLst>
        </pc:spChg>
        <pc:cxnChg chg="add mod modVis">
          <ac:chgData name="Jonathan Hudson" userId="f8f8b515-48f0-425a-9b2c-7a1cb9f57f80" providerId="ADAL" clId="{70965B82-C90F-41FA-A1F7-BC317F7B5871}" dt="2022-05-27T21:34:49.203" v="1040"/>
          <ac:cxnSpMkLst>
            <pc:docMk/>
            <pc:sldMk cId="926653733" sldId="431"/>
            <ac:cxnSpMk id="4" creationId="{2D317BCD-62A9-9DD6-48D3-03E04F7A3ABC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9.379" v="1172"/>
        <pc:sldMkLst>
          <pc:docMk/>
          <pc:sldMk cId="2361401433" sldId="434"/>
        </pc:sldMkLst>
        <pc:spChg chg="add del mod">
          <ac:chgData name="Jonathan Hudson" userId="f8f8b515-48f0-425a-9b2c-7a1cb9f57f80" providerId="ADAL" clId="{70965B82-C90F-41FA-A1F7-BC317F7B5871}" dt="2022-05-27T21:34:49.352" v="1153"/>
          <ac:spMkLst>
            <pc:docMk/>
            <pc:sldMk cId="2361401433" sldId="434"/>
            <ac:spMk id="27" creationId="{1CED91A5-7260-24AD-2B1F-ABE9E16C0219}"/>
          </ac:spMkLst>
        </pc:spChg>
        <pc:cxnChg chg="add mod modVis">
          <ac:chgData name="Jonathan Hudson" userId="f8f8b515-48f0-425a-9b2c-7a1cb9f57f80" providerId="ADAL" clId="{70965B82-C90F-41FA-A1F7-BC317F7B5871}" dt="2022-05-27T21:34:49.379" v="1172"/>
          <ac:cxnSpMkLst>
            <pc:docMk/>
            <pc:sldMk cId="2361401433" sldId="434"/>
            <ac:cxnSpMk id="4" creationId="{3D00A58E-6381-7C92-6982-92DBEA6A2058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9.287" v="1106"/>
        <pc:sldMkLst>
          <pc:docMk/>
          <pc:sldMk cId="37891091" sldId="435"/>
        </pc:sldMkLst>
        <pc:spChg chg="add del mod">
          <ac:chgData name="Jonathan Hudson" userId="f8f8b515-48f0-425a-9b2c-7a1cb9f57f80" providerId="ADAL" clId="{70965B82-C90F-41FA-A1F7-BC317F7B5871}" dt="2022-05-27T21:34:49.265" v="1087"/>
          <ac:spMkLst>
            <pc:docMk/>
            <pc:sldMk cId="37891091" sldId="435"/>
            <ac:spMk id="20" creationId="{8E7F808E-F46E-83EB-F284-15FD1065D7A2}"/>
          </ac:spMkLst>
        </pc:spChg>
        <pc:cxnChg chg="add mod modVis">
          <ac:chgData name="Jonathan Hudson" userId="f8f8b515-48f0-425a-9b2c-7a1cb9f57f80" providerId="ADAL" clId="{70965B82-C90F-41FA-A1F7-BC317F7B5871}" dt="2022-05-27T21:34:49.287" v="1106"/>
          <ac:cxnSpMkLst>
            <pc:docMk/>
            <pc:sldMk cId="37891091" sldId="435"/>
            <ac:cxnSpMk id="4" creationId="{44281C42-4FE9-4941-E925-4637DAF43B89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9.413" v="1194"/>
        <pc:sldMkLst>
          <pc:docMk/>
          <pc:sldMk cId="1944550993" sldId="436"/>
        </pc:sldMkLst>
        <pc:spChg chg="add del mod">
          <ac:chgData name="Jonathan Hudson" userId="f8f8b515-48f0-425a-9b2c-7a1cb9f57f80" providerId="ADAL" clId="{70965B82-C90F-41FA-A1F7-BC317F7B5871}" dt="2022-05-27T21:34:49.385" v="1175"/>
          <ac:spMkLst>
            <pc:docMk/>
            <pc:sldMk cId="1944550993" sldId="436"/>
            <ac:spMk id="26" creationId="{1292B198-0DAD-D72E-BABF-3BD8C8D30433}"/>
          </ac:spMkLst>
        </pc:spChg>
        <pc:cxnChg chg="add mod modVis">
          <ac:chgData name="Jonathan Hudson" userId="f8f8b515-48f0-425a-9b2c-7a1cb9f57f80" providerId="ADAL" clId="{70965B82-C90F-41FA-A1F7-BC317F7B5871}" dt="2022-05-27T21:34:49.413" v="1194"/>
          <ac:cxnSpMkLst>
            <pc:docMk/>
            <pc:sldMk cId="1944550993" sldId="436"/>
            <ac:cxnSpMk id="4" creationId="{A9B24121-2220-BE17-7ADA-C0093906176E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9.447" v="1216"/>
        <pc:sldMkLst>
          <pc:docMk/>
          <pc:sldMk cId="2128581119" sldId="437"/>
        </pc:sldMkLst>
        <pc:spChg chg="add del mod">
          <ac:chgData name="Jonathan Hudson" userId="f8f8b515-48f0-425a-9b2c-7a1cb9f57f80" providerId="ADAL" clId="{70965B82-C90F-41FA-A1F7-BC317F7B5871}" dt="2022-05-27T21:34:49.419" v="1197"/>
          <ac:spMkLst>
            <pc:docMk/>
            <pc:sldMk cId="2128581119" sldId="437"/>
            <ac:spMk id="27" creationId="{C90D1EC1-0B81-AE79-3D79-194B1B96DC7A}"/>
          </ac:spMkLst>
        </pc:spChg>
        <pc:cxnChg chg="add mod modVis">
          <ac:chgData name="Jonathan Hudson" userId="f8f8b515-48f0-425a-9b2c-7a1cb9f57f80" providerId="ADAL" clId="{70965B82-C90F-41FA-A1F7-BC317F7B5871}" dt="2022-05-27T21:34:49.447" v="1216"/>
          <ac:cxnSpMkLst>
            <pc:docMk/>
            <pc:sldMk cId="2128581119" sldId="437"/>
            <ac:cxnSpMk id="4" creationId="{4DBA44D5-75C1-B678-8B87-E124E069E57F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9.482" v="1238"/>
        <pc:sldMkLst>
          <pc:docMk/>
          <pc:sldMk cId="4060155871" sldId="438"/>
        </pc:sldMkLst>
        <pc:spChg chg="add del mod">
          <ac:chgData name="Jonathan Hudson" userId="f8f8b515-48f0-425a-9b2c-7a1cb9f57f80" providerId="ADAL" clId="{70965B82-C90F-41FA-A1F7-BC317F7B5871}" dt="2022-05-27T21:34:49.453" v="1219"/>
          <ac:spMkLst>
            <pc:docMk/>
            <pc:sldMk cId="4060155871" sldId="438"/>
            <ac:spMk id="31" creationId="{EACB8909-7D17-7668-E2DA-D770A990BF10}"/>
          </ac:spMkLst>
        </pc:spChg>
        <pc:cxnChg chg="add mod modVis">
          <ac:chgData name="Jonathan Hudson" userId="f8f8b515-48f0-425a-9b2c-7a1cb9f57f80" providerId="ADAL" clId="{70965B82-C90F-41FA-A1F7-BC317F7B5871}" dt="2022-05-27T21:34:49.482" v="1238"/>
          <ac:cxnSpMkLst>
            <pc:docMk/>
            <pc:sldMk cId="4060155871" sldId="438"/>
            <ac:cxnSpMk id="4" creationId="{8ED5A56F-50C1-6A2B-96F0-D1F5C1974C26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9.552" v="1260"/>
        <pc:sldMkLst>
          <pc:docMk/>
          <pc:sldMk cId="4079090475" sldId="439"/>
        </pc:sldMkLst>
        <pc:spChg chg="add del mod">
          <ac:chgData name="Jonathan Hudson" userId="f8f8b515-48f0-425a-9b2c-7a1cb9f57f80" providerId="ADAL" clId="{70965B82-C90F-41FA-A1F7-BC317F7B5871}" dt="2022-05-27T21:34:49.496" v="1241"/>
          <ac:spMkLst>
            <pc:docMk/>
            <pc:sldMk cId="4079090475" sldId="439"/>
            <ac:spMk id="30" creationId="{10E14D59-EED9-7A23-7783-7756240DD0D3}"/>
          </ac:spMkLst>
        </pc:spChg>
        <pc:cxnChg chg="add mod modVis">
          <ac:chgData name="Jonathan Hudson" userId="f8f8b515-48f0-425a-9b2c-7a1cb9f57f80" providerId="ADAL" clId="{70965B82-C90F-41FA-A1F7-BC317F7B5871}" dt="2022-05-27T21:34:49.552" v="1260"/>
          <ac:cxnSpMkLst>
            <pc:docMk/>
            <pc:sldMk cId="4079090475" sldId="439"/>
            <ac:cxnSpMk id="4" creationId="{75B34CB9-FB71-C401-7E26-CB5C143A221E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9.594" v="1282"/>
        <pc:sldMkLst>
          <pc:docMk/>
          <pc:sldMk cId="2410745079" sldId="440"/>
        </pc:sldMkLst>
        <pc:spChg chg="add del mod">
          <ac:chgData name="Jonathan Hudson" userId="f8f8b515-48f0-425a-9b2c-7a1cb9f57f80" providerId="ADAL" clId="{70965B82-C90F-41FA-A1F7-BC317F7B5871}" dt="2022-05-27T21:34:49.558" v="1263"/>
          <ac:spMkLst>
            <pc:docMk/>
            <pc:sldMk cId="2410745079" sldId="440"/>
            <ac:spMk id="34" creationId="{BF17E815-387B-418D-EAC3-162E65B533B2}"/>
          </ac:spMkLst>
        </pc:spChg>
        <pc:cxnChg chg="add mod modVis">
          <ac:chgData name="Jonathan Hudson" userId="f8f8b515-48f0-425a-9b2c-7a1cb9f57f80" providerId="ADAL" clId="{70965B82-C90F-41FA-A1F7-BC317F7B5871}" dt="2022-05-27T21:34:49.594" v="1282"/>
          <ac:cxnSpMkLst>
            <pc:docMk/>
            <pc:sldMk cId="2410745079" sldId="440"/>
            <ac:cxnSpMk id="4" creationId="{0A59FEDD-6E77-4BAD-7F1E-63A45F7BF54F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9.638" v="1304"/>
        <pc:sldMkLst>
          <pc:docMk/>
          <pc:sldMk cId="1304459756" sldId="441"/>
        </pc:sldMkLst>
        <pc:spChg chg="add del mod">
          <ac:chgData name="Jonathan Hudson" userId="f8f8b515-48f0-425a-9b2c-7a1cb9f57f80" providerId="ADAL" clId="{70965B82-C90F-41FA-A1F7-BC317F7B5871}" dt="2022-05-27T21:34:49.600" v="1285"/>
          <ac:spMkLst>
            <pc:docMk/>
            <pc:sldMk cId="1304459756" sldId="441"/>
            <ac:spMk id="36" creationId="{636CFC71-7A85-1DCC-84D4-9D26175462BD}"/>
          </ac:spMkLst>
        </pc:spChg>
        <pc:cxnChg chg="add mod modVis">
          <ac:chgData name="Jonathan Hudson" userId="f8f8b515-48f0-425a-9b2c-7a1cb9f57f80" providerId="ADAL" clId="{70965B82-C90F-41FA-A1F7-BC317F7B5871}" dt="2022-05-27T21:34:49.638" v="1304"/>
          <ac:cxnSpMkLst>
            <pc:docMk/>
            <pc:sldMk cId="1304459756" sldId="441"/>
            <ac:cxnSpMk id="4" creationId="{9046FE34-6991-2DE1-C419-410AEB5A422A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9.677" v="1326"/>
        <pc:sldMkLst>
          <pc:docMk/>
          <pc:sldMk cId="1602431485" sldId="442"/>
        </pc:sldMkLst>
        <pc:spChg chg="add del mod">
          <ac:chgData name="Jonathan Hudson" userId="f8f8b515-48f0-425a-9b2c-7a1cb9f57f80" providerId="ADAL" clId="{70965B82-C90F-41FA-A1F7-BC317F7B5871}" dt="2022-05-27T21:34:49.644" v="1307"/>
          <ac:spMkLst>
            <pc:docMk/>
            <pc:sldMk cId="1602431485" sldId="442"/>
            <ac:spMk id="29" creationId="{E929BCE0-FB6F-7453-4404-B0DE69B5384C}"/>
          </ac:spMkLst>
        </pc:spChg>
        <pc:cxnChg chg="add mod modVis">
          <ac:chgData name="Jonathan Hudson" userId="f8f8b515-48f0-425a-9b2c-7a1cb9f57f80" providerId="ADAL" clId="{70965B82-C90F-41FA-A1F7-BC317F7B5871}" dt="2022-05-27T21:34:49.677" v="1326"/>
          <ac:cxnSpMkLst>
            <pc:docMk/>
            <pc:sldMk cId="1602431485" sldId="442"/>
            <ac:cxnSpMk id="4" creationId="{723CD88F-125F-8564-C4EE-232D55AEA2A8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9.741" v="1348"/>
        <pc:sldMkLst>
          <pc:docMk/>
          <pc:sldMk cId="476033658" sldId="443"/>
        </pc:sldMkLst>
        <pc:spChg chg="add del mod">
          <ac:chgData name="Jonathan Hudson" userId="f8f8b515-48f0-425a-9b2c-7a1cb9f57f80" providerId="ADAL" clId="{70965B82-C90F-41FA-A1F7-BC317F7B5871}" dt="2022-05-27T21:34:49.690" v="1329"/>
          <ac:spMkLst>
            <pc:docMk/>
            <pc:sldMk cId="476033658" sldId="443"/>
            <ac:spMk id="36" creationId="{D2653850-26A3-50FC-90EC-62F000C22596}"/>
          </ac:spMkLst>
        </pc:spChg>
        <pc:cxnChg chg="add mod modVis">
          <ac:chgData name="Jonathan Hudson" userId="f8f8b515-48f0-425a-9b2c-7a1cb9f57f80" providerId="ADAL" clId="{70965B82-C90F-41FA-A1F7-BC317F7B5871}" dt="2022-05-27T21:34:49.741" v="1348"/>
          <ac:cxnSpMkLst>
            <pc:docMk/>
            <pc:sldMk cId="476033658" sldId="443"/>
            <ac:cxnSpMk id="4" creationId="{7297E4AB-963D-960E-DD73-36B76D8D572D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9.775" v="1370"/>
        <pc:sldMkLst>
          <pc:docMk/>
          <pc:sldMk cId="2242395530" sldId="444"/>
        </pc:sldMkLst>
        <pc:spChg chg="add del mod">
          <ac:chgData name="Jonathan Hudson" userId="f8f8b515-48f0-425a-9b2c-7a1cb9f57f80" providerId="ADAL" clId="{70965B82-C90F-41FA-A1F7-BC317F7B5871}" dt="2022-05-27T21:34:49.747" v="1351"/>
          <ac:spMkLst>
            <pc:docMk/>
            <pc:sldMk cId="2242395530" sldId="444"/>
            <ac:spMk id="29" creationId="{F597F392-AB8A-4074-4F82-D82B5EB8C1F0}"/>
          </ac:spMkLst>
        </pc:spChg>
        <pc:cxnChg chg="add mod modVis">
          <ac:chgData name="Jonathan Hudson" userId="f8f8b515-48f0-425a-9b2c-7a1cb9f57f80" providerId="ADAL" clId="{70965B82-C90F-41FA-A1F7-BC317F7B5871}" dt="2022-05-27T21:34:49.775" v="1370"/>
          <ac:cxnSpMkLst>
            <pc:docMk/>
            <pc:sldMk cId="2242395530" sldId="444"/>
            <ac:cxnSpMk id="4" creationId="{EBC1452B-9631-C204-5D23-9751602DBC9B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9.804" v="1392"/>
        <pc:sldMkLst>
          <pc:docMk/>
          <pc:sldMk cId="1834285443" sldId="445"/>
        </pc:sldMkLst>
        <pc:spChg chg="add del mod">
          <ac:chgData name="Jonathan Hudson" userId="f8f8b515-48f0-425a-9b2c-7a1cb9f57f80" providerId="ADAL" clId="{70965B82-C90F-41FA-A1F7-BC317F7B5871}" dt="2022-05-27T21:34:49.780" v="1373"/>
          <ac:spMkLst>
            <pc:docMk/>
            <pc:sldMk cId="1834285443" sldId="445"/>
            <ac:spMk id="22" creationId="{A8C427E4-A959-8ECB-1450-07CD81771E5C}"/>
          </ac:spMkLst>
        </pc:spChg>
        <pc:cxnChg chg="add mod modVis">
          <ac:chgData name="Jonathan Hudson" userId="f8f8b515-48f0-425a-9b2c-7a1cb9f57f80" providerId="ADAL" clId="{70965B82-C90F-41FA-A1F7-BC317F7B5871}" dt="2022-05-27T21:34:49.804" v="1392"/>
          <ac:cxnSpMkLst>
            <pc:docMk/>
            <pc:sldMk cId="1834285443" sldId="445"/>
            <ac:cxnSpMk id="4" creationId="{BCBA6114-4DD7-2585-2490-2835849454B1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9.346" v="1150"/>
        <pc:sldMkLst>
          <pc:docMk/>
          <pc:sldMk cId="700485888" sldId="453"/>
        </pc:sldMkLst>
        <pc:spChg chg="add del mod">
          <ac:chgData name="Jonathan Hudson" userId="f8f8b515-48f0-425a-9b2c-7a1cb9f57f80" providerId="ADAL" clId="{70965B82-C90F-41FA-A1F7-BC317F7B5871}" dt="2022-05-27T21:34:49.322" v="1131"/>
          <ac:spMkLst>
            <pc:docMk/>
            <pc:sldMk cId="700485888" sldId="453"/>
            <ac:spMk id="23" creationId="{E745C739-2CD2-53F0-4E11-A7204477C6A8}"/>
          </ac:spMkLst>
        </pc:spChg>
        <pc:cxnChg chg="add mod modVis">
          <ac:chgData name="Jonathan Hudson" userId="f8f8b515-48f0-425a-9b2c-7a1cb9f57f80" providerId="ADAL" clId="{70965B82-C90F-41FA-A1F7-BC317F7B5871}" dt="2022-05-27T21:34:49.346" v="1150"/>
          <ac:cxnSpMkLst>
            <pc:docMk/>
            <pc:sldMk cId="700485888" sldId="453"/>
            <ac:cxnSpMk id="4" creationId="{B7738B7A-22A6-3497-083B-E7B4F864AB9F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9.316" v="1128"/>
        <pc:sldMkLst>
          <pc:docMk/>
          <pc:sldMk cId="4088801106" sldId="454"/>
        </pc:sldMkLst>
        <pc:spChg chg="add del mod">
          <ac:chgData name="Jonathan Hudson" userId="f8f8b515-48f0-425a-9b2c-7a1cb9f57f80" providerId="ADAL" clId="{70965B82-C90F-41FA-A1F7-BC317F7B5871}" dt="2022-05-27T21:34:49.293" v="1109"/>
          <ac:spMkLst>
            <pc:docMk/>
            <pc:sldMk cId="4088801106" sldId="454"/>
            <ac:spMk id="20" creationId="{2C1082A8-E542-2B85-378E-071F5D2364F3}"/>
          </ac:spMkLst>
        </pc:spChg>
        <pc:cxnChg chg="add mod modVis">
          <ac:chgData name="Jonathan Hudson" userId="f8f8b515-48f0-425a-9b2c-7a1cb9f57f80" providerId="ADAL" clId="{70965B82-C90F-41FA-A1F7-BC317F7B5871}" dt="2022-05-27T21:34:49.316" v="1128"/>
          <ac:cxnSpMkLst>
            <pc:docMk/>
            <pc:sldMk cId="4088801106" sldId="454"/>
            <ac:cxnSpMk id="4" creationId="{3B7722BB-DA7A-6687-660C-CB76703E0FF6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9.833" v="1414"/>
        <pc:sldMkLst>
          <pc:docMk/>
          <pc:sldMk cId="2004505605" sldId="455"/>
        </pc:sldMkLst>
        <pc:spChg chg="add del mod">
          <ac:chgData name="Jonathan Hudson" userId="f8f8b515-48f0-425a-9b2c-7a1cb9f57f80" providerId="ADAL" clId="{70965B82-C90F-41FA-A1F7-BC317F7B5871}" dt="2022-05-27T21:34:49.810" v="1395"/>
          <ac:spMkLst>
            <pc:docMk/>
            <pc:sldMk cId="2004505605" sldId="455"/>
            <ac:spMk id="22" creationId="{84A6F95E-9E97-B125-E0D0-21AA553924B5}"/>
          </ac:spMkLst>
        </pc:spChg>
        <pc:cxnChg chg="add mod modVis">
          <ac:chgData name="Jonathan Hudson" userId="f8f8b515-48f0-425a-9b2c-7a1cb9f57f80" providerId="ADAL" clId="{70965B82-C90F-41FA-A1F7-BC317F7B5871}" dt="2022-05-27T21:34:49.833" v="1414"/>
          <ac:cxnSpMkLst>
            <pc:docMk/>
            <pc:sldMk cId="2004505605" sldId="455"/>
            <ac:cxnSpMk id="4" creationId="{A0239A61-80D2-D5E6-AD2D-B762CD9AC80F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181" v="45"/>
        <pc:sldMkLst>
          <pc:docMk/>
          <pc:sldMk cId="382644245" sldId="468"/>
        </pc:sldMkLst>
        <pc:spChg chg="add del mod">
          <ac:chgData name="Jonathan Hudson" userId="f8f8b515-48f0-425a-9b2c-7a1cb9f57f80" providerId="ADAL" clId="{70965B82-C90F-41FA-A1F7-BC317F7B5871}" dt="2022-05-27T21:34:48.169" v="26"/>
          <ac:spMkLst>
            <pc:docMk/>
            <pc:sldMk cId="382644245" sldId="468"/>
            <ac:spMk id="8" creationId="{226CE14A-81E8-EE75-C1DB-A71F92D31BF6}"/>
          </ac:spMkLst>
        </pc:spChg>
        <pc:cxnChg chg="add mod modVis">
          <ac:chgData name="Jonathan Hudson" userId="f8f8b515-48f0-425a-9b2c-7a1cb9f57f80" providerId="ADAL" clId="{70965B82-C90F-41FA-A1F7-BC317F7B5871}" dt="2022-05-27T21:34:48.181" v="45"/>
          <ac:cxnSpMkLst>
            <pc:docMk/>
            <pc:sldMk cId="382644245" sldId="468"/>
            <ac:cxnSpMk id="5" creationId="{ADCCBB7D-D90C-9FEC-52EC-A53E99C8F6E5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476" v="417"/>
        <pc:sldMkLst>
          <pc:docMk/>
          <pc:sldMk cId="1254640241" sldId="536"/>
        </pc:sldMkLst>
        <pc:spChg chg="add del mod">
          <ac:chgData name="Jonathan Hudson" userId="f8f8b515-48f0-425a-9b2c-7a1cb9f57f80" providerId="ADAL" clId="{70965B82-C90F-41FA-A1F7-BC317F7B5871}" dt="2022-05-27T21:34:48.459" v="398"/>
          <ac:spMkLst>
            <pc:docMk/>
            <pc:sldMk cId="1254640241" sldId="536"/>
            <ac:spMk id="10" creationId="{20620C73-86DD-4028-56EC-B6162D4C2190}"/>
          </ac:spMkLst>
        </pc:spChg>
        <pc:cxnChg chg="add mod modVis">
          <ac:chgData name="Jonathan Hudson" userId="f8f8b515-48f0-425a-9b2c-7a1cb9f57f80" providerId="ADAL" clId="{70965B82-C90F-41FA-A1F7-BC317F7B5871}" dt="2022-05-27T21:34:48.476" v="417"/>
          <ac:cxnSpMkLst>
            <pc:docMk/>
            <pc:sldMk cId="1254640241" sldId="536"/>
            <ac:cxnSpMk id="7" creationId="{09476CE5-C831-3ED7-39BA-65546AC71D65}"/>
          </ac:cxnSpMkLst>
        </pc:cxnChg>
      </pc:sldChg>
      <pc:sldChg chg="addSp modSp mod">
        <pc:chgData name="Jonathan Hudson" userId="f8f8b515-48f0-425a-9b2c-7a1cb9f57f80" providerId="ADAL" clId="{70965B82-C90F-41FA-A1F7-BC317F7B5871}" dt="2022-05-27T21:34:49.862" v="1452"/>
        <pc:sldMkLst>
          <pc:docMk/>
          <pc:sldMk cId="211958504" sldId="538"/>
        </pc:sldMkLst>
        <pc:cxnChg chg="add mod modVis">
          <ac:chgData name="Jonathan Hudson" userId="f8f8b515-48f0-425a-9b2c-7a1cb9f57f80" providerId="ADAL" clId="{70965B82-C90F-41FA-A1F7-BC317F7B5871}" dt="2022-05-27T21:34:49.862" v="1452"/>
          <ac:cxnSpMkLst>
            <pc:docMk/>
            <pc:sldMk cId="211958504" sldId="538"/>
            <ac:cxnSpMk id="3" creationId="{00C62D94-4266-1807-7176-E0E9E26CD0F7}"/>
          </ac:cxnSpMkLst>
        </pc:cxnChg>
      </pc:sldChg>
      <pc:sldChg chg="addSp modSp mod">
        <pc:chgData name="Jonathan Hudson" userId="f8f8b515-48f0-425a-9b2c-7a1cb9f57f80" providerId="ADAL" clId="{70965B82-C90F-41FA-A1F7-BC317F7B5871}" dt="2022-05-27T21:34:49.892" v="1509"/>
        <pc:sldMkLst>
          <pc:docMk/>
          <pc:sldMk cId="3035930984" sldId="542"/>
        </pc:sldMkLst>
        <pc:cxnChg chg="add mod modVis">
          <ac:chgData name="Jonathan Hudson" userId="f8f8b515-48f0-425a-9b2c-7a1cb9f57f80" providerId="ADAL" clId="{70965B82-C90F-41FA-A1F7-BC317F7B5871}" dt="2022-05-27T21:34:49.892" v="1509"/>
          <ac:cxnSpMkLst>
            <pc:docMk/>
            <pc:sldMk cId="3035930984" sldId="542"/>
            <ac:cxnSpMk id="3" creationId="{97AC81DC-0C2B-B831-4AAE-5957C21EA13A}"/>
          </ac:cxnSpMkLst>
        </pc:cxnChg>
      </pc:sldChg>
      <pc:sldChg chg="addSp modSp mod">
        <pc:chgData name="Jonathan Hudson" userId="f8f8b515-48f0-425a-9b2c-7a1cb9f57f80" providerId="ADAL" clId="{70965B82-C90F-41FA-A1F7-BC317F7B5871}" dt="2022-05-27T21:34:49.881" v="1490"/>
        <pc:sldMkLst>
          <pc:docMk/>
          <pc:sldMk cId="2727473342" sldId="543"/>
        </pc:sldMkLst>
        <pc:cxnChg chg="add mod modVis">
          <ac:chgData name="Jonathan Hudson" userId="f8f8b515-48f0-425a-9b2c-7a1cb9f57f80" providerId="ADAL" clId="{70965B82-C90F-41FA-A1F7-BC317F7B5871}" dt="2022-05-27T21:34:49.881" v="1490"/>
          <ac:cxnSpMkLst>
            <pc:docMk/>
            <pc:sldMk cId="2727473342" sldId="543"/>
            <ac:cxnSpMk id="3" creationId="{FF31F190-1931-4EB2-7EFD-9FFED6535E29}"/>
          </ac:cxnSpMkLst>
        </pc:cxnChg>
      </pc:sldChg>
      <pc:sldChg chg="addSp modSp mod">
        <pc:chgData name="Jonathan Hudson" userId="f8f8b515-48f0-425a-9b2c-7a1cb9f57f80" providerId="ADAL" clId="{70965B82-C90F-41FA-A1F7-BC317F7B5871}" dt="2022-05-27T21:34:49.911" v="1528"/>
        <pc:sldMkLst>
          <pc:docMk/>
          <pc:sldMk cId="4231558131" sldId="546"/>
        </pc:sldMkLst>
        <pc:cxnChg chg="add mod modVis">
          <ac:chgData name="Jonathan Hudson" userId="f8f8b515-48f0-425a-9b2c-7a1cb9f57f80" providerId="ADAL" clId="{70965B82-C90F-41FA-A1F7-BC317F7B5871}" dt="2022-05-27T21:34:49.911" v="1528"/>
          <ac:cxnSpMkLst>
            <pc:docMk/>
            <pc:sldMk cId="4231558131" sldId="546"/>
            <ac:cxnSpMk id="3" creationId="{6D08C46E-5C8B-563D-55DF-5D8D1D7132EA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303" v="171"/>
        <pc:sldMkLst>
          <pc:docMk/>
          <pc:sldMk cId="279969258" sldId="601"/>
        </pc:sldMkLst>
        <pc:spChg chg="add del mod">
          <ac:chgData name="Jonathan Hudson" userId="f8f8b515-48f0-425a-9b2c-7a1cb9f57f80" providerId="ADAL" clId="{70965B82-C90F-41FA-A1F7-BC317F7B5871}" dt="2022-05-27T21:34:48.275" v="152"/>
          <ac:spMkLst>
            <pc:docMk/>
            <pc:sldMk cId="279969258" sldId="601"/>
            <ac:spMk id="6" creationId="{EBD8A7EA-BBCA-F173-4A8B-54F626B827CF}"/>
          </ac:spMkLst>
        </pc:spChg>
        <pc:cxnChg chg="add mod modVis">
          <ac:chgData name="Jonathan Hudson" userId="f8f8b515-48f0-425a-9b2c-7a1cb9f57f80" providerId="ADAL" clId="{70965B82-C90F-41FA-A1F7-BC317F7B5871}" dt="2022-05-27T21:34:48.303" v="171"/>
          <ac:cxnSpMkLst>
            <pc:docMk/>
            <pc:sldMk cId="279969258" sldId="601"/>
            <ac:cxnSpMk id="7" creationId="{6F707EEF-63FF-FA5A-6F18-53769C447E65}"/>
          </ac:cxnSpMkLst>
        </pc:cxnChg>
      </pc:sldChg>
      <pc:sldChg chg="addSp modSp add del mod">
        <pc:chgData name="Jonathan Hudson" userId="f8f8b515-48f0-425a-9b2c-7a1cb9f57f80" providerId="ADAL" clId="{70965B82-C90F-41FA-A1F7-BC317F7B5871}" dt="2022-05-27T21:34:48.165" v="23"/>
        <pc:sldMkLst>
          <pc:docMk/>
          <pc:sldMk cId="2171916353" sldId="678"/>
        </pc:sldMkLst>
        <pc:spChg chg="mod">
          <ac:chgData name="Jonathan Hudson" userId="f8f8b515-48f0-425a-9b2c-7a1cb9f57f80" providerId="ADAL" clId="{70965B82-C90F-41FA-A1F7-BC317F7B5871}" dt="2022-05-17T21:49:58.053" v="3"/>
          <ac:spMkLst>
            <pc:docMk/>
            <pc:sldMk cId="2171916353" sldId="678"/>
            <ac:spMk id="2" creationId="{B36EF6ED-5AC5-4E43-8069-ECF11021C7C6}"/>
          </ac:spMkLst>
        </pc:spChg>
        <pc:cxnChg chg="add mod modVis">
          <ac:chgData name="Jonathan Hudson" userId="f8f8b515-48f0-425a-9b2c-7a1cb9f57f80" providerId="ADAL" clId="{70965B82-C90F-41FA-A1F7-BC317F7B5871}" dt="2022-05-27T21:34:48.165" v="23"/>
          <ac:cxnSpMkLst>
            <pc:docMk/>
            <pc:sldMk cId="2171916353" sldId="678"/>
            <ac:cxnSpMk id="6" creationId="{666BC89D-9718-2E48-1D7C-A859BAAA99BE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218" v="89"/>
        <pc:sldMkLst>
          <pc:docMk/>
          <pc:sldMk cId="2752439332" sldId="763"/>
        </pc:sldMkLst>
        <pc:spChg chg="add del mod">
          <ac:chgData name="Jonathan Hudson" userId="f8f8b515-48f0-425a-9b2c-7a1cb9f57f80" providerId="ADAL" clId="{70965B82-C90F-41FA-A1F7-BC317F7B5871}" dt="2022-05-27T21:34:48.206" v="70"/>
          <ac:spMkLst>
            <pc:docMk/>
            <pc:sldMk cId="2752439332" sldId="763"/>
            <ac:spMk id="6" creationId="{BC3AFA9C-ABCB-6F10-7A24-410782D73CE5}"/>
          </ac:spMkLst>
        </pc:spChg>
        <pc:cxnChg chg="add mod modVis">
          <ac:chgData name="Jonathan Hudson" userId="f8f8b515-48f0-425a-9b2c-7a1cb9f57f80" providerId="ADAL" clId="{70965B82-C90F-41FA-A1F7-BC317F7B5871}" dt="2022-05-27T21:34:48.218" v="89"/>
          <ac:cxnSpMkLst>
            <pc:docMk/>
            <pc:sldMk cId="2752439332" sldId="763"/>
            <ac:cxnSpMk id="4" creationId="{63EBEAC2-2E22-5F91-5EDC-85492DFA794F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232" v="111"/>
        <pc:sldMkLst>
          <pc:docMk/>
          <pc:sldMk cId="562417506" sldId="764"/>
        </pc:sldMkLst>
        <pc:spChg chg="add del mod">
          <ac:chgData name="Jonathan Hudson" userId="f8f8b515-48f0-425a-9b2c-7a1cb9f57f80" providerId="ADAL" clId="{70965B82-C90F-41FA-A1F7-BC317F7B5871}" dt="2022-05-27T21:34:48.222" v="92"/>
          <ac:spMkLst>
            <pc:docMk/>
            <pc:sldMk cId="562417506" sldId="764"/>
            <ac:spMk id="7" creationId="{6048DC19-4ED0-2A92-23AA-6F179F2C8848}"/>
          </ac:spMkLst>
        </pc:spChg>
        <pc:cxnChg chg="add mod modVis">
          <ac:chgData name="Jonathan Hudson" userId="f8f8b515-48f0-425a-9b2c-7a1cb9f57f80" providerId="ADAL" clId="{70965B82-C90F-41FA-A1F7-BC317F7B5871}" dt="2022-05-27T21:34:48.232" v="111"/>
          <ac:cxnSpMkLst>
            <pc:docMk/>
            <pc:sldMk cId="562417506" sldId="764"/>
            <ac:cxnSpMk id="5" creationId="{55059320-7FC5-B9DA-F8EF-A19FC53FEC77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328" v="215"/>
        <pc:sldMkLst>
          <pc:docMk/>
          <pc:sldMk cId="1168538170" sldId="765"/>
        </pc:sldMkLst>
        <pc:spChg chg="add del mod">
          <ac:chgData name="Jonathan Hudson" userId="f8f8b515-48f0-425a-9b2c-7a1cb9f57f80" providerId="ADAL" clId="{70965B82-C90F-41FA-A1F7-BC317F7B5871}" dt="2022-05-27T21:34:48.320" v="193"/>
          <ac:spMkLst>
            <pc:docMk/>
            <pc:sldMk cId="1168538170" sldId="765"/>
            <ac:spMk id="5" creationId="{79B2ED52-7306-4A36-2C07-C3E0931C7D2E}"/>
          </ac:spMkLst>
        </pc:spChg>
        <pc:spChg chg="add del mod">
          <ac:chgData name="Jonathan Hudson" userId="f8f8b515-48f0-425a-9b2c-7a1cb9f57f80" providerId="ADAL" clId="{70965B82-C90F-41FA-A1F7-BC317F7B5871}" dt="2022-05-27T21:34:48.321" v="196"/>
          <ac:spMkLst>
            <pc:docMk/>
            <pc:sldMk cId="1168538170" sldId="765"/>
            <ac:spMk id="6" creationId="{870CFA0C-783A-F828-28B6-13390B40C5CC}"/>
          </ac:spMkLst>
        </pc:spChg>
        <pc:cxnChg chg="add mod modVis">
          <ac:chgData name="Jonathan Hudson" userId="f8f8b515-48f0-425a-9b2c-7a1cb9f57f80" providerId="ADAL" clId="{70965B82-C90F-41FA-A1F7-BC317F7B5871}" dt="2022-05-27T21:34:48.328" v="215"/>
          <ac:cxnSpMkLst>
            <pc:docMk/>
            <pc:sldMk cId="1168538170" sldId="765"/>
            <ac:cxnSpMk id="3" creationId="{A46333DF-4415-BF1D-E103-60055D9EB875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421" v="354"/>
        <pc:sldMkLst>
          <pc:docMk/>
          <pc:sldMk cId="3098600843" sldId="768"/>
        </pc:sldMkLst>
        <pc:spChg chg="add del mod">
          <ac:chgData name="Jonathan Hudson" userId="f8f8b515-48f0-425a-9b2c-7a1cb9f57f80" providerId="ADAL" clId="{70965B82-C90F-41FA-A1F7-BC317F7B5871}" dt="2022-05-27T21:34:48.401" v="335"/>
          <ac:spMkLst>
            <pc:docMk/>
            <pc:sldMk cId="3098600843" sldId="768"/>
            <ac:spMk id="8" creationId="{6C9487A1-6F0B-D1F8-31BD-AFF6E10B6267}"/>
          </ac:spMkLst>
        </pc:spChg>
        <pc:cxnChg chg="add mod modVis">
          <ac:chgData name="Jonathan Hudson" userId="f8f8b515-48f0-425a-9b2c-7a1cb9f57f80" providerId="ADAL" clId="{70965B82-C90F-41FA-A1F7-BC317F7B5871}" dt="2022-05-27T21:34:48.421" v="354"/>
          <ac:cxnSpMkLst>
            <pc:docMk/>
            <pc:sldMk cId="3098600843" sldId="768"/>
            <ac:cxnSpMk id="4" creationId="{E4AF2907-356E-3862-8174-1FFA465CB958}"/>
          </ac:cxnSpMkLst>
        </pc:cxnChg>
      </pc:sldChg>
      <pc:sldChg chg="addSp modSp mod">
        <pc:chgData name="Jonathan Hudson" userId="f8f8b515-48f0-425a-9b2c-7a1cb9f57f80" providerId="ADAL" clId="{70965B82-C90F-41FA-A1F7-BC317F7B5871}" dt="2022-05-27T21:34:48.265" v="149"/>
        <pc:sldMkLst>
          <pc:docMk/>
          <pc:sldMk cId="3089485791" sldId="770"/>
        </pc:sldMkLst>
        <pc:cxnChg chg="add mod modVis">
          <ac:chgData name="Jonathan Hudson" userId="f8f8b515-48f0-425a-9b2c-7a1cb9f57f80" providerId="ADAL" clId="{70965B82-C90F-41FA-A1F7-BC317F7B5871}" dt="2022-05-27T21:34:48.265" v="149"/>
          <ac:cxnSpMkLst>
            <pc:docMk/>
            <pc:sldMk cId="3089485791" sldId="770"/>
            <ac:cxnSpMk id="3" creationId="{78910A5B-4CCF-F15E-BC24-10471C6B0744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487" v="442"/>
        <pc:sldMkLst>
          <pc:docMk/>
          <pc:sldMk cId="1045136788" sldId="772"/>
        </pc:sldMkLst>
        <pc:spChg chg="add del mod">
          <ac:chgData name="Jonathan Hudson" userId="f8f8b515-48f0-425a-9b2c-7a1cb9f57f80" providerId="ADAL" clId="{70965B82-C90F-41FA-A1F7-BC317F7B5871}" dt="2022-05-27T21:34:48.480" v="420"/>
          <ac:spMkLst>
            <pc:docMk/>
            <pc:sldMk cId="1045136788" sldId="772"/>
            <ac:spMk id="5" creationId="{C09C2DD3-EAE8-1A87-34A7-E9D185BF6139}"/>
          </ac:spMkLst>
        </pc:spChg>
        <pc:spChg chg="add del mod">
          <ac:chgData name="Jonathan Hudson" userId="f8f8b515-48f0-425a-9b2c-7a1cb9f57f80" providerId="ADAL" clId="{70965B82-C90F-41FA-A1F7-BC317F7B5871}" dt="2022-05-27T21:34:48.481" v="423"/>
          <ac:spMkLst>
            <pc:docMk/>
            <pc:sldMk cId="1045136788" sldId="772"/>
            <ac:spMk id="6" creationId="{213F3196-4670-686E-AFB3-855CD8CC99D2}"/>
          </ac:spMkLst>
        </pc:spChg>
        <pc:cxnChg chg="add mod modVis">
          <ac:chgData name="Jonathan Hudson" userId="f8f8b515-48f0-425a-9b2c-7a1cb9f57f80" providerId="ADAL" clId="{70965B82-C90F-41FA-A1F7-BC317F7B5871}" dt="2022-05-27T21:34:48.487" v="442"/>
          <ac:cxnSpMkLst>
            <pc:docMk/>
            <pc:sldMk cId="1045136788" sldId="772"/>
            <ac:cxnSpMk id="4" creationId="{93D97A61-396B-7C5C-FC1E-435C37E92D50}"/>
          </ac:cxnSpMkLst>
        </pc:cxnChg>
      </pc:sldChg>
      <pc:sldChg chg="addSp modSp mod">
        <pc:chgData name="Jonathan Hudson" userId="f8f8b515-48f0-425a-9b2c-7a1cb9f57f80" providerId="ADAL" clId="{70965B82-C90F-41FA-A1F7-BC317F7B5871}" dt="2022-05-27T21:34:48.315" v="190"/>
        <pc:sldMkLst>
          <pc:docMk/>
          <pc:sldMk cId="2136675502" sldId="773"/>
        </pc:sldMkLst>
        <pc:cxnChg chg="add mod modVis">
          <ac:chgData name="Jonathan Hudson" userId="f8f8b515-48f0-425a-9b2c-7a1cb9f57f80" providerId="ADAL" clId="{70965B82-C90F-41FA-A1F7-BC317F7B5871}" dt="2022-05-27T21:34:48.315" v="190"/>
          <ac:cxnSpMkLst>
            <pc:docMk/>
            <pc:sldMk cId="2136675502" sldId="773"/>
            <ac:cxnSpMk id="2" creationId="{5A846058-354D-1F70-9CEC-0A3F40E77DF0}"/>
          </ac:cxnSpMkLst>
        </pc:cxnChg>
      </pc:sldChg>
      <pc:sldChg chg="addSp modSp mod">
        <pc:chgData name="Jonathan Hudson" userId="f8f8b515-48f0-425a-9b2c-7a1cb9f57f80" providerId="ADAL" clId="{70965B82-C90F-41FA-A1F7-BC317F7B5871}" dt="2022-05-27T21:34:48.337" v="234"/>
        <pc:sldMkLst>
          <pc:docMk/>
          <pc:sldMk cId="4088932591" sldId="774"/>
        </pc:sldMkLst>
        <pc:cxnChg chg="add mod modVis">
          <ac:chgData name="Jonathan Hudson" userId="f8f8b515-48f0-425a-9b2c-7a1cb9f57f80" providerId="ADAL" clId="{70965B82-C90F-41FA-A1F7-BC317F7B5871}" dt="2022-05-27T21:34:48.337" v="234"/>
          <ac:cxnSpMkLst>
            <pc:docMk/>
            <pc:sldMk cId="4088932591" sldId="774"/>
            <ac:cxnSpMk id="2" creationId="{E73F0AA4-6167-9F3B-C447-00D33AECAB4F}"/>
          </ac:cxnSpMkLst>
        </pc:cxnChg>
      </pc:sldChg>
      <pc:sldChg chg="addSp modSp mod">
        <pc:chgData name="Jonathan Hudson" userId="f8f8b515-48f0-425a-9b2c-7a1cb9f57f80" providerId="ADAL" clId="{70965B82-C90F-41FA-A1F7-BC317F7B5871}" dt="2022-05-27T21:34:48.247" v="130"/>
        <pc:sldMkLst>
          <pc:docMk/>
          <pc:sldMk cId="2223133840" sldId="775"/>
        </pc:sldMkLst>
        <pc:cxnChg chg="add mod modVis">
          <ac:chgData name="Jonathan Hudson" userId="f8f8b515-48f0-425a-9b2c-7a1cb9f57f80" providerId="ADAL" clId="{70965B82-C90F-41FA-A1F7-BC317F7B5871}" dt="2022-05-27T21:34:48.247" v="130"/>
          <ac:cxnSpMkLst>
            <pc:docMk/>
            <pc:sldMk cId="2223133840" sldId="775"/>
            <ac:cxnSpMk id="2" creationId="{778CABE4-EAE1-AF40-635B-DE5FC87F1F0F}"/>
          </ac:cxnSpMkLst>
        </pc:cxnChg>
      </pc:sldChg>
      <pc:sldChg chg="addSp modSp mod">
        <pc:chgData name="Jonathan Hudson" userId="f8f8b515-48f0-425a-9b2c-7a1cb9f57f80" providerId="ADAL" clId="{70965B82-C90F-41FA-A1F7-BC317F7B5871}" dt="2022-05-27T21:34:48.354" v="272"/>
        <pc:sldMkLst>
          <pc:docMk/>
          <pc:sldMk cId="2008378057" sldId="776"/>
        </pc:sldMkLst>
        <pc:cxnChg chg="add mod modVis">
          <ac:chgData name="Jonathan Hudson" userId="f8f8b515-48f0-425a-9b2c-7a1cb9f57f80" providerId="ADAL" clId="{70965B82-C90F-41FA-A1F7-BC317F7B5871}" dt="2022-05-27T21:34:48.354" v="272"/>
          <ac:cxnSpMkLst>
            <pc:docMk/>
            <pc:sldMk cId="2008378057" sldId="776"/>
            <ac:cxnSpMk id="2" creationId="{11C59537-8DD8-8214-4083-CF1FBC3ACDC2}"/>
          </ac:cxnSpMkLst>
        </pc:cxnChg>
      </pc:sldChg>
      <pc:sldChg chg="addSp modSp mod">
        <pc:chgData name="Jonathan Hudson" userId="f8f8b515-48f0-425a-9b2c-7a1cb9f57f80" providerId="ADAL" clId="{70965B82-C90F-41FA-A1F7-BC317F7B5871}" dt="2022-05-27T21:34:48.390" v="332"/>
        <pc:sldMkLst>
          <pc:docMk/>
          <pc:sldMk cId="3289580792" sldId="777"/>
        </pc:sldMkLst>
        <pc:cxnChg chg="add mod modVis">
          <ac:chgData name="Jonathan Hudson" userId="f8f8b515-48f0-425a-9b2c-7a1cb9f57f80" providerId="ADAL" clId="{70965B82-C90F-41FA-A1F7-BC317F7B5871}" dt="2022-05-27T21:34:48.390" v="332"/>
          <ac:cxnSpMkLst>
            <pc:docMk/>
            <pc:sldMk cId="3289580792" sldId="777"/>
            <ac:cxnSpMk id="2" creationId="{6A42A904-A895-82B5-BE4E-0AAF7E6F4AA6}"/>
          </ac:cxnSpMkLst>
        </pc:cxnChg>
      </pc:sldChg>
      <pc:sldChg chg="addSp modSp mod">
        <pc:chgData name="Jonathan Hudson" userId="f8f8b515-48f0-425a-9b2c-7a1cb9f57f80" providerId="ADAL" clId="{70965B82-C90F-41FA-A1F7-BC317F7B5871}" dt="2022-05-27T21:34:48.433" v="373"/>
        <pc:sldMkLst>
          <pc:docMk/>
          <pc:sldMk cId="2181599212" sldId="778"/>
        </pc:sldMkLst>
        <pc:cxnChg chg="add mod modVis">
          <ac:chgData name="Jonathan Hudson" userId="f8f8b515-48f0-425a-9b2c-7a1cb9f57f80" providerId="ADAL" clId="{70965B82-C90F-41FA-A1F7-BC317F7B5871}" dt="2022-05-27T21:34:48.433" v="373"/>
          <ac:cxnSpMkLst>
            <pc:docMk/>
            <pc:sldMk cId="2181599212" sldId="778"/>
            <ac:cxnSpMk id="2" creationId="{836BDE7D-AA08-0162-65D2-2EBDB50A07F1}"/>
          </ac:cxnSpMkLst>
        </pc:cxnChg>
      </pc:sldChg>
      <pc:sldChg chg="addSp modSp mod">
        <pc:chgData name="Jonathan Hudson" userId="f8f8b515-48f0-425a-9b2c-7a1cb9f57f80" providerId="ADAL" clId="{70965B82-C90F-41FA-A1F7-BC317F7B5871}" dt="2022-05-27T21:34:48.495" v="461"/>
        <pc:sldMkLst>
          <pc:docMk/>
          <pc:sldMk cId="384166132" sldId="779"/>
        </pc:sldMkLst>
        <pc:cxnChg chg="add mod modVis">
          <ac:chgData name="Jonathan Hudson" userId="f8f8b515-48f0-425a-9b2c-7a1cb9f57f80" providerId="ADAL" clId="{70965B82-C90F-41FA-A1F7-BC317F7B5871}" dt="2022-05-27T21:34:48.495" v="461"/>
          <ac:cxnSpMkLst>
            <pc:docMk/>
            <pc:sldMk cId="384166132" sldId="779"/>
            <ac:cxnSpMk id="2" creationId="{339BD11C-6566-F01C-A155-C768309C9DCF}"/>
          </ac:cxnSpMkLst>
        </pc:cxnChg>
      </pc:sldChg>
      <pc:sldChg chg="addSp modSp mod">
        <pc:chgData name="Jonathan Hudson" userId="f8f8b515-48f0-425a-9b2c-7a1cb9f57f80" providerId="ADAL" clId="{70965B82-C90F-41FA-A1F7-BC317F7B5871}" dt="2022-05-27T21:34:49.843" v="1433"/>
        <pc:sldMkLst>
          <pc:docMk/>
          <pc:sldMk cId="2049204502" sldId="780"/>
        </pc:sldMkLst>
        <pc:cxnChg chg="add mod modVis">
          <ac:chgData name="Jonathan Hudson" userId="f8f8b515-48f0-425a-9b2c-7a1cb9f57f80" providerId="ADAL" clId="{70965B82-C90F-41FA-A1F7-BC317F7B5871}" dt="2022-05-27T21:34:49.843" v="1433"/>
          <ac:cxnSpMkLst>
            <pc:docMk/>
            <pc:sldMk cId="2049204502" sldId="780"/>
            <ac:cxnSpMk id="2" creationId="{3532B69B-BA3F-D1C3-597B-9C1D7335AA65}"/>
          </ac:cxnSpMkLst>
        </pc:cxnChg>
      </pc:sldChg>
      <pc:sldChg chg="addSp modSp mod">
        <pc:chgData name="Jonathan Hudson" userId="f8f8b515-48f0-425a-9b2c-7a1cb9f57f80" providerId="ADAL" clId="{70965B82-C90F-41FA-A1F7-BC317F7B5871}" dt="2022-05-27T21:34:49.871" v="1471"/>
        <pc:sldMkLst>
          <pc:docMk/>
          <pc:sldMk cId="1273438895" sldId="781"/>
        </pc:sldMkLst>
        <pc:cxnChg chg="add mod modVis">
          <ac:chgData name="Jonathan Hudson" userId="f8f8b515-48f0-425a-9b2c-7a1cb9f57f80" providerId="ADAL" clId="{70965B82-C90F-41FA-A1F7-BC317F7B5871}" dt="2022-05-27T21:34:49.871" v="1471"/>
          <ac:cxnSpMkLst>
            <pc:docMk/>
            <pc:sldMk cId="1273438895" sldId="781"/>
            <ac:cxnSpMk id="2" creationId="{724DBA60-DCB1-55FD-AA2C-C94FCFA3EF1F}"/>
          </ac:cxnSpMkLst>
        </pc:cxnChg>
      </pc:sldChg>
      <pc:sldChg chg="addSp modSp mod">
        <pc:chgData name="Jonathan Hudson" userId="f8f8b515-48f0-425a-9b2c-7a1cb9f57f80" providerId="ADAL" clId="{70965B82-C90F-41FA-A1F7-BC317F7B5871}" dt="2022-05-27T21:34:48.630" v="606"/>
        <pc:sldMkLst>
          <pc:docMk/>
          <pc:sldMk cId="2427574623" sldId="782"/>
        </pc:sldMkLst>
        <pc:cxnChg chg="add mod modVis">
          <ac:chgData name="Jonathan Hudson" userId="f8f8b515-48f0-425a-9b2c-7a1cb9f57f80" providerId="ADAL" clId="{70965B82-C90F-41FA-A1F7-BC317F7B5871}" dt="2022-05-27T21:34:48.630" v="606"/>
          <ac:cxnSpMkLst>
            <pc:docMk/>
            <pc:sldMk cId="2427574623" sldId="782"/>
            <ac:cxnSpMk id="2" creationId="{3BC44819-3542-24F5-AB4A-61603A8D5156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740" v="732"/>
        <pc:sldMkLst>
          <pc:docMk/>
          <pc:sldMk cId="212990076" sldId="784"/>
        </pc:sldMkLst>
        <pc:spChg chg="add del mod">
          <ac:chgData name="Jonathan Hudson" userId="f8f8b515-48f0-425a-9b2c-7a1cb9f57f80" providerId="ADAL" clId="{70965B82-C90F-41FA-A1F7-BC317F7B5871}" dt="2022-05-27T21:34:48.726" v="713"/>
          <ac:spMkLst>
            <pc:docMk/>
            <pc:sldMk cId="212990076" sldId="784"/>
            <ac:spMk id="18" creationId="{96A0EA14-1E53-1417-41DD-5C8AFEF1F288}"/>
          </ac:spMkLst>
        </pc:spChg>
        <pc:cxnChg chg="add mod modVis">
          <ac:chgData name="Jonathan Hudson" userId="f8f8b515-48f0-425a-9b2c-7a1cb9f57f80" providerId="ADAL" clId="{70965B82-C90F-41FA-A1F7-BC317F7B5871}" dt="2022-05-27T21:34:48.740" v="732"/>
          <ac:cxnSpMkLst>
            <pc:docMk/>
            <pc:sldMk cId="212990076" sldId="784"/>
            <ac:cxnSpMk id="4" creationId="{9682BD82-114F-4C58-1DDF-FC53DA72924A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759" v="754"/>
        <pc:sldMkLst>
          <pc:docMk/>
          <pc:sldMk cId="699481642" sldId="785"/>
        </pc:sldMkLst>
        <pc:spChg chg="add del mod">
          <ac:chgData name="Jonathan Hudson" userId="f8f8b515-48f0-425a-9b2c-7a1cb9f57f80" providerId="ADAL" clId="{70965B82-C90F-41FA-A1F7-BC317F7B5871}" dt="2022-05-27T21:34:48.745" v="735"/>
          <ac:spMkLst>
            <pc:docMk/>
            <pc:sldMk cId="699481642" sldId="785"/>
            <ac:spMk id="18" creationId="{235F0010-46FC-5B57-6403-A97305615A6A}"/>
          </ac:spMkLst>
        </pc:spChg>
        <pc:cxnChg chg="add mod modVis">
          <ac:chgData name="Jonathan Hudson" userId="f8f8b515-48f0-425a-9b2c-7a1cb9f57f80" providerId="ADAL" clId="{70965B82-C90F-41FA-A1F7-BC317F7B5871}" dt="2022-05-27T21:34:48.759" v="754"/>
          <ac:cxnSpMkLst>
            <pc:docMk/>
            <pc:sldMk cId="699481642" sldId="785"/>
            <ac:cxnSpMk id="4" creationId="{FAF6A311-80C5-CF2B-6083-5E21B6858F18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782" v="776"/>
        <pc:sldMkLst>
          <pc:docMk/>
          <pc:sldMk cId="447050217" sldId="786"/>
        </pc:sldMkLst>
        <pc:spChg chg="add del mod">
          <ac:chgData name="Jonathan Hudson" userId="f8f8b515-48f0-425a-9b2c-7a1cb9f57f80" providerId="ADAL" clId="{70965B82-C90F-41FA-A1F7-BC317F7B5871}" dt="2022-05-27T21:34:48.764" v="757"/>
          <ac:spMkLst>
            <pc:docMk/>
            <pc:sldMk cId="447050217" sldId="786"/>
            <ac:spMk id="20" creationId="{EB628760-AFF9-E888-66FF-B7CF3D92AAFD}"/>
          </ac:spMkLst>
        </pc:spChg>
        <pc:cxnChg chg="add mod modVis">
          <ac:chgData name="Jonathan Hudson" userId="f8f8b515-48f0-425a-9b2c-7a1cb9f57f80" providerId="ADAL" clId="{70965B82-C90F-41FA-A1F7-BC317F7B5871}" dt="2022-05-27T21:34:48.782" v="776"/>
          <ac:cxnSpMkLst>
            <pc:docMk/>
            <pc:sldMk cId="447050217" sldId="786"/>
            <ac:cxnSpMk id="4" creationId="{A1437A4A-302E-6AA5-CACE-F28D01759C9C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825" v="820"/>
        <pc:sldMkLst>
          <pc:docMk/>
          <pc:sldMk cId="3750257741" sldId="787"/>
        </pc:sldMkLst>
        <pc:spChg chg="add del mod">
          <ac:chgData name="Jonathan Hudson" userId="f8f8b515-48f0-425a-9b2c-7a1cb9f57f80" providerId="ADAL" clId="{70965B82-C90F-41FA-A1F7-BC317F7B5871}" dt="2022-05-27T21:34:48.807" v="801"/>
          <ac:spMkLst>
            <pc:docMk/>
            <pc:sldMk cId="3750257741" sldId="787"/>
            <ac:spMk id="20" creationId="{8E2216DF-59F8-6EE1-5CE6-C4E94ECDCD3E}"/>
          </ac:spMkLst>
        </pc:spChg>
        <pc:cxnChg chg="add mod modVis">
          <ac:chgData name="Jonathan Hudson" userId="f8f8b515-48f0-425a-9b2c-7a1cb9f57f80" providerId="ADAL" clId="{70965B82-C90F-41FA-A1F7-BC317F7B5871}" dt="2022-05-27T21:34:48.825" v="820"/>
          <ac:cxnSpMkLst>
            <pc:docMk/>
            <pc:sldMk cId="3750257741" sldId="787"/>
            <ac:cxnSpMk id="4" creationId="{9976BC96-0E4C-2FAE-4323-DA91FAE65C2E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8.879" v="864"/>
        <pc:sldMkLst>
          <pc:docMk/>
          <pc:sldMk cId="1946141445" sldId="788"/>
        </pc:sldMkLst>
        <pc:spChg chg="add del mod">
          <ac:chgData name="Jonathan Hudson" userId="f8f8b515-48f0-425a-9b2c-7a1cb9f57f80" providerId="ADAL" clId="{70965B82-C90F-41FA-A1F7-BC317F7B5871}" dt="2022-05-27T21:34:48.855" v="845"/>
          <ac:spMkLst>
            <pc:docMk/>
            <pc:sldMk cId="1946141445" sldId="788"/>
            <ac:spMk id="20" creationId="{12D52159-8CCB-61D3-8927-13F230B386BD}"/>
          </ac:spMkLst>
        </pc:spChg>
        <pc:cxnChg chg="add mod modVis">
          <ac:chgData name="Jonathan Hudson" userId="f8f8b515-48f0-425a-9b2c-7a1cb9f57f80" providerId="ADAL" clId="{70965B82-C90F-41FA-A1F7-BC317F7B5871}" dt="2022-05-27T21:34:48.879" v="864"/>
          <ac:cxnSpMkLst>
            <pc:docMk/>
            <pc:sldMk cId="1946141445" sldId="788"/>
            <ac:cxnSpMk id="4" creationId="{504CA7C5-37EC-8750-32A3-8F292D378B0D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9.039" v="930"/>
        <pc:sldMkLst>
          <pc:docMk/>
          <pc:sldMk cId="2621532678" sldId="789"/>
        </pc:sldMkLst>
        <pc:spChg chg="add del mod">
          <ac:chgData name="Jonathan Hudson" userId="f8f8b515-48f0-425a-9b2c-7a1cb9f57f80" providerId="ADAL" clId="{70965B82-C90F-41FA-A1F7-BC317F7B5871}" dt="2022-05-27T21:34:49.003" v="911"/>
          <ac:spMkLst>
            <pc:docMk/>
            <pc:sldMk cId="2621532678" sldId="789"/>
            <ac:spMk id="29" creationId="{EC7E0BED-A76A-86F9-3DBB-5B15390650DA}"/>
          </ac:spMkLst>
        </pc:spChg>
        <pc:cxnChg chg="add mod modVis">
          <ac:chgData name="Jonathan Hudson" userId="f8f8b515-48f0-425a-9b2c-7a1cb9f57f80" providerId="ADAL" clId="{70965B82-C90F-41FA-A1F7-BC317F7B5871}" dt="2022-05-27T21:34:49.039" v="930"/>
          <ac:cxnSpMkLst>
            <pc:docMk/>
            <pc:sldMk cId="2621532678" sldId="789"/>
            <ac:cxnSpMk id="4" creationId="{4151515F-2CAC-C11F-CAB3-98D93B499208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9.150" v="996"/>
        <pc:sldMkLst>
          <pc:docMk/>
          <pc:sldMk cId="1717257240" sldId="790"/>
        </pc:sldMkLst>
        <pc:spChg chg="add del mod">
          <ac:chgData name="Jonathan Hudson" userId="f8f8b515-48f0-425a-9b2c-7a1cb9f57f80" providerId="ADAL" clId="{70965B82-C90F-41FA-A1F7-BC317F7B5871}" dt="2022-05-27T21:34:49.114" v="977"/>
          <ac:spMkLst>
            <pc:docMk/>
            <pc:sldMk cId="1717257240" sldId="790"/>
            <ac:spMk id="19" creationId="{E71D976A-6932-9EBF-CB96-27532AE9B339}"/>
          </ac:spMkLst>
        </pc:spChg>
        <pc:cxnChg chg="add mod modVis">
          <ac:chgData name="Jonathan Hudson" userId="f8f8b515-48f0-425a-9b2c-7a1cb9f57f80" providerId="ADAL" clId="{70965B82-C90F-41FA-A1F7-BC317F7B5871}" dt="2022-05-27T21:34:49.150" v="996"/>
          <ac:cxnSpMkLst>
            <pc:docMk/>
            <pc:sldMk cId="1717257240" sldId="790"/>
            <ac:cxnSpMk id="4" creationId="{E72406E2-4933-6E4A-39AD-9E402581956F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9.185" v="1018"/>
        <pc:sldMkLst>
          <pc:docMk/>
          <pc:sldMk cId="3906365366" sldId="791"/>
        </pc:sldMkLst>
        <pc:spChg chg="add del mod">
          <ac:chgData name="Jonathan Hudson" userId="f8f8b515-48f0-425a-9b2c-7a1cb9f57f80" providerId="ADAL" clId="{70965B82-C90F-41FA-A1F7-BC317F7B5871}" dt="2022-05-27T21:34:49.159" v="999"/>
          <ac:spMkLst>
            <pc:docMk/>
            <pc:sldMk cId="3906365366" sldId="791"/>
            <ac:spMk id="23" creationId="{8EC01845-1CEC-B184-BCCB-809B7658EC49}"/>
          </ac:spMkLst>
        </pc:spChg>
        <pc:cxnChg chg="add mod modVis">
          <ac:chgData name="Jonathan Hudson" userId="f8f8b515-48f0-425a-9b2c-7a1cb9f57f80" providerId="ADAL" clId="{70965B82-C90F-41FA-A1F7-BC317F7B5871}" dt="2022-05-27T21:34:49.185" v="1018"/>
          <ac:cxnSpMkLst>
            <pc:docMk/>
            <pc:sldMk cId="3906365366" sldId="791"/>
            <ac:cxnSpMk id="4" creationId="{9416456B-FCDC-2C2C-AE1A-5CE2DDB53914}"/>
          </ac:cxnSpMkLst>
        </pc:cxnChg>
      </pc:sldChg>
      <pc:sldChg chg="addSp delSp modSp mod">
        <pc:chgData name="Jonathan Hudson" userId="f8f8b515-48f0-425a-9b2c-7a1cb9f57f80" providerId="ADAL" clId="{70965B82-C90F-41FA-A1F7-BC317F7B5871}" dt="2022-05-27T21:34:49.258" v="1084"/>
        <pc:sldMkLst>
          <pc:docMk/>
          <pc:sldMk cId="3310711294" sldId="792"/>
        </pc:sldMkLst>
        <pc:spChg chg="add del mod">
          <ac:chgData name="Jonathan Hudson" userId="f8f8b515-48f0-425a-9b2c-7a1cb9f57f80" providerId="ADAL" clId="{70965B82-C90F-41FA-A1F7-BC317F7B5871}" dt="2022-05-27T21:34:49.239" v="1065"/>
          <ac:spMkLst>
            <pc:docMk/>
            <pc:sldMk cId="3310711294" sldId="792"/>
            <ac:spMk id="18" creationId="{7561234F-BD9F-7718-5C6A-4DF38BDB3C74}"/>
          </ac:spMkLst>
        </pc:spChg>
        <pc:cxnChg chg="add mod modVis">
          <ac:chgData name="Jonathan Hudson" userId="f8f8b515-48f0-425a-9b2c-7a1cb9f57f80" providerId="ADAL" clId="{70965B82-C90F-41FA-A1F7-BC317F7B5871}" dt="2022-05-27T21:34:49.258" v="1084"/>
          <ac:cxnSpMkLst>
            <pc:docMk/>
            <pc:sldMk cId="3310711294" sldId="792"/>
            <ac:cxnSpMk id="4" creationId="{1A7832A5-478D-DEE6-FB5A-31215B8D2E92}"/>
          </ac:cxnSpMkLst>
        </pc:cxnChg>
      </pc:sldChg>
    </pc:docChg>
  </pc:docChgLst>
  <pc:docChgLst>
    <pc:chgData name="Jonathan Hudson" userId="f8f8b515-48f0-425a-9b2c-7a1cb9f57f80" providerId="ADAL" clId="{B29B9E13-D20C-456A-88FB-2391449CC48D}"/>
    <pc:docChg chg="undo custSel addSld delSld modSld sldOrd delMainMaster">
      <pc:chgData name="Jonathan Hudson" userId="f8f8b515-48f0-425a-9b2c-7a1cb9f57f80" providerId="ADAL" clId="{B29B9E13-D20C-456A-88FB-2391449CC48D}" dt="2021-04-30T20:07:02.683" v="902" actId="20577"/>
      <pc:docMkLst>
        <pc:docMk/>
      </pc:docMkLst>
      <pc:sldChg chg="modSp mod">
        <pc:chgData name="Jonathan Hudson" userId="f8f8b515-48f0-425a-9b2c-7a1cb9f57f80" providerId="ADAL" clId="{B29B9E13-D20C-456A-88FB-2391449CC48D}" dt="2021-04-30T19:29:58.458" v="4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B29B9E13-D20C-456A-88FB-2391449CC48D}" dt="2021-04-30T19:29:58.458" v="4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B29B9E13-D20C-456A-88FB-2391449CC48D}" dt="2021-04-30T19:29:41.744" v="1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B29B9E13-D20C-456A-88FB-2391449CC48D}" dt="2021-04-30T19:29:41.744" v="1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Sp delSp modSp del mod">
        <pc:chgData name="Jonathan Hudson" userId="f8f8b515-48f0-425a-9b2c-7a1cb9f57f80" providerId="ADAL" clId="{B29B9E13-D20C-456A-88FB-2391449CC48D}" dt="2021-04-30T19:39:43.545" v="320" actId="20577"/>
        <pc:sldMkLst>
          <pc:docMk/>
          <pc:sldMk cId="3250217256" sldId="358"/>
        </pc:sldMkLst>
        <pc:spChg chg="mod">
          <ac:chgData name="Jonathan Hudson" userId="f8f8b515-48f0-425a-9b2c-7a1cb9f57f80" providerId="ADAL" clId="{B29B9E13-D20C-456A-88FB-2391449CC48D}" dt="2021-04-30T19:39:14.201" v="300" actId="20577"/>
          <ac:spMkLst>
            <pc:docMk/>
            <pc:sldMk cId="3250217256" sldId="358"/>
            <ac:spMk id="3" creationId="{78466072-9E80-4E25-9BA4-332BDA6D48F7}"/>
          </ac:spMkLst>
        </pc:spChg>
        <pc:spChg chg="add del mod">
          <ac:chgData name="Jonathan Hudson" userId="f8f8b515-48f0-425a-9b2c-7a1cb9f57f80" providerId="ADAL" clId="{B29B9E13-D20C-456A-88FB-2391449CC48D}" dt="2021-04-30T19:39:11.865" v="298" actId="478"/>
          <ac:spMkLst>
            <pc:docMk/>
            <pc:sldMk cId="3250217256" sldId="358"/>
            <ac:spMk id="4" creationId="{3BC65F68-D379-465B-BF94-C2FCC72656B5}"/>
          </ac:spMkLst>
        </pc:spChg>
        <pc:spChg chg="add">
          <ac:chgData name="Jonathan Hudson" userId="f8f8b515-48f0-425a-9b2c-7a1cb9f57f80" providerId="ADAL" clId="{B29B9E13-D20C-456A-88FB-2391449CC48D}" dt="2021-04-30T19:39:27.598" v="301" actId="11529"/>
          <ac:spMkLst>
            <pc:docMk/>
            <pc:sldMk cId="3250217256" sldId="358"/>
            <ac:spMk id="5" creationId="{45CDFB14-6327-4019-9359-17973AC4664E}"/>
          </ac:spMkLst>
        </pc:spChg>
        <pc:spChg chg="add mod">
          <ac:chgData name="Jonathan Hudson" userId="f8f8b515-48f0-425a-9b2c-7a1cb9f57f80" providerId="ADAL" clId="{B29B9E13-D20C-456A-88FB-2391449CC48D}" dt="2021-04-30T19:39:38.424" v="310" actId="1076"/>
          <ac:spMkLst>
            <pc:docMk/>
            <pc:sldMk cId="3250217256" sldId="358"/>
            <ac:spMk id="6" creationId="{CC00C95A-60A5-4746-9D22-D77170A1C365}"/>
          </ac:spMkLst>
        </pc:spChg>
        <pc:spChg chg="add mod">
          <ac:chgData name="Jonathan Hudson" userId="f8f8b515-48f0-425a-9b2c-7a1cb9f57f80" providerId="ADAL" clId="{B29B9E13-D20C-456A-88FB-2391449CC48D}" dt="2021-04-30T19:39:43.545" v="320" actId="20577"/>
          <ac:spMkLst>
            <pc:docMk/>
            <pc:sldMk cId="3250217256" sldId="358"/>
            <ac:spMk id="7" creationId="{E8C681EC-E507-4D5F-AFC5-BC65903EA5A2}"/>
          </ac:spMkLst>
        </pc:spChg>
      </pc:sldChg>
      <pc:sldChg chg="modSp del mod">
        <pc:chgData name="Jonathan Hudson" userId="f8f8b515-48f0-425a-9b2c-7a1cb9f57f80" providerId="ADAL" clId="{B29B9E13-D20C-456A-88FB-2391449CC48D}" dt="2021-04-30T19:49:48.985" v="618" actId="20577"/>
        <pc:sldMkLst>
          <pc:docMk/>
          <pc:sldMk cId="3440571687" sldId="359"/>
        </pc:sldMkLst>
        <pc:spChg chg="mod">
          <ac:chgData name="Jonathan Hudson" userId="f8f8b515-48f0-425a-9b2c-7a1cb9f57f80" providerId="ADAL" clId="{B29B9E13-D20C-456A-88FB-2391449CC48D}" dt="2021-04-30T19:49:48.985" v="618" actId="20577"/>
          <ac:spMkLst>
            <pc:docMk/>
            <pc:sldMk cId="3440571687" sldId="359"/>
            <ac:spMk id="3" creationId="{689BA8BE-2057-4DBF-BADF-3E047B130034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09845191" sldId="38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385820356" sldId="39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677641742" sldId="394"/>
        </pc:sldMkLst>
      </pc:sldChg>
      <pc:sldChg chg="modSp del mod">
        <pc:chgData name="Jonathan Hudson" userId="f8f8b515-48f0-425a-9b2c-7a1cb9f57f80" providerId="ADAL" clId="{B29B9E13-D20C-456A-88FB-2391449CC48D}" dt="2021-04-30T19:31:14.337" v="95" actId="6549"/>
        <pc:sldMkLst>
          <pc:docMk/>
          <pc:sldMk cId="3247541235" sldId="395"/>
        </pc:sldMkLst>
        <pc:spChg chg="mod">
          <ac:chgData name="Jonathan Hudson" userId="f8f8b515-48f0-425a-9b2c-7a1cb9f57f80" providerId="ADAL" clId="{B29B9E13-D20C-456A-88FB-2391449CC48D}" dt="2021-04-30T19:31:14.337" v="95" actId="6549"/>
          <ac:spMkLst>
            <pc:docMk/>
            <pc:sldMk cId="3247541235" sldId="39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60620545" sldId="39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576190657" sldId="397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74942614" sldId="39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875826" sldId="40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845646806" sldId="405"/>
        </pc:sldMkLst>
      </pc:sldChg>
      <pc:sldChg chg="modSp del mod">
        <pc:chgData name="Jonathan Hudson" userId="f8f8b515-48f0-425a-9b2c-7a1cb9f57f80" providerId="ADAL" clId="{B29B9E13-D20C-456A-88FB-2391449CC48D}" dt="2021-04-30T19:31:33.045" v="96" actId="1076"/>
        <pc:sldMkLst>
          <pc:docMk/>
          <pc:sldMk cId="2409242168" sldId="407"/>
        </pc:sldMkLst>
        <pc:spChg chg="mod">
          <ac:chgData name="Jonathan Hudson" userId="f8f8b515-48f0-425a-9b2c-7a1cb9f57f80" providerId="ADAL" clId="{B29B9E13-D20C-456A-88FB-2391449CC48D}" dt="2021-04-30T19:31:33.045" v="96" actId="1076"/>
          <ac:spMkLst>
            <pc:docMk/>
            <pc:sldMk cId="2409242168" sldId="407"/>
            <ac:spMk id="8" creationId="{00000000-0000-0000-0000-000000000000}"/>
          </ac:spMkLst>
        </pc:spChg>
      </pc:sldChg>
      <pc:sldChg chg="addSp modSp del mod">
        <pc:chgData name="Jonathan Hudson" userId="f8f8b515-48f0-425a-9b2c-7a1cb9f57f80" providerId="ADAL" clId="{B29B9E13-D20C-456A-88FB-2391449CC48D}" dt="2021-04-30T19:33:20.795" v="112" actId="14100"/>
        <pc:sldMkLst>
          <pc:docMk/>
          <pc:sldMk cId="656147023" sldId="409"/>
        </pc:sldMkLst>
        <pc:spChg chg="add mod">
          <ac:chgData name="Jonathan Hudson" userId="f8f8b515-48f0-425a-9b2c-7a1cb9f57f80" providerId="ADAL" clId="{B29B9E13-D20C-456A-88FB-2391449CC48D}" dt="2021-04-30T19:33:20.795" v="112" actId="14100"/>
          <ac:spMkLst>
            <pc:docMk/>
            <pc:sldMk cId="656147023" sldId="409"/>
            <ac:spMk id="3" creationId="{407E05C0-660C-460F-B554-83F43429DB72}"/>
          </ac:spMkLst>
        </pc:spChg>
        <pc:picChg chg="mod ord">
          <ac:chgData name="Jonathan Hudson" userId="f8f8b515-48f0-425a-9b2c-7a1cb9f57f80" providerId="ADAL" clId="{B29B9E13-D20C-456A-88FB-2391449CC48D}" dt="2021-04-30T19:33:14.982" v="110" actId="167"/>
          <ac:picMkLst>
            <pc:docMk/>
            <pc:sldMk cId="656147023" sldId="409"/>
            <ac:picMk id="4" creationId="{7A254B6B-CB95-49C4-9012-E343D8BE63C1}"/>
          </ac:picMkLst>
        </pc:pic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623541074" sldId="42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02863844" sldId="42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83523811" sldId="42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50774609" sldId="426"/>
        </pc:sldMkLst>
      </pc:sldChg>
      <pc:sldChg chg="addSp delSp modSp del mod">
        <pc:chgData name="Jonathan Hudson" userId="f8f8b515-48f0-425a-9b2c-7a1cb9f57f80" providerId="ADAL" clId="{B29B9E13-D20C-456A-88FB-2391449CC48D}" dt="2021-04-30T19:33:01.049" v="107" actId="14100"/>
        <pc:sldMkLst>
          <pc:docMk/>
          <pc:sldMk cId="2028479826" sldId="427"/>
        </pc:sldMkLst>
        <pc:spChg chg="add del mod">
          <ac:chgData name="Jonathan Hudson" userId="f8f8b515-48f0-425a-9b2c-7a1cb9f57f80" providerId="ADAL" clId="{B29B9E13-D20C-456A-88FB-2391449CC48D}" dt="2021-04-30T19:32:52.849" v="102"/>
          <ac:spMkLst>
            <pc:docMk/>
            <pc:sldMk cId="2028479826" sldId="427"/>
            <ac:spMk id="4" creationId="{A4C4AFE0-31D4-4747-9488-6FA22A98BB81}"/>
          </ac:spMkLst>
        </pc:spChg>
        <pc:spChg chg="add mod">
          <ac:chgData name="Jonathan Hudson" userId="f8f8b515-48f0-425a-9b2c-7a1cb9f57f80" providerId="ADAL" clId="{B29B9E13-D20C-456A-88FB-2391449CC48D}" dt="2021-04-30T19:33:01.049" v="107" actId="14100"/>
          <ac:spMkLst>
            <pc:docMk/>
            <pc:sldMk cId="2028479826" sldId="427"/>
            <ac:spMk id="5" creationId="{D06D86E0-B435-4CE6-BC1F-55CBE7ED8430}"/>
          </ac:spMkLst>
        </pc:spChg>
        <pc:picChg chg="mod">
          <ac:chgData name="Jonathan Hudson" userId="f8f8b515-48f0-425a-9b2c-7a1cb9f57f80" providerId="ADAL" clId="{B29B9E13-D20C-456A-88FB-2391449CC48D}" dt="2021-04-30T19:32:50.621" v="101" actId="1076"/>
          <ac:picMkLst>
            <pc:docMk/>
            <pc:sldMk cId="2028479826" sldId="427"/>
            <ac:picMk id="6" creationId="{F64E9BF0-924B-411F-AE18-9FF786555D5A}"/>
          </ac:picMkLst>
        </pc:picChg>
      </pc:sldChg>
      <pc:sldChg chg="addSp modSp del mod">
        <pc:chgData name="Jonathan Hudson" userId="f8f8b515-48f0-425a-9b2c-7a1cb9f57f80" providerId="ADAL" clId="{B29B9E13-D20C-456A-88FB-2391449CC48D}" dt="2021-04-30T19:34:05.651" v="117" actId="14100"/>
        <pc:sldMkLst>
          <pc:docMk/>
          <pc:sldMk cId="3191421237" sldId="428"/>
        </pc:sldMkLst>
        <pc:spChg chg="add mod">
          <ac:chgData name="Jonathan Hudson" userId="f8f8b515-48f0-425a-9b2c-7a1cb9f57f80" providerId="ADAL" clId="{B29B9E13-D20C-456A-88FB-2391449CC48D}" dt="2021-04-30T19:34:05.651" v="117" actId="14100"/>
          <ac:spMkLst>
            <pc:docMk/>
            <pc:sldMk cId="3191421237" sldId="428"/>
            <ac:spMk id="4" creationId="{EACDBA05-5686-44D7-94FC-8FECBA07599B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43969285" sldId="43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14240022" sldId="431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8953322" sldId="432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614772699" sldId="43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707758075" sldId="43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034950576" sldId="43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06642792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3392171" sldId="437"/>
        </pc:sldMkLst>
      </pc:sldChg>
      <pc:sldChg chg="modSp del mod">
        <pc:chgData name="Jonathan Hudson" userId="f8f8b515-48f0-425a-9b2c-7a1cb9f57f80" providerId="ADAL" clId="{B29B9E13-D20C-456A-88FB-2391449CC48D}" dt="2021-04-30T19:34:33.977" v="118" actId="20577"/>
        <pc:sldMkLst>
          <pc:docMk/>
          <pc:sldMk cId="3821409256" sldId="437"/>
        </pc:sldMkLst>
        <pc:spChg chg="mod">
          <ac:chgData name="Jonathan Hudson" userId="f8f8b515-48f0-425a-9b2c-7a1cb9f57f80" providerId="ADAL" clId="{B29B9E13-D20C-456A-88FB-2391449CC48D}" dt="2021-04-30T19:34:33.977" v="118" actId="20577"/>
          <ac:spMkLst>
            <pc:docMk/>
            <pc:sldMk cId="3821409256" sldId="43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146523594" sldId="438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030271068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021829728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48941957" sldId="441"/>
        </pc:sldMkLst>
      </pc:sldChg>
      <pc:sldChg chg="del ord">
        <pc:chgData name="Jonathan Hudson" userId="f8f8b515-48f0-425a-9b2c-7a1cb9f57f80" providerId="ADAL" clId="{B29B9E13-D20C-456A-88FB-2391449CC48D}" dt="2021-04-30T19:33:47.455" v="114"/>
        <pc:sldMkLst>
          <pc:docMk/>
          <pc:sldMk cId="233414565" sldId="44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590046158" sldId="44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34505482" sldId="448"/>
        </pc:sldMkLst>
      </pc:sldChg>
      <pc:sldChg chg="add">
        <pc:chgData name="Jonathan Hudson" userId="f8f8b515-48f0-425a-9b2c-7a1cb9f57f80" providerId="ADAL" clId="{B29B9E13-D20C-456A-88FB-2391449CC48D}" dt="2021-04-30T19:31:10.850" v="94"/>
        <pc:sldMkLst>
          <pc:docMk/>
          <pc:sldMk cId="2946715974" sldId="449"/>
        </pc:sldMkLst>
      </pc:sldChg>
      <pc:sldChg chg="addSp delSp modSp add mod">
        <pc:chgData name="Jonathan Hudson" userId="f8f8b515-48f0-425a-9b2c-7a1cb9f57f80" providerId="ADAL" clId="{B29B9E13-D20C-456A-88FB-2391449CC48D}" dt="2021-04-30T19:52:45.132" v="670" actId="20577"/>
        <pc:sldMkLst>
          <pc:docMk/>
          <pc:sldMk cId="4100611751" sldId="450"/>
        </pc:sldMkLst>
        <pc:spChg chg="mod">
          <ac:chgData name="Jonathan Hudson" userId="f8f8b515-48f0-425a-9b2c-7a1cb9f57f80" providerId="ADAL" clId="{B29B9E13-D20C-456A-88FB-2391449CC48D}" dt="2021-04-30T19:49:12.932" v="591" actId="6549"/>
          <ac:spMkLst>
            <pc:docMk/>
            <pc:sldMk cId="4100611751" sldId="450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45.132" v="670" actId="20577"/>
          <ac:spMkLst>
            <pc:docMk/>
            <pc:sldMk cId="4100611751" sldId="450"/>
            <ac:spMk id="4" creationId="{3BC65F68-D379-465B-BF94-C2FCC72656B5}"/>
          </ac:spMkLst>
        </pc:spChg>
        <pc:spChg chg="add del mod">
          <ac:chgData name="Jonathan Hudson" userId="f8f8b515-48f0-425a-9b2c-7a1cb9f57f80" providerId="ADAL" clId="{B29B9E13-D20C-456A-88FB-2391449CC48D}" dt="2021-04-30T19:43:16.562" v="424" actId="478"/>
          <ac:spMkLst>
            <pc:docMk/>
            <pc:sldMk cId="4100611751" sldId="450"/>
            <ac:spMk id="5" creationId="{2EED59E9-830C-4B2E-B037-23AA5C5729C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6" creationId="{BA596CF9-1C3C-4718-874E-076F29993C77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7" creationId="{08D5DDD2-7C23-4445-9B72-CD1A729F20A1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8" creationId="{3E62375F-6E2B-4389-8F1A-1F44F8F78F2E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9" creationId="{236C2C41-87B0-4A7B-9ED5-FDE99D6162A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10" creationId="{BE282120-EC40-428D-85A9-93AD855C3B20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4" creationId="{D5531A4F-7B48-47EC-8C4C-AEEB9AF7AC1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5" creationId="{90EAC030-272E-4701-AB0A-D89C78E122DF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7" creationId="{B3B12EDA-D8E4-4700-8A19-A1736CCBF789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30" creationId="{7571D6D0-6207-46DA-8889-6B12C14AC264}"/>
          </ac:spMkLst>
        </pc:spChg>
        <pc:grpChg chg="add del mod">
          <ac:chgData name="Jonathan Hudson" userId="f8f8b515-48f0-425a-9b2c-7a1cb9f57f80" providerId="ADAL" clId="{B29B9E13-D20C-456A-88FB-2391449CC48D}" dt="2021-04-30T19:43:18.817" v="427" actId="478"/>
          <ac:grpSpMkLst>
            <pc:docMk/>
            <pc:sldMk cId="4100611751" sldId="450"/>
            <ac:grpSpMk id="11" creationId="{306DD7E1-7157-418F-A615-ABD21ABE192E}"/>
          </ac:grpSpMkLst>
        </pc:grpChg>
        <pc:cxnChg chg="add del mod">
          <ac:chgData name="Jonathan Hudson" userId="f8f8b515-48f0-425a-9b2c-7a1cb9f57f80" providerId="ADAL" clId="{B29B9E13-D20C-456A-88FB-2391449CC48D}" dt="2021-04-30T19:42:21.707" v="416" actId="478"/>
          <ac:cxnSpMkLst>
            <pc:docMk/>
            <pc:sldMk cId="4100611751" sldId="450"/>
            <ac:cxnSpMk id="13" creationId="{45A4D401-BCE6-44A0-A818-258E257DB268}"/>
          </ac:cxnSpMkLst>
        </pc:cxnChg>
        <pc:cxnChg chg="add del mod">
          <ac:chgData name="Jonathan Hudson" userId="f8f8b515-48f0-425a-9b2c-7a1cb9f57f80" providerId="ADAL" clId="{B29B9E13-D20C-456A-88FB-2391449CC48D}" dt="2021-04-30T19:42:18.880" v="415" actId="478"/>
          <ac:cxnSpMkLst>
            <pc:docMk/>
            <pc:sldMk cId="4100611751" sldId="450"/>
            <ac:cxnSpMk id="15" creationId="{E016DCF2-AECA-41F0-BB4C-C880C90DC483}"/>
          </ac:cxnSpMkLst>
        </pc:cxnChg>
        <pc:cxnChg chg="add del mod">
          <ac:chgData name="Jonathan Hudson" userId="f8f8b515-48f0-425a-9b2c-7a1cb9f57f80" providerId="ADAL" clId="{B29B9E13-D20C-456A-88FB-2391449CC48D}" dt="2021-04-30T19:42:34.688" v="418" actId="11529"/>
          <ac:cxnSpMkLst>
            <pc:docMk/>
            <pc:sldMk cId="4100611751" sldId="450"/>
            <ac:cxnSpMk id="17" creationId="{72B3114B-4CD4-450E-8DBF-7D885975A388}"/>
          </ac:cxnSpMkLst>
        </pc:cxnChg>
        <pc:cxnChg chg="add del mod">
          <ac:chgData name="Jonathan Hudson" userId="f8f8b515-48f0-425a-9b2c-7a1cb9f57f80" providerId="ADAL" clId="{B29B9E13-D20C-456A-88FB-2391449CC48D}" dt="2021-04-30T19:43:20.024" v="429" actId="478"/>
          <ac:cxnSpMkLst>
            <pc:docMk/>
            <pc:sldMk cId="4100611751" sldId="450"/>
            <ac:cxnSpMk id="19" creationId="{5328F27F-1D67-4BDC-AFDB-0AFB13801885}"/>
          </ac:cxnSpMkLst>
        </pc:cxnChg>
        <pc:cxnChg chg="add del mod">
          <ac:chgData name="Jonathan Hudson" userId="f8f8b515-48f0-425a-9b2c-7a1cb9f57f80" providerId="ADAL" clId="{B29B9E13-D20C-456A-88FB-2391449CC48D}" dt="2021-04-30T19:43:19.520" v="428" actId="478"/>
          <ac:cxnSpMkLst>
            <pc:docMk/>
            <pc:sldMk cId="4100611751" sldId="450"/>
            <ac:cxnSpMk id="20" creationId="{15288A6C-C485-4551-A95C-985DB348430F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2" creationId="{CB4848B2-5D95-4F39-BBF9-E633FAAE748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3" creationId="{A6D2B1C1-A4A1-457F-9559-E88A0714B43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6" creationId="{1BE1E88C-D905-4A60-8F66-4663E85F27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9" creationId="{AE477F44-CDDF-4924-8C38-6EB6C5CAB644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50" creationId="{E27D01A4-67E7-4159-8612-3D29A43F5309}"/>
          </ac:cxnSpMkLst>
        </pc:cxnChg>
      </pc:sldChg>
      <pc:sldChg chg="delSp modSp add mod">
        <pc:chgData name="Jonathan Hudson" userId="f8f8b515-48f0-425a-9b2c-7a1cb9f57f80" providerId="ADAL" clId="{B29B9E13-D20C-456A-88FB-2391449CC48D}" dt="2021-04-30T19:50:37.649" v="634" actId="20577"/>
        <pc:sldMkLst>
          <pc:docMk/>
          <pc:sldMk cId="2555367614" sldId="451"/>
        </pc:sldMkLst>
        <pc:spChg chg="mod">
          <ac:chgData name="Jonathan Hudson" userId="f8f8b515-48f0-425a-9b2c-7a1cb9f57f80" providerId="ADAL" clId="{B29B9E13-D20C-456A-88FB-2391449CC48D}" dt="2021-04-30T19:50:37.649" v="634" actId="20577"/>
          <ac:spMkLst>
            <pc:docMk/>
            <pc:sldMk cId="2555367614" sldId="451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19:50:15.024" v="619" actId="478"/>
          <ac:spMkLst>
            <pc:docMk/>
            <pc:sldMk cId="2555367614" sldId="451"/>
            <ac:spMk id="4" creationId="{3BC65F68-D379-465B-BF94-C2FCC72656B5}"/>
          </ac:spMkLst>
        </pc:spChg>
      </pc:sldChg>
      <pc:sldChg chg="modSp add mod">
        <pc:chgData name="Jonathan Hudson" userId="f8f8b515-48f0-425a-9b2c-7a1cb9f57f80" providerId="ADAL" clId="{B29B9E13-D20C-456A-88FB-2391449CC48D}" dt="2021-04-30T19:52:57.308" v="671" actId="1582"/>
        <pc:sldMkLst>
          <pc:docMk/>
          <pc:sldMk cId="2298522328" sldId="452"/>
        </pc:sldMkLst>
        <pc:spChg chg="mod">
          <ac:chgData name="Jonathan Hudson" userId="f8f8b515-48f0-425a-9b2c-7a1cb9f57f80" providerId="ADAL" clId="{B29B9E13-D20C-456A-88FB-2391449CC48D}" dt="2021-04-30T19:51:11.323" v="639" actId="20577"/>
          <ac:spMkLst>
            <pc:docMk/>
            <pc:sldMk cId="2298522328" sldId="452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1:56.242" v="644" actId="208"/>
          <ac:spMkLst>
            <pc:docMk/>
            <pc:sldMk cId="2298522328" sldId="452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2" creationId="{CB4848B2-5D95-4F39-BBF9-E633FAAE748C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44" creationId="{F47627AE-25B3-40AF-93BC-D3A2FA228DC2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50" creationId="{E27D01A4-67E7-4159-8612-3D29A43F5309}"/>
          </ac:cxnSpMkLst>
        </pc:cxnChg>
      </pc:sldChg>
      <pc:sldChg chg="add del">
        <pc:chgData name="Jonathan Hudson" userId="f8f8b515-48f0-425a-9b2c-7a1cb9f57f80" providerId="ADAL" clId="{B29B9E13-D20C-456A-88FB-2391449CC48D}" dt="2021-04-30T19:56:10.671" v="688" actId="47"/>
        <pc:sldMkLst>
          <pc:docMk/>
          <pc:sldMk cId="3490050769" sldId="453"/>
        </pc:sldMkLst>
      </pc:sldChg>
      <pc:sldChg chg="modSp add mod">
        <pc:chgData name="Jonathan Hudson" userId="f8f8b515-48f0-425a-9b2c-7a1cb9f57f80" providerId="ADAL" clId="{B29B9E13-D20C-456A-88FB-2391449CC48D}" dt="2021-04-30T19:53:36.678" v="675" actId="1582"/>
        <pc:sldMkLst>
          <pc:docMk/>
          <pc:sldMk cId="4052634300" sldId="454"/>
        </pc:sldMkLst>
        <pc:spChg chg="mod">
          <ac:chgData name="Jonathan Hudson" userId="f8f8b515-48f0-425a-9b2c-7a1cb9f57f80" providerId="ADAL" clId="{B29B9E13-D20C-456A-88FB-2391449CC48D}" dt="2021-04-30T19:52:06.531" v="648" actId="20577"/>
          <ac:spMkLst>
            <pc:docMk/>
            <pc:sldMk cId="4052634300" sldId="454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8" creationId="{54139856-87E3-444C-A15B-7014CA3C48DB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9" creationId="{03A4406A-09F7-4C95-AFB6-5C771EDCDCFD}"/>
          </ac:spMkLst>
        </pc:spChg>
        <pc:spChg chg="mod">
          <ac:chgData name="Jonathan Hudson" userId="f8f8b515-48f0-425a-9b2c-7a1cb9f57f80" providerId="ADAL" clId="{B29B9E13-D20C-456A-88FB-2391449CC48D}" dt="2021-04-30T19:53:22.743" v="674" actId="208"/>
          <ac:spMkLst>
            <pc:docMk/>
            <pc:sldMk cId="4052634300" sldId="454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3" creationId="{A6D2B1C1-A4A1-457F-9559-E88A0714B43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6" creationId="{1BE1E88C-D905-4A60-8F66-4663E85F276E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6" creationId="{5CFBEC84-FD78-487F-B270-1308EBBA87E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9" creationId="{7E745088-54F9-4088-8BE3-D75D91B7036E}"/>
          </ac:cxnSpMkLst>
        </pc:cxnChg>
      </pc:sldChg>
      <pc:sldChg chg="addSp modSp add mod">
        <pc:chgData name="Jonathan Hudson" userId="f8f8b515-48f0-425a-9b2c-7a1cb9f57f80" providerId="ADAL" clId="{B29B9E13-D20C-456A-88FB-2391449CC48D}" dt="2021-04-30T19:54:47.471" v="687" actId="1076"/>
        <pc:sldMkLst>
          <pc:docMk/>
          <pc:sldMk cId="2897329164" sldId="455"/>
        </pc:sldMkLst>
        <pc:spChg chg="mod">
          <ac:chgData name="Jonathan Hudson" userId="f8f8b515-48f0-425a-9b2c-7a1cb9f57f80" providerId="ADAL" clId="{B29B9E13-D20C-456A-88FB-2391449CC48D}" dt="2021-04-30T19:54:03.700" v="680" actId="207"/>
          <ac:spMkLst>
            <pc:docMk/>
            <pc:sldMk cId="2897329164" sldId="455"/>
            <ac:spMk id="3" creationId="{78466072-9E80-4E25-9BA4-332BDA6D48F7}"/>
          </ac:spMkLst>
        </pc:sp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19" creationId="{5EF3FDFE-6BCC-49D2-A68D-6B63D278B85F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0" creationId="{5D8116CA-7A9B-4118-BE90-829F27ED8BE7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1" creationId="{AE3FA521-8920-4122-873B-95437016393E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2" creationId="{19A9732D-05B5-483A-BB6D-CC247E556846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23" creationId="{1E35EA6D-9971-4FC6-B0A0-64D383774A07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1" creationId="{9BCECCE7-EECB-4B24-8DF4-5347B2576A33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4" creationId="{AE5B14AC-2DAD-452B-AC24-D617946BFB54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5" creationId="{3BBDF267-D888-43C4-85BF-81D447CF87B1}"/>
          </ac:cxnSpMkLst>
        </pc:cxnChg>
      </pc:sldChg>
      <pc:sldChg chg="add del">
        <pc:chgData name="Jonathan Hudson" userId="f8f8b515-48f0-425a-9b2c-7a1cb9f57f80" providerId="ADAL" clId="{B29B9E13-D20C-456A-88FB-2391449CC48D}" dt="2021-04-30T19:53:42.137" v="677" actId="47"/>
        <pc:sldMkLst>
          <pc:docMk/>
          <pc:sldMk cId="4245166859" sldId="455"/>
        </pc:sldMkLst>
      </pc:sldChg>
      <pc:sldChg chg="addSp delSp modSp add mod">
        <pc:chgData name="Jonathan Hudson" userId="f8f8b515-48f0-425a-9b2c-7a1cb9f57f80" providerId="ADAL" clId="{B29B9E13-D20C-456A-88FB-2391449CC48D}" dt="2021-04-30T20:07:02.683" v="902" actId="20577"/>
        <pc:sldMkLst>
          <pc:docMk/>
          <pc:sldMk cId="2208314774" sldId="456"/>
        </pc:sldMkLst>
        <pc:spChg chg="mod">
          <ac:chgData name="Jonathan Hudson" userId="f8f8b515-48f0-425a-9b2c-7a1cb9f57f80" providerId="ADAL" clId="{B29B9E13-D20C-456A-88FB-2391449CC48D}" dt="2021-04-30T20:07:02.683" v="902" actId="20577"/>
          <ac:spMkLst>
            <pc:docMk/>
            <pc:sldMk cId="2208314774" sldId="456"/>
            <ac:spMk id="2" creationId="{2EB23A04-E953-4530-B2D5-8E7F4CBFC764}"/>
          </ac:spMkLst>
        </pc:spChg>
        <pc:spChg chg="mod">
          <ac:chgData name="Jonathan Hudson" userId="f8f8b515-48f0-425a-9b2c-7a1cb9f57f80" providerId="ADAL" clId="{B29B9E13-D20C-456A-88FB-2391449CC48D}" dt="2021-04-30T20:06:29.868" v="899" actId="20577"/>
          <ac:spMkLst>
            <pc:docMk/>
            <pc:sldMk cId="2208314774" sldId="456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5" creationId="{90EAC030-272E-4701-AB0A-D89C78E122DF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7" creationId="{B3B12EDA-D8E4-4700-8A19-A1736CCBF789}"/>
          </ac:spMkLst>
        </pc:spChg>
        <pc:spChg chg="del">
          <ac:chgData name="Jonathan Hudson" userId="f8f8b515-48f0-425a-9b2c-7a1cb9f57f80" providerId="ADAL" clId="{B29B9E13-D20C-456A-88FB-2391449CC48D}" dt="2021-04-30T20:05:12.025" v="835" actId="478"/>
          <ac:spMkLst>
            <pc:docMk/>
            <pc:sldMk cId="2208314774" sldId="456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30" creationId="{7571D6D0-6207-46DA-8889-6B12C14AC264}"/>
          </ac:spMkLst>
        </pc:sp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19" creationId="{5EF3FDFE-6BCC-49D2-A68D-6B63D278B85F}"/>
          </ac:cxnSpMkLst>
        </pc:cxnChg>
        <pc:cxnChg chg="del">
          <ac:chgData name="Jonathan Hudson" userId="f8f8b515-48f0-425a-9b2c-7a1cb9f57f80" providerId="ADAL" clId="{B29B9E13-D20C-456A-88FB-2391449CC48D}" dt="2021-04-30T20:05:12.385" v="836" actId="478"/>
          <ac:cxnSpMkLst>
            <pc:docMk/>
            <pc:sldMk cId="2208314774" sldId="456"/>
            <ac:cxnSpMk id="20" creationId="{5D8116CA-7A9B-4118-BE90-829F27ED8BE7}"/>
          </ac:cxnSpMkLst>
        </pc:cxnChg>
        <pc:cxnChg chg="add del">
          <ac:chgData name="Jonathan Hudson" userId="f8f8b515-48f0-425a-9b2c-7a1cb9f57f80" providerId="ADAL" clId="{B29B9E13-D20C-456A-88FB-2391449CC48D}" dt="2021-04-30T20:05:43.089" v="880" actId="478"/>
          <ac:cxnSpMkLst>
            <pc:docMk/>
            <pc:sldMk cId="2208314774" sldId="456"/>
            <ac:cxnSpMk id="21" creationId="{AE3FA521-8920-4122-873B-95437016393E}"/>
          </ac:cxnSpMkLst>
        </pc:cxnChg>
        <pc:cxnChg chg="add del">
          <ac:chgData name="Jonathan Hudson" userId="f8f8b515-48f0-425a-9b2c-7a1cb9f57f80" providerId="ADAL" clId="{B29B9E13-D20C-456A-88FB-2391449CC48D}" dt="2021-04-30T20:05:44.779" v="881" actId="478"/>
          <ac:cxnSpMkLst>
            <pc:docMk/>
            <pc:sldMk cId="2208314774" sldId="456"/>
            <ac:cxnSpMk id="22" creationId="{19A9732D-05B5-483A-BB6D-CC247E556846}"/>
          </ac:cxnSpMkLst>
        </pc:cxn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23" creationId="{1E35EA6D-9971-4FC6-B0A0-64D383774A07}"/>
          </ac:cxnSpMkLst>
        </pc:cxnChg>
        <pc:cxnChg chg="del">
          <ac:chgData name="Jonathan Hudson" userId="f8f8b515-48f0-425a-9b2c-7a1cb9f57f80" providerId="ADAL" clId="{B29B9E13-D20C-456A-88FB-2391449CC48D}" dt="2021-04-30T20:05:14.321" v="839" actId="478"/>
          <ac:cxnSpMkLst>
            <pc:docMk/>
            <pc:sldMk cId="2208314774" sldId="456"/>
            <ac:cxnSpMk id="31" creationId="{9BCECCE7-EECB-4B24-8DF4-5347B2576A33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2" creationId="{CB4848B2-5D95-4F39-BBF9-E633FAAE748C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3" creationId="{A6D2B1C1-A4A1-457F-9559-E88A0714B43C}"/>
          </ac:cxnSpMkLst>
        </pc:cxnChg>
        <pc:cxnChg chg="add del">
          <ac:chgData name="Jonathan Hudson" userId="f8f8b515-48f0-425a-9b2c-7a1cb9f57f80" providerId="ADAL" clId="{B29B9E13-D20C-456A-88FB-2391449CC48D}" dt="2021-04-30T20:05:42.545" v="879" actId="478"/>
          <ac:cxnSpMkLst>
            <pc:docMk/>
            <pc:sldMk cId="2208314774" sldId="456"/>
            <ac:cxnSpMk id="34" creationId="{AE5B14AC-2DAD-452B-AC24-D617946BFB54}"/>
          </ac:cxnSpMkLst>
        </pc:cxnChg>
        <pc:cxnChg chg="add del">
          <ac:chgData name="Jonathan Hudson" userId="f8f8b515-48f0-425a-9b2c-7a1cb9f57f80" providerId="ADAL" clId="{B29B9E13-D20C-456A-88FB-2391449CC48D}" dt="2021-04-30T20:05:45.265" v="882" actId="478"/>
          <ac:cxnSpMkLst>
            <pc:docMk/>
            <pc:sldMk cId="2208314774" sldId="456"/>
            <ac:cxnSpMk id="35" creationId="{3BBDF267-D888-43C4-85BF-81D447CF87B1}"/>
          </ac:cxnSpMkLst>
        </pc:cxnChg>
        <pc:cxnChg chg="del mod">
          <ac:chgData name="Jonathan Hudson" userId="f8f8b515-48f0-425a-9b2c-7a1cb9f57f80" providerId="ADAL" clId="{B29B9E13-D20C-456A-88FB-2391449CC48D}" dt="2021-04-30T20:05:12.969" v="837" actId="478"/>
          <ac:cxnSpMkLst>
            <pc:docMk/>
            <pc:sldMk cId="2208314774" sldId="456"/>
            <ac:cxnSpMk id="36" creationId="{1BE1E88C-D905-4A60-8F66-4663E85F276E}"/>
          </ac:cxnSpMkLst>
        </pc:cxnChg>
        <pc:cxnChg chg="del mod">
          <ac:chgData name="Jonathan Hudson" userId="f8f8b515-48f0-425a-9b2c-7a1cb9f57f80" providerId="ADAL" clId="{B29B9E13-D20C-456A-88FB-2391449CC48D}" dt="2021-04-30T20:05:13.697" v="838" actId="478"/>
          <ac:cxnSpMkLst>
            <pc:docMk/>
            <pc:sldMk cId="2208314774" sldId="456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50" creationId="{E27D01A4-67E7-4159-8612-3D29A43F5309}"/>
          </ac:cxnSpMkLst>
        </pc:cxnChg>
      </pc:sldChg>
      <pc:sldMasterChg chg="del delSldLayout">
        <pc:chgData name="Jonathan Hudson" userId="f8f8b515-48f0-425a-9b2c-7a1cb9f57f80" providerId="ADAL" clId="{B29B9E13-D20C-456A-88FB-2391449CC48D}" dt="2021-04-30T19:29:22.907" v="0" actId="47"/>
        <pc:sldMasterMkLst>
          <pc:docMk/>
          <pc:sldMasterMk cId="377654453" sldId="2147483680"/>
        </pc:sldMasterMkLst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876313204" sldId="214748368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96992010" sldId="214748368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318430952" sldId="214748368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27419891" sldId="214748368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09531002" sldId="214748368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635381164" sldId="214748368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62669469" sldId="214748368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508098" sldId="214748368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642507607" sldId="2147483689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753151167" sldId="2147483690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582222942" sldId="214748369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849329923" sldId="214748369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62090047" sldId="214748369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18833950" sldId="214748369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196438903" sldId="214748369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236428165" sldId="214748369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542582088" sldId="214748369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691825991" sldId="214748369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85627910" sldId="2147483699"/>
          </pc:sldLayoutMkLst>
        </pc:sldLayoutChg>
      </pc:sldMasterChg>
    </pc:docChg>
  </pc:docChgLst>
  <pc:docChgLst>
    <pc:chgData name="Jonathan Hudson" userId="f8f8b515-48f0-425a-9b2c-7a1cb9f57f80" providerId="ADAL" clId="{32A88F79-424D-415F-9C47-10973BE73182}"/>
    <pc:docChg chg="undo custSel modSld">
      <pc:chgData name="Jonathan Hudson" userId="f8f8b515-48f0-425a-9b2c-7a1cb9f57f80" providerId="ADAL" clId="{32A88F79-424D-415F-9C47-10973BE73182}" dt="2021-08-27T19:31:26.250" v="21"/>
      <pc:docMkLst>
        <pc:docMk/>
      </pc:docMkLst>
      <pc:sldChg chg="modSp mod">
        <pc:chgData name="Jonathan Hudson" userId="f8f8b515-48f0-425a-9b2c-7a1cb9f57f80" providerId="ADAL" clId="{32A88F79-424D-415F-9C47-10973BE73182}" dt="2021-08-27T19:23:44.356" v="20"/>
        <pc:sldMkLst>
          <pc:docMk/>
          <pc:sldMk cId="1814768217" sldId="256"/>
        </pc:sldMkLst>
        <pc:spChg chg="mod">
          <ac:chgData name="Jonathan Hudson" userId="f8f8b515-48f0-425a-9b2c-7a1cb9f57f80" providerId="ADAL" clId="{32A88F79-424D-415F-9C47-10973BE73182}" dt="2021-08-27T19:23:44.356" v="20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32A88F79-424D-415F-9C47-10973BE73182}" dt="2021-08-25T18:04:25.345" v="0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32A88F79-424D-415F-9C47-10973BE73182}" dt="2021-08-27T19:31:26.250" v="21"/>
        <pc:sldMkLst>
          <pc:docMk/>
          <pc:sldMk cId="561393562" sldId="271"/>
        </pc:sldMkLst>
        <pc:spChg chg="mod">
          <ac:chgData name="Jonathan Hudson" userId="f8f8b515-48f0-425a-9b2c-7a1cb9f57f80" providerId="ADAL" clId="{32A88F79-424D-415F-9C47-10973BE73182}" dt="2021-08-27T19:31:26.250" v="21"/>
          <ac:spMkLst>
            <pc:docMk/>
            <pc:sldMk cId="561393562" sldId="271"/>
            <ac:spMk id="3" creationId="{D11239FE-FADD-DC45-BE84-77F105C2A497}"/>
          </ac:spMkLst>
        </pc:spChg>
      </pc:sldChg>
      <pc:sldChg chg="addSp delSp modSp mod">
        <pc:chgData name="Jonathan Hudson" userId="f8f8b515-48f0-425a-9b2c-7a1cb9f57f80" providerId="ADAL" clId="{32A88F79-424D-415F-9C47-10973BE73182}" dt="2021-08-25T18:12:08.943" v="14" actId="1076"/>
        <pc:sldMkLst>
          <pc:docMk/>
          <pc:sldMk cId="108155637" sldId="419"/>
        </pc:sldMkLst>
        <pc:picChg chg="del">
          <ac:chgData name="Jonathan Hudson" userId="f8f8b515-48f0-425a-9b2c-7a1cb9f57f80" providerId="ADAL" clId="{32A88F79-424D-415F-9C47-10973BE73182}" dt="2021-08-25T18:11:09.696" v="1" actId="478"/>
          <ac:picMkLst>
            <pc:docMk/>
            <pc:sldMk cId="108155637" sldId="419"/>
            <ac:picMk id="4" creationId="{2820EFDB-D99D-4EBA-8933-1E319F680C1C}"/>
          </ac:picMkLst>
        </pc:picChg>
        <pc:picChg chg="add del mod">
          <ac:chgData name="Jonathan Hudson" userId="f8f8b515-48f0-425a-9b2c-7a1cb9f57f80" providerId="ADAL" clId="{32A88F79-424D-415F-9C47-10973BE73182}" dt="2021-08-25T18:12:02.016" v="9" actId="478"/>
          <ac:picMkLst>
            <pc:docMk/>
            <pc:sldMk cId="108155637" sldId="419"/>
            <ac:picMk id="6" creationId="{1781BD17-4CF6-4ED3-AF3C-27CBC1B56B41}"/>
          </ac:picMkLst>
        </pc:picChg>
        <pc:picChg chg="add mod">
          <ac:chgData name="Jonathan Hudson" userId="f8f8b515-48f0-425a-9b2c-7a1cb9f57f80" providerId="ADAL" clId="{32A88F79-424D-415F-9C47-10973BE73182}" dt="2021-08-25T18:12:08.943" v="14" actId="1076"/>
          <ac:picMkLst>
            <pc:docMk/>
            <pc:sldMk cId="108155637" sldId="419"/>
            <ac:picMk id="8" creationId="{EC4D822C-F181-4D9D-BE3E-A783890171DF}"/>
          </ac:picMkLst>
        </pc:picChg>
      </pc:sldChg>
      <pc:sldChg chg="addSp delSp modSp mod">
        <pc:chgData name="Jonathan Hudson" userId="f8f8b515-48f0-425a-9b2c-7a1cb9f57f80" providerId="ADAL" clId="{32A88F79-424D-415F-9C47-10973BE73182}" dt="2021-08-25T18:12:58.344" v="19" actId="1076"/>
        <pc:sldMkLst>
          <pc:docMk/>
          <pc:sldMk cId="3478935548" sldId="428"/>
        </pc:sldMkLst>
        <pc:picChg chg="add mod">
          <ac:chgData name="Jonathan Hudson" userId="f8f8b515-48f0-425a-9b2c-7a1cb9f57f80" providerId="ADAL" clId="{32A88F79-424D-415F-9C47-10973BE73182}" dt="2021-08-25T18:12:58.344" v="19" actId="1076"/>
          <ac:picMkLst>
            <pc:docMk/>
            <pc:sldMk cId="3478935548" sldId="428"/>
            <ac:picMk id="4" creationId="{82DB7FBB-7390-4AF4-A195-9BC812AFAED4}"/>
          </ac:picMkLst>
        </pc:picChg>
        <pc:picChg chg="del">
          <ac:chgData name="Jonathan Hudson" userId="f8f8b515-48f0-425a-9b2c-7a1cb9f57f80" providerId="ADAL" clId="{32A88F79-424D-415F-9C47-10973BE73182}" dt="2021-08-25T18:12:56.319" v="18" actId="478"/>
          <ac:picMkLst>
            <pc:docMk/>
            <pc:sldMk cId="3478935548" sldId="428"/>
            <ac:picMk id="5" creationId="{F3F65C80-C670-4E3E-95EB-6191923E62C1}"/>
          </ac:picMkLst>
        </pc:picChg>
      </pc:sldChg>
    </pc:docChg>
  </pc:docChgLst>
  <pc:docChgLst>
    <pc:chgData name="Jonathan Hudson" userId="f8f8b515-48f0-425a-9b2c-7a1cb9f57f80" providerId="ADAL" clId="{DC5C8E9B-FBEA-4565-B3B0-B0D835CCBA00}"/>
    <pc:docChg chg="undo custSel addSld delSld modSld">
      <pc:chgData name="Jonathan Hudson" userId="f8f8b515-48f0-425a-9b2c-7a1cb9f57f80" providerId="ADAL" clId="{DC5C8E9B-FBEA-4565-B3B0-B0D835CCBA00}" dt="2021-04-30T16:44:00.639" v="878" actId="20577"/>
      <pc:docMkLst>
        <pc:docMk/>
      </pc:docMkLst>
      <pc:sldChg chg="modSp mod">
        <pc:chgData name="Jonathan Hudson" userId="f8f8b515-48f0-425a-9b2c-7a1cb9f57f80" providerId="ADAL" clId="{DC5C8E9B-FBEA-4565-B3B0-B0D835CCBA00}" dt="2021-04-30T16:24:29.612" v="178" actId="6549"/>
        <pc:sldMkLst>
          <pc:docMk/>
          <pc:sldMk cId="1814768217" sldId="256"/>
        </pc:sldMkLst>
        <pc:spChg chg="mod">
          <ac:chgData name="Jonathan Hudson" userId="f8f8b515-48f0-425a-9b2c-7a1cb9f57f80" providerId="ADAL" clId="{DC5C8E9B-FBEA-4565-B3B0-B0D835CCBA00}" dt="2021-04-30T16:24:29.612" v="178" actId="6549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DC5C8E9B-FBEA-4565-B3B0-B0D835CCBA00}" dt="2021-04-30T16:23:01.084" v="50" actId="20577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DC5C8E9B-FBEA-4565-B3B0-B0D835CCBA00}" dt="2021-04-30T16:23:24.997" v="142" actId="20577"/>
          <ac:spMkLst>
            <pc:docMk/>
            <pc:sldMk cId="1814768217" sldId="256"/>
            <ac:spMk id="4" creationId="{6AC4C0D7-003C-CA48-8405-44EF48FAB85B}"/>
          </ac:spMkLst>
        </pc:spChg>
        <pc:spChg chg="mod">
          <ac:chgData name="Jonathan Hudson" userId="f8f8b515-48f0-425a-9b2c-7a1cb9f57f80" providerId="ADAL" clId="{DC5C8E9B-FBEA-4565-B3B0-B0D835CCBA00}" dt="2021-04-30T16:23:53.695" v="161" actId="768"/>
          <ac:spMkLst>
            <pc:docMk/>
            <pc:sldMk cId="1814768217" sldId="256"/>
            <ac:spMk id="5" creationId="{3C60EEBA-A79C-0F4C-9377-12B2BF071122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821727610" sldId="261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240240166" sldId="263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14044273" sldId="270"/>
        </pc:sldMkLst>
      </pc:sldChg>
      <pc:sldChg chg="modSp mod">
        <pc:chgData name="Jonathan Hudson" userId="f8f8b515-48f0-425a-9b2c-7a1cb9f57f80" providerId="ADAL" clId="{DC5C8E9B-FBEA-4565-B3B0-B0D835CCBA00}" dt="2021-04-30T16:44:00.639" v="87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C5C8E9B-FBEA-4565-B3B0-B0D835CCBA00}" dt="2021-04-30T16:44:00.639" v="878" actId="20577"/>
          <ac:spMkLst>
            <pc:docMk/>
            <pc:sldMk cId="561393562" sldId="271"/>
            <ac:spMk id="2" creationId="{65A5055B-8968-B34B-9FF4-65C0E741632A}"/>
          </ac:spMkLst>
        </pc:spChg>
        <pc:spChg chg="mod">
          <ac:chgData name="Jonathan Hudson" userId="f8f8b515-48f0-425a-9b2c-7a1cb9f57f80" providerId="ADAL" clId="{DC5C8E9B-FBEA-4565-B3B0-B0D835CCBA00}" dt="2021-04-30T16:25:13.856" v="191" actId="207"/>
          <ac:spMkLst>
            <pc:docMk/>
            <pc:sldMk cId="561393562" sldId="271"/>
            <ac:spMk id="3" creationId="{D11239FE-FADD-DC45-BE84-77F105C2A497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02235598" sldId="272"/>
        </pc:sldMkLst>
      </pc:sldChg>
      <pc:sldChg chg="modSp mod delDesignElem">
        <pc:chgData name="Jonathan Hudson" userId="f8f8b515-48f0-425a-9b2c-7a1cb9f57f80" providerId="ADAL" clId="{DC5C8E9B-FBEA-4565-B3B0-B0D835CCBA00}" dt="2021-04-30T16:29:03.503" v="240" actId="20577"/>
        <pc:sldMkLst>
          <pc:docMk/>
          <pc:sldMk cId="3616695115" sldId="272"/>
        </pc:sldMkLst>
        <pc:spChg chg="mod">
          <ac:chgData name="Jonathan Hudson" userId="f8f8b515-48f0-425a-9b2c-7a1cb9f57f80" providerId="ADAL" clId="{DC5C8E9B-FBEA-4565-B3B0-B0D835CCBA00}" dt="2021-04-30T16:29:03.503" v="240" actId="20577"/>
          <ac:spMkLst>
            <pc:docMk/>
            <pc:sldMk cId="3616695115" sldId="272"/>
            <ac:spMk id="20483" creationId="{1065A37E-2B3A-4348-8D47-F14F3B26330D}"/>
          </ac:spMkLst>
        </pc:spChg>
      </pc:sldChg>
      <pc:sldChg chg="modSp mod">
        <pc:chgData name="Jonathan Hudson" userId="f8f8b515-48f0-425a-9b2c-7a1cb9f57f80" providerId="ADAL" clId="{DC5C8E9B-FBEA-4565-B3B0-B0D835CCBA00}" dt="2021-04-30T16:29:24.607" v="241" actId="113"/>
        <pc:sldMkLst>
          <pc:docMk/>
          <pc:sldMk cId="0" sldId="283"/>
        </pc:sldMkLst>
        <pc:spChg chg="mod">
          <ac:chgData name="Jonathan Hudson" userId="f8f8b515-48f0-425a-9b2c-7a1cb9f57f80" providerId="ADAL" clId="{DC5C8E9B-FBEA-4565-B3B0-B0D835CCBA00}" dt="2021-04-30T16:29:24.607" v="241" actId="113"/>
          <ac:spMkLst>
            <pc:docMk/>
            <pc:sldMk cId="0" sldId="283"/>
            <ac:spMk id="3" creationId="{5199FF35-B20A-4603-A5C3-269AF040C595}"/>
          </ac:spMkLst>
        </pc:spChg>
      </pc:sldChg>
      <pc:sldChg chg="modSp mod">
        <pc:chgData name="Jonathan Hudson" userId="f8f8b515-48f0-425a-9b2c-7a1cb9f57f80" providerId="ADAL" clId="{DC5C8E9B-FBEA-4565-B3B0-B0D835CCBA00}" dt="2021-04-30T16:29:39.155" v="257" actId="20577"/>
        <pc:sldMkLst>
          <pc:docMk/>
          <pc:sldMk cId="0" sldId="284"/>
        </pc:sldMkLst>
        <pc:spChg chg="mod">
          <ac:chgData name="Jonathan Hudson" userId="f8f8b515-48f0-425a-9b2c-7a1cb9f57f80" providerId="ADAL" clId="{DC5C8E9B-FBEA-4565-B3B0-B0D835CCBA00}" dt="2021-04-30T16:29:39.155" v="257" actId="20577"/>
          <ac:spMkLst>
            <pc:docMk/>
            <pc:sldMk cId="0" sldId="284"/>
            <ac:spMk id="3" creationId="{9A046422-637F-45DB-8EF8-4DF6A44FC7E4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3" v="224"/>
        <pc:sldMkLst>
          <pc:docMk/>
          <pc:sldMk cId="0" sldId="285"/>
        </pc:sldMkLst>
      </pc:sldChg>
      <pc:sldChg chg="del delDesignElem">
        <pc:chgData name="Jonathan Hudson" userId="f8f8b515-48f0-425a-9b2c-7a1cb9f57f80" providerId="ADAL" clId="{DC5C8E9B-FBEA-4565-B3B0-B0D835CCBA00}" dt="2021-04-30T16:36:59.106" v="439" actId="47"/>
        <pc:sldMkLst>
          <pc:docMk/>
          <pc:sldMk cId="0" sldId="286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292"/>
        </pc:sldMkLst>
      </pc:sldChg>
      <pc:sldChg chg="modSp mod">
        <pc:chgData name="Jonathan Hudson" userId="f8f8b515-48f0-425a-9b2c-7a1cb9f57f80" providerId="ADAL" clId="{DC5C8E9B-FBEA-4565-B3B0-B0D835CCBA00}" dt="2021-04-30T16:38:27.120" v="448" actId="122"/>
        <pc:sldMkLst>
          <pc:docMk/>
          <pc:sldMk cId="0" sldId="294"/>
        </pc:sldMkLst>
        <pc:spChg chg="mod">
          <ac:chgData name="Jonathan Hudson" userId="f8f8b515-48f0-425a-9b2c-7a1cb9f57f80" providerId="ADAL" clId="{DC5C8E9B-FBEA-4565-B3B0-B0D835CCBA00}" dt="2021-04-30T16:38:27.120" v="448" actId="122"/>
          <ac:spMkLst>
            <pc:docMk/>
            <pc:sldMk cId="0" sldId="294"/>
            <ac:spMk id="3" creationId="{6442495D-4C01-46BA-BEFF-7DD0915A49F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13" v="232"/>
        <pc:sldMkLst>
          <pc:docMk/>
          <pc:sldMk cId="0" sldId="295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322"/>
        </pc:sldMkLst>
      </pc:sldChg>
      <pc:sldChg chg="del delDesignElem">
        <pc:chgData name="Jonathan Hudson" userId="f8f8b515-48f0-425a-9b2c-7a1cb9f57f80" providerId="ADAL" clId="{DC5C8E9B-FBEA-4565-B3B0-B0D835CCBA00}" dt="2021-04-30T16:43:35.984" v="876" actId="47"/>
        <pc:sldMkLst>
          <pc:docMk/>
          <pc:sldMk cId="1998316702" sldId="328"/>
        </pc:sldMkLst>
      </pc:sldChg>
      <pc:sldChg chg="addSp modSp del mod delDesignElem">
        <pc:chgData name="Jonathan Hudson" userId="f8f8b515-48f0-425a-9b2c-7a1cb9f57f80" providerId="ADAL" clId="{DC5C8E9B-FBEA-4565-B3B0-B0D835CCBA00}" dt="2021-04-30T16:37:22.118" v="443"/>
        <pc:sldMkLst>
          <pc:docMk/>
          <pc:sldMk cId="0" sldId="340"/>
        </pc:sldMkLst>
        <pc:spChg chg="mod">
          <ac:chgData name="Jonathan Hudson" userId="f8f8b515-48f0-425a-9b2c-7a1cb9f57f80" providerId="ADAL" clId="{DC5C8E9B-FBEA-4565-B3B0-B0D835CCBA00}" dt="2021-04-30T16:34:21.610" v="309" actId="207"/>
          <ac:spMkLst>
            <pc:docMk/>
            <pc:sldMk cId="0" sldId="340"/>
            <ac:spMk id="2" creationId="{E3EFF4F9-91A0-4EF0-AF9E-101629E6D9BE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141" creationId="{599C8C75-BFDF-44E7-A028-EEB5EDD5881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4" creationId="{B4D3D850-2041-4B7C-AED9-54DA385B14F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5" creationId="{B497CCB5-5FC2-473C-AFCC-2430CEF1DF71}"/>
          </ac:spMkLst>
        </pc:spChg>
      </pc:sldChg>
      <pc:sldChg chg="modSp mod">
        <pc:chgData name="Jonathan Hudson" userId="f8f8b515-48f0-425a-9b2c-7a1cb9f57f80" providerId="ADAL" clId="{DC5C8E9B-FBEA-4565-B3B0-B0D835CCBA00}" dt="2021-04-30T16:42:48.404" v="875" actId="20577"/>
        <pc:sldMkLst>
          <pc:docMk/>
          <pc:sldMk cId="436513646" sldId="704"/>
        </pc:sldMkLst>
        <pc:spChg chg="mod">
          <ac:chgData name="Jonathan Hudson" userId="f8f8b515-48f0-425a-9b2c-7a1cb9f57f80" providerId="ADAL" clId="{DC5C8E9B-FBEA-4565-B3B0-B0D835CCBA00}" dt="2021-04-30T16:42:48.404" v="875" actId="20577"/>
          <ac:spMkLst>
            <pc:docMk/>
            <pc:sldMk cId="436513646" sldId="704"/>
            <ac:spMk id="5" creationId="{4E6B5542-6801-4376-ABBA-91817AA663FD}"/>
          </ac:spMkLst>
        </pc:spChg>
      </pc:sldChg>
      <pc:sldChg chg="addSp delSp modSp mod">
        <pc:chgData name="Jonathan Hudson" userId="f8f8b515-48f0-425a-9b2c-7a1cb9f57f80" providerId="ADAL" clId="{DC5C8E9B-FBEA-4565-B3B0-B0D835CCBA00}" dt="2021-04-30T16:33:35.536" v="307" actId="1076"/>
        <pc:sldMkLst>
          <pc:docMk/>
          <pc:sldMk cId="3730378639" sldId="710"/>
        </pc:sldMkLst>
        <pc:picChg chg="del mod">
          <ac:chgData name="Jonathan Hudson" userId="f8f8b515-48f0-425a-9b2c-7a1cb9f57f80" providerId="ADAL" clId="{DC5C8E9B-FBEA-4565-B3B0-B0D835CCBA00}" dt="2021-04-30T16:32:27.356" v="289" actId="478"/>
          <ac:picMkLst>
            <pc:docMk/>
            <pc:sldMk cId="3730378639" sldId="710"/>
            <ac:picMk id="3" creationId="{6E6B7330-CDA5-454D-ACF1-63AA972E0063}"/>
          </ac:picMkLst>
        </pc:picChg>
        <pc:picChg chg="add mod">
          <ac:chgData name="Jonathan Hudson" userId="f8f8b515-48f0-425a-9b2c-7a1cb9f57f80" providerId="ADAL" clId="{DC5C8E9B-FBEA-4565-B3B0-B0D835CCBA00}" dt="2021-04-30T16:33:05.514" v="301" actId="1076"/>
          <ac:picMkLst>
            <pc:docMk/>
            <pc:sldMk cId="3730378639" sldId="710"/>
            <ac:picMk id="1026" creationId="{522419E6-4747-4271-8186-D228561EAC96}"/>
          </ac:picMkLst>
        </pc:picChg>
        <pc:picChg chg="add mod">
          <ac:chgData name="Jonathan Hudson" userId="f8f8b515-48f0-425a-9b2c-7a1cb9f57f80" providerId="ADAL" clId="{DC5C8E9B-FBEA-4565-B3B0-B0D835CCBA00}" dt="2021-04-30T16:33:31.076" v="306" actId="1076"/>
          <ac:picMkLst>
            <pc:docMk/>
            <pc:sldMk cId="3730378639" sldId="710"/>
            <ac:picMk id="1028" creationId="{9D885150-5391-46EE-847A-131D561D83A9}"/>
          </ac:picMkLst>
        </pc:picChg>
        <pc:picChg chg="add mod">
          <ac:chgData name="Jonathan Hudson" userId="f8f8b515-48f0-425a-9b2c-7a1cb9f57f80" providerId="ADAL" clId="{DC5C8E9B-FBEA-4565-B3B0-B0D835CCBA00}" dt="2021-04-30T16:33:35.536" v="307" actId="1076"/>
          <ac:picMkLst>
            <pc:docMk/>
            <pc:sldMk cId="3730378639" sldId="710"/>
            <ac:picMk id="1030" creationId="{00777424-BCBF-4C47-80A4-37A3F7B94293}"/>
          </ac:picMkLst>
        </pc:picChg>
      </pc:sldChg>
      <pc:sldChg chg="modSp mod">
        <pc:chgData name="Jonathan Hudson" userId="f8f8b515-48f0-425a-9b2c-7a1cb9f57f80" providerId="ADAL" clId="{DC5C8E9B-FBEA-4565-B3B0-B0D835CCBA00}" dt="2021-04-30T16:36:05.341" v="435" actId="20577"/>
        <pc:sldMkLst>
          <pc:docMk/>
          <pc:sldMk cId="1498253270" sldId="711"/>
        </pc:sldMkLst>
        <pc:spChg chg="mod">
          <ac:chgData name="Jonathan Hudson" userId="f8f8b515-48f0-425a-9b2c-7a1cb9f57f80" providerId="ADAL" clId="{DC5C8E9B-FBEA-4565-B3B0-B0D835CCBA00}" dt="2021-04-30T16:36:05.341" v="435" actId="20577"/>
          <ac:spMkLst>
            <pc:docMk/>
            <pc:sldMk cId="1498253270" sldId="711"/>
            <ac:spMk id="4" creationId="{9824161A-9033-4991-876C-C05B0E7A81A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06" v="229"/>
        <pc:sldMkLst>
          <pc:docMk/>
          <pc:sldMk cId="3435403722" sldId="724"/>
        </pc:sldMkLst>
      </pc:sldChg>
      <pc:sldChg chg="delDesignElem">
        <pc:chgData name="Jonathan Hudson" userId="f8f8b515-48f0-425a-9b2c-7a1cb9f57f80" providerId="ADAL" clId="{DC5C8E9B-FBEA-4565-B3B0-B0D835CCBA00}" dt="2021-04-30T16:25:52.807" v="230"/>
        <pc:sldMkLst>
          <pc:docMk/>
          <pc:sldMk cId="1933949237" sldId="748"/>
        </pc:sldMkLst>
      </pc:sldChg>
      <pc:sldChg chg="del delDesignElem">
        <pc:chgData name="Jonathan Hudson" userId="f8f8b515-48f0-425a-9b2c-7a1cb9f57f80" providerId="ADAL" clId="{DC5C8E9B-FBEA-4565-B3B0-B0D835CCBA00}" dt="2021-04-30T16:37:53.134" v="445" actId="47"/>
        <pc:sldMkLst>
          <pc:docMk/>
          <pc:sldMk cId="3471047105" sldId="749"/>
        </pc:sldMkLst>
      </pc:sldChg>
      <pc:sldChg chg="modSp mod">
        <pc:chgData name="Jonathan Hudson" userId="f8f8b515-48f0-425a-9b2c-7a1cb9f57f80" providerId="ADAL" clId="{DC5C8E9B-FBEA-4565-B3B0-B0D835CCBA00}" dt="2021-04-30T16:30:47.636" v="286" actId="20577"/>
        <pc:sldMkLst>
          <pc:docMk/>
          <pc:sldMk cId="0" sldId="750"/>
        </pc:sldMkLst>
        <pc:spChg chg="mod">
          <ac:chgData name="Jonathan Hudson" userId="f8f8b515-48f0-425a-9b2c-7a1cb9f57f80" providerId="ADAL" clId="{DC5C8E9B-FBEA-4565-B3B0-B0D835CCBA00}" dt="2021-04-30T16:30:47.636" v="286" actId="20577"/>
          <ac:spMkLst>
            <pc:docMk/>
            <pc:sldMk cId="0" sldId="750"/>
            <ac:spMk id="3" creationId="{44F2A665-A789-47F8-BFE7-1A2C57ECB9FB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0" v="223"/>
        <pc:sldMkLst>
          <pc:docMk/>
          <pc:sldMk cId="2958558570" sldId="752"/>
        </pc:sldMkLst>
      </pc:sldChg>
      <pc:sldChg chg="addSp delSp add del setBg delDesignElem">
        <pc:chgData name="Jonathan Hudson" userId="f8f8b515-48f0-425a-9b2c-7a1cb9f57f80" providerId="ADAL" clId="{DC5C8E9B-FBEA-4565-B3B0-B0D835CCBA00}" dt="2021-04-30T16:36:51.150" v="438"/>
        <pc:sldMkLst>
          <pc:docMk/>
          <pc:sldMk cId="0" sldId="755"/>
        </pc:sldMkLst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2" creationId="{0671A8AE-40A1-4631-A6B8-581AFF065482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4" creationId="{AB58EF07-17C2-48CF-ABB0-EEF1F17CB8F0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6" creationId="{AF2F604E-43BE-4DC3-B983-E071523364F8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8" creationId="{08C9B587-E65E-4B52-B37C-ABEBB6E87928}"/>
          </ac:spMkLst>
        </pc:spChg>
      </pc:sldChg>
    </pc:docChg>
  </pc:docChgLst>
  <pc:docChgLst>
    <pc:chgData name="Jonathan Hudson" userId="f8f8b515-48f0-425a-9b2c-7a1cb9f57f80" providerId="ADAL" clId="{8239947A-A555-41A5-8205-E84FDCB019D5}"/>
    <pc:docChg chg="undo custSel addSld delSld modSld sldOrd delMainMaster">
      <pc:chgData name="Jonathan Hudson" userId="f8f8b515-48f0-425a-9b2c-7a1cb9f57f80" providerId="ADAL" clId="{8239947A-A555-41A5-8205-E84FDCB019D5}" dt="2021-05-03T16:38:05.408" v="362" actId="1076"/>
      <pc:docMkLst>
        <pc:docMk/>
      </pc:docMkLst>
      <pc:sldChg chg="modSp mod">
        <pc:chgData name="Jonathan Hudson" userId="f8f8b515-48f0-425a-9b2c-7a1cb9f57f80" providerId="ADAL" clId="{8239947A-A555-41A5-8205-E84FDCB019D5}" dt="2021-04-30T20:28:17.761" v="0"/>
        <pc:sldMkLst>
          <pc:docMk/>
          <pc:sldMk cId="1814768217" sldId="256"/>
        </pc:sldMkLst>
        <pc:spChg chg="mod">
          <ac:chgData name="Jonathan Hudson" userId="f8f8b515-48f0-425a-9b2c-7a1cb9f57f80" providerId="ADAL" clId="{8239947A-A555-41A5-8205-E84FDCB019D5}" dt="2021-04-30T20:28:17.761" v="0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8239947A-A555-41A5-8205-E84FDCB019D5}" dt="2021-04-30T20:28:28.024" v="1"/>
        <pc:sldMkLst>
          <pc:docMk/>
          <pc:sldMk cId="561393562" sldId="271"/>
        </pc:sldMkLst>
        <pc:spChg chg="mod">
          <ac:chgData name="Jonathan Hudson" userId="f8f8b515-48f0-425a-9b2c-7a1cb9f57f80" providerId="ADAL" clId="{8239947A-A555-41A5-8205-E84FDCB019D5}" dt="2021-04-30T20:28:28.024" v="1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8239947A-A555-41A5-8205-E84FDCB019D5}" dt="2021-05-03T16:34:35.532" v="220" actId="20577"/>
        <pc:sldMkLst>
          <pc:docMk/>
          <pc:sldMk cId="2607364661" sldId="339"/>
        </pc:sldMkLst>
        <pc:spChg chg="mod">
          <ac:chgData name="Jonathan Hudson" userId="f8f8b515-48f0-425a-9b2c-7a1cb9f57f80" providerId="ADAL" clId="{8239947A-A555-41A5-8205-E84FDCB019D5}" dt="2021-05-03T16:34:35.532" v="220" actId="20577"/>
          <ac:spMkLst>
            <pc:docMk/>
            <pc:sldMk cId="2607364661" sldId="339"/>
            <ac:spMk id="3" creationId="{AC6AF82C-57FA-4F87-BF8B-F271DE401BFF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8:05.408" v="362" actId="1076"/>
        <pc:sldMkLst>
          <pc:docMk/>
          <pc:sldMk cId="658203519" sldId="349"/>
        </pc:sldMkLst>
        <pc:spChg chg="add mod">
          <ac:chgData name="Jonathan Hudson" userId="f8f8b515-48f0-425a-9b2c-7a1cb9f57f80" providerId="ADAL" clId="{8239947A-A555-41A5-8205-E84FDCB019D5}" dt="2021-05-03T16:38:05.408" v="362" actId="1076"/>
          <ac:spMkLst>
            <pc:docMk/>
            <pc:sldMk cId="658203519" sldId="349"/>
            <ac:spMk id="4" creationId="{88A5C58F-9EB2-4FC0-9344-6174FB466091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50217256" sldId="35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440571687" sldId="35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677641742" sldId="39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47541235" sldId="39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09242168" sldId="40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56147023" sldId="40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028479826" sldId="42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191421237" sldId="42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821409256" sldId="43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48941957" sldId="44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33414565" sldId="442"/>
        </pc:sldMkLst>
      </pc:sldChg>
      <pc:sldChg chg="addSp modSp mod">
        <pc:chgData name="Jonathan Hudson" userId="f8f8b515-48f0-425a-9b2c-7a1cb9f57f80" providerId="ADAL" clId="{8239947A-A555-41A5-8205-E84FDCB019D5}" dt="2021-05-03T16:32:20.163" v="96" actId="1038"/>
        <pc:sldMkLst>
          <pc:docMk/>
          <pc:sldMk cId="1413601715" sldId="442"/>
        </pc:sldMkLst>
        <pc:spChg chg="add mod">
          <ac:chgData name="Jonathan Hudson" userId="f8f8b515-48f0-425a-9b2c-7a1cb9f57f80" providerId="ADAL" clId="{8239947A-A555-41A5-8205-E84FDCB019D5}" dt="2021-05-03T16:31:52.860" v="82" actId="207"/>
          <ac:spMkLst>
            <pc:docMk/>
            <pc:sldMk cId="1413601715" sldId="442"/>
            <ac:spMk id="3" creationId="{55046DF1-A981-4FE4-8E8D-90A33EACE597}"/>
          </ac:spMkLst>
        </pc:spChg>
        <pc:spChg chg="add mod">
          <ac:chgData name="Jonathan Hudson" userId="f8f8b515-48f0-425a-9b2c-7a1cb9f57f80" providerId="ADAL" clId="{8239947A-A555-41A5-8205-E84FDCB019D5}" dt="2021-05-03T16:32:20.163" v="96" actId="1038"/>
          <ac:spMkLst>
            <pc:docMk/>
            <pc:sldMk cId="1413601715" sldId="442"/>
            <ac:spMk id="5" creationId="{C945C2EB-C18E-48FE-A689-91CF2D1B7F4C}"/>
          </ac:spMkLst>
        </pc:spChg>
        <pc:picChg chg="mod ord">
          <ac:chgData name="Jonathan Hudson" userId="f8f8b515-48f0-425a-9b2c-7a1cb9f57f80" providerId="ADAL" clId="{8239947A-A555-41A5-8205-E84FDCB019D5}" dt="2021-05-03T16:32:07.424" v="88" actId="1076"/>
          <ac:picMkLst>
            <pc:docMk/>
            <pc:sldMk cId="1413601715" sldId="442"/>
            <ac:picMk id="4" creationId="{A48833D9-62C1-4F76-A380-995009A0973A}"/>
          </ac:picMkLst>
        </pc:pic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590046158" sldId="444"/>
        </pc:sldMkLst>
      </pc:sldChg>
      <pc:sldChg chg="addSp delSp modSp mod">
        <pc:chgData name="Jonathan Hudson" userId="f8f8b515-48f0-425a-9b2c-7a1cb9f57f80" providerId="ADAL" clId="{8239947A-A555-41A5-8205-E84FDCB019D5}" dt="2021-05-03T16:36:28.340" v="284" actId="14100"/>
        <pc:sldMkLst>
          <pc:docMk/>
          <pc:sldMk cId="2537316048" sldId="444"/>
        </pc:sldMkLst>
        <pc:spChg chg="add del">
          <ac:chgData name="Jonathan Hudson" userId="f8f8b515-48f0-425a-9b2c-7a1cb9f57f80" providerId="ADAL" clId="{8239947A-A555-41A5-8205-E84FDCB019D5}" dt="2021-05-03T16:35:58.336" v="275" actId="22"/>
          <ac:spMkLst>
            <pc:docMk/>
            <pc:sldMk cId="2537316048" sldId="444"/>
            <ac:spMk id="5" creationId="{F780B457-EE33-4649-8AA9-39D8D8ECFE1C}"/>
          </ac:spMkLst>
        </pc:spChg>
        <pc:spChg chg="add mod">
          <ac:chgData name="Jonathan Hudson" userId="f8f8b515-48f0-425a-9b2c-7a1cb9f57f80" providerId="ADAL" clId="{8239947A-A555-41A5-8205-E84FDCB019D5}" dt="2021-05-03T16:36:28.340" v="284" actId="14100"/>
          <ac:spMkLst>
            <pc:docMk/>
            <pc:sldMk cId="2537316048" sldId="444"/>
            <ac:spMk id="7" creationId="{16E9D90D-0A14-4BAE-B3EA-4325C885F58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34505482" sldId="44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946715974" sldId="44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00611751" sldId="45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55367614" sldId="451"/>
        </pc:sldMkLst>
      </pc:sldChg>
      <pc:sldChg chg="modSp mod">
        <pc:chgData name="Jonathan Hudson" userId="f8f8b515-48f0-425a-9b2c-7a1cb9f57f80" providerId="ADAL" clId="{8239947A-A555-41A5-8205-E84FDCB019D5}" dt="2021-05-03T16:28:10.870" v="22" actId="1582"/>
        <pc:sldMkLst>
          <pc:docMk/>
          <pc:sldMk cId="4039340590" sldId="451"/>
        </pc:sldMkLst>
        <pc:spChg chg="mod">
          <ac:chgData name="Jonathan Hudson" userId="f8f8b515-48f0-425a-9b2c-7a1cb9f57f80" providerId="ADAL" clId="{8239947A-A555-41A5-8205-E84FDCB019D5}" dt="2021-04-30T20:33:11.201" v="20" actId="207"/>
          <ac:spMkLst>
            <pc:docMk/>
            <pc:sldMk cId="4039340590" sldId="451"/>
            <ac:spMk id="3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5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44.064" v="16" actId="208"/>
          <ac:spMkLst>
            <pc:docMk/>
            <pc:sldMk cId="4039340590" sldId="451"/>
            <ac:spMk id="14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56.830" v="18" actId="208"/>
          <ac:spMkLst>
            <pc:docMk/>
            <pc:sldMk cId="4039340590" sldId="451"/>
            <ac:spMk id="15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4-30T20:32:56.830" v="18" actId="208"/>
          <ac:cxnSpMkLst>
            <pc:docMk/>
            <pc:sldMk cId="4039340590" sldId="451"/>
            <ac:cxnSpMk id="10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4-30T20:32:44.064" v="16" actId="208"/>
          <ac:cxnSpMkLst>
            <pc:docMk/>
            <pc:sldMk cId="4039340590" sldId="451"/>
            <ac:cxnSpMk id="12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1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30" creationId="{00000000-0000-0000-0000-000000000000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98522328" sldId="452"/>
        </pc:sldMkLst>
      </pc:sldChg>
      <pc:sldChg chg="addSp modSp mod">
        <pc:chgData name="Jonathan Hudson" userId="f8f8b515-48f0-425a-9b2c-7a1cb9f57f80" providerId="ADAL" clId="{8239947A-A555-41A5-8205-E84FDCB019D5}" dt="2021-05-03T16:28:27.299" v="24" actId="14100"/>
        <pc:sldMkLst>
          <pc:docMk/>
          <pc:sldMk cId="3535497700" sldId="452"/>
        </pc:sldMkLst>
        <pc:spChg chg="mod">
          <ac:chgData name="Jonathan Hudson" userId="f8f8b515-48f0-425a-9b2c-7a1cb9f57f80" providerId="ADAL" clId="{8239947A-A555-41A5-8205-E84FDCB019D5}" dt="2021-05-03T16:28:27.299" v="24" actId="14100"/>
          <ac:spMkLst>
            <pc:docMk/>
            <pc:sldMk cId="3535497700" sldId="452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4" creationId="{BB2C993C-1931-4862-84C5-C5EB202E5C8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5" creationId="{A3B268D0-DC25-49A9-999B-4D9AAA88181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6" creationId="{EFF9BE0C-8830-4211-85D5-6A9AE6836E01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7" creationId="{30571444-BB5B-42CA-9577-9365FC931D9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8" creationId="{FE259DF2-B23B-46A3-86AA-3104C1348832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3" creationId="{27299D06-905A-456F-B3F1-91A543FAE379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4" creationId="{11F34852-CC94-419C-A2AD-C420950AE241}"/>
          </ac:spMkLst>
        </pc:sp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9" creationId="{9170E96A-7AB0-4E57-8971-56C11FC0E398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0" creationId="{A20B25E0-A607-4CDE-85ED-A0C389CB68DD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1" creationId="{A5CFB62C-4A13-4FA2-A99E-6EF056BEF0D4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2" creationId="{580D3A79-090F-435E-81A3-EB5F15220FE1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5" creationId="{9E1F69E4-CA29-4934-9340-997BB7ED6090}"/>
          </ac:cxnSpMkLst>
        </pc:cxnChg>
      </pc:sldChg>
      <pc:sldChg chg="modSp mod">
        <pc:chgData name="Jonathan Hudson" userId="f8f8b515-48f0-425a-9b2c-7a1cb9f57f80" providerId="ADAL" clId="{8239947A-A555-41A5-8205-E84FDCB019D5}" dt="2021-05-03T16:29:23.875" v="30" actId="208"/>
        <pc:sldMkLst>
          <pc:docMk/>
          <pc:sldMk cId="2931370652" sldId="453"/>
        </pc:sldMkLst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8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9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23.875" v="30" actId="208"/>
          <ac:spMkLst>
            <pc:docMk/>
            <pc:sldMk cId="2931370652" sldId="453"/>
            <ac:spMk id="2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13.572" v="29" actId="208"/>
          <ac:spMkLst>
            <pc:docMk/>
            <pc:sldMk cId="2931370652" sldId="453"/>
            <ac:spMk id="27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2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9:13.572" v="29" actId="208"/>
          <ac:cxnSpMkLst>
            <pc:docMk/>
            <pc:sldMk cId="2931370652" sldId="453"/>
            <ac:cxnSpMk id="24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43" creationId="{00000000-0000-0000-0000-000000000000}"/>
          </ac:cxnSpMkLst>
        </pc:cxnChg>
      </pc:sldChg>
      <pc:sldChg chg="modSp mod ord">
        <pc:chgData name="Jonathan Hudson" userId="f8f8b515-48f0-425a-9b2c-7a1cb9f57f80" providerId="ADAL" clId="{8239947A-A555-41A5-8205-E84FDCB019D5}" dt="2021-05-03T16:30:33.996" v="72" actId="114"/>
        <pc:sldMkLst>
          <pc:docMk/>
          <pc:sldMk cId="1025192968" sldId="454"/>
        </pc:sldMkLst>
        <pc:spChg chg="mod">
          <ac:chgData name="Jonathan Hudson" userId="f8f8b515-48f0-425a-9b2c-7a1cb9f57f80" providerId="ADAL" clId="{8239947A-A555-41A5-8205-E84FDCB019D5}" dt="2021-05-03T16:30:33.996" v="72" actId="114"/>
          <ac:spMkLst>
            <pc:docMk/>
            <pc:sldMk cId="1025192968" sldId="45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52634300" sldId="45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897329164" sldId="455"/>
        </pc:sldMkLst>
      </pc:sldChg>
      <pc:sldChg chg="addSp modSp mod ord">
        <pc:chgData name="Jonathan Hudson" userId="f8f8b515-48f0-425a-9b2c-7a1cb9f57f80" providerId="ADAL" clId="{8239947A-A555-41A5-8205-E84FDCB019D5}" dt="2021-05-03T16:31:07.001" v="79" actId="6549"/>
        <pc:sldMkLst>
          <pc:docMk/>
          <pc:sldMk cId="3259365700" sldId="455"/>
        </pc:sldMkLst>
        <pc:spChg chg="mod">
          <ac:chgData name="Jonathan Hudson" userId="f8f8b515-48f0-425a-9b2c-7a1cb9f57f80" providerId="ADAL" clId="{8239947A-A555-41A5-8205-E84FDCB019D5}" dt="2021-05-03T16:31:07.001" v="79" actId="6549"/>
          <ac:spMkLst>
            <pc:docMk/>
            <pc:sldMk cId="3259365700" sldId="455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4" creationId="{EE51B7E6-7B5D-49DC-94E4-A963BB280122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5" creationId="{03C0B7EE-BCEB-4414-B95D-718D51A80B4F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6" creationId="{BBBCA8A4-C881-4E37-B3B9-A6570200F75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7" creationId="{BE4EED7D-68A2-4269-88ED-76B9E6CA3A35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8" creationId="{B24EC564-BF2F-4DD8-8BF2-EE65407F4F96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3" creationId="{1D2F7D9A-24D5-4B09-B44A-463AAB7A720D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4" creationId="{AACA92FA-2CE9-4A68-BDB5-20B044D0B0A0}"/>
          </ac:spMkLst>
        </pc:sp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9" creationId="{DCC3CEF6-343A-4D42-B2AC-64484CE39110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0" creationId="{373C9906-9FFD-40B4-A71A-4E2FFB5665A4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1" creationId="{46D08A06-3D78-45DD-A260-B311E27BA16D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2" creationId="{3FAB2A86-1914-45BA-9B22-B58944966F88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5" creationId="{73ABCD93-10D7-42BE-8FC2-247ABE671598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08314774" sldId="456"/>
        </pc:sldMkLst>
      </pc:sldChg>
      <pc:sldChg chg="addSp delSp modSp">
        <pc:chgData name="Jonathan Hudson" userId="f8f8b515-48f0-425a-9b2c-7a1cb9f57f80" providerId="ADAL" clId="{8239947A-A555-41A5-8205-E84FDCB019D5}" dt="2021-05-03T16:36:39.637" v="286"/>
        <pc:sldMkLst>
          <pc:docMk/>
          <pc:sldMk cId="1902201819" sldId="490"/>
        </pc:sldMkLst>
        <pc:spChg chg="add del mod">
          <ac:chgData name="Jonathan Hudson" userId="f8f8b515-48f0-425a-9b2c-7a1cb9f57f80" providerId="ADAL" clId="{8239947A-A555-41A5-8205-E84FDCB019D5}" dt="2021-05-03T16:36:39.637" v="286"/>
          <ac:spMkLst>
            <pc:docMk/>
            <pc:sldMk cId="1902201819" sldId="490"/>
            <ac:spMk id="6" creationId="{6C5328B4-0AC1-45DB-9758-3926A7D2D2DE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3:01.066" v="150" actId="1035"/>
        <pc:sldMkLst>
          <pc:docMk/>
          <pc:sldMk cId="1781316355" sldId="491"/>
        </pc:sldMkLst>
        <pc:spChg chg="add mod">
          <ac:chgData name="Jonathan Hudson" userId="f8f8b515-48f0-425a-9b2c-7a1cb9f57f80" providerId="ADAL" clId="{8239947A-A555-41A5-8205-E84FDCB019D5}" dt="2021-05-03T16:32:49.792" v="102" actId="14100"/>
          <ac:spMkLst>
            <pc:docMk/>
            <pc:sldMk cId="1781316355" sldId="491"/>
            <ac:spMk id="4" creationId="{9EF19C8C-AB4D-425C-9843-314C0F978879}"/>
          </ac:spMkLst>
        </pc:spChg>
        <pc:spChg chg="add mod">
          <ac:chgData name="Jonathan Hudson" userId="f8f8b515-48f0-425a-9b2c-7a1cb9f57f80" providerId="ADAL" clId="{8239947A-A555-41A5-8205-E84FDCB019D5}" dt="2021-05-03T16:33:01.066" v="150" actId="1035"/>
          <ac:spMkLst>
            <pc:docMk/>
            <pc:sldMk cId="1781316355" sldId="491"/>
            <ac:spMk id="6" creationId="{255C20BD-AE2C-4346-90CD-8A22BE6FA70C}"/>
          </ac:spMkLst>
        </pc:spChg>
      </pc:sldChg>
      <pc:sldChg chg="modSp mod">
        <pc:chgData name="Jonathan Hudson" userId="f8f8b515-48f0-425a-9b2c-7a1cb9f57f80" providerId="ADAL" clId="{8239947A-A555-41A5-8205-E84FDCB019D5}" dt="2021-04-30T20:32:25.788" v="14" actId="403"/>
        <pc:sldMkLst>
          <pc:docMk/>
          <pc:sldMk cId="115618548" sldId="493"/>
        </pc:sldMkLst>
        <pc:spChg chg="mod">
          <ac:chgData name="Jonathan Hudson" userId="f8f8b515-48f0-425a-9b2c-7a1cb9f57f80" providerId="ADAL" clId="{8239947A-A555-41A5-8205-E84FDCB019D5}" dt="2021-04-30T20:32:25.788" v="14" actId="403"/>
          <ac:spMkLst>
            <pc:docMk/>
            <pc:sldMk cId="115618548" sldId="493"/>
            <ac:spMk id="5" creationId="{C5E0225C-5405-4DD6-AC75-17BEB96ABE66}"/>
          </ac:spMkLst>
        </pc:spChg>
      </pc:sldChg>
      <pc:sldChg chg="modSp mod">
        <pc:chgData name="Jonathan Hudson" userId="f8f8b515-48f0-425a-9b2c-7a1cb9f57f80" providerId="ADAL" clId="{8239947A-A555-41A5-8205-E84FDCB019D5}" dt="2021-05-03T16:33:47.548" v="162" actId="14100"/>
        <pc:sldMkLst>
          <pc:docMk/>
          <pc:sldMk cId="2506435910" sldId="496"/>
        </pc:sldMkLst>
        <pc:spChg chg="mod">
          <ac:chgData name="Jonathan Hudson" userId="f8f8b515-48f0-425a-9b2c-7a1cb9f57f80" providerId="ADAL" clId="{8239947A-A555-41A5-8205-E84FDCB019D5}" dt="2021-05-03T16:33:47.548" v="162" actId="14100"/>
          <ac:spMkLst>
            <pc:docMk/>
            <pc:sldMk cId="2506435910" sldId="496"/>
            <ac:spMk id="14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33:47.548" v="162" actId="14100"/>
          <ac:cxnSpMkLst>
            <pc:docMk/>
            <pc:sldMk cId="2506435910" sldId="496"/>
            <ac:cxnSpMk id="13" creationId="{00000000-0000-0000-0000-000000000000}"/>
          </ac:cxnSpMkLst>
        </pc:cxnChg>
      </pc:sldChg>
      <pc:sldChg chg="modSp mod">
        <pc:chgData name="Jonathan Hudson" userId="f8f8b515-48f0-425a-9b2c-7a1cb9f57f80" providerId="ADAL" clId="{8239947A-A555-41A5-8205-E84FDCB019D5}" dt="2021-05-03T16:35:30.042" v="273" actId="113"/>
        <pc:sldMkLst>
          <pc:docMk/>
          <pc:sldMk cId="2284115320" sldId="498"/>
        </pc:sldMkLst>
        <pc:spChg chg="mod">
          <ac:chgData name="Jonathan Hudson" userId="f8f8b515-48f0-425a-9b2c-7a1cb9f57f80" providerId="ADAL" clId="{8239947A-A555-41A5-8205-E84FDCB019D5}" dt="2021-05-03T16:35:30.042" v="273" actId="113"/>
          <ac:spMkLst>
            <pc:docMk/>
            <pc:sldMk cId="2284115320" sldId="498"/>
            <ac:spMk id="3" creationId="{AC6AF82C-57FA-4F87-BF8B-F271DE401BFF}"/>
          </ac:spMkLst>
        </pc:spChg>
      </pc:sldChg>
      <pc:sldChg chg="delSp add mod ord">
        <pc:chgData name="Jonathan Hudson" userId="f8f8b515-48f0-425a-9b2c-7a1cb9f57f80" providerId="ADAL" clId="{8239947A-A555-41A5-8205-E84FDCB019D5}" dt="2021-05-03T16:36:44.141" v="290"/>
        <pc:sldMkLst>
          <pc:docMk/>
          <pc:sldMk cId="4049975979" sldId="507"/>
        </pc:sldMkLst>
        <pc:picChg chg="del">
          <ac:chgData name="Jonathan Hudson" userId="f8f8b515-48f0-425a-9b2c-7a1cb9f57f80" providerId="ADAL" clId="{8239947A-A555-41A5-8205-E84FDCB019D5}" dt="2021-05-03T16:36:42.316" v="288" actId="478"/>
          <ac:picMkLst>
            <pc:docMk/>
            <pc:sldMk cId="4049975979" sldId="507"/>
            <ac:picMk id="5" creationId="{00000000-0000-0000-0000-000000000000}"/>
          </ac:picMkLst>
        </pc:picChg>
      </pc:sldChg>
      <pc:sldMasterChg chg="del delSldLayout">
        <pc:chgData name="Jonathan Hudson" userId="f8f8b515-48f0-425a-9b2c-7a1cb9f57f80" providerId="ADAL" clId="{8239947A-A555-41A5-8205-E84FDCB019D5}" dt="2021-04-30T20:28:48.009" v="2" actId="47"/>
        <pc:sldMasterMkLst>
          <pc:docMk/>
          <pc:sldMasterMk cId="1279338643" sldId="2147483680"/>
        </pc:sldMasterMkLst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980337973" sldId="214748368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611588939" sldId="214748368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90184490" sldId="214748368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4011654372" sldId="214748368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839218946" sldId="214748368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44785935" sldId="214748368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142655082" sldId="214748368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89943388" sldId="214748368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108959093" sldId="2147483689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22514450" sldId="2147483690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973253607" sldId="214748369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24454890" sldId="214748369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355792268" sldId="214748369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20575198" sldId="214748369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79049675" sldId="214748369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713451805" sldId="214748369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243999335" sldId="214748369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986646142" sldId="214748369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446079426" sldId="2147483699"/>
          </pc:sldLayoutMkLst>
        </pc:sldLayoutChg>
      </pc:sldMasterChg>
    </pc:docChg>
  </pc:docChgLst>
  <pc:docChgLst>
    <pc:chgData name="Jonathan Hudson" userId="f8f8b515-48f0-425a-9b2c-7a1cb9f57f80" providerId="ADAL" clId="{1AE1F064-8060-4BAB-8C3E-82DA1D2F4B70}"/>
    <pc:docChg chg="undo custSel addSld delSld modSld sldOrd delMainMaster">
      <pc:chgData name="Jonathan Hudson" userId="f8f8b515-48f0-425a-9b2c-7a1cb9f57f80" providerId="ADAL" clId="{1AE1F064-8060-4BAB-8C3E-82DA1D2F4B70}" dt="2021-04-30T17:27:12.280" v="1686" actId="6549"/>
      <pc:docMkLst>
        <pc:docMk/>
      </pc:docMkLst>
      <pc:sldChg chg="modSp mod">
        <pc:chgData name="Jonathan Hudson" userId="f8f8b515-48f0-425a-9b2c-7a1cb9f57f80" providerId="ADAL" clId="{1AE1F064-8060-4BAB-8C3E-82DA1D2F4B70}" dt="2021-04-30T17:04:10.712" v="1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AE1F064-8060-4BAB-8C3E-82DA1D2F4B70}" dt="2021-04-30T17:04:10.712" v="12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AE1F064-8060-4BAB-8C3E-82DA1D2F4B70}" dt="2021-04-30T17:04:19.26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1AE1F064-8060-4BAB-8C3E-82DA1D2F4B70}" dt="2021-04-30T17:04:19.26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616695115" sldId="27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83599241" sldId="301"/>
        </pc:sldMkLst>
      </pc:sldChg>
      <pc:sldChg chg="addSp delSp modSp add del mod setBg delDesignElem">
        <pc:chgData name="Jonathan Hudson" userId="f8f8b515-48f0-425a-9b2c-7a1cb9f57f80" providerId="ADAL" clId="{1AE1F064-8060-4BAB-8C3E-82DA1D2F4B70}" dt="2021-04-30T17:27:12.280" v="1686" actId="6549"/>
        <pc:sldMkLst>
          <pc:docMk/>
          <pc:sldMk cId="2450874098" sldId="320"/>
        </pc:sldMkLst>
        <pc:spChg chg="mod">
          <ac:chgData name="Jonathan Hudson" userId="f8f8b515-48f0-425a-9b2c-7a1cb9f57f80" providerId="ADAL" clId="{1AE1F064-8060-4BAB-8C3E-82DA1D2F4B70}" dt="2021-04-30T17:27:12.280" v="1686" actId="6549"/>
          <ac:spMkLst>
            <pc:docMk/>
            <pc:sldMk cId="2450874098" sldId="320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2450874098" sldId="320"/>
            <ac:grpSpMk id="13" creationId="{088B852E-5494-418B-A833-75CF016A9E20}"/>
          </ac:grpSpMkLst>
        </pc:gr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21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27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9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1228236891" sldId="33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02869499" sldId="332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02869499" sldId="332"/>
            <ac:spMk id="10" creationId="{07E773EB-1EC1-4E49-9DE2-E6F460497242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37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29063139" sldId="34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3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3"/>
            <ac:spMk id="14" creationId="{1707FC24-6981-43D9-B525-C7832BA22463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45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6"/>
            <ac:spMk id="10" creationId="{3A5B4632-C963-4296-86F0-79AA9EA5AE98}"/>
          </ac:spMkLst>
        </pc:spChg>
      </pc:sldChg>
      <pc:sldChg chg="modSp add del mod">
        <pc:chgData name="Jonathan Hudson" userId="f8f8b515-48f0-425a-9b2c-7a1cb9f57f80" providerId="ADAL" clId="{1AE1F064-8060-4BAB-8C3E-82DA1D2F4B70}" dt="2021-04-30T17:08:30.148" v="83" actId="114"/>
        <pc:sldMkLst>
          <pc:docMk/>
          <pc:sldMk cId="0" sldId="347"/>
        </pc:sldMkLst>
        <pc:spChg chg="mod">
          <ac:chgData name="Jonathan Hudson" userId="f8f8b515-48f0-425a-9b2c-7a1cb9f57f80" providerId="ADAL" clId="{1AE1F064-8060-4BAB-8C3E-82DA1D2F4B70}" dt="2021-04-30T17:08:30.148" v="83" actId="114"/>
          <ac:spMkLst>
            <pc:docMk/>
            <pc:sldMk cId="0" sldId="347"/>
            <ac:spMk id="3" creationId="{358E9B5B-90C1-4FB1-9DE2-047A46FFF230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8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5:00.615" v="34"/>
          <ac:picMkLst>
            <pc:docMk/>
            <pc:sldMk cId="0" sldId="348"/>
            <ac:picMk id="12" creationId="{07CF545F-9C2E-4446-97CD-AD92990C2B68}"/>
          </ac:picMkLst>
        </pc:pic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23819841" sldId="363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99141022" sldId="365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99141022" sldId="365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6" creationId="{828A5161-06F1-46CF-8AD7-844680A59E13}"/>
          </ac:grpSpMkLst>
        </pc:grpChg>
      </pc:sldChg>
      <pc:sldChg chg="modSp add del mod">
        <pc:chgData name="Jonathan Hudson" userId="f8f8b515-48f0-425a-9b2c-7a1cb9f57f80" providerId="ADAL" clId="{1AE1F064-8060-4BAB-8C3E-82DA1D2F4B70}" dt="2021-04-30T17:24:57.176" v="1618" actId="20577"/>
        <pc:sldMkLst>
          <pc:docMk/>
          <pc:sldMk cId="3987205989" sldId="366"/>
        </pc:sldMkLst>
        <pc:spChg chg="mod">
          <ac:chgData name="Jonathan Hudson" userId="f8f8b515-48f0-425a-9b2c-7a1cb9f57f80" providerId="ADAL" clId="{1AE1F064-8060-4BAB-8C3E-82DA1D2F4B70}" dt="2021-04-30T17:24:57.176" v="1618" actId="20577"/>
          <ac:spMkLst>
            <pc:docMk/>
            <pc:sldMk cId="3987205989" sldId="366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634454954" sldId="367"/>
        </pc:sldMkLst>
      </pc:sldChg>
      <pc:sldChg chg="addSp delSp modSp add del ord setBg delDesignElem">
        <pc:chgData name="Jonathan Hudson" userId="f8f8b515-48f0-425a-9b2c-7a1cb9f57f80" providerId="ADAL" clId="{1AE1F064-8060-4BAB-8C3E-82DA1D2F4B70}" dt="2021-04-30T17:25:47.333" v="1649"/>
        <pc:sldMkLst>
          <pc:docMk/>
          <pc:sldMk cId="2750150202" sldId="38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750150202" sldId="386"/>
            <ac:spMk id="46" creationId="{3A5B4632-C963-4296-86F0-79AA9EA5AE98}"/>
          </ac:spMkLst>
        </pc:spChg>
        <pc:graphicFrameChg chg="mod">
          <ac:chgData name="Jonathan Hudson" userId="f8f8b515-48f0-425a-9b2c-7a1cb9f57f80" providerId="ADAL" clId="{1AE1F064-8060-4BAB-8C3E-82DA1D2F4B70}" dt="2021-04-30T17:25:31.541" v="1647" actId="20577"/>
          <ac:graphicFrameMkLst>
            <pc:docMk/>
            <pc:sldMk cId="2750150202" sldId="386"/>
            <ac:graphicFrameMk id="47" creationId="{2D26871B-0F76-4574-A8F5-B6B9906C4AE6}"/>
          </ac:graphicFrameMkLst>
        </pc:graphicFrame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436513646" sldId="70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730378639" sldId="71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498253270" sldId="711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35403722" sldId="72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606778805" sldId="74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933949237" sldId="74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958558570" sldId="75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101498853" sldId="75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46028696" sldId="75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6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59392020" sldId="75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6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566937346" sldId="776"/>
        </pc:sldMkLst>
      </pc:sldChg>
      <pc:sldChg chg="add del ord setBg">
        <pc:chgData name="Jonathan Hudson" userId="f8f8b515-48f0-425a-9b2c-7a1cb9f57f80" providerId="ADAL" clId="{1AE1F064-8060-4BAB-8C3E-82DA1D2F4B70}" dt="2021-04-30T17:22:40.100" v="1394"/>
        <pc:sldMkLst>
          <pc:docMk/>
          <pc:sldMk cId="264012970" sldId="777"/>
        </pc:sldMkLst>
      </pc:sldChg>
      <pc:sldChg chg="modSp add del mod">
        <pc:chgData name="Jonathan Hudson" userId="f8f8b515-48f0-425a-9b2c-7a1cb9f57f80" providerId="ADAL" clId="{1AE1F064-8060-4BAB-8C3E-82DA1D2F4B70}" dt="2021-04-30T17:25:17.183" v="1646" actId="20577"/>
        <pc:sldMkLst>
          <pc:docMk/>
          <pc:sldMk cId="649459742" sldId="778"/>
        </pc:sldMkLst>
        <pc:spChg chg="mod">
          <ac:chgData name="Jonathan Hudson" userId="f8f8b515-48f0-425a-9b2c-7a1cb9f57f80" providerId="ADAL" clId="{1AE1F064-8060-4BAB-8C3E-82DA1D2F4B70}" dt="2021-04-30T17:25:17.183" v="1646" actId="20577"/>
          <ac:spMkLst>
            <pc:docMk/>
            <pc:sldMk cId="649459742" sldId="778"/>
            <ac:spMk id="2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29762001" sldId="779"/>
        </pc:sldMkLst>
      </pc:sldChg>
      <pc:sldChg chg="modSp add del mod setBg">
        <pc:chgData name="Jonathan Hudson" userId="f8f8b515-48f0-425a-9b2c-7a1cb9f57f80" providerId="ADAL" clId="{1AE1F064-8060-4BAB-8C3E-82DA1D2F4B70}" dt="2021-04-30T17:07:27.379" v="76" actId="20577"/>
        <pc:sldMkLst>
          <pc:docMk/>
          <pc:sldMk cId="2820133970" sldId="779"/>
        </pc:sldMkLst>
        <pc:spChg chg="mod">
          <ac:chgData name="Jonathan Hudson" userId="f8f8b515-48f0-425a-9b2c-7a1cb9f57f80" providerId="ADAL" clId="{1AE1F064-8060-4BAB-8C3E-82DA1D2F4B70}" dt="2021-04-30T17:07:27.379" v="76" actId="20577"/>
          <ac:spMkLst>
            <pc:docMk/>
            <pc:sldMk cId="2820133970" sldId="779"/>
            <ac:spMk id="15" creationId="{A45329DE-62FC-40A9-AE4A-8FEAE438F717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42453597" sldId="78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248034021" sldId="780"/>
        </pc:sldMkLst>
      </pc:sldChg>
      <pc:sldChg chg="modSp add del mod">
        <pc:chgData name="Jonathan Hudson" userId="f8f8b515-48f0-425a-9b2c-7a1cb9f57f80" providerId="ADAL" clId="{1AE1F064-8060-4BAB-8C3E-82DA1D2F4B70}" dt="2021-04-30T17:17:11.672" v="979" actId="20577"/>
        <pc:sldMkLst>
          <pc:docMk/>
          <pc:sldMk cId="1131290216" sldId="781"/>
        </pc:sldMkLst>
        <pc:spChg chg="mod">
          <ac:chgData name="Jonathan Hudson" userId="f8f8b515-48f0-425a-9b2c-7a1cb9f57f80" providerId="ADAL" clId="{1AE1F064-8060-4BAB-8C3E-82DA1D2F4B70}" dt="2021-04-30T17:17:11.672" v="979" actId="20577"/>
          <ac:spMkLst>
            <pc:docMk/>
            <pc:sldMk cId="1131290216" sldId="78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518657710" sldId="781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372289401" sldId="784"/>
        </pc:sldMkLst>
        <pc:spChg chg="add mod">
          <ac:chgData name="Jonathan Hudson" userId="f8f8b515-48f0-425a-9b2c-7a1cb9f57f80" providerId="ADAL" clId="{1AE1F064-8060-4BAB-8C3E-82DA1D2F4B70}" dt="2021-04-30T17:07:20.271" v="66" actId="20577"/>
          <ac:spMkLst>
            <pc:docMk/>
            <pc:sldMk cId="3372289401" sldId="784"/>
            <ac:spMk id="5" creationId="{95D5C7BD-2300-4E1F-A4D3-CDA54338BAC1}"/>
          </ac:spMkLst>
        </pc:spChg>
        <pc:spChg chg="del">
          <ac:chgData name="Jonathan Hudson" userId="f8f8b515-48f0-425a-9b2c-7a1cb9f57f80" providerId="ADAL" clId="{1AE1F064-8060-4BAB-8C3E-82DA1D2F4B70}" dt="2021-04-30T17:06:22.471" v="47" actId="478"/>
          <ac:spMkLst>
            <pc:docMk/>
            <pc:sldMk cId="3372289401" sldId="784"/>
            <ac:spMk id="15" creationId="{A45329DE-62FC-40A9-AE4A-8FEAE438F717}"/>
          </ac:spMkLst>
        </pc:spChg>
        <pc:picChg chg="add mod">
          <ac:chgData name="Jonathan Hudson" userId="f8f8b515-48f0-425a-9b2c-7a1cb9f57f80" providerId="ADAL" clId="{1AE1F064-8060-4BAB-8C3E-82DA1D2F4B70}" dt="2021-04-30T17:07:12.319" v="55" actId="962"/>
          <ac:picMkLst>
            <pc:docMk/>
            <pc:sldMk cId="3372289401" sldId="784"/>
            <ac:picMk id="3" creationId="{4E13D40A-36B2-4195-A53E-B4D0BEFCA30C}"/>
          </ac:picMkLst>
        </pc:picChg>
        <pc:picChg chg="del">
          <ac:chgData name="Jonathan Hudson" userId="f8f8b515-48f0-425a-9b2c-7a1cb9f57f80" providerId="ADAL" clId="{1AE1F064-8060-4BAB-8C3E-82DA1D2F4B70}" dt="2021-04-30T17:06:22.471" v="47" actId="478"/>
          <ac:picMkLst>
            <pc:docMk/>
            <pc:sldMk cId="3372289401" sldId="784"/>
            <ac:picMk id="14" creationId="{A8828D9E-5A83-447C-90E8-9F9D36A5330C}"/>
          </ac:picMkLst>
        </pc:picChg>
      </pc:sldChg>
      <pc:sldChg chg="addSp delSp modSp add mod">
        <pc:chgData name="Jonathan Hudson" userId="f8f8b515-48f0-425a-9b2c-7a1cb9f57f80" providerId="ADAL" clId="{1AE1F064-8060-4BAB-8C3E-82DA1D2F4B70}" dt="2021-04-30T17:12:39.549" v="642" actId="113"/>
        <pc:sldMkLst>
          <pc:docMk/>
          <pc:sldMk cId="1000642106" sldId="785"/>
        </pc:sldMkLst>
        <pc:spChg chg="mod">
          <ac:chgData name="Jonathan Hudson" userId="f8f8b515-48f0-425a-9b2c-7a1cb9f57f80" providerId="ADAL" clId="{1AE1F064-8060-4BAB-8C3E-82DA1D2F4B70}" dt="2021-04-30T17:09:19.079" v="161" actId="20577"/>
          <ac:spMkLst>
            <pc:docMk/>
            <pc:sldMk cId="1000642106" sldId="785"/>
            <ac:spMk id="2" creationId="{00000000-0000-0000-0000-000000000000}"/>
          </ac:spMkLst>
        </pc:spChg>
        <pc:spChg chg="mod">
          <ac:chgData name="Jonathan Hudson" userId="f8f8b515-48f0-425a-9b2c-7a1cb9f57f80" providerId="ADAL" clId="{1AE1F064-8060-4BAB-8C3E-82DA1D2F4B70}" dt="2021-04-30T17:12:39.549" v="642" actId="113"/>
          <ac:spMkLst>
            <pc:docMk/>
            <pc:sldMk cId="1000642106" sldId="785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10:12.381" v="256" actId="22"/>
          <ac:spMkLst>
            <pc:docMk/>
            <pc:sldMk cId="1000642106" sldId="785"/>
            <ac:spMk id="5" creationId="{4BD40747-FCA4-4C2E-ABEF-D4E6566F1D38}"/>
          </ac:spMkLst>
        </pc:spChg>
        <pc:spChg chg="add mod">
          <ac:chgData name="Jonathan Hudson" userId="f8f8b515-48f0-425a-9b2c-7a1cb9f57f80" providerId="ADAL" clId="{1AE1F064-8060-4BAB-8C3E-82DA1D2F4B70}" dt="2021-04-30T17:12:25.124" v="637" actId="113"/>
          <ac:spMkLst>
            <pc:docMk/>
            <pc:sldMk cId="1000642106" sldId="785"/>
            <ac:spMk id="6" creationId="{24A46ED6-DA5F-4732-9DC6-A70C8C740BB2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656954170" sldId="785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753185896" sldId="786"/>
        </pc:sldMkLst>
      </pc:sldChg>
      <pc:sldChg chg="addSp modSp add mod">
        <pc:chgData name="Jonathan Hudson" userId="f8f8b515-48f0-425a-9b2c-7a1cb9f57f80" providerId="ADAL" clId="{1AE1F064-8060-4BAB-8C3E-82DA1D2F4B70}" dt="2021-04-30T17:15:58.111" v="874" actId="1076"/>
        <pc:sldMkLst>
          <pc:docMk/>
          <pc:sldMk cId="2135761984" sldId="786"/>
        </pc:sldMkLst>
        <pc:spChg chg="add mod">
          <ac:chgData name="Jonathan Hudson" userId="f8f8b515-48f0-425a-9b2c-7a1cb9f57f80" providerId="ADAL" clId="{1AE1F064-8060-4BAB-8C3E-82DA1D2F4B70}" dt="2021-04-30T17:15:58.111" v="874" actId="1076"/>
          <ac:spMkLst>
            <pc:docMk/>
            <pc:sldMk cId="2135761984" sldId="786"/>
            <ac:spMk id="7" creationId="{0E6B93AF-3585-40FE-8B33-2C8BECC3D5BA}"/>
          </ac:spMkLst>
        </pc:spChg>
        <pc:cxnChg chg="add mod">
          <ac:chgData name="Jonathan Hudson" userId="f8f8b515-48f0-425a-9b2c-7a1cb9f57f80" providerId="ADAL" clId="{1AE1F064-8060-4BAB-8C3E-82DA1D2F4B70}" dt="2021-04-30T17:14:06.493" v="646" actId="1582"/>
          <ac:cxnSpMkLst>
            <pc:docMk/>
            <pc:sldMk cId="2135761984" sldId="786"/>
            <ac:cxnSpMk id="5" creationId="{A74CC19E-DED7-4ED5-B12F-40A3D2B501FD}"/>
          </ac:cxnSpMkLst>
        </pc:cxn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07280566" sldId="787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24537494" sldId="78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24537494" sldId="788"/>
            <ac:spMk id="10" creationId="{3A5B4632-C963-4296-86F0-79AA9EA5AE98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718311832" sldId="789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718311832" sldId="789"/>
            <ac:spMk id="10" creationId="{07E773EB-1EC1-4E49-9DE2-E6F460497242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353853543" sldId="790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177850077" sldId="791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177850077" sldId="791"/>
            <ac:spMk id="14" creationId="{1707FC24-6981-43D9-B525-C7832BA22463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744238716" sldId="79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89808397" sldId="79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12131057" sldId="794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186555623" sldId="795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6:18.584" v="45"/>
          <ac:picMkLst>
            <pc:docMk/>
            <pc:sldMk cId="1186555623" sldId="795"/>
            <ac:picMk id="12" creationId="{07CF545F-9C2E-4446-97CD-AD92990C2B68}"/>
          </ac:picMkLst>
        </pc:pic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374626924" sldId="796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469195567" sldId="797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731504178" sldId="798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077174138" sldId="799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32244440" sldId="800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875561953" sldId="80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628627192" sldId="80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628627192" sldId="802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6" creationId="{828A5161-06F1-46CF-8AD7-844680A59E13}"/>
          </ac:grpSpMkLst>
        </pc:gr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752776266" sldId="803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538145717" sldId="804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530363673" sldId="805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571830008" sldId="806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2934194904" sldId="807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934194904" sldId="807"/>
            <ac:spMk id="46" creationId="{3A5B4632-C963-4296-86F0-79AA9EA5AE98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3902032276" sldId="80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3902032276" sldId="808"/>
            <ac:grpSpMk id="13" creationId="{088B852E-5494-418B-A833-75CF016A9E20}"/>
          </ac:grpSpMkLst>
        </pc:grpChg>
      </pc:sldChg>
      <pc:sldMasterChg chg="del delSldLayout">
        <pc:chgData name="Jonathan Hudson" userId="f8f8b515-48f0-425a-9b2c-7a1cb9f57f80" providerId="ADAL" clId="{1AE1F064-8060-4BAB-8C3E-82DA1D2F4B70}" dt="2021-04-30T17:04:15.108" v="13" actId="47"/>
        <pc:sldMasterMkLst>
          <pc:docMk/>
          <pc:sldMasterMk cId="3615683641" sldId="2147483680"/>
        </pc:sldMasterMkLst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39289767" sldId="214748368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851748126" sldId="214748368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290266640" sldId="214748368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6471026" sldId="214748368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8053994" sldId="214748368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197386198" sldId="214748368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590633758" sldId="214748368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8982646" sldId="214748368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157673142" sldId="214748368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70161901" sldId="2147483690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943120731" sldId="214748369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258360385" sldId="214748369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999603897" sldId="214748369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60405956" sldId="214748369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528650" sldId="214748369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470507165" sldId="214748369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81816286" sldId="214748369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619556393" sldId="214748369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92355900" sldId="214748369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165674326" sldId="2147483700"/>
          </pc:sldLayoutMkLst>
        </pc:sldLayoutChg>
      </pc:sldMasterChg>
    </pc:docChg>
  </pc:docChgLst>
  <pc:docChgLst>
    <pc:chgData name="Jonathan Hudson" userId="f8f8b515-48f0-425a-9b2c-7a1cb9f57f80" providerId="ADAL" clId="{165A1658-8B0D-4634-9023-7E47C2C221E9}"/>
    <pc:docChg chg="undo custSel addSld delSld modSld delMainMaster">
      <pc:chgData name="Jonathan Hudson" userId="f8f8b515-48f0-425a-9b2c-7a1cb9f57f80" providerId="ADAL" clId="{165A1658-8B0D-4634-9023-7E47C2C221E9}" dt="2021-05-19T17:21:29.961" v="143" actId="1036"/>
      <pc:docMkLst>
        <pc:docMk/>
      </pc:docMkLst>
      <pc:sldChg chg="modSp mod">
        <pc:chgData name="Jonathan Hudson" userId="f8f8b515-48f0-425a-9b2c-7a1cb9f57f80" providerId="ADAL" clId="{165A1658-8B0D-4634-9023-7E47C2C221E9}" dt="2021-05-03T17:05:53.253" v="17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65A1658-8B0D-4634-9023-7E47C2C221E9}" dt="2021-05-03T17:05:53.253" v="17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65A1658-8B0D-4634-9023-7E47C2C221E9}" dt="2021-05-03T17:06:03.993" v="19" actId="6549"/>
        <pc:sldMkLst>
          <pc:docMk/>
          <pc:sldMk cId="561393562" sldId="271"/>
        </pc:sldMkLst>
        <pc:spChg chg="mod">
          <ac:chgData name="Jonathan Hudson" userId="f8f8b515-48f0-425a-9b2c-7a1cb9f57f80" providerId="ADAL" clId="{165A1658-8B0D-4634-9023-7E47C2C221E9}" dt="2021-05-03T17:06:03.993" v="19" actId="6549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76666395" sldId="31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102869499" sldId="332"/>
        </pc:sldMkLst>
      </pc:sldChg>
      <pc:sldChg chg="delSp add mod">
        <pc:chgData name="Jonathan Hudson" userId="f8f8b515-48f0-425a-9b2c-7a1cb9f57f80" providerId="ADAL" clId="{165A1658-8B0D-4634-9023-7E47C2C221E9}" dt="2021-05-19T17:14:21.408" v="22" actId="478"/>
        <pc:sldMkLst>
          <pc:docMk/>
          <pc:sldMk cId="3640474164" sldId="374"/>
        </pc:sldMkLst>
        <pc:spChg chg="del">
          <ac:chgData name="Jonathan Hudson" userId="f8f8b515-48f0-425a-9b2c-7a1cb9f57f80" providerId="ADAL" clId="{165A1658-8B0D-4634-9023-7E47C2C221E9}" dt="2021-05-19T17:14:21.408" v="22" actId="478"/>
          <ac:spMkLst>
            <pc:docMk/>
            <pc:sldMk cId="3640474164" sldId="374"/>
            <ac:spMk id="4" creationId="{00000000-0000-0000-0000-000000000000}"/>
          </ac:spMkLst>
        </pc:spChg>
      </pc:sldChg>
      <pc:sldChg chg="delSp add mod">
        <pc:chgData name="Jonathan Hudson" userId="f8f8b515-48f0-425a-9b2c-7a1cb9f57f80" providerId="ADAL" clId="{165A1658-8B0D-4634-9023-7E47C2C221E9}" dt="2021-05-19T17:14:22.372" v="23" actId="478"/>
        <pc:sldMkLst>
          <pc:docMk/>
          <pc:sldMk cId="2318793161" sldId="375"/>
        </pc:sldMkLst>
        <pc:spChg chg="del">
          <ac:chgData name="Jonathan Hudson" userId="f8f8b515-48f0-425a-9b2c-7a1cb9f57f80" providerId="ADAL" clId="{165A1658-8B0D-4634-9023-7E47C2C221E9}" dt="2021-05-19T17:14:22.372" v="23" actId="478"/>
          <ac:spMkLst>
            <pc:docMk/>
            <pc:sldMk cId="2318793161" sldId="37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002244866" sldId="38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861965474" sldId="39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343741237" sldId="404"/>
        </pc:sldMkLst>
      </pc:sldChg>
      <pc:sldChg chg="delSp add mod">
        <pc:chgData name="Jonathan Hudson" userId="f8f8b515-48f0-425a-9b2c-7a1cb9f57f80" providerId="ADAL" clId="{165A1658-8B0D-4634-9023-7E47C2C221E9}" dt="2021-05-19T17:14:23.221" v="24" actId="478"/>
        <pc:sldMkLst>
          <pc:docMk/>
          <pc:sldMk cId="4034502635" sldId="407"/>
        </pc:sldMkLst>
        <pc:spChg chg="del">
          <ac:chgData name="Jonathan Hudson" userId="f8f8b515-48f0-425a-9b2c-7a1cb9f57f80" providerId="ADAL" clId="{165A1658-8B0D-4634-9023-7E47C2C221E9}" dt="2021-05-19T17:14:23.221" v="24" actId="478"/>
          <ac:spMkLst>
            <pc:docMk/>
            <pc:sldMk cId="4034502635" sldId="407"/>
            <ac:spMk id="4" creationId="{00000000-0000-0000-0000-000000000000}"/>
          </ac:spMkLst>
        </pc:spChg>
      </pc:sldChg>
      <pc:sldChg chg="addSp delSp add mod">
        <pc:chgData name="Jonathan Hudson" userId="f8f8b515-48f0-425a-9b2c-7a1cb9f57f80" providerId="ADAL" clId="{165A1658-8B0D-4634-9023-7E47C2C221E9}" dt="2021-05-19T17:15:15.938" v="36" actId="478"/>
        <pc:sldMkLst>
          <pc:docMk/>
          <pc:sldMk cId="2430268785" sldId="408"/>
        </pc:sldMkLst>
        <pc:spChg chg="add del">
          <ac:chgData name="Jonathan Hudson" userId="f8f8b515-48f0-425a-9b2c-7a1cb9f57f80" providerId="ADAL" clId="{165A1658-8B0D-4634-9023-7E47C2C221E9}" dt="2021-05-19T17:15:15.938" v="36" actId="478"/>
          <ac:spMkLst>
            <pc:docMk/>
            <pc:sldMk cId="2430268785" sldId="408"/>
            <ac:spMk id="4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6:19.430" v="49" actId="14100"/>
        <pc:sldMkLst>
          <pc:docMk/>
          <pc:sldMk cId="1008428007" sldId="418"/>
        </pc:sldMkLst>
        <pc:spChg chg="mod">
          <ac:chgData name="Jonathan Hudson" userId="f8f8b515-48f0-425a-9b2c-7a1cb9f57f80" providerId="ADAL" clId="{165A1658-8B0D-4634-9023-7E47C2C221E9}" dt="2021-05-19T17:16:19.430" v="49" actId="14100"/>
          <ac:spMkLst>
            <pc:docMk/>
            <pc:sldMk cId="1008428007" sldId="418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6:12.876" v="48" actId="478"/>
          <ac:spMkLst>
            <pc:docMk/>
            <pc:sldMk cId="1008428007" sldId="418"/>
            <ac:spMk id="4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6:45.857" v="53" actId="14100"/>
        <pc:sldMkLst>
          <pc:docMk/>
          <pc:sldMk cId="3716998756" sldId="420"/>
        </pc:sldMkLst>
        <pc:spChg chg="mod">
          <ac:chgData name="Jonathan Hudson" userId="f8f8b515-48f0-425a-9b2c-7a1cb9f57f80" providerId="ADAL" clId="{165A1658-8B0D-4634-9023-7E47C2C221E9}" dt="2021-05-19T17:16:45.857" v="53" actId="14100"/>
          <ac:spMkLst>
            <pc:docMk/>
            <pc:sldMk cId="3716998756" sldId="420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6:38.143" v="52" actId="478"/>
          <ac:spMkLst>
            <pc:docMk/>
            <pc:sldMk cId="3716998756" sldId="420"/>
            <ac:spMk id="4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7:00.906" v="57" actId="14100"/>
        <pc:sldMkLst>
          <pc:docMk/>
          <pc:sldMk cId="1945647723" sldId="422"/>
        </pc:sldMkLst>
        <pc:spChg chg="mod">
          <ac:chgData name="Jonathan Hudson" userId="f8f8b515-48f0-425a-9b2c-7a1cb9f57f80" providerId="ADAL" clId="{165A1658-8B0D-4634-9023-7E47C2C221E9}" dt="2021-05-19T17:17:00.906" v="57" actId="14100"/>
          <ac:spMkLst>
            <pc:docMk/>
            <pc:sldMk cId="1945647723" sldId="422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6:56.311" v="56" actId="478"/>
          <ac:spMkLst>
            <pc:docMk/>
            <pc:sldMk cId="1945647723" sldId="422"/>
            <ac:spMk id="4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7:10.131" v="59" actId="14100"/>
        <pc:sldMkLst>
          <pc:docMk/>
          <pc:sldMk cId="4274944973" sldId="423"/>
        </pc:sldMkLst>
        <pc:spChg chg="mod">
          <ac:chgData name="Jonathan Hudson" userId="f8f8b515-48f0-425a-9b2c-7a1cb9f57f80" providerId="ADAL" clId="{165A1658-8B0D-4634-9023-7E47C2C221E9}" dt="2021-05-19T17:17:10.131" v="59" actId="14100"/>
          <ac:spMkLst>
            <pc:docMk/>
            <pc:sldMk cId="4274944973" sldId="423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7:04.186" v="58" actId="478"/>
          <ac:spMkLst>
            <pc:docMk/>
            <pc:sldMk cId="4274944973" sldId="423"/>
            <ac:spMk id="4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5:22.955" v="39" actId="1076"/>
        <pc:sldMkLst>
          <pc:docMk/>
          <pc:sldMk cId="3973957792" sldId="424"/>
        </pc:sldMkLst>
        <pc:spChg chg="del">
          <ac:chgData name="Jonathan Hudson" userId="f8f8b515-48f0-425a-9b2c-7a1cb9f57f80" providerId="ADAL" clId="{165A1658-8B0D-4634-9023-7E47C2C221E9}" dt="2021-05-19T17:15:18.345" v="37" actId="478"/>
          <ac:spMkLst>
            <pc:docMk/>
            <pc:sldMk cId="3973957792" sldId="424"/>
            <ac:spMk id="4" creationId="{00000000-0000-0000-0000-000000000000}"/>
          </ac:spMkLst>
        </pc:spChg>
        <pc:spChg chg="mod">
          <ac:chgData name="Jonathan Hudson" userId="f8f8b515-48f0-425a-9b2c-7a1cb9f57f80" providerId="ADAL" clId="{165A1658-8B0D-4634-9023-7E47C2C221E9}" dt="2021-05-19T17:15:22.955" v="39" actId="1076"/>
          <ac:spMkLst>
            <pc:docMk/>
            <pc:sldMk cId="3973957792" sldId="424"/>
            <ac:spMk id="17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7:33.951" v="64" actId="14100"/>
        <pc:sldMkLst>
          <pc:docMk/>
          <pc:sldMk cId="1807606882" sldId="426"/>
        </pc:sldMkLst>
        <pc:spChg chg="mod">
          <ac:chgData name="Jonathan Hudson" userId="f8f8b515-48f0-425a-9b2c-7a1cb9f57f80" providerId="ADAL" clId="{165A1658-8B0D-4634-9023-7E47C2C221E9}" dt="2021-05-19T17:17:33.951" v="64" actId="14100"/>
          <ac:spMkLst>
            <pc:docMk/>
            <pc:sldMk cId="1807606882" sldId="426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7:25.286" v="63" actId="478"/>
          <ac:spMkLst>
            <pc:docMk/>
            <pc:sldMk cId="1807606882" sldId="426"/>
            <ac:spMk id="4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7:44.655" v="66" actId="14100"/>
        <pc:sldMkLst>
          <pc:docMk/>
          <pc:sldMk cId="1613641308" sldId="427"/>
        </pc:sldMkLst>
        <pc:spChg chg="mod">
          <ac:chgData name="Jonathan Hudson" userId="f8f8b515-48f0-425a-9b2c-7a1cb9f57f80" providerId="ADAL" clId="{165A1658-8B0D-4634-9023-7E47C2C221E9}" dt="2021-05-19T17:17:44.655" v="66" actId="14100"/>
          <ac:spMkLst>
            <pc:docMk/>
            <pc:sldMk cId="1613641308" sldId="427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7:37.250" v="65" actId="478"/>
          <ac:spMkLst>
            <pc:docMk/>
            <pc:sldMk cId="1613641308" sldId="427"/>
            <ac:spMk id="4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8:21.066" v="76" actId="14100"/>
        <pc:sldMkLst>
          <pc:docMk/>
          <pc:sldMk cId="4240799003" sldId="430"/>
        </pc:sldMkLst>
        <pc:spChg chg="mod">
          <ac:chgData name="Jonathan Hudson" userId="f8f8b515-48f0-425a-9b2c-7a1cb9f57f80" providerId="ADAL" clId="{165A1658-8B0D-4634-9023-7E47C2C221E9}" dt="2021-05-19T17:18:21.066" v="76" actId="14100"/>
          <ac:spMkLst>
            <pc:docMk/>
            <pc:sldMk cId="4240799003" sldId="430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8:15.518" v="75" actId="478"/>
          <ac:spMkLst>
            <pc:docMk/>
            <pc:sldMk cId="4240799003" sldId="430"/>
            <ac:spMk id="4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8:13.611" v="74" actId="14100"/>
        <pc:sldMkLst>
          <pc:docMk/>
          <pc:sldMk cId="926653733" sldId="431"/>
        </pc:sldMkLst>
        <pc:spChg chg="mod">
          <ac:chgData name="Jonathan Hudson" userId="f8f8b515-48f0-425a-9b2c-7a1cb9f57f80" providerId="ADAL" clId="{165A1658-8B0D-4634-9023-7E47C2C221E9}" dt="2021-05-19T17:18:13.611" v="74" actId="14100"/>
          <ac:spMkLst>
            <pc:docMk/>
            <pc:sldMk cId="926653733" sldId="431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8:09.798" v="73" actId="478"/>
          <ac:spMkLst>
            <pc:docMk/>
            <pc:sldMk cId="926653733" sldId="431"/>
            <ac:spMk id="4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21:27.333" v="137" actId="1036"/>
        <pc:sldMkLst>
          <pc:docMk/>
          <pc:sldMk cId="2361401433" sldId="434"/>
        </pc:sldMkLst>
        <pc:spChg chg="mod">
          <ac:chgData name="Jonathan Hudson" userId="f8f8b515-48f0-425a-9b2c-7a1cb9f57f80" providerId="ADAL" clId="{165A1658-8B0D-4634-9023-7E47C2C221E9}" dt="2021-05-19T17:18:53.375" v="86" actId="14100"/>
          <ac:spMkLst>
            <pc:docMk/>
            <pc:sldMk cId="2361401433" sldId="434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8:48.858" v="85" actId="478"/>
          <ac:spMkLst>
            <pc:docMk/>
            <pc:sldMk cId="2361401433" sldId="434"/>
            <ac:spMk id="4" creationId="{00000000-0000-0000-0000-000000000000}"/>
          </ac:spMkLst>
        </pc:spChg>
        <pc:spChg chg="mod">
          <ac:chgData name="Jonathan Hudson" userId="f8f8b515-48f0-425a-9b2c-7a1cb9f57f80" providerId="ADAL" clId="{165A1658-8B0D-4634-9023-7E47C2C221E9}" dt="2021-05-19T17:21:27.333" v="137" actId="1036"/>
          <ac:spMkLst>
            <pc:docMk/>
            <pc:sldMk cId="2361401433" sldId="434"/>
            <ac:spMk id="8" creationId="{00000000-0000-0000-0000-000000000000}"/>
          </ac:spMkLst>
        </pc:spChg>
        <pc:spChg chg="mod">
          <ac:chgData name="Jonathan Hudson" userId="f8f8b515-48f0-425a-9b2c-7a1cb9f57f80" providerId="ADAL" clId="{165A1658-8B0D-4634-9023-7E47C2C221E9}" dt="2021-05-19T17:21:27.333" v="137" actId="1036"/>
          <ac:spMkLst>
            <pc:docMk/>
            <pc:sldMk cId="2361401433" sldId="434"/>
            <ac:spMk id="25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8:33.447" v="80" actId="14100"/>
        <pc:sldMkLst>
          <pc:docMk/>
          <pc:sldMk cId="37891091" sldId="435"/>
        </pc:sldMkLst>
        <pc:spChg chg="mod">
          <ac:chgData name="Jonathan Hudson" userId="f8f8b515-48f0-425a-9b2c-7a1cb9f57f80" providerId="ADAL" clId="{165A1658-8B0D-4634-9023-7E47C2C221E9}" dt="2021-05-19T17:18:33.447" v="80" actId="14100"/>
          <ac:spMkLst>
            <pc:docMk/>
            <pc:sldMk cId="37891091" sldId="435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8:28.941" v="79" actId="478"/>
          <ac:spMkLst>
            <pc:docMk/>
            <pc:sldMk cId="37891091" sldId="435"/>
            <ac:spMk id="4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9:00.988" v="89" actId="14100"/>
        <pc:sldMkLst>
          <pc:docMk/>
          <pc:sldMk cId="1944550993" sldId="436"/>
        </pc:sldMkLst>
        <pc:spChg chg="mod">
          <ac:chgData name="Jonathan Hudson" userId="f8f8b515-48f0-425a-9b2c-7a1cb9f57f80" providerId="ADAL" clId="{165A1658-8B0D-4634-9023-7E47C2C221E9}" dt="2021-05-19T17:19:00.988" v="89" actId="14100"/>
          <ac:spMkLst>
            <pc:docMk/>
            <pc:sldMk cId="1944550993" sldId="436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8:54.851" v="87" actId="478"/>
          <ac:spMkLst>
            <pc:docMk/>
            <pc:sldMk cId="1944550993" sldId="436"/>
            <ac:spMk id="4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21:22.821" v="132" actId="1036"/>
        <pc:sldMkLst>
          <pc:docMk/>
          <pc:sldMk cId="2128581119" sldId="437"/>
        </pc:sldMkLst>
        <pc:spChg chg="mod">
          <ac:chgData name="Jonathan Hudson" userId="f8f8b515-48f0-425a-9b2c-7a1cb9f57f80" providerId="ADAL" clId="{165A1658-8B0D-4634-9023-7E47C2C221E9}" dt="2021-05-19T17:19:11.617" v="91" actId="14100"/>
          <ac:spMkLst>
            <pc:docMk/>
            <pc:sldMk cId="2128581119" sldId="437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9:02.879" v="90" actId="478"/>
          <ac:spMkLst>
            <pc:docMk/>
            <pc:sldMk cId="2128581119" sldId="437"/>
            <ac:spMk id="4" creationId="{00000000-0000-0000-0000-000000000000}"/>
          </ac:spMkLst>
        </pc:spChg>
        <pc:spChg chg="mod">
          <ac:chgData name="Jonathan Hudson" userId="f8f8b515-48f0-425a-9b2c-7a1cb9f57f80" providerId="ADAL" clId="{165A1658-8B0D-4634-9023-7E47C2C221E9}" dt="2021-05-19T17:21:22.821" v="132" actId="1036"/>
          <ac:spMkLst>
            <pc:docMk/>
            <pc:sldMk cId="2128581119" sldId="437"/>
            <ac:spMk id="8" creationId="{00000000-0000-0000-0000-000000000000}"/>
          </ac:spMkLst>
        </pc:spChg>
        <pc:spChg chg="mod">
          <ac:chgData name="Jonathan Hudson" userId="f8f8b515-48f0-425a-9b2c-7a1cb9f57f80" providerId="ADAL" clId="{165A1658-8B0D-4634-9023-7E47C2C221E9}" dt="2021-05-19T17:21:22.821" v="132" actId="1036"/>
          <ac:spMkLst>
            <pc:docMk/>
            <pc:sldMk cId="2128581119" sldId="437"/>
            <ac:spMk id="26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9:18.363" v="93" actId="14100"/>
        <pc:sldMkLst>
          <pc:docMk/>
          <pc:sldMk cId="4060155871" sldId="438"/>
        </pc:sldMkLst>
        <pc:spChg chg="mod">
          <ac:chgData name="Jonathan Hudson" userId="f8f8b515-48f0-425a-9b2c-7a1cb9f57f80" providerId="ADAL" clId="{165A1658-8B0D-4634-9023-7E47C2C221E9}" dt="2021-05-19T17:19:18.363" v="93" actId="14100"/>
          <ac:spMkLst>
            <pc:docMk/>
            <pc:sldMk cId="4060155871" sldId="438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9:13.493" v="92" actId="478"/>
          <ac:spMkLst>
            <pc:docMk/>
            <pc:sldMk cId="4060155871" sldId="438"/>
            <ac:spMk id="4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21:19.089" v="124" actId="1036"/>
        <pc:sldMkLst>
          <pc:docMk/>
          <pc:sldMk cId="4079090475" sldId="439"/>
        </pc:sldMkLst>
        <pc:spChg chg="mod">
          <ac:chgData name="Jonathan Hudson" userId="f8f8b515-48f0-425a-9b2c-7a1cb9f57f80" providerId="ADAL" clId="{165A1658-8B0D-4634-9023-7E47C2C221E9}" dt="2021-05-19T17:19:25.809" v="95" actId="14100"/>
          <ac:spMkLst>
            <pc:docMk/>
            <pc:sldMk cId="4079090475" sldId="439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9:20.447" v="94" actId="478"/>
          <ac:spMkLst>
            <pc:docMk/>
            <pc:sldMk cId="4079090475" sldId="439"/>
            <ac:spMk id="4" creationId="{00000000-0000-0000-0000-000000000000}"/>
          </ac:spMkLst>
        </pc:spChg>
        <pc:spChg chg="mod">
          <ac:chgData name="Jonathan Hudson" userId="f8f8b515-48f0-425a-9b2c-7a1cb9f57f80" providerId="ADAL" clId="{165A1658-8B0D-4634-9023-7E47C2C221E9}" dt="2021-05-19T17:21:19.089" v="124" actId="1036"/>
          <ac:spMkLst>
            <pc:docMk/>
            <pc:sldMk cId="4079090475" sldId="439"/>
            <ac:spMk id="8" creationId="{00000000-0000-0000-0000-000000000000}"/>
          </ac:spMkLst>
        </pc:spChg>
        <pc:spChg chg="mod">
          <ac:chgData name="Jonathan Hudson" userId="f8f8b515-48f0-425a-9b2c-7a1cb9f57f80" providerId="ADAL" clId="{165A1658-8B0D-4634-9023-7E47C2C221E9}" dt="2021-05-19T17:21:19.089" v="124" actId="1036"/>
          <ac:spMkLst>
            <pc:docMk/>
            <pc:sldMk cId="4079090475" sldId="439"/>
            <ac:spMk id="24" creationId="{00000000-0000-0000-0000-000000000000}"/>
          </ac:spMkLst>
        </pc:spChg>
        <pc:spChg chg="mod">
          <ac:chgData name="Jonathan Hudson" userId="f8f8b515-48f0-425a-9b2c-7a1cb9f57f80" providerId="ADAL" clId="{165A1658-8B0D-4634-9023-7E47C2C221E9}" dt="2021-05-19T17:21:19.089" v="124" actId="1036"/>
          <ac:spMkLst>
            <pc:docMk/>
            <pc:sldMk cId="4079090475" sldId="439"/>
            <ac:spMk id="28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9:33.563" v="97" actId="14100"/>
        <pc:sldMkLst>
          <pc:docMk/>
          <pc:sldMk cId="2410745079" sldId="440"/>
        </pc:sldMkLst>
        <pc:spChg chg="mod">
          <ac:chgData name="Jonathan Hudson" userId="f8f8b515-48f0-425a-9b2c-7a1cb9f57f80" providerId="ADAL" clId="{165A1658-8B0D-4634-9023-7E47C2C221E9}" dt="2021-05-19T17:19:33.563" v="97" actId="14100"/>
          <ac:spMkLst>
            <pc:docMk/>
            <pc:sldMk cId="2410745079" sldId="440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9:27.435" v="96" actId="478"/>
          <ac:spMkLst>
            <pc:docMk/>
            <pc:sldMk cId="2410745079" sldId="440"/>
            <ac:spMk id="4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9:40.379" v="99" actId="14100"/>
        <pc:sldMkLst>
          <pc:docMk/>
          <pc:sldMk cId="1304459756" sldId="441"/>
        </pc:sldMkLst>
        <pc:spChg chg="mod">
          <ac:chgData name="Jonathan Hudson" userId="f8f8b515-48f0-425a-9b2c-7a1cb9f57f80" providerId="ADAL" clId="{165A1658-8B0D-4634-9023-7E47C2C221E9}" dt="2021-05-19T17:19:40.379" v="99" actId="14100"/>
          <ac:spMkLst>
            <pc:docMk/>
            <pc:sldMk cId="1304459756" sldId="441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9:35.179" v="98" actId="478"/>
          <ac:spMkLst>
            <pc:docMk/>
            <pc:sldMk cId="1304459756" sldId="441"/>
            <ac:spMk id="4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9:47.724" v="101" actId="14100"/>
        <pc:sldMkLst>
          <pc:docMk/>
          <pc:sldMk cId="1602431485" sldId="442"/>
        </pc:sldMkLst>
        <pc:spChg chg="mod">
          <ac:chgData name="Jonathan Hudson" userId="f8f8b515-48f0-425a-9b2c-7a1cb9f57f80" providerId="ADAL" clId="{165A1658-8B0D-4634-9023-7E47C2C221E9}" dt="2021-05-19T17:19:47.724" v="101" actId="14100"/>
          <ac:spMkLst>
            <pc:docMk/>
            <pc:sldMk cId="1602431485" sldId="442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9:42.329" v="100" actId="478"/>
          <ac:spMkLst>
            <pc:docMk/>
            <pc:sldMk cId="1602431485" sldId="442"/>
            <ac:spMk id="4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9:52.029" v="103" actId="14100"/>
        <pc:sldMkLst>
          <pc:docMk/>
          <pc:sldMk cId="476033658" sldId="443"/>
        </pc:sldMkLst>
        <pc:spChg chg="mod">
          <ac:chgData name="Jonathan Hudson" userId="f8f8b515-48f0-425a-9b2c-7a1cb9f57f80" providerId="ADAL" clId="{165A1658-8B0D-4634-9023-7E47C2C221E9}" dt="2021-05-19T17:19:52.029" v="103" actId="14100"/>
          <ac:spMkLst>
            <pc:docMk/>
            <pc:sldMk cId="476033658" sldId="443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9:49.146" v="102" actId="478"/>
          <ac:spMkLst>
            <pc:docMk/>
            <pc:sldMk cId="476033658" sldId="443"/>
            <ac:spMk id="4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9:57.706" v="105" actId="14100"/>
        <pc:sldMkLst>
          <pc:docMk/>
          <pc:sldMk cId="2242395530" sldId="444"/>
        </pc:sldMkLst>
        <pc:spChg chg="mod">
          <ac:chgData name="Jonathan Hudson" userId="f8f8b515-48f0-425a-9b2c-7a1cb9f57f80" providerId="ADAL" clId="{165A1658-8B0D-4634-9023-7E47C2C221E9}" dt="2021-05-19T17:19:57.706" v="105" actId="14100"/>
          <ac:spMkLst>
            <pc:docMk/>
            <pc:sldMk cId="2242395530" sldId="444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9:53.810" v="104" actId="478"/>
          <ac:spMkLst>
            <pc:docMk/>
            <pc:sldMk cId="2242395530" sldId="444"/>
            <ac:spMk id="4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20:02.392" v="107" actId="14100"/>
        <pc:sldMkLst>
          <pc:docMk/>
          <pc:sldMk cId="1834285443" sldId="445"/>
        </pc:sldMkLst>
        <pc:spChg chg="mod">
          <ac:chgData name="Jonathan Hudson" userId="f8f8b515-48f0-425a-9b2c-7a1cb9f57f80" providerId="ADAL" clId="{165A1658-8B0D-4634-9023-7E47C2C221E9}" dt="2021-05-19T17:20:02.392" v="107" actId="14100"/>
          <ac:spMkLst>
            <pc:docMk/>
            <pc:sldMk cId="1834285443" sldId="445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9:59.118" v="106" actId="478"/>
          <ac:spMkLst>
            <pc:docMk/>
            <pc:sldMk cId="1834285443" sldId="445"/>
            <ac:spMk id="4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21:29.961" v="143" actId="1036"/>
        <pc:sldMkLst>
          <pc:docMk/>
          <pc:sldMk cId="700485888" sldId="453"/>
        </pc:sldMkLst>
        <pc:spChg chg="mod">
          <ac:chgData name="Jonathan Hudson" userId="f8f8b515-48f0-425a-9b2c-7a1cb9f57f80" providerId="ADAL" clId="{165A1658-8B0D-4634-9023-7E47C2C221E9}" dt="2021-05-19T17:18:47.347" v="84" actId="14100"/>
          <ac:spMkLst>
            <pc:docMk/>
            <pc:sldMk cId="700485888" sldId="453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8:41.408" v="83" actId="478"/>
          <ac:spMkLst>
            <pc:docMk/>
            <pc:sldMk cId="700485888" sldId="453"/>
            <ac:spMk id="4" creationId="{00000000-0000-0000-0000-000000000000}"/>
          </ac:spMkLst>
        </pc:spChg>
        <pc:spChg chg="mod">
          <ac:chgData name="Jonathan Hudson" userId="f8f8b515-48f0-425a-9b2c-7a1cb9f57f80" providerId="ADAL" clId="{165A1658-8B0D-4634-9023-7E47C2C221E9}" dt="2021-05-19T17:21:29.961" v="143" actId="1036"/>
          <ac:spMkLst>
            <pc:docMk/>
            <pc:sldMk cId="700485888" sldId="453"/>
            <ac:spMk id="21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8:39.401" v="82" actId="14100"/>
        <pc:sldMkLst>
          <pc:docMk/>
          <pc:sldMk cId="4088801106" sldId="454"/>
        </pc:sldMkLst>
        <pc:spChg chg="mod">
          <ac:chgData name="Jonathan Hudson" userId="f8f8b515-48f0-425a-9b2c-7a1cb9f57f80" providerId="ADAL" clId="{165A1658-8B0D-4634-9023-7E47C2C221E9}" dt="2021-05-19T17:18:39.401" v="82" actId="14100"/>
          <ac:spMkLst>
            <pc:docMk/>
            <pc:sldMk cId="4088801106" sldId="454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8:36.322" v="81" actId="478"/>
          <ac:spMkLst>
            <pc:docMk/>
            <pc:sldMk cId="4088801106" sldId="454"/>
            <ac:spMk id="4" creationId="{00000000-0000-0000-0000-000000000000}"/>
          </ac:spMkLst>
        </pc:spChg>
      </pc:sldChg>
      <pc:sldChg chg="addSp delSp modSp add mod">
        <pc:chgData name="Jonathan Hudson" userId="f8f8b515-48f0-425a-9b2c-7a1cb9f57f80" providerId="ADAL" clId="{165A1658-8B0D-4634-9023-7E47C2C221E9}" dt="2021-05-19T17:20:11.001" v="111" actId="14100"/>
        <pc:sldMkLst>
          <pc:docMk/>
          <pc:sldMk cId="2004505605" sldId="455"/>
        </pc:sldMkLst>
        <pc:spChg chg="add del mod">
          <ac:chgData name="Jonathan Hudson" userId="f8f8b515-48f0-425a-9b2c-7a1cb9f57f80" providerId="ADAL" clId="{165A1658-8B0D-4634-9023-7E47C2C221E9}" dt="2021-05-19T17:20:11.001" v="111" actId="14100"/>
          <ac:spMkLst>
            <pc:docMk/>
            <pc:sldMk cId="2004505605" sldId="455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20:05.133" v="108" actId="478"/>
          <ac:spMkLst>
            <pc:docMk/>
            <pc:sldMk cId="2004505605" sldId="455"/>
            <ac:spMk id="4" creationId="{00000000-0000-0000-0000-000000000000}"/>
          </ac:spMkLst>
        </pc:spChg>
        <pc:spChg chg="add del mod">
          <ac:chgData name="Jonathan Hudson" userId="f8f8b515-48f0-425a-9b2c-7a1cb9f57f80" providerId="ADAL" clId="{165A1658-8B0D-4634-9023-7E47C2C221E9}" dt="2021-05-19T17:20:07.301" v="110" actId="478"/>
          <ac:spMkLst>
            <pc:docMk/>
            <pc:sldMk cId="2004505605" sldId="455"/>
            <ac:spMk id="20" creationId="{4A959E0E-24EB-4196-9B93-116880A17BC3}"/>
          </ac:spMkLst>
        </pc:spChg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039743199" sldId="481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535557013" sldId="482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915649869" sldId="483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065476560" sldId="48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067101241" sldId="48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751267744" sldId="486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519890276" sldId="48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01446559" sldId="48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55012062" sldId="503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703931343" sldId="50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190399788" sldId="50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34273824" sldId="506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44086113" sldId="507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844136495" sldId="50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134532919" sldId="50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111050496" sldId="510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708016207" sldId="511"/>
        </pc:sldMkLst>
      </pc:sldChg>
      <pc:sldChg chg="add">
        <pc:chgData name="Jonathan Hudson" userId="f8f8b515-48f0-425a-9b2c-7a1cb9f57f80" providerId="ADAL" clId="{165A1658-8B0D-4634-9023-7E47C2C221E9}" dt="2021-05-19T17:14:07.148" v="21"/>
        <pc:sldMkLst>
          <pc:docMk/>
          <pc:sldMk cId="2427574623" sldId="782"/>
        </pc:sldMkLst>
      </pc:sldChg>
      <pc:sldChg chg="delSp modSp add mod">
        <pc:chgData name="Jonathan Hudson" userId="f8f8b515-48f0-425a-9b2c-7a1cb9f57f80" providerId="ADAL" clId="{165A1658-8B0D-4634-9023-7E47C2C221E9}" dt="2021-05-19T17:15:43.552" v="42" actId="478"/>
        <pc:sldMkLst>
          <pc:docMk/>
          <pc:sldMk cId="212990076" sldId="784"/>
        </pc:sldMkLst>
        <pc:spChg chg="mod">
          <ac:chgData name="Jonathan Hudson" userId="f8f8b515-48f0-425a-9b2c-7a1cb9f57f80" providerId="ADAL" clId="{165A1658-8B0D-4634-9023-7E47C2C221E9}" dt="2021-05-19T17:15:37.458" v="41" actId="14100"/>
          <ac:spMkLst>
            <pc:docMk/>
            <pc:sldMk cId="212990076" sldId="784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5:43.552" v="42" actId="478"/>
          <ac:spMkLst>
            <pc:docMk/>
            <pc:sldMk cId="212990076" sldId="784"/>
            <ac:spMk id="4" creationId="{00000000-0000-0000-0000-000000000000}"/>
          </ac:spMkLst>
        </pc:spChg>
        <pc:spChg chg="mod">
          <ac:chgData name="Jonathan Hudson" userId="f8f8b515-48f0-425a-9b2c-7a1cb9f57f80" providerId="ADAL" clId="{165A1658-8B0D-4634-9023-7E47C2C221E9}" dt="2021-05-19T17:15:11.698" v="34" actId="20577"/>
          <ac:spMkLst>
            <pc:docMk/>
            <pc:sldMk cId="212990076" sldId="784"/>
            <ac:spMk id="17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6:04.440" v="46" actId="14100"/>
        <pc:sldMkLst>
          <pc:docMk/>
          <pc:sldMk cId="699481642" sldId="785"/>
        </pc:sldMkLst>
        <pc:spChg chg="mod">
          <ac:chgData name="Jonathan Hudson" userId="f8f8b515-48f0-425a-9b2c-7a1cb9f57f80" providerId="ADAL" clId="{165A1658-8B0D-4634-9023-7E47C2C221E9}" dt="2021-05-19T17:16:04.440" v="46" actId="14100"/>
          <ac:spMkLst>
            <pc:docMk/>
            <pc:sldMk cId="699481642" sldId="785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5:52.901" v="44" actId="478"/>
          <ac:spMkLst>
            <pc:docMk/>
            <pc:sldMk cId="699481642" sldId="785"/>
            <ac:spMk id="4" creationId="{00000000-0000-0000-0000-000000000000}"/>
          </ac:spMkLst>
        </pc:spChg>
        <pc:spChg chg="mod">
          <ac:chgData name="Jonathan Hudson" userId="f8f8b515-48f0-425a-9b2c-7a1cb9f57f80" providerId="ADAL" clId="{165A1658-8B0D-4634-9023-7E47C2C221E9}" dt="2021-05-19T17:15:10.452" v="31" actId="14100"/>
          <ac:spMkLst>
            <pc:docMk/>
            <pc:sldMk cId="699481642" sldId="785"/>
            <ac:spMk id="17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6:11.057" v="47" actId="478"/>
        <pc:sldMkLst>
          <pc:docMk/>
          <pc:sldMk cId="447050217" sldId="786"/>
        </pc:sldMkLst>
        <pc:spChg chg="mod">
          <ac:chgData name="Jonathan Hudson" userId="f8f8b515-48f0-425a-9b2c-7a1cb9f57f80" providerId="ADAL" clId="{165A1658-8B0D-4634-9023-7E47C2C221E9}" dt="2021-05-19T17:16:00.481" v="45" actId="14100"/>
          <ac:spMkLst>
            <pc:docMk/>
            <pc:sldMk cId="447050217" sldId="786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6:11.057" v="47" actId="478"/>
          <ac:spMkLst>
            <pc:docMk/>
            <pc:sldMk cId="447050217" sldId="786"/>
            <ac:spMk id="4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6:35.527" v="51" actId="14100"/>
        <pc:sldMkLst>
          <pc:docMk/>
          <pc:sldMk cId="3750257741" sldId="787"/>
        </pc:sldMkLst>
        <pc:spChg chg="mod">
          <ac:chgData name="Jonathan Hudson" userId="f8f8b515-48f0-425a-9b2c-7a1cb9f57f80" providerId="ADAL" clId="{165A1658-8B0D-4634-9023-7E47C2C221E9}" dt="2021-05-19T17:16:35.527" v="51" actId="14100"/>
          <ac:spMkLst>
            <pc:docMk/>
            <pc:sldMk cId="3750257741" sldId="787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6:26.587" v="50" actId="478"/>
          <ac:spMkLst>
            <pc:docMk/>
            <pc:sldMk cId="3750257741" sldId="787"/>
            <ac:spMk id="4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6:53.091" v="55" actId="14100"/>
        <pc:sldMkLst>
          <pc:docMk/>
          <pc:sldMk cId="1946141445" sldId="788"/>
        </pc:sldMkLst>
        <pc:spChg chg="mod">
          <ac:chgData name="Jonathan Hudson" userId="f8f8b515-48f0-425a-9b2c-7a1cb9f57f80" providerId="ADAL" clId="{165A1658-8B0D-4634-9023-7E47C2C221E9}" dt="2021-05-19T17:16:53.091" v="55" actId="14100"/>
          <ac:spMkLst>
            <pc:docMk/>
            <pc:sldMk cId="1946141445" sldId="788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6:49.671" v="54" actId="478"/>
          <ac:spMkLst>
            <pc:docMk/>
            <pc:sldMk cId="1946141445" sldId="788"/>
            <ac:spMk id="4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7:21.574" v="62" actId="14100"/>
        <pc:sldMkLst>
          <pc:docMk/>
          <pc:sldMk cId="2621532678" sldId="789"/>
        </pc:sldMkLst>
        <pc:spChg chg="mod">
          <ac:chgData name="Jonathan Hudson" userId="f8f8b515-48f0-425a-9b2c-7a1cb9f57f80" providerId="ADAL" clId="{165A1658-8B0D-4634-9023-7E47C2C221E9}" dt="2021-05-19T17:17:21.574" v="62" actId="14100"/>
          <ac:spMkLst>
            <pc:docMk/>
            <pc:sldMk cId="2621532678" sldId="789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7:12.762" v="60" actId="478"/>
          <ac:spMkLst>
            <pc:docMk/>
            <pc:sldMk cId="2621532678" sldId="789"/>
            <ac:spMk id="4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7:59.424" v="70" actId="14100"/>
        <pc:sldMkLst>
          <pc:docMk/>
          <pc:sldMk cId="1717257240" sldId="790"/>
        </pc:sldMkLst>
        <pc:spChg chg="mod">
          <ac:chgData name="Jonathan Hudson" userId="f8f8b515-48f0-425a-9b2c-7a1cb9f57f80" providerId="ADAL" clId="{165A1658-8B0D-4634-9023-7E47C2C221E9}" dt="2021-05-19T17:17:59.424" v="70" actId="14100"/>
          <ac:spMkLst>
            <pc:docMk/>
            <pc:sldMk cId="1717257240" sldId="790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7:47.893" v="67" actId="478"/>
          <ac:spMkLst>
            <pc:docMk/>
            <pc:sldMk cId="1717257240" sldId="790"/>
            <ac:spMk id="4" creationId="{00000000-0000-0000-0000-000000000000}"/>
          </ac:spMkLst>
        </pc:spChg>
        <pc:spChg chg="mod">
          <ac:chgData name="Jonathan Hudson" userId="f8f8b515-48f0-425a-9b2c-7a1cb9f57f80" providerId="ADAL" clId="{165A1658-8B0D-4634-9023-7E47C2C221E9}" dt="2021-05-19T17:17:51.734" v="69" actId="1076"/>
          <ac:spMkLst>
            <pc:docMk/>
            <pc:sldMk cId="1717257240" sldId="790"/>
            <ac:spMk id="17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8:06.942" v="72" actId="14100"/>
        <pc:sldMkLst>
          <pc:docMk/>
          <pc:sldMk cId="3906365366" sldId="791"/>
        </pc:sldMkLst>
        <pc:spChg chg="mod">
          <ac:chgData name="Jonathan Hudson" userId="f8f8b515-48f0-425a-9b2c-7a1cb9f57f80" providerId="ADAL" clId="{165A1658-8B0D-4634-9023-7E47C2C221E9}" dt="2021-05-19T17:18:06.942" v="72" actId="14100"/>
          <ac:spMkLst>
            <pc:docMk/>
            <pc:sldMk cId="3906365366" sldId="791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8:01.643" v="71" actId="478"/>
          <ac:spMkLst>
            <pc:docMk/>
            <pc:sldMk cId="3906365366" sldId="791"/>
            <ac:spMk id="4" creationId="{00000000-0000-0000-0000-000000000000}"/>
          </ac:spMkLst>
        </pc:spChg>
      </pc:sldChg>
      <pc:sldChg chg="delSp modSp add mod">
        <pc:chgData name="Jonathan Hudson" userId="f8f8b515-48f0-425a-9b2c-7a1cb9f57f80" providerId="ADAL" clId="{165A1658-8B0D-4634-9023-7E47C2C221E9}" dt="2021-05-19T17:18:26.689" v="78" actId="14100"/>
        <pc:sldMkLst>
          <pc:docMk/>
          <pc:sldMk cId="3310711294" sldId="792"/>
        </pc:sldMkLst>
        <pc:spChg chg="mod">
          <ac:chgData name="Jonathan Hudson" userId="f8f8b515-48f0-425a-9b2c-7a1cb9f57f80" providerId="ADAL" clId="{165A1658-8B0D-4634-9023-7E47C2C221E9}" dt="2021-05-19T17:18:26.689" v="78" actId="14100"/>
          <ac:spMkLst>
            <pc:docMk/>
            <pc:sldMk cId="3310711294" sldId="792"/>
            <ac:spMk id="3" creationId="{00000000-0000-0000-0000-000000000000}"/>
          </ac:spMkLst>
        </pc:spChg>
        <pc:spChg chg="del">
          <ac:chgData name="Jonathan Hudson" userId="f8f8b515-48f0-425a-9b2c-7a1cb9f57f80" providerId="ADAL" clId="{165A1658-8B0D-4634-9023-7E47C2C221E9}" dt="2021-05-19T17:18:23.640" v="77" actId="478"/>
          <ac:spMkLst>
            <pc:docMk/>
            <pc:sldMk cId="3310711294" sldId="792"/>
            <ac:spMk id="4" creationId="{00000000-0000-0000-0000-000000000000}"/>
          </ac:spMkLst>
        </pc:spChg>
      </pc:sldChg>
      <pc:sldMasterChg chg="del delSldLayout">
        <pc:chgData name="Jonathan Hudson" userId="f8f8b515-48f0-425a-9b2c-7a1cb9f57f80" providerId="ADAL" clId="{165A1658-8B0D-4634-9023-7E47C2C221E9}" dt="2021-05-03T17:06:07.145" v="20" actId="47"/>
        <pc:sldMasterMkLst>
          <pc:docMk/>
          <pc:sldMasterMk cId="3418764405" sldId="2147483680"/>
        </pc:sldMasterMkLst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242977012" sldId="2147483681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486953136" sldId="2147483682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98595625" sldId="2147483683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004071031" sldId="2147483684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80906404" sldId="2147483685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92586522" sldId="2147483686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1772869791" sldId="2147483687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1352318390" sldId="2147483688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537181088" sldId="2147483689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93902001" sldId="2147483690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227866359" sldId="2147483691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967343855" sldId="2147483692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2276306590" sldId="2147483693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080159763" sldId="2147483694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24044848" sldId="2147483695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49951499" sldId="2147483696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937565603" sldId="2147483697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631473288" sldId="2147483698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797887094" sldId="2147483699"/>
          </pc:sldLayoutMkLst>
        </pc:sldLayoutChg>
      </pc:sldMasterChg>
    </pc:docChg>
  </pc:docChgLst>
  <pc:docChgLst>
    <pc:chgData name="Jonathan Hudson" userId="f8f8b515-48f0-425a-9b2c-7a1cb9f57f80" providerId="ADAL" clId="{8429E65B-CDE1-42C0-B2E1-719C195B7E22}"/>
    <pc:docChg chg="custSel delSld modSld delMainMaster">
      <pc:chgData name="Jonathan Hudson" userId="f8f8b515-48f0-425a-9b2c-7a1cb9f57f80" providerId="ADAL" clId="{8429E65B-CDE1-42C0-B2E1-719C195B7E22}" dt="2021-04-30T18:22:54.268" v="102"/>
      <pc:docMkLst>
        <pc:docMk/>
      </pc:docMkLst>
      <pc:sldChg chg="modSp mod">
        <pc:chgData name="Jonathan Hudson" userId="f8f8b515-48f0-425a-9b2c-7a1cb9f57f80" providerId="ADAL" clId="{8429E65B-CDE1-42C0-B2E1-719C195B7E22}" dt="2021-04-30T18:22:54.268" v="102"/>
        <pc:sldMkLst>
          <pc:docMk/>
          <pc:sldMk cId="1814768217" sldId="256"/>
        </pc:sldMkLst>
        <pc:spChg chg="mod">
          <ac:chgData name="Jonathan Hudson" userId="f8f8b515-48f0-425a-9b2c-7a1cb9f57f80" providerId="ADAL" clId="{8429E65B-CDE1-42C0-B2E1-719C195B7E22}" dt="2021-04-30T18:10:43.722" v="23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8429E65B-CDE1-42C0-B2E1-719C195B7E22}" dt="2021-04-30T18:22:54.268" v="102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8429E65B-CDE1-42C0-B2E1-719C195B7E22}" dt="2021-04-30T18:10:33.60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8429E65B-CDE1-42C0-B2E1-719C195B7E22}" dt="2021-04-30T18:10:33.60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29063139" sldId="34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23819841" sldId="3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634454954" sldId="367"/>
        </pc:sldMkLst>
      </pc:sldChg>
      <pc:sldChg chg="modSp mod">
        <pc:chgData name="Jonathan Hudson" userId="f8f8b515-48f0-425a-9b2c-7a1cb9f57f80" providerId="ADAL" clId="{8429E65B-CDE1-42C0-B2E1-719C195B7E22}" dt="2021-04-30T18:13:24.613" v="24" actId="207"/>
        <pc:sldMkLst>
          <pc:docMk/>
          <pc:sldMk cId="3595189120" sldId="376"/>
        </pc:sldMkLst>
        <pc:spChg chg="mod">
          <ac:chgData name="Jonathan Hudson" userId="f8f8b515-48f0-425a-9b2c-7a1cb9f57f80" providerId="ADAL" clId="{8429E65B-CDE1-42C0-B2E1-719C195B7E22}" dt="2021-04-30T18:13:24.613" v="24" actId="207"/>
          <ac:spMkLst>
            <pc:docMk/>
            <pc:sldMk cId="3595189120" sldId="376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8429E65B-CDE1-42C0-B2E1-719C195B7E22}" dt="2021-04-30T18:14:07.772" v="38" actId="6549"/>
        <pc:sldMkLst>
          <pc:docMk/>
          <pc:sldMk cId="1611636442" sldId="387"/>
        </pc:sldMkLst>
        <pc:spChg chg="mod">
          <ac:chgData name="Jonathan Hudson" userId="f8f8b515-48f0-425a-9b2c-7a1cb9f57f80" providerId="ADAL" clId="{8429E65B-CDE1-42C0-B2E1-719C195B7E22}" dt="2021-04-30T18:14:07.772" v="38" actId="6549"/>
          <ac:spMkLst>
            <pc:docMk/>
            <pc:sldMk cId="1611636442" sldId="38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9762001" sldId="77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42453597" sldId="780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518657710" sldId="781"/>
        </pc:sldMkLst>
      </pc:sldChg>
      <pc:sldChg chg="modSp mod">
        <pc:chgData name="Jonathan Hudson" userId="f8f8b515-48f0-425a-9b2c-7a1cb9f57f80" providerId="ADAL" clId="{8429E65B-CDE1-42C0-B2E1-719C195B7E22}" dt="2021-04-30T18:17:41.813" v="101" actId="27636"/>
        <pc:sldMkLst>
          <pc:docMk/>
          <pc:sldMk cId="3385749641" sldId="784"/>
        </pc:sldMkLst>
        <pc:spChg chg="mod">
          <ac:chgData name="Jonathan Hudson" userId="f8f8b515-48f0-425a-9b2c-7a1cb9f57f80" providerId="ADAL" clId="{8429E65B-CDE1-42C0-B2E1-719C195B7E22}" dt="2021-04-30T18:17:41.813" v="101" actId="27636"/>
          <ac:spMkLst>
            <pc:docMk/>
            <pc:sldMk cId="3385749641" sldId="78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07280566" sldId="787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4537494" sldId="7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718311832" sldId="78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353853543" sldId="790"/>
        </pc:sldMkLst>
      </pc:sldChg>
      <pc:sldChg chg="modSp mod">
        <pc:chgData name="Jonathan Hudson" userId="f8f8b515-48f0-425a-9b2c-7a1cb9f57f80" providerId="ADAL" clId="{8429E65B-CDE1-42C0-B2E1-719C195B7E22}" dt="2021-04-30T18:15:35.834" v="67" actId="20577"/>
        <pc:sldMkLst>
          <pc:docMk/>
          <pc:sldMk cId="1693663641" sldId="791"/>
        </pc:sldMkLst>
        <pc:spChg chg="mod">
          <ac:chgData name="Jonathan Hudson" userId="f8f8b515-48f0-425a-9b2c-7a1cb9f57f80" providerId="ADAL" clId="{8429E65B-CDE1-42C0-B2E1-719C195B7E22}" dt="2021-04-30T18:15:35.834" v="67" actId="20577"/>
          <ac:spMkLst>
            <pc:docMk/>
            <pc:sldMk cId="1693663641" sldId="79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177850077" sldId="79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744238716" sldId="79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89808397" sldId="79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012131057" sldId="79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186555623" sldId="795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74626924" sldId="796"/>
        </pc:sldMkLst>
      </pc:sldChg>
      <pc:sldMasterChg chg="del delSldLayout">
        <pc:chgData name="Jonathan Hudson" userId="f8f8b515-48f0-425a-9b2c-7a1cb9f57f80" providerId="ADAL" clId="{8429E65B-CDE1-42C0-B2E1-719C195B7E22}" dt="2021-04-30T18:10:10.418" v="0" actId="47"/>
        <pc:sldMasterMkLst>
          <pc:docMk/>
          <pc:sldMasterMk cId="1733115728" sldId="2147483680"/>
        </pc:sldMasterMkLst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735227135" sldId="214748368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99025956" sldId="214748368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97247712" sldId="214748368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59867223" sldId="214748368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056450049" sldId="214748368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8269354" sldId="214748368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584619512" sldId="214748368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570589689" sldId="214748368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788422832" sldId="2147483689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05430369" sldId="2147483690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339758253" sldId="214748369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59278860" sldId="214748369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42751510" sldId="214748369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73364605" sldId="214748369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4170521" sldId="214748369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150937867" sldId="214748369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360909017" sldId="214748369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35413853" sldId="214748369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050539473" sldId="2147483699"/>
          </pc:sldLayoutMkLst>
        </pc:sldLayoutChg>
      </pc:sldMasterChg>
    </pc:docChg>
  </pc:docChgLst>
  <pc:docChgLst>
    <pc:chgData name="Jonathan Hudson" userId="f8f8b515-48f0-425a-9b2c-7a1cb9f57f80" providerId="ADAL" clId="{E07B5CA5-A600-4E5C-B3AB-B4BD27320373}"/>
    <pc:docChg chg="undo custSel addSld delSld modSld delMainMaster">
      <pc:chgData name="Jonathan Hudson" userId="f8f8b515-48f0-425a-9b2c-7a1cb9f57f80" providerId="ADAL" clId="{E07B5CA5-A600-4E5C-B3AB-B4BD27320373}" dt="2021-05-03T16:47:59.076" v="572" actId="1035"/>
      <pc:docMkLst>
        <pc:docMk/>
      </pc:docMkLst>
      <pc:sldChg chg="modSp mod">
        <pc:chgData name="Jonathan Hudson" userId="f8f8b515-48f0-425a-9b2c-7a1cb9f57f80" providerId="ADAL" clId="{E07B5CA5-A600-4E5C-B3AB-B4BD27320373}" dt="2021-05-03T16:39:04.364" v="4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E07B5CA5-A600-4E5C-B3AB-B4BD27320373}" dt="2021-05-03T16:39:04.364" v="4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E07B5CA5-A600-4E5C-B3AB-B4BD27320373}" dt="2021-05-03T16:39:12.868" v="1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E07B5CA5-A600-4E5C-B3AB-B4BD27320373}" dt="2021-05-03T16:39:12.868" v="18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607364661" sldId="33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658203519" sldId="34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03994577" sldId="38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611998191" sldId="40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891606630" sldId="40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85550338" sldId="438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48563609" sldId="43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981219687" sldId="44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413601715" sldId="44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537316048" sldId="44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236857239" sldId="447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74328728" sldId="45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039340590" sldId="45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535497700" sldId="45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931370652" sldId="45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025192968" sldId="45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259365700" sldId="455"/>
        </pc:sldMkLst>
      </pc:sldChg>
      <pc:sldChg chg="modSp mod">
        <pc:chgData name="Jonathan Hudson" userId="f8f8b515-48f0-425a-9b2c-7a1cb9f57f80" providerId="ADAL" clId="{E07B5CA5-A600-4E5C-B3AB-B4BD27320373}" dt="2021-05-03T16:47:41.180" v="541" actId="14100"/>
        <pc:sldMkLst>
          <pc:docMk/>
          <pc:sldMk cId="1065476560" sldId="484"/>
        </pc:sldMkLst>
        <pc:spChg chg="mod">
          <ac:chgData name="Jonathan Hudson" userId="f8f8b515-48f0-425a-9b2c-7a1cb9f57f80" providerId="ADAL" clId="{E07B5CA5-A600-4E5C-B3AB-B4BD27320373}" dt="2021-05-03T16:47:13.403" v="533" actId="113"/>
          <ac:spMkLst>
            <pc:docMk/>
            <pc:sldMk cId="1065476560" sldId="484"/>
            <ac:spMk id="3" creationId="{00000000-0000-0000-0000-000000000000}"/>
          </ac:spMkLst>
        </pc:spChg>
        <pc:cxnChg chg="mod">
          <ac:chgData name="Jonathan Hudson" userId="f8f8b515-48f0-425a-9b2c-7a1cb9f57f80" providerId="ADAL" clId="{E07B5CA5-A600-4E5C-B3AB-B4BD27320373}" dt="2021-05-03T16:47:41.180" v="541" actId="14100"/>
          <ac:cxnSpMkLst>
            <pc:docMk/>
            <pc:sldMk cId="1065476560" sldId="484"/>
            <ac:cxnSpMk id="16" creationId="{0AA47D35-A01A-472B-82A4-9D13B075F4F0}"/>
          </ac:cxnSpMkLst>
        </pc:cxnChg>
        <pc:cxnChg chg="mod">
          <ac:chgData name="Jonathan Hudson" userId="f8f8b515-48f0-425a-9b2c-7a1cb9f57f80" providerId="ADAL" clId="{E07B5CA5-A600-4E5C-B3AB-B4BD27320373}" dt="2021-05-03T16:47:16.329" v="534" actId="14100"/>
          <ac:cxnSpMkLst>
            <pc:docMk/>
            <pc:sldMk cId="1065476560" sldId="484"/>
            <ac:cxnSpMk id="19" creationId="{00000000-0000-0000-0000-000000000000}"/>
          </ac:cxnSpMkLst>
        </pc:cxnChg>
      </pc:sldChg>
      <pc:sldChg chg="modSp mod">
        <pc:chgData name="Jonathan Hudson" userId="f8f8b515-48f0-425a-9b2c-7a1cb9f57f80" providerId="ADAL" clId="{E07B5CA5-A600-4E5C-B3AB-B4BD27320373}" dt="2021-05-03T16:47:59.076" v="572" actId="1035"/>
        <pc:sldMkLst>
          <pc:docMk/>
          <pc:sldMk cId="4067101241" sldId="485"/>
        </pc:sldMkLst>
        <pc:spChg chg="mod">
          <ac:chgData name="Jonathan Hudson" userId="f8f8b515-48f0-425a-9b2c-7a1cb9f57f80" providerId="ADAL" clId="{E07B5CA5-A600-4E5C-B3AB-B4BD27320373}" dt="2021-05-03T16:46:38.499" v="500" actId="113"/>
          <ac:spMkLst>
            <pc:docMk/>
            <pc:sldMk cId="4067101241" sldId="485"/>
            <ac:spMk id="3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03T16:47:59.076" v="572" actId="1035"/>
          <ac:spMkLst>
            <pc:docMk/>
            <pc:sldMk cId="4067101241" sldId="48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902201819" sldId="49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781316355" sldId="49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22477378" sldId="49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15618548" sldId="49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217083867" sldId="49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506435910" sldId="496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55516446" sldId="497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284115320" sldId="498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752994599" sldId="49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814965410" sldId="50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351627337" sldId="50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54246538" sldId="50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288538529" sldId="50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856329364" sldId="50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688342471" sldId="505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270241974" sldId="506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049975979" sldId="507"/>
        </pc:sldMkLst>
      </pc:sldChg>
      <pc:sldChg chg="addSp modSp add mod">
        <pc:chgData name="Jonathan Hudson" userId="f8f8b515-48f0-425a-9b2c-7a1cb9f57f80" providerId="ADAL" clId="{E07B5CA5-A600-4E5C-B3AB-B4BD27320373}" dt="2021-05-03T16:42:08.963" v="117" actId="207"/>
        <pc:sldMkLst>
          <pc:docMk/>
          <pc:sldMk cId="1111050496" sldId="510"/>
        </pc:sldMkLst>
        <pc:spChg chg="add mod">
          <ac:chgData name="Jonathan Hudson" userId="f8f8b515-48f0-425a-9b2c-7a1cb9f57f80" providerId="ADAL" clId="{E07B5CA5-A600-4E5C-B3AB-B4BD27320373}" dt="2021-05-03T16:40:13.868" v="26" actId="1582"/>
          <ac:spMkLst>
            <pc:docMk/>
            <pc:sldMk cId="1111050496" sldId="510"/>
            <ac:spMk id="3" creationId="{CDFDDEDD-4134-43F8-AA18-336C4E09BD77}"/>
          </ac:spMkLst>
        </pc:spChg>
        <pc:spChg chg="mod">
          <ac:chgData name="Jonathan Hudson" userId="f8f8b515-48f0-425a-9b2c-7a1cb9f57f80" providerId="ADAL" clId="{E07B5CA5-A600-4E5C-B3AB-B4BD27320373}" dt="2021-05-03T16:42:08.963" v="117" actId="207"/>
          <ac:spMkLst>
            <pc:docMk/>
            <pc:sldMk cId="1111050496" sldId="510"/>
            <ac:spMk id="5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03T16:41:57.960" v="114" actId="207"/>
          <ac:spMkLst>
            <pc:docMk/>
            <pc:sldMk cId="1111050496" sldId="510"/>
            <ac:spMk id="6" creationId="{00000000-0000-0000-0000-000000000000}"/>
          </ac:spMkLst>
        </pc:spChg>
        <pc:spChg chg="add mod">
          <ac:chgData name="Jonathan Hudson" userId="f8f8b515-48f0-425a-9b2c-7a1cb9f57f80" providerId="ADAL" clId="{E07B5CA5-A600-4E5C-B3AB-B4BD27320373}" dt="2021-05-03T16:41:53.462" v="113" actId="1076"/>
          <ac:spMkLst>
            <pc:docMk/>
            <pc:sldMk cId="1111050496" sldId="510"/>
            <ac:spMk id="8" creationId="{73309284-AD50-4E84-9248-1FB3FC4E3530}"/>
          </ac:spMkLst>
        </pc:spChg>
        <pc:spChg chg="add mod">
          <ac:chgData name="Jonathan Hudson" userId="f8f8b515-48f0-425a-9b2c-7a1cb9f57f80" providerId="ADAL" clId="{E07B5CA5-A600-4E5C-B3AB-B4BD27320373}" dt="2021-05-03T16:41:03.771" v="74" actId="1582"/>
          <ac:spMkLst>
            <pc:docMk/>
            <pc:sldMk cId="1111050496" sldId="510"/>
            <ac:spMk id="9" creationId="{1F1622B2-E2F4-4577-AA19-986FE054ED55}"/>
          </ac:spMkLst>
        </pc:spChg>
        <pc:spChg chg="add mod">
          <ac:chgData name="Jonathan Hudson" userId="f8f8b515-48f0-425a-9b2c-7a1cb9f57f80" providerId="ADAL" clId="{E07B5CA5-A600-4E5C-B3AB-B4BD27320373}" dt="2021-05-03T16:40:57.407" v="73" actId="1582"/>
          <ac:spMkLst>
            <pc:docMk/>
            <pc:sldMk cId="1111050496" sldId="510"/>
            <ac:spMk id="10" creationId="{152BE627-F640-4C55-90FE-EDF4B4A77220}"/>
          </ac:spMkLst>
        </pc:spChg>
        <pc:spChg chg="add mod">
          <ac:chgData name="Jonathan Hudson" userId="f8f8b515-48f0-425a-9b2c-7a1cb9f57f80" providerId="ADAL" clId="{E07B5CA5-A600-4E5C-B3AB-B4BD27320373}" dt="2021-05-03T16:41:31.276" v="100" actId="1582"/>
          <ac:spMkLst>
            <pc:docMk/>
            <pc:sldMk cId="1111050496" sldId="510"/>
            <ac:spMk id="11" creationId="{D8197643-58DA-4110-A767-EB15B098E650}"/>
          </ac:spMkLst>
        </pc:spChg>
        <pc:spChg chg="add mod">
          <ac:chgData name="Jonathan Hudson" userId="f8f8b515-48f0-425a-9b2c-7a1cb9f57f80" providerId="ADAL" clId="{E07B5CA5-A600-4E5C-B3AB-B4BD27320373}" dt="2021-05-03T16:41:39.836" v="109" actId="1036"/>
          <ac:spMkLst>
            <pc:docMk/>
            <pc:sldMk cId="1111050496" sldId="510"/>
            <ac:spMk id="12" creationId="{253A9E48-981A-4CE9-9F38-E892B34EFEF1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826058681" sldId="510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951444247" sldId="511"/>
        </pc:sldMkLst>
      </pc:sldChg>
      <pc:sldChg chg="addSp modSp add mod">
        <pc:chgData name="Jonathan Hudson" userId="f8f8b515-48f0-425a-9b2c-7a1cb9f57f80" providerId="ADAL" clId="{E07B5CA5-A600-4E5C-B3AB-B4BD27320373}" dt="2021-05-03T16:45:25.718" v="451" actId="113"/>
        <pc:sldMkLst>
          <pc:docMk/>
          <pc:sldMk cId="2708016207" sldId="511"/>
        </pc:sldMkLst>
        <pc:spChg chg="mod">
          <ac:chgData name="Jonathan Hudson" userId="f8f8b515-48f0-425a-9b2c-7a1cb9f57f80" providerId="ADAL" clId="{E07B5CA5-A600-4E5C-B3AB-B4BD27320373}" dt="2021-05-03T16:45:24.649" v="450" actId="113"/>
          <ac:spMkLst>
            <pc:docMk/>
            <pc:sldMk cId="2708016207" sldId="511"/>
            <ac:spMk id="3" creationId="{656D6FF3-D836-4058-B07D-556CCDDFEEBF}"/>
          </ac:spMkLst>
        </pc:spChg>
        <pc:spChg chg="add mod">
          <ac:chgData name="Jonathan Hudson" userId="f8f8b515-48f0-425a-9b2c-7a1cb9f57f80" providerId="ADAL" clId="{E07B5CA5-A600-4E5C-B3AB-B4BD27320373}" dt="2021-05-03T16:45:25.718" v="451" actId="113"/>
          <ac:spMkLst>
            <pc:docMk/>
            <pc:sldMk cId="2708016207" sldId="511"/>
            <ac:spMk id="4" creationId="{40B44895-FF13-47F1-9572-97B91ECAB666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39253605" sldId="512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474177819" sldId="513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611759809" sldId="514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711667847" sldId="515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916520838" sldId="516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88540427" sldId="517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3398727652" sldId="518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480132597" sldId="519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066613272" sldId="520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203998650" sldId="521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837740580" sldId="522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187401100" sldId="523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56360249" sldId="524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387869520" sldId="525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4073113342" sldId="526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089479666" sldId="527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4227980040" sldId="528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289602201" sldId="529"/>
        </pc:sldMkLst>
      </pc:sldChg>
      <pc:sldMasterChg chg="del delSldLayout">
        <pc:chgData name="Jonathan Hudson" userId="f8f8b515-48f0-425a-9b2c-7a1cb9f57f80" providerId="ADAL" clId="{E07B5CA5-A600-4E5C-B3AB-B4BD27320373}" dt="2021-05-03T16:39:17.864" v="19" actId="47"/>
        <pc:sldMasterMkLst>
          <pc:docMk/>
          <pc:sldMasterMk cId="3367577768" sldId="2147483680"/>
        </pc:sldMasterMkLst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987239091" sldId="2147483681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523038934" sldId="2147483682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415210019" sldId="2147483683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646932508" sldId="2147483684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664841298" sldId="2147483685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266745829" sldId="2147483686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061010423" sldId="2147483687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972690233" sldId="2147483688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476224863" sldId="2147483689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447318755" sldId="2147483690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627716543" sldId="2147483691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571844590" sldId="2147483692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890523050" sldId="2147483693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260977440" sldId="2147483694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531591577" sldId="2147483695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722613023" sldId="2147483696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195544522" sldId="2147483697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635521662" sldId="2147483698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465766761" sldId="2147483699"/>
          </pc:sldLayoutMkLst>
        </pc:sldLayoutChg>
      </pc:sldMasterChg>
    </pc:docChg>
  </pc:docChgLst>
  <pc:docChgLst>
    <pc:chgData name="Jonathan Hudson" userId="f8f8b515-48f0-425a-9b2c-7a1cb9f57f80" providerId="ADAL" clId="{05CA7EFB-E14C-40E0-9FA2-38096C84BC7A}"/>
    <pc:docChg chg="undo custSel addSld delSld modSld addMainMaster delMainMaster">
      <pc:chgData name="Jonathan Hudson" userId="f8f8b515-48f0-425a-9b2c-7a1cb9f57f80" providerId="ADAL" clId="{05CA7EFB-E14C-40E0-9FA2-38096C84BC7A}" dt="2021-04-30T19:28:38.115" v="39" actId="20577"/>
      <pc:docMkLst>
        <pc:docMk/>
      </pc:docMkLst>
      <pc:sldChg chg="modSp add del mod">
        <pc:chgData name="Jonathan Hudson" userId="f8f8b515-48f0-425a-9b2c-7a1cb9f57f80" providerId="ADAL" clId="{05CA7EFB-E14C-40E0-9FA2-38096C84BC7A}" dt="2021-04-30T19:26:47.449" v="15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05CA7EFB-E14C-40E0-9FA2-38096C84BC7A}" dt="2021-04-30T19:26:47.449" v="15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05CA7EFB-E14C-40E0-9FA2-38096C84BC7A}" dt="2021-04-30T19:26:57.080" v="33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05CA7EFB-E14C-40E0-9FA2-38096C84BC7A}" dt="2021-04-30T19:26:57.080" v="33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16695115" sldId="27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98316702" sldId="32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24250524" sldId="33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741156592" sldId="33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68981956" sldId="33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079114903" sldId="34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660879738" sldId="35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58791694" sldId="35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333052413" sldId="35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587898485" sldId="36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07243720" sldId="36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074353211" sldId="36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33898319" sldId="37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22526868" sldId="37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85371642" sldId="37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80924608" sldId="3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15666408" sldId="3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97914347" sldId="3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876478889" sldId="3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12452712" sldId="41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24417828" sldId="41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96598515" sldId="41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72596718" sldId="419"/>
        </pc:sldMkLst>
      </pc:sldChg>
      <pc:sldChg chg="modSp mod">
        <pc:chgData name="Jonathan Hudson" userId="f8f8b515-48f0-425a-9b2c-7a1cb9f57f80" providerId="ADAL" clId="{05CA7EFB-E14C-40E0-9FA2-38096C84BC7A}" dt="2021-04-30T19:28:23.701" v="35" actId="207"/>
        <pc:sldMkLst>
          <pc:docMk/>
          <pc:sldMk cId="3623541074" sldId="423"/>
        </pc:sldMkLst>
        <pc:spChg chg="mod">
          <ac:chgData name="Jonathan Hudson" userId="f8f8b515-48f0-425a-9b2c-7a1cb9f57f80" providerId="ADAL" clId="{05CA7EFB-E14C-40E0-9FA2-38096C84BC7A}" dt="2021-04-30T19:28:23.701" v="35" actId="207"/>
          <ac:spMkLst>
            <pc:docMk/>
            <pc:sldMk cId="3623541074" sldId="423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29.902" v="36" actId="207"/>
        <pc:sldMkLst>
          <pc:docMk/>
          <pc:sldMk cId="3202863844" sldId="424"/>
        </pc:sldMkLst>
        <pc:spChg chg="mod">
          <ac:chgData name="Jonathan Hudson" userId="f8f8b515-48f0-425a-9b2c-7a1cb9f57f80" providerId="ADAL" clId="{05CA7EFB-E14C-40E0-9FA2-38096C84BC7A}" dt="2021-04-30T19:28:29.902" v="36" actId="207"/>
          <ac:spMkLst>
            <pc:docMk/>
            <pc:sldMk cId="3202863844" sldId="424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16.104" v="34" actId="207"/>
        <pc:sldMkLst>
          <pc:docMk/>
          <pc:sldMk cId="1983523811" sldId="425"/>
        </pc:sldMkLst>
        <pc:spChg chg="mod">
          <ac:chgData name="Jonathan Hudson" userId="f8f8b515-48f0-425a-9b2c-7a1cb9f57f80" providerId="ADAL" clId="{05CA7EFB-E14C-40E0-9FA2-38096C84BC7A}" dt="2021-04-30T19:28:16.104" v="34" actId="207"/>
          <ac:spMkLst>
            <pc:docMk/>
            <pc:sldMk cId="1983523811" sldId="425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38.115" v="39" actId="20577"/>
        <pc:sldMkLst>
          <pc:docMk/>
          <pc:sldMk cId="1250774609" sldId="426"/>
        </pc:sldMkLst>
        <pc:spChg chg="mod">
          <ac:chgData name="Jonathan Hudson" userId="f8f8b515-48f0-425a-9b2c-7a1cb9f57f80" providerId="ADAL" clId="{05CA7EFB-E14C-40E0-9FA2-38096C84BC7A}" dt="2021-04-30T19:28:38.115" v="39" actId="20577"/>
          <ac:spMkLst>
            <pc:docMk/>
            <pc:sldMk cId="1250774609" sldId="426"/>
            <ac:spMk id="3" creationId="{A93DDC83-161C-4B9E-87FC-973EC0628775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72679665" sldId="76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946149953" sldId="76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58825134" sldId="77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714789101" sldId="77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268084756" sldId="77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67020928" sldId="78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312117985" sldId="78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213463" sldId="7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17584665" sldId="78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860984385" sldId="78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82721686" sldId="78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764122778" sldId="7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852974986" sldId="78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0683248" sldId="7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51439331" sldId="78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3929975" sldId="79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925390167" sldId="79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0167539" sldId="79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47140384" sldId="79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435645805" sldId="79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49868391" sldId="79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6164639" sldId="79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32654006" sldId="79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82404487" sldId="7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54990230" sldId="799"/>
        </pc:sldMkLst>
      </pc:sldChg>
      <pc:sldMasterChg chg="add del addSldLayout delSldLayout">
        <pc:chgData name="Jonathan Hudson" userId="f8f8b515-48f0-425a-9b2c-7a1cb9f57f80" providerId="ADAL" clId="{05CA7EFB-E14C-40E0-9FA2-38096C84BC7A}" dt="2021-04-30T19:26:32.290" v="2" actId="47"/>
        <pc:sldMasterMkLst>
          <pc:docMk/>
          <pc:sldMasterMk cId="686090666" sldId="2147483680"/>
        </pc:sldMasterMkLst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57912993" sldId="214748368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402858492" sldId="214748368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13211877" sldId="214748368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03419190" sldId="214748368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164390771" sldId="214748368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697194482" sldId="214748368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56916488" sldId="214748368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27444522" sldId="214748368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14861176" sldId="2147483689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590267502" sldId="2147483690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85271159" sldId="214748369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47188708" sldId="214748369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319500670" sldId="214748369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204599547" sldId="214748369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014728835" sldId="214748369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360093674" sldId="214748369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54979466" sldId="214748369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019839994" sldId="214748369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05793028" sldId="21474836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F026D-DD0C-429E-8F50-C7437D937700}" type="datetimeFigureOut">
              <a:rPr lang="en-CA" smtClean="0"/>
              <a:t>2022-05-27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4C0C4-8D8F-40E7-A627-7C705BD55D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63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>
            <a:extLst>
              <a:ext uri="{FF2B5EF4-FFF2-40B4-BE49-F238E27FC236}">
                <a16:creationId xmlns:a16="http://schemas.microsoft.com/office/drawing/2014/main" id="{7C14D426-01A6-42A8-BC9A-74DEDB0580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>
            <a:extLst>
              <a:ext uri="{FF2B5EF4-FFF2-40B4-BE49-F238E27FC236}">
                <a16:creationId xmlns:a16="http://schemas.microsoft.com/office/drawing/2014/main" id="{8CFBDC82-A5DC-4EF5-9548-E2F3A77FAE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Text: holds program instructions.  Contrary to what the name suggests, code is in binary machine code (not human-readable).  Generally read-only</a:t>
            </a:r>
          </a:p>
          <a:p>
            <a:endParaRPr lang="en-US" altLang="en-US" dirty="0"/>
          </a:p>
          <a:p>
            <a:r>
              <a:rPr lang="en-US" altLang="en-US" dirty="0"/>
              <a:t>Data: constants and variables with global scope</a:t>
            </a:r>
          </a:p>
          <a:p>
            <a:endParaRPr lang="en-US" altLang="en-US" dirty="0"/>
          </a:p>
          <a:p>
            <a:r>
              <a:rPr lang="en-US" altLang="en-US" dirty="0"/>
              <a:t>Heap: objects allocated as the program runs</a:t>
            </a:r>
          </a:p>
          <a:p>
            <a:endParaRPr lang="en-US" altLang="en-US" dirty="0"/>
          </a:p>
          <a:p>
            <a:r>
              <a:rPr lang="en-US" altLang="en-US" dirty="0"/>
              <a:t>Stack: information about function calls, including all pointers for local variables.  Very common to have pointers from the stack into the heap (not common the other way around).</a:t>
            </a:r>
          </a:p>
          <a:p>
            <a:endParaRPr lang="en-US" altLang="en-US" dirty="0"/>
          </a:p>
          <a:p>
            <a:r>
              <a:rPr lang="en-US" altLang="en-US" dirty="0"/>
              <a:t>Low:  text, data (fixed size)</a:t>
            </a:r>
          </a:p>
          <a:p>
            <a:r>
              <a:rPr lang="en-US" altLang="en-US" dirty="0"/>
              <a:t>High: heap, stack (size changes as program runs).  Heap grows up from data.  Stack grows down from end of memory.</a:t>
            </a:r>
          </a:p>
        </p:txBody>
      </p:sp>
      <p:sp>
        <p:nvSpPr>
          <p:cNvPr id="135172" name="Slide Number Placeholder 3">
            <a:extLst>
              <a:ext uri="{FF2B5EF4-FFF2-40B4-BE49-F238E27FC236}">
                <a16:creationId xmlns:a16="http://schemas.microsoft.com/office/drawing/2014/main" id="{C1905535-983B-4FB3-A06F-E435FC6B00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C82050-9E02-46AC-904C-6938BE79BD0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9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>
            <a:extLst>
              <a:ext uri="{FF2B5EF4-FFF2-40B4-BE49-F238E27FC236}">
                <a16:creationId xmlns:a16="http://schemas.microsoft.com/office/drawing/2014/main" id="{DD0BFAB4-4032-40C2-AB29-1809F3762B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>
            <a:extLst>
              <a:ext uri="{FF2B5EF4-FFF2-40B4-BE49-F238E27FC236}">
                <a16:creationId xmlns:a16="http://schemas.microsoft.com/office/drawing/2014/main" id="{EF39039C-DB3B-49E3-A405-B39CEC40D4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Text: holds program instructions.  Contrary to what the name suggests, code is in binary machine code (not human-readable).  Generally read-only</a:t>
            </a:r>
          </a:p>
          <a:p>
            <a:endParaRPr lang="en-US" altLang="en-US"/>
          </a:p>
          <a:p>
            <a:r>
              <a:rPr lang="en-US" altLang="en-US"/>
              <a:t>Data: constants and variables with global scope</a:t>
            </a:r>
          </a:p>
          <a:p>
            <a:endParaRPr lang="en-US" altLang="en-US"/>
          </a:p>
          <a:p>
            <a:r>
              <a:rPr lang="en-US" altLang="en-US"/>
              <a:t>Heap: objects allocated as the program runs</a:t>
            </a:r>
          </a:p>
          <a:p>
            <a:endParaRPr lang="en-US" altLang="en-US"/>
          </a:p>
          <a:p>
            <a:r>
              <a:rPr lang="en-US" altLang="en-US"/>
              <a:t>Stack: information about function calls, including all pointers for local variables.  Very common to have pointers from the stack into the heap (not common the other way around).</a:t>
            </a:r>
          </a:p>
          <a:p>
            <a:endParaRPr lang="en-US" altLang="en-US"/>
          </a:p>
          <a:p>
            <a:r>
              <a:rPr lang="en-US" altLang="en-US"/>
              <a:t>Low:  text, data (fixed size)</a:t>
            </a:r>
          </a:p>
          <a:p>
            <a:r>
              <a:rPr lang="en-US" altLang="en-US"/>
              <a:t>High: heap, stack (size changes as program runs).  Heap grows up from data.  Stack grows down from end of memory.</a:t>
            </a:r>
          </a:p>
        </p:txBody>
      </p:sp>
      <p:sp>
        <p:nvSpPr>
          <p:cNvPr id="137220" name="Slide Number Placeholder 3">
            <a:extLst>
              <a:ext uri="{FF2B5EF4-FFF2-40B4-BE49-F238E27FC236}">
                <a16:creationId xmlns:a16="http://schemas.microsoft.com/office/drawing/2014/main" id="{D6FAC2B4-3FB4-4983-BB3C-4E5CC2FA9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3CC8F-3733-4CE6-BCD1-CD0724C5443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8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>
            <a:extLst>
              <a:ext uri="{FF2B5EF4-FFF2-40B4-BE49-F238E27FC236}">
                <a16:creationId xmlns:a16="http://schemas.microsoft.com/office/drawing/2014/main" id="{59F5EDF7-CE66-4237-A513-ABF7E0B20F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>
            <a:extLst>
              <a:ext uri="{FF2B5EF4-FFF2-40B4-BE49-F238E27FC236}">
                <a16:creationId xmlns:a16="http://schemas.microsoft.com/office/drawing/2014/main" id="{AFC10365-ED11-4E9E-A6DD-0B43DF7302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Text: holds program instructions.  Contrary to what the name suggests, code is in binary machine code (not human-readable).  Generally read-only</a:t>
            </a:r>
          </a:p>
          <a:p>
            <a:endParaRPr lang="en-US" altLang="en-US" dirty="0"/>
          </a:p>
          <a:p>
            <a:r>
              <a:rPr lang="en-US" altLang="en-US" dirty="0"/>
              <a:t>Data: constants and variables with global scope</a:t>
            </a:r>
          </a:p>
          <a:p>
            <a:endParaRPr lang="en-US" altLang="en-US" dirty="0"/>
          </a:p>
          <a:p>
            <a:r>
              <a:rPr lang="en-US" altLang="en-US" dirty="0"/>
              <a:t>Heap: objects allocated as the program runs</a:t>
            </a:r>
          </a:p>
          <a:p>
            <a:endParaRPr lang="en-US" altLang="en-US" dirty="0"/>
          </a:p>
          <a:p>
            <a:r>
              <a:rPr lang="en-US" altLang="en-US" dirty="0"/>
              <a:t>Stack: information about function calls, including all pointers for local variables.  Very common to have pointers from the stack into the heap (not common the other way around).</a:t>
            </a:r>
          </a:p>
          <a:p>
            <a:endParaRPr lang="en-US" altLang="en-US" dirty="0"/>
          </a:p>
          <a:p>
            <a:r>
              <a:rPr lang="en-US" altLang="en-US" dirty="0"/>
              <a:t>Low:  text, data (fixed size)</a:t>
            </a:r>
          </a:p>
          <a:p>
            <a:r>
              <a:rPr lang="en-US" altLang="en-US" dirty="0"/>
              <a:t>High: heap, stack (size changes as program runs).  Heap grows up from data.  Stack grows down from end of memory.</a:t>
            </a:r>
          </a:p>
        </p:txBody>
      </p:sp>
      <p:sp>
        <p:nvSpPr>
          <p:cNvPr id="141316" name="Slide Number Placeholder 3">
            <a:extLst>
              <a:ext uri="{FF2B5EF4-FFF2-40B4-BE49-F238E27FC236}">
                <a16:creationId xmlns:a16="http://schemas.microsoft.com/office/drawing/2014/main" id="{118C25AD-7CD9-47CA-9236-4546CDBD6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780877-2F4A-4873-8949-01E644774F2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5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7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67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13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97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85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24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88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091373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93630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54593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8419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200028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676041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02127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262528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527974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47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56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13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13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ocs.python.org/3/library/functions.html" TargetMode="Externa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jwhudson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6BC89D-9718-2E48-1D7C-A859BAAA99B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Functions: Usage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CPSC 217: Introduction to Computer Science for Multidisciplinary Studies I</a:t>
            </a:r>
          </a:p>
          <a:p>
            <a:r>
              <a:rPr lang="en-US" dirty="0"/>
              <a:t>Winter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Ph.D.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b="0" i="1" dirty="0">
                <a:effectLst/>
                <a:latin typeface="Arial" panose="020B0604020202020204" pitchFamily="34" charset="0"/>
              </a:rPr>
              <a:t>January 9, 2023</a:t>
            </a:r>
          </a:p>
          <a:p>
            <a:r>
              <a:rPr lang="en-CA" b="0" i="1" dirty="0">
                <a:effectLst/>
                <a:latin typeface="Arial" panose="020B0604020202020204" pitchFamily="34" charset="0"/>
              </a:rPr>
              <a:t>Copyright ©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1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6333DF-4415-BF1D-E103-60055D9EB87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must be declared before use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F0635-6C28-4904-A736-1D3E78E44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BADF55-4BFF-4EB0-852A-5C9E3A5D5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79" y="1690688"/>
            <a:ext cx="10845041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38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73F0AA4-6167-9F3B-C447-00D33AECAB4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1CB3A08C-E678-4772-81B9-AF8AED75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1A44C-E188-4136-B35C-1E652079D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8932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D1BBD4-E003-9424-D104-3FB153A03FD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simple functions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590" y="1825625"/>
            <a:ext cx="4562475" cy="1219200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54" y="1825625"/>
            <a:ext cx="4752975" cy="1981200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590" y="3561103"/>
            <a:ext cx="4524375" cy="2647950"/>
          </a:xfrm>
          <a:prstGeom prst="rect">
            <a:avLst/>
          </a:prstGeom>
          <a:ln>
            <a:solidFill>
              <a:schemeClr val="dk1"/>
            </a:solidFill>
          </a:ln>
        </p:spPr>
      </p:pic>
    </p:spTree>
    <p:extLst>
      <p:ext uri="{BB962C8B-B14F-4D97-AF65-F5344CB8AC3E}">
        <p14:creationId xmlns:p14="http://schemas.microsoft.com/office/powerpoint/2010/main" val="1679960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1C59537-8DD8-8214-4083-CF1FBC3ACDC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1CB3A08C-E678-4772-81B9-AF8AED75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Design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1A44C-E188-4136-B35C-1E652079D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8378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34E01B0-D124-3A4E-E83B-017B493B7D6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challenges in defining a function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DB7FBB-7390-4AF4-A195-9BC812AF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97" y="1747052"/>
            <a:ext cx="91344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3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E223CE-4D6C-411D-A032-7AD05994C39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User-Defined Functions - Commenting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function always contains explicit comments that describe the purpose of the function, the parameters, and returned values.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See: </a:t>
            </a:r>
            <a:r>
              <a:rPr lang="en-US" dirty="0">
                <a:hlinkClick r:id="rId2"/>
              </a:rPr>
              <a:t>https://docs.python.org/3/library/functions.html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EC4D822C-F181-4D9D-BE3E-A78389017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91" y="2433786"/>
            <a:ext cx="8338008" cy="252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5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A42A904-A895-82B5-BE4E-0AAF7E6F4AA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1CB3A08C-E678-4772-81B9-AF8AED75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Namespace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1A44C-E188-4136-B35C-1E652079D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Re-defining functions</a:t>
            </a:r>
          </a:p>
        </p:txBody>
      </p:sp>
    </p:spTree>
    <p:extLst>
      <p:ext uri="{BB962C8B-B14F-4D97-AF65-F5344CB8AC3E}">
        <p14:creationId xmlns:p14="http://schemas.microsoft.com/office/powerpoint/2010/main" val="3289580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AF2907-356E-3862-8174-1FFA465CB95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Dangers of functions (re-use name)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only lets you have one function per name, but you can override previous usage (ignores parameters unlike other languages)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237133-C7AE-427D-9BD9-8698A1DFD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46" y="2788867"/>
            <a:ext cx="1803425" cy="3937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485B95-5664-4E67-9315-7E3BC58F4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497" y="2877411"/>
            <a:ext cx="7544256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00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36BDE7D-AA08-0162-65D2-2EBDB50A07F1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1CB3A08C-E678-4772-81B9-AF8AED75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Parameter order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1A44C-E188-4136-B35C-1E652079D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1599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9DC2C7C-5D08-A017-9245-62A4BF93CCA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Calling Functions - Order of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parameters are position sensitive.</a:t>
            </a:r>
          </a:p>
          <a:p>
            <a:r>
              <a:rPr lang="en-US" dirty="0"/>
              <a:t>When calling a function that accepts parameters, make sure your arguments are in the same order of the parameters.</a:t>
            </a:r>
          </a:p>
          <a:p>
            <a:r>
              <a:rPr lang="en-US" b="1" dirty="0"/>
              <a:t>WARNING: </a:t>
            </a:r>
            <a:r>
              <a:rPr lang="en-US" dirty="0"/>
              <a:t>Not following the order of the parameters will result in parameters having wrong values, which may lead to semantic and runtime errors.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47494" y="4049473"/>
            <a:ext cx="66365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printbar(char, num = 10):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bar = ''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in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range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+ 1):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bar = bar + char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(bar)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printbar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(20, '=')</a:t>
            </a:r>
          </a:p>
        </p:txBody>
      </p:sp>
    </p:spTree>
    <p:extLst>
      <p:ext uri="{BB962C8B-B14F-4D97-AF65-F5344CB8AC3E}">
        <p14:creationId xmlns:p14="http://schemas.microsoft.com/office/powerpoint/2010/main" val="111809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CCBB7D-D90C-9FEC-52EC-A53E99C8F6E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7806C4E-38F7-4964-B110-7ACB76573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81" y="2418295"/>
            <a:ext cx="8004906" cy="1696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calling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Select a descriptive name for your function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brackets when calling functions even if you are not passing any arguments</a:t>
            </a:r>
          </a:p>
          <a:p>
            <a:pPr marL="0" indent="0">
              <a:buNone/>
            </a:pPr>
            <a:r>
              <a:rPr lang="en-US" dirty="0"/>
              <a:t>At least one statement needs to be in a function.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97612" y="5756335"/>
            <a:ext cx="5796775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Functions must be defined before they are called!</a:t>
            </a:r>
          </a:p>
        </p:txBody>
      </p:sp>
      <p:cxnSp>
        <p:nvCxnSpPr>
          <p:cNvPr id="10" name="Elbow Connector 9"/>
          <p:cNvCxnSpPr/>
          <p:nvPr/>
        </p:nvCxnSpPr>
        <p:spPr>
          <a:xfrm rot="5400000" flipH="1" flipV="1">
            <a:off x="4975923" y="2817192"/>
            <a:ext cx="824687" cy="652347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5400000" flipH="1" flipV="1">
            <a:off x="3924606" y="2862262"/>
            <a:ext cx="653214" cy="56220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44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476CE5-C831-3ED7-39BA-65546AC71D6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Keyword parameters allow us to match arguments with parameters by name, instead of positions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434862"/>
            <a:ext cx="50936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payroll (rate, hours):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bounus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=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salary = rate * (hours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bounus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return (salary)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payment = payroll (hours = 40, rate = 15)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print ("$%d has been paid." % (payment))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756031" y="4689231"/>
            <a:ext cx="1207477" cy="726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3123" y="4867980"/>
            <a:ext cx="37162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$675 has been paid.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800" y="3798277"/>
            <a:ext cx="1934308" cy="1957754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06262" y="3798277"/>
            <a:ext cx="87923" cy="1957754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640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D97A61-396B-7C5C-FC1E-435C37E92D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do this with functions you already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D0ACFC-1670-4846-8F31-8CADC8779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36964"/>
            <a:ext cx="12037512" cy="24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36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39BD11C-6566-F01C-A155-C768309C9DC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1CB3A08C-E678-4772-81B9-AF8AED75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Scope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1A44C-E188-4136-B35C-1E652079D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166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B49FA-8B46-ABE4-1226-47AF5720342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Variables are memory locations that are used for the temporary storage of data</a:t>
            </a:r>
          </a:p>
          <a:p>
            <a:r>
              <a:rPr lang="en-US" dirty="0"/>
              <a:t>The scope of a variable is the section of code in which it is accessible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34860" y="3135163"/>
            <a:ext cx="4005146" cy="3067358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var1 =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7805853" y="3716033"/>
            <a:ext cx="2798956" cy="892098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fee():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var2 = 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7805853" y="4931721"/>
            <a:ext cx="2798956" cy="8920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foo():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var2 =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8940" y="4315688"/>
            <a:ext cx="3521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scopes: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different memory spaces,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Accessible only within their functions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163911" y="4254366"/>
            <a:ext cx="2556577" cy="5376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63911" y="4975905"/>
            <a:ext cx="2623954" cy="4018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98940" y="3519382"/>
            <a:ext cx="311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global scope: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Accessible by both functions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837979" y="3310538"/>
            <a:ext cx="1583099" cy="5912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440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F388E6-2B68-1F4B-0C44-C3837ACECD6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Variables - Local Variables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variables are only accessible to the function where they are defined. </a:t>
            </a:r>
          </a:p>
          <a:p>
            <a:r>
              <a:rPr lang="en-US" dirty="0"/>
              <a:t>The memory for local variables is only allocated (reserve the memory) when the function is running and deallocated (free up the memory) when the function reaches the end.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Local variables are defined (memory allocated and value stored) each time the function is called.</a:t>
            </a:r>
          </a:p>
        </p:txBody>
      </p:sp>
    </p:spTree>
    <p:extLst>
      <p:ext uri="{BB962C8B-B14F-4D97-AF65-F5344CB8AC3E}">
        <p14:creationId xmlns:p14="http://schemas.microsoft.com/office/powerpoint/2010/main" val="2269122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FE626C-412E-C2D0-7E64-44221FB3A3E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Variables - Local Variables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8322" y="2507436"/>
            <a:ext cx="728547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18701" y="2507436"/>
            <a:ext cx="1644806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“Hello World”</a:t>
            </a:r>
          </a:p>
        </p:txBody>
      </p:sp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>
            <a:off x="8396869" y="2692102"/>
            <a:ext cx="921832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" name="Down Arrow 9"/>
          <p:cNvSpPr/>
          <p:nvPr/>
        </p:nvSpPr>
        <p:spPr>
          <a:xfrm>
            <a:off x="8539973" y="2793629"/>
            <a:ext cx="665355" cy="981308"/>
          </a:xfrm>
          <a:prstGeom prst="down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8322" y="5224613"/>
            <a:ext cx="728547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81531" y="5224613"/>
            <a:ext cx="1644806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>
            <a:cxnSpLocks/>
            <a:stCxn id="11" idx="3"/>
            <a:endCxn id="12" idx="1"/>
          </p:cNvCxnSpPr>
          <p:nvPr/>
        </p:nvCxnSpPr>
        <p:spPr>
          <a:xfrm>
            <a:off x="8396869" y="5409279"/>
            <a:ext cx="884662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68322" y="5030290"/>
            <a:ext cx="728547" cy="785066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815145" y="5030290"/>
            <a:ext cx="282499" cy="785066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8" name="TextBox 17"/>
          <p:cNvSpPr txBox="1"/>
          <p:nvPr/>
        </p:nvSpPr>
        <p:spPr>
          <a:xfrm>
            <a:off x="7705492" y="3735496"/>
            <a:ext cx="283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 body is executed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8545548" y="4150942"/>
            <a:ext cx="665355" cy="981308"/>
          </a:xfrm>
          <a:prstGeom prst="down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4840653" y="5008308"/>
            <a:ext cx="1670821" cy="599477"/>
          </a:xfrm>
          <a:prstGeom prst="borderCallout2">
            <a:avLst>
              <a:gd name="adj1" fmla="val 45924"/>
              <a:gd name="adj2" fmla="val 97973"/>
              <a:gd name="adj3" fmla="val 48943"/>
              <a:gd name="adj4" fmla="val 118468"/>
              <a:gd name="adj5" fmla="val 70230"/>
              <a:gd name="adj6" fmla="val 171351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Memory deallocated</a:t>
            </a:r>
          </a:p>
        </p:txBody>
      </p:sp>
      <p:sp>
        <p:nvSpPr>
          <p:cNvPr id="21" name="Line Callout 2 20"/>
          <p:cNvSpPr/>
          <p:nvPr/>
        </p:nvSpPr>
        <p:spPr>
          <a:xfrm>
            <a:off x="4840653" y="4173246"/>
            <a:ext cx="1670821" cy="599477"/>
          </a:xfrm>
          <a:prstGeom prst="borderCallout2">
            <a:avLst>
              <a:gd name="adj1" fmla="val 45924"/>
              <a:gd name="adj2" fmla="val 97973"/>
              <a:gd name="adj3" fmla="val 48943"/>
              <a:gd name="adj4" fmla="val 118468"/>
              <a:gd name="adj5" fmla="val 156313"/>
              <a:gd name="adj6" fmla="val 230955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 is done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28" y="1526715"/>
            <a:ext cx="5219700" cy="1114425"/>
          </a:xfrm>
          <a:prstGeom prst="rect">
            <a:avLst/>
          </a:prstGeom>
        </p:spPr>
      </p:pic>
      <p:sp>
        <p:nvSpPr>
          <p:cNvPr id="5" name="Line Callout 2 4"/>
          <p:cNvSpPr/>
          <p:nvPr/>
        </p:nvSpPr>
        <p:spPr>
          <a:xfrm>
            <a:off x="1126273" y="4337825"/>
            <a:ext cx="2435074" cy="434898"/>
          </a:xfrm>
          <a:prstGeom prst="borderCallout2">
            <a:avLst>
              <a:gd name="adj1" fmla="val 39263"/>
              <a:gd name="adj2" fmla="val -3333"/>
              <a:gd name="adj3" fmla="val 18750"/>
              <a:gd name="adj4" fmla="val -16667"/>
              <a:gd name="adj5" fmla="val -502776"/>
              <a:gd name="adj6" fmla="val 9007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string is a local variable</a:t>
            </a:r>
          </a:p>
        </p:txBody>
      </p:sp>
    </p:spTree>
    <p:extLst>
      <p:ext uri="{BB962C8B-B14F-4D97-AF65-F5344CB8AC3E}">
        <p14:creationId xmlns:p14="http://schemas.microsoft.com/office/powerpoint/2010/main" val="4211281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F225C5-359C-CAAE-B6C1-D6FA1B1ECFF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Variables - Global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Variables that are declared within the body of a function have a </a:t>
            </a:r>
            <a:r>
              <a:rPr lang="en-US" b="1" dirty="0"/>
              <a:t>local scope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Accessible from inside the function only</a:t>
            </a:r>
          </a:p>
          <a:p>
            <a:pPr lvl="1"/>
            <a:r>
              <a:rPr lang="en-US" dirty="0"/>
              <a:t>This includes the parameters</a:t>
            </a:r>
          </a:p>
          <a:p>
            <a:endParaRPr lang="en-US" dirty="0"/>
          </a:p>
          <a:p>
            <a:r>
              <a:rPr lang="en-US" dirty="0"/>
              <a:t>Variables that are declared outside the body of a function have a </a:t>
            </a:r>
            <a:r>
              <a:rPr lang="en-US" b="1" dirty="0"/>
              <a:t>global scope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Accessible from anywhere in the program</a:t>
            </a:r>
          </a:p>
          <a:p>
            <a:endParaRPr lang="en-US" dirty="0"/>
          </a:p>
          <a:p>
            <a:r>
              <a:rPr lang="en-US" dirty="0"/>
              <a:t>In Python, global variables can only be modified in global scope.</a:t>
            </a:r>
          </a:p>
          <a:p>
            <a:r>
              <a:rPr lang="en-US" dirty="0"/>
              <a:t>They cannot be modified in local scope unless the global keyword is used:</a:t>
            </a:r>
          </a:p>
          <a:p>
            <a:pPr lvl="1"/>
            <a:r>
              <a:rPr lang="en-US" b="1" dirty="0"/>
              <a:t>global </a:t>
            </a:r>
            <a:r>
              <a:rPr lang="en-US" b="1" dirty="0" err="1"/>
              <a:t>variableName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56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9B6E78-1634-E70A-197F-F225029C92C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Variables - Global Variables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034" y="1180307"/>
            <a:ext cx="9931194" cy="5278245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4831885" y="4312118"/>
            <a:ext cx="24159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86326" y="4081285"/>
            <a:ext cx="221246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 am Global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31885" y="5269918"/>
            <a:ext cx="24159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86326" y="5039085"/>
            <a:ext cx="221246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 am Global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31885" y="6253149"/>
            <a:ext cx="24159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86326" y="6022316"/>
            <a:ext cx="387157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Using Global Keyword</a:t>
            </a:r>
          </a:p>
        </p:txBody>
      </p:sp>
    </p:spTree>
    <p:extLst>
      <p:ext uri="{BB962C8B-B14F-4D97-AF65-F5344CB8AC3E}">
        <p14:creationId xmlns:p14="http://schemas.microsoft.com/office/powerpoint/2010/main" val="1062976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46BBA4-F9AA-FB4C-021A-3E10344AC8A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Variables - Variable lifetime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lifetime of a variable is the time that a variable is allocated a memory space.</a:t>
            </a:r>
          </a:p>
          <a:p>
            <a:r>
              <a:rPr lang="en-US" dirty="0"/>
              <a:t>The memory is allocated at the time of variable declaration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Global variables </a:t>
            </a:r>
            <a:r>
              <a:rPr lang="en-US" dirty="0"/>
              <a:t>exist until the program terminates</a:t>
            </a:r>
          </a:p>
          <a:p>
            <a:r>
              <a:rPr lang="en-US" b="1" dirty="0"/>
              <a:t>Local variables </a:t>
            </a:r>
            <a:r>
              <a:rPr lang="en-US" dirty="0"/>
              <a:t>exist until the function containing it finishes</a:t>
            </a:r>
          </a:p>
        </p:txBody>
      </p:sp>
    </p:spTree>
    <p:extLst>
      <p:ext uri="{BB962C8B-B14F-4D97-AF65-F5344CB8AC3E}">
        <p14:creationId xmlns:p14="http://schemas.microsoft.com/office/powerpoint/2010/main" val="1416434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BC44819-3542-24F5-AB4A-61603A8D515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2B757538-7B44-436E-B01A-483675C4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Memory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A3C7A-45C0-49F9-B235-37164663B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757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6AB50C-7BC7-49B0-6295-4DA74458908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How to use a function?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Call function</a:t>
            </a:r>
          </a:p>
          <a:p>
            <a:r>
              <a:rPr lang="en-US" dirty="0"/>
              <a:t>Pass valid inputs</a:t>
            </a:r>
          </a:p>
          <a:p>
            <a:r>
              <a:rPr lang="en-US" dirty="0"/>
              <a:t>Store the result in a variable</a:t>
            </a:r>
          </a:p>
          <a:p>
            <a:endParaRPr lang="fr-CA" dirty="0"/>
          </a:p>
          <a:p>
            <a:pPr marL="0" indent="0">
              <a:buNone/>
            </a:pPr>
            <a:r>
              <a:rPr lang="fr-CA" dirty="0"/>
              <a:t>If function returns a value:</a:t>
            </a:r>
          </a:p>
          <a:p>
            <a:pPr marL="457200" lvl="1" indent="0">
              <a:buNone/>
            </a:pPr>
            <a:r>
              <a:rPr lang="fr-CA" dirty="0" err="1"/>
              <a:t>returnedValue</a:t>
            </a:r>
            <a:r>
              <a:rPr lang="fr-CA" dirty="0"/>
              <a:t> = </a:t>
            </a:r>
            <a:r>
              <a:rPr lang="fr-CA" dirty="0" err="1"/>
              <a:t>functionName</a:t>
            </a:r>
            <a:r>
              <a:rPr lang="fr-CA" dirty="0"/>
              <a:t>(values/variables) </a:t>
            </a:r>
          </a:p>
          <a:p>
            <a:pPr lvl="1"/>
            <a:endParaRPr lang="fr-CA" dirty="0"/>
          </a:p>
          <a:p>
            <a:pPr marL="0" indent="0">
              <a:buNone/>
            </a:pPr>
            <a:r>
              <a:rPr lang="fr-CA" dirty="0"/>
              <a:t>If no value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returned</a:t>
            </a:r>
            <a:endParaRPr lang="fr-CA" dirty="0"/>
          </a:p>
          <a:p>
            <a:pPr marL="457200" lvl="1" indent="0">
              <a:buNone/>
            </a:pPr>
            <a:r>
              <a:rPr lang="fr-CA" dirty="0" err="1"/>
              <a:t>functionName</a:t>
            </a:r>
            <a:r>
              <a:rPr lang="fr-CA" dirty="0"/>
              <a:t>(values/variables) </a:t>
            </a:r>
          </a:p>
          <a:p>
            <a:pPr lvl="1"/>
            <a:endParaRPr lang="fr-CA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542" y="4401582"/>
            <a:ext cx="2821458" cy="2456418"/>
          </a:xfrm>
          <a:prstGeom prst="rect">
            <a:avLst/>
          </a:prstGeom>
        </p:spPr>
      </p:pic>
      <p:pic>
        <p:nvPicPr>
          <p:cNvPr id="4098" name="Picture 2" descr="Image result for c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3437">
            <a:off x="9042627" y="4373437"/>
            <a:ext cx="1242523" cy="104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755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5E779B-6591-EEAC-41D2-6B35A9D4496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BFD4B2F-E448-478A-B8EF-391EA8D4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Memory Organization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54158-AD3F-40B1-8B02-AF6016012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memory for a program is organized into three regions</a:t>
            </a:r>
          </a:p>
          <a:p>
            <a:pPr lvl="1">
              <a:defRPr/>
            </a:pPr>
            <a:r>
              <a:rPr lang="en-US" dirty="0"/>
              <a:t>Text (Instructions)</a:t>
            </a:r>
          </a:p>
          <a:p>
            <a:pPr lvl="1">
              <a:defRPr/>
            </a:pP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/>
          </a:p>
          <a:p>
            <a:pPr lvl="1">
              <a:defRPr/>
            </a:pPr>
            <a:r>
              <a:rPr lang="en-US" dirty="0"/>
              <a:t>Dynamic Data (Heap)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r>
              <a:rPr lang="en-US" dirty="0"/>
              <a:t>Stack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0474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F5B82A-A551-0548-D526-C708438F626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BFD4B2F-E448-478A-B8EF-391EA8D4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Memory Organization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54158-AD3F-40B1-8B02-AF6016012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The memory for a program is organized into three regions</a:t>
            </a:r>
          </a:p>
          <a:p>
            <a:pPr lvl="1">
              <a:defRPr/>
            </a:pPr>
            <a:r>
              <a:rPr lang="en-US" b="1" dirty="0"/>
              <a:t>Text (Instructions)</a:t>
            </a:r>
            <a:r>
              <a:rPr lang="en-CA" dirty="0"/>
              <a:t>: holds program instructions. Contrary to what the name suggests, code is in binary machine code (not human-readable). Generally read-only.</a:t>
            </a:r>
          </a:p>
          <a:p>
            <a:pPr marL="457200" lvl="1" indent="0">
              <a:buNone/>
              <a:defRPr/>
            </a:pPr>
            <a:endParaRPr lang="en-CA" dirty="0"/>
          </a:p>
          <a:p>
            <a:pPr lvl="1">
              <a:defRPr/>
            </a:pPr>
            <a:r>
              <a:rPr lang="en-US" b="1" dirty="0"/>
              <a:t>Dynamic Data (Heap)</a:t>
            </a:r>
            <a:r>
              <a:rPr lang="en-CA" dirty="0"/>
              <a:t>: objects allocated as the program runs</a:t>
            </a:r>
          </a:p>
          <a:p>
            <a:pPr marL="457200" lvl="1" indent="0">
              <a:buNone/>
              <a:defRPr/>
            </a:pPr>
            <a:endParaRPr lang="en-CA" dirty="0"/>
          </a:p>
          <a:p>
            <a:pPr lvl="1">
              <a:defRPr/>
            </a:pPr>
            <a:r>
              <a:rPr lang="en-CA" b="1" dirty="0"/>
              <a:t>Stack</a:t>
            </a:r>
            <a:r>
              <a:rPr lang="en-CA" dirty="0"/>
              <a:t>: information about function calls, including all pointers for local variables. Very common to have pointers from the stack into the heap (not common the other way around).</a:t>
            </a:r>
          </a:p>
          <a:p>
            <a:pPr lvl="1"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8793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7E534-24FD-7109-FCDC-8F966BF4566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BFD4B2F-E448-478A-B8EF-391EA8D4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Memory Organization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4559958" y="1321189"/>
            <a:ext cx="3010328" cy="976045"/>
          </a:xfrm>
          <a:prstGeom prst="rect">
            <a:avLst/>
          </a:prstGeom>
          <a:solidFill>
            <a:srgbClr val="FFC98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ysClr val="windowText" lastClr="000000"/>
                </a:solidFill>
              </a:rPr>
              <a:t>Stack</a:t>
            </a:r>
          </a:p>
        </p:txBody>
      </p:sp>
      <p:sp>
        <p:nvSpPr>
          <p:cNvPr id="7" name="Rectangle 6"/>
          <p:cNvSpPr/>
          <p:nvPr/>
        </p:nvSpPr>
        <p:spPr>
          <a:xfrm>
            <a:off x="4559958" y="2283267"/>
            <a:ext cx="3010328" cy="158842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ysClr val="windowText" lastClr="000000"/>
                </a:solidFill>
              </a:rPr>
              <a:t>Free Memory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9958" y="3871690"/>
            <a:ext cx="3010328" cy="976045"/>
          </a:xfrm>
          <a:prstGeom prst="rect">
            <a:avLst/>
          </a:prstGeom>
          <a:solidFill>
            <a:srgbClr val="ED908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ysClr val="windowText" lastClr="000000"/>
                </a:solidFill>
              </a:rPr>
              <a:t>Dynamic Data (Heap)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59958" y="4844634"/>
            <a:ext cx="3010328" cy="976045"/>
          </a:xfrm>
          <a:prstGeom prst="rect">
            <a:avLst/>
          </a:prstGeom>
          <a:solidFill>
            <a:srgbClr val="CCE5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ysClr val="windowText" lastClr="000000"/>
                </a:solidFill>
              </a:rPr>
              <a:t>Text (Instructions)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4688" y="1602338"/>
            <a:ext cx="254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writable; not executable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4688" y="4166482"/>
            <a:ext cx="254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writable; not executable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1229" y="5147990"/>
            <a:ext cx="2297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read-only; executable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70286" y="1488067"/>
            <a:ext cx="2642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Managed “automatically”</a:t>
            </a:r>
            <a:br>
              <a:rPr lang="en-CA" b="1" dirty="0"/>
            </a:br>
            <a:r>
              <a:rPr lang="en-CA" b="1" dirty="0"/>
              <a:t>by compiler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0286" y="4173496"/>
            <a:ext cx="261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Managed by programmer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95293" y="5142946"/>
            <a:ext cx="305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Initialized when process starts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344272" y="1894545"/>
            <a:ext cx="0" cy="10976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344272" y="3183781"/>
            <a:ext cx="0" cy="10886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502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DC093B-A572-C0BC-DFFF-7BB4F1C0F25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Everything in Python is an object. Variables are labels that refer to these objects.</a:t>
            </a:r>
          </a:p>
          <a:p>
            <a:r>
              <a:rPr lang="en-CA" dirty="0"/>
              <a:t>All objects are stored in the heap.</a:t>
            </a:r>
          </a:p>
          <a:p>
            <a:r>
              <a:rPr lang="en-CA" dirty="0"/>
              <a:t>If the labels (variables) are created in local scope, then the </a:t>
            </a:r>
            <a:r>
              <a:rPr lang="en-CA" b="1" dirty="0"/>
              <a:t>label</a:t>
            </a:r>
            <a:r>
              <a:rPr lang="en-CA" dirty="0"/>
              <a:t> is stored in the stack memory. Otherwise, the label is stored in heap memory.</a:t>
            </a:r>
          </a:p>
          <a:p>
            <a:endParaRPr lang="en-CA" dirty="0"/>
          </a:p>
          <a:p>
            <a:r>
              <a:rPr lang="en-CA" dirty="0"/>
              <a:t>Lets run through a simulation of Python’s memory organization to clarify these concepts. This simulation simplifies some aspects for clarity’s sake.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0268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CC57B2-49A0-00B9-096C-60402D00A0C1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400110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Define a global variable </a:t>
            </a:r>
            <a:r>
              <a:rPr lang="en-CA" sz="2000" i="1" dirty="0"/>
              <a:t>x</a:t>
            </a:r>
            <a:r>
              <a:rPr lang="en-CA" sz="2000" dirty="0"/>
              <a:t> by assigning the value 10 to it.</a:t>
            </a:r>
          </a:p>
        </p:txBody>
      </p:sp>
    </p:spTree>
    <p:extLst>
      <p:ext uri="{BB962C8B-B14F-4D97-AF65-F5344CB8AC3E}">
        <p14:creationId xmlns:p14="http://schemas.microsoft.com/office/powerpoint/2010/main" val="3973957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82BD82-114F-4C58-1DDF-FC53DA72924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2264274"/>
            <a:ext cx="5506093" cy="3713204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 #global variable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The value 10 is an object, so it is stored in heap. </a:t>
            </a:r>
            <a:br>
              <a:rPr lang="en-CA" sz="2000" dirty="0"/>
            </a:br>
            <a:r>
              <a:rPr lang="en-CA" sz="2000" dirty="0"/>
              <a:t>The variable is global, so it is stored in heap as well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97638" y="2979237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220162" y="3348569"/>
            <a:ext cx="351946" cy="51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90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F6A311-80C5-CF2B-6083-5E21B6858F1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3" y="2264274"/>
            <a:ext cx="5433494" cy="3713203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 #global variable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Define another variable </a:t>
            </a:r>
            <a:r>
              <a:rPr lang="en-CA" sz="2000" i="1" dirty="0"/>
              <a:t>y</a:t>
            </a:r>
            <a:r>
              <a:rPr lang="en-CA" sz="2000" dirty="0"/>
              <a:t> =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97638" y="2979237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220162" y="3348569"/>
            <a:ext cx="351946" cy="51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481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437A4A-302E-6AA5-CACE-F28D01759C9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3" y="2264274"/>
            <a:ext cx="5506092" cy="3713204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 #global variable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= 10 #global variable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Again, </a:t>
            </a:r>
            <a:r>
              <a:rPr lang="en-CA" sz="2000" i="1" dirty="0"/>
              <a:t>y</a:t>
            </a:r>
            <a:r>
              <a:rPr lang="en-CA" sz="2000" dirty="0"/>
              <a:t> is global and 10 is an object, so into the heap they go.</a:t>
            </a:r>
          </a:p>
          <a:p>
            <a:pPr marL="0" indent="0">
              <a:buNone/>
            </a:pPr>
            <a:r>
              <a:rPr lang="en-CA" sz="2000" dirty="0"/>
              <a:t>Notice that the object 10 is not recreated; to preserve memory space.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97638" y="2979237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220162" y="3348569"/>
            <a:ext cx="351946" cy="51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97638" y="46709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0220162" y="4089116"/>
            <a:ext cx="351946" cy="581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050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6AB7C7-89FF-73B1-5F4F-13AB4E3E82F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2264274"/>
            <a:ext cx="5506093" cy="3713204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 #global variable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= 10 #global variable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Increment </a:t>
            </a:r>
            <a:r>
              <a:rPr lang="en-CA" sz="2000" i="1" dirty="0"/>
              <a:t>y</a:t>
            </a:r>
            <a:r>
              <a:rPr lang="en-CA" sz="2000" dirty="0"/>
              <a:t> by 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97638" y="2979237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220162" y="3348569"/>
            <a:ext cx="351946" cy="51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97638" y="46709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0220162" y="4089116"/>
            <a:ext cx="351946" cy="581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428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76BC96-0E4C-2FAE-4323-DA91FAE65C2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2264274"/>
            <a:ext cx="5506093" cy="3713204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 #global variable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= 10 #global variable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+= 1 #increment by 1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A new object, 11, is created and </a:t>
            </a:r>
            <a:r>
              <a:rPr lang="en-CA" sz="2000" i="1" dirty="0"/>
              <a:t>y</a:t>
            </a:r>
            <a:r>
              <a:rPr lang="en-CA" sz="2000" dirty="0"/>
              <a:t> refers (points) to 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97638" y="2979237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220162" y="3348569"/>
            <a:ext cx="351946" cy="51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97638" y="46709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0147122" y="4520630"/>
            <a:ext cx="424986" cy="259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80715" y="4192709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75025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EBEAC2-2E22-5F91-5EDC-85492DFA794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that do nothing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Functions have to have one line of code in them </a:t>
            </a:r>
          </a:p>
          <a:p>
            <a:pPr lvl="1"/>
            <a:r>
              <a:rPr lang="en-US" dirty="0"/>
              <a:t>Only way to make pythons syntax parsing that is looking for indentation happy</a:t>
            </a:r>
          </a:p>
          <a:p>
            <a:pPr lvl="1"/>
            <a:r>
              <a:rPr lang="en-US" dirty="0"/>
              <a:t>(Once you put something indented in function the rest of indentation has to match)</a:t>
            </a:r>
          </a:p>
          <a:p>
            <a:pPr lvl="2"/>
            <a:r>
              <a:rPr lang="en-US" dirty="0"/>
              <a:t>This is also true for conditionals and loop indentation</a:t>
            </a:r>
          </a:p>
          <a:p>
            <a:pPr lvl="1"/>
            <a:r>
              <a:rPr lang="en-US" dirty="0"/>
              <a:t>Can use pass keyword to do nothing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F1C34-F988-4547-AAF7-D7D1761D7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60" y="4642129"/>
            <a:ext cx="3664476" cy="152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393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F68DD7-F795-73B5-53E8-DECDAE5F104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3" y="2264274"/>
            <a:ext cx="5506092" cy="3713204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 #global variable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= 10 #global variable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+= 1 #increment by 1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Define a function, </a:t>
            </a:r>
            <a:r>
              <a:rPr lang="en-CA" sz="2000" i="1" dirty="0"/>
              <a:t>increment</a:t>
            </a:r>
            <a:r>
              <a:rPr lang="en-CA" sz="2000" dirty="0"/>
              <a:t>, that accepts one argument, a, add one to it and store it in variable </a:t>
            </a:r>
            <a:r>
              <a:rPr lang="en-CA" sz="2000" i="1" dirty="0"/>
              <a:t>z</a:t>
            </a:r>
            <a:r>
              <a:rPr lang="en-CA" sz="2000" dirty="0"/>
              <a:t> then return </a:t>
            </a:r>
            <a:r>
              <a:rPr lang="en-CA" sz="2000" i="1" dirty="0"/>
              <a:t>z</a:t>
            </a:r>
            <a:r>
              <a:rPr lang="en-CA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97638" y="2979237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220162" y="3348569"/>
            <a:ext cx="351946" cy="51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97638" y="46709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0147122" y="4520630"/>
            <a:ext cx="424986" cy="259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80715" y="4192709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716998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4CA7C5-37EC-8750-32A3-8F292D378B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3" y="2264274"/>
            <a:ext cx="5540998" cy="3713204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 #global variable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= 10 #global variable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+= 1 #increment by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z = a + 1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z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The function code is stored in the Text memory. The reference to the function is global so it is stored in the heap.</a:t>
            </a:r>
          </a:p>
          <a:p>
            <a:pPr marL="0" indent="0">
              <a:buNone/>
            </a:pPr>
            <a:r>
              <a:rPr lang="en-CA" sz="2000" dirty="0"/>
              <a:t>*This is over simplified for this class’s purposes.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97638" y="2979237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220162" y="3348569"/>
            <a:ext cx="351946" cy="51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97638" y="46709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0147122" y="4520630"/>
            <a:ext cx="424986" cy="259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80715" y="4192709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41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37C533-8B3F-65BF-A488-DC5B64EEF131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3" y="2264274"/>
            <a:ext cx="5506092" cy="3713204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 #global variable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= 10 #global variable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+= 1 #increment by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z = a + 1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z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Call </a:t>
            </a:r>
            <a:r>
              <a:rPr lang="en-CA" sz="2000" i="1" dirty="0"/>
              <a:t>increment</a:t>
            </a:r>
            <a:r>
              <a:rPr lang="en-CA" sz="2000" dirty="0"/>
              <a:t> and pass </a:t>
            </a:r>
            <a:r>
              <a:rPr lang="en-CA" sz="2000" i="1" dirty="0"/>
              <a:t>y</a:t>
            </a:r>
            <a:r>
              <a:rPr lang="en-CA" sz="2000" dirty="0"/>
              <a:t> to 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97638" y="2979237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220162" y="3348569"/>
            <a:ext cx="351946" cy="51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97638" y="46709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0147122" y="4520630"/>
            <a:ext cx="424986" cy="259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80715" y="4192709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477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BF7E1B-C94A-6D00-6297-C0CFDCFA435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2336800"/>
            <a:ext cx="5506093" cy="3640678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 #global variable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= 10 #global variable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+= 1 #increment by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z = a + 1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z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z = increment(y)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The function call gets stored in the stack along with all the local variables.</a:t>
            </a:r>
          </a:p>
          <a:p>
            <a:pPr marL="0" indent="0">
              <a:buNone/>
            </a:pPr>
            <a:r>
              <a:rPr lang="en-CA" sz="2000" dirty="0"/>
              <a:t>The parameter </a:t>
            </a:r>
            <a:r>
              <a:rPr lang="en-CA" sz="2000" i="1" dirty="0"/>
              <a:t>a</a:t>
            </a:r>
            <a:r>
              <a:rPr lang="en-CA" sz="2000" dirty="0"/>
              <a:t> points to the 11 object in the heap. A new object 12 is created and </a:t>
            </a:r>
            <a:r>
              <a:rPr lang="en-CA" sz="2000" i="1" dirty="0"/>
              <a:t>z</a:t>
            </a:r>
            <a:r>
              <a:rPr lang="en-CA" sz="2000" dirty="0"/>
              <a:t> points to 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97638" y="2979237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220162" y="3348569"/>
            <a:ext cx="351946" cy="51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97638" y="46709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0147122" y="4520630"/>
            <a:ext cx="424986" cy="259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80715" y="4192709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96356" y="4780181"/>
            <a:ext cx="1880172" cy="100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ysClr val="windowText" lastClr="000000"/>
                </a:solidFill>
              </a:rPr>
              <a:t>	a</a:t>
            </a:r>
          </a:p>
          <a:p>
            <a:r>
              <a:rPr lang="en-CA" dirty="0">
                <a:solidFill>
                  <a:sysClr val="windowText" lastClr="000000"/>
                </a:solidFill>
              </a:rPr>
              <a:t>	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2191" y="4749359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increment</a:t>
            </a:r>
          </a:p>
        </p:txBody>
      </p:sp>
      <p:cxnSp>
        <p:nvCxnSpPr>
          <p:cNvPr id="24" name="Straight Arrow Connector 23"/>
          <p:cNvCxnSpPr>
            <a:endCxn id="8" idx="1"/>
          </p:cNvCxnSpPr>
          <p:nvPr/>
        </p:nvCxnSpPr>
        <p:spPr>
          <a:xfrm flipV="1">
            <a:off x="7931225" y="4392764"/>
            <a:ext cx="2549490" cy="770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32" idx="1"/>
          </p:cNvCxnSpPr>
          <p:nvPr/>
        </p:nvCxnSpPr>
        <p:spPr>
          <a:xfrm flipV="1">
            <a:off x="7947784" y="5091093"/>
            <a:ext cx="2532930" cy="352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80714" y="489103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74944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51515F-2CAC-C11F-CAB3-98D93B49920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2264274"/>
            <a:ext cx="5506091" cy="3713203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 #global variable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= 10 #global variable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+= 1 #increment by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z = a + 1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z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z = increment(y)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When the function execution ends, it gets popped out of the stack; its local variables’ reference are deallocated.</a:t>
            </a:r>
            <a:br>
              <a:rPr lang="en-CA" sz="2000" dirty="0"/>
            </a:br>
            <a:r>
              <a:rPr lang="en-CA" sz="2000" dirty="0"/>
              <a:t>Its returned value is stored in the caller’s scope (global)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97638" y="2979237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220162" y="3348569"/>
            <a:ext cx="351946" cy="51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97638" y="46709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0147122" y="4520630"/>
            <a:ext cx="424986" cy="259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80715" y="4192709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96356" y="4780181"/>
            <a:ext cx="1880172" cy="100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ysClr val="windowText" lastClr="000000"/>
                </a:solidFill>
              </a:rPr>
              <a:t>	a</a:t>
            </a:r>
          </a:p>
          <a:p>
            <a:r>
              <a:rPr lang="en-CA" dirty="0">
                <a:solidFill>
                  <a:sysClr val="windowText" lastClr="000000"/>
                </a:solidFill>
              </a:rPr>
              <a:t>	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2191" y="4749359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increment</a:t>
            </a:r>
          </a:p>
        </p:txBody>
      </p:sp>
      <p:cxnSp>
        <p:nvCxnSpPr>
          <p:cNvPr id="24" name="Straight Arrow Connector 23"/>
          <p:cNvCxnSpPr>
            <a:endCxn id="8" idx="1"/>
          </p:cNvCxnSpPr>
          <p:nvPr/>
        </p:nvCxnSpPr>
        <p:spPr>
          <a:xfrm flipV="1">
            <a:off x="7931225" y="4392764"/>
            <a:ext cx="2549490" cy="770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947784" y="5071010"/>
            <a:ext cx="2532930" cy="37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ent Arrow 24"/>
          <p:cNvSpPr/>
          <p:nvPr/>
        </p:nvSpPr>
        <p:spPr>
          <a:xfrm flipH="1">
            <a:off x="6566092" y="3935084"/>
            <a:ext cx="698643" cy="7297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80714" y="489103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215326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508DCE-4AD6-1814-1E4A-1B06FB760ED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2336800"/>
            <a:ext cx="5506093" cy="3640678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 #global variable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= 10 #global variable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+= 1 #increment by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z = a + 1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z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z = increment(y)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When the function execution ends, it gets popped out of the stack; its local variables’ reference are deallocated.</a:t>
            </a:r>
            <a:br>
              <a:rPr lang="en-CA" sz="2000" dirty="0"/>
            </a:br>
            <a:r>
              <a:rPr lang="en-CA" sz="2000" dirty="0"/>
              <a:t>Its returned value is stored in the caller’s scope (global)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97638" y="2979237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220162" y="3348569"/>
            <a:ext cx="351946" cy="51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97638" y="46709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0147122" y="4520630"/>
            <a:ext cx="424986" cy="259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80715" y="4192709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97638" y="507101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0236192" y="5071010"/>
            <a:ext cx="244522" cy="110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80714" y="489103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076068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A9F9DB7-8C2D-73A1-142A-EDA48EB88E1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3" y="2362200"/>
            <a:ext cx="5433494" cy="3615278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 #global variable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= 10 #global variable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+= 1 #increment by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z = a + 1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z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z = increment(y)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Delete the variables y, and 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97638" y="2979237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220162" y="3348569"/>
            <a:ext cx="351946" cy="51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97638" y="46709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0147122" y="4520630"/>
            <a:ext cx="424986" cy="259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80715" y="4192709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97638" y="507101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0236192" y="5071010"/>
            <a:ext cx="244522" cy="110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80714" y="489103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136413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72406E2-4933-6E4A-39AD-9E402581956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2429652"/>
            <a:ext cx="5347859" cy="3547825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 #global variable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= 10 #global variable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+= 1 #increment by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z = a + 1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z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z = increment(y)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del y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del z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The reference is removed. Objects remain in memory.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97638" y="2979237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220162" y="3348569"/>
            <a:ext cx="351946" cy="51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80715" y="4192709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80714" y="489103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17257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6456B-FCDC-2C2C-AE1A-5CE2DDB5391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2353732"/>
            <a:ext cx="5347859" cy="3623745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 #global variable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= 10 #global variable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+= 1 #increment by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z = a + 1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z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z = increment(y)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del y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del z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If no more references to the object exist, then garbage collection will remove it from memory and free up the space.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97638" y="2979237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220162" y="3348569"/>
            <a:ext cx="351946" cy="51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80715" y="4192709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80714" y="489103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0520738" y="4891038"/>
            <a:ext cx="401049" cy="4001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0520738" y="4891038"/>
            <a:ext cx="401049" cy="4001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521811" y="4187279"/>
            <a:ext cx="401049" cy="4001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0521811" y="4187279"/>
            <a:ext cx="401049" cy="4001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3653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317BCD-62A9-9DD6-48D3-03E04F7A3AB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2448940"/>
            <a:ext cx="5217735" cy="3528538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Starting fresh…</a:t>
            </a:r>
          </a:p>
        </p:txBody>
      </p:sp>
    </p:spTree>
    <p:extLst>
      <p:ext uri="{BB962C8B-B14F-4D97-AF65-F5344CB8AC3E}">
        <p14:creationId xmlns:p14="http://schemas.microsoft.com/office/powerpoint/2010/main" val="92665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059320-7FC5-B9DA-F8EF-A19FC53FEC7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return None by default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Functions in python always return something</a:t>
            </a:r>
          </a:p>
          <a:p>
            <a:pPr lvl="1"/>
            <a:r>
              <a:rPr lang="en-US" dirty="0"/>
              <a:t>That something is by default nothing or None</a:t>
            </a:r>
          </a:p>
          <a:p>
            <a:pPr lvl="1"/>
            <a:r>
              <a:rPr lang="en-US" dirty="0"/>
              <a:t>None is a special keyword</a:t>
            </a:r>
          </a:p>
          <a:p>
            <a:pPr lvl="1"/>
            <a:r>
              <a:rPr lang="en-US" dirty="0"/>
              <a:t>(We often use None in other places in our code to show nothing has been stored in a variable yet)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615B8-368D-4CFB-9720-85842F3F9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523" y="4084877"/>
            <a:ext cx="3597499" cy="2227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A2EB3A-2BF9-4EAF-A69F-0180A15F4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996" y="4139612"/>
            <a:ext cx="4318967" cy="211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175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9D7EBE-A130-1F37-0570-A325A454C5D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3" y="2484212"/>
            <a:ext cx="5203862" cy="3493265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a + 1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decrement(b)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c = increment(b) - 1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Consider the </a:t>
            </a:r>
            <a:r>
              <a:rPr lang="en-CA" sz="2000" i="1" dirty="0"/>
              <a:t>increment</a:t>
            </a:r>
            <a:r>
              <a:rPr lang="en-CA" sz="2000" dirty="0"/>
              <a:t> function and the new function, </a:t>
            </a:r>
            <a:r>
              <a:rPr lang="en-CA" sz="2000" i="1" dirty="0"/>
              <a:t>decrement</a:t>
            </a:r>
            <a:r>
              <a:rPr lang="en-CA" sz="2000" dirty="0"/>
              <a:t>, which calls it, decrement its output, and return the new value.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59909" y="288432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func:decrement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990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7832A5-478D-DEE6-FB5A-31215B8D2E9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3" y="2429652"/>
            <a:ext cx="5357974" cy="3547825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a + 1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decrement(b)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c = increment(b) - 1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Create a global variable </a:t>
            </a:r>
            <a:r>
              <a:rPr lang="en-CA" sz="2000" i="1" dirty="0"/>
              <a:t>x</a:t>
            </a:r>
            <a:r>
              <a:rPr lang="en-CA" sz="2000" dirty="0"/>
              <a:t> = 10.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59909" y="288432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func:decrement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112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281C42-4FE9-4941-E925-4637DAF43B8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3" y="2429652"/>
            <a:ext cx="5203862" cy="3547825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a + 1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decrement(b)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c = increment(b) - 1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Call </a:t>
            </a:r>
            <a:r>
              <a:rPr lang="en-CA" sz="2000" i="1" dirty="0"/>
              <a:t>decrement</a:t>
            </a:r>
            <a:r>
              <a:rPr lang="en-CA" sz="2000" dirty="0"/>
              <a:t>, pass x to it, and store the result in y.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59909" y="288432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func:decrement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6381" y="329217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32006" y="3284433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cxnSp>
        <p:nvCxnSpPr>
          <p:cNvPr id="19" name="Straight Arrow Connector 18"/>
          <p:cNvCxnSpPr>
            <a:stCxn id="5" idx="3"/>
          </p:cNvCxnSpPr>
          <p:nvPr/>
        </p:nvCxnSpPr>
        <p:spPr>
          <a:xfrm>
            <a:off x="10084935" y="3492225"/>
            <a:ext cx="747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10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7722BB-DA7A-6687-660C-CB76703E0FF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3" y="2431470"/>
            <a:ext cx="5325614" cy="3546007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a + 1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decrement(b)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c = increment(b) - 1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</a:t>
            </a:r>
          </a:p>
          <a:p>
            <a:pPr marL="0" indent="0">
              <a:buNone/>
            </a:pPr>
            <a:r>
              <a:rPr lang="en-CA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decrement(x)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Lets trace the execution starting the </a:t>
            </a:r>
            <a:r>
              <a:rPr lang="en-CA" sz="2000" i="1" dirty="0"/>
              <a:t>decrement</a:t>
            </a:r>
            <a:r>
              <a:rPr lang="en-CA" sz="2000" dirty="0"/>
              <a:t> function call…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59909" y="288432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func:decrement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6381" y="329217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32006" y="3284433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cxnSp>
        <p:nvCxnSpPr>
          <p:cNvPr id="19" name="Straight Arrow Connector 18"/>
          <p:cNvCxnSpPr>
            <a:stCxn id="5" idx="3"/>
          </p:cNvCxnSpPr>
          <p:nvPr/>
        </p:nvCxnSpPr>
        <p:spPr>
          <a:xfrm>
            <a:off x="10084935" y="3492225"/>
            <a:ext cx="747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8011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738B7A-22A6-3497-083B-E7B4F864AB9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3" y="2448940"/>
            <a:ext cx="5203862" cy="3528538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a + 1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decrement(b)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c = increment(b) - 1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</a:t>
            </a:r>
          </a:p>
          <a:p>
            <a:pPr marL="0" indent="0">
              <a:buNone/>
            </a:pPr>
            <a:r>
              <a:rPr lang="en-CA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decrement(x)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Lets trace the execution starting the </a:t>
            </a:r>
            <a:r>
              <a:rPr lang="en-CA" sz="2000" i="1" dirty="0"/>
              <a:t>decrement</a:t>
            </a:r>
            <a:r>
              <a:rPr lang="en-CA" sz="2000" dirty="0"/>
              <a:t> function call…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59909" y="288432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func:decrement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6381" y="329217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32006" y="3284433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cxnSp>
        <p:nvCxnSpPr>
          <p:cNvPr id="19" name="Straight Arrow Connector 18"/>
          <p:cNvCxnSpPr>
            <a:stCxn id="5" idx="3"/>
          </p:cNvCxnSpPr>
          <p:nvPr/>
        </p:nvCxnSpPr>
        <p:spPr>
          <a:xfrm>
            <a:off x="10084935" y="3492225"/>
            <a:ext cx="747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>
            <a:off x="229146" y="4671370"/>
            <a:ext cx="246579" cy="28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9796442" y="525576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&lt;expr&gt;</a:t>
            </a:r>
          </a:p>
        </p:txBody>
      </p:sp>
    </p:spTree>
    <p:extLst>
      <p:ext uri="{BB962C8B-B14F-4D97-AF65-F5344CB8AC3E}">
        <p14:creationId xmlns:p14="http://schemas.microsoft.com/office/powerpoint/2010/main" val="7004858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00A58E-6381-7C92-6982-92DBEA6A205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3" y="2429652"/>
            <a:ext cx="5540998" cy="3547825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a + 1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decrement(b)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c = increment(b) - 1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</a:t>
            </a:r>
          </a:p>
          <a:p>
            <a:pPr marL="0" indent="0">
              <a:buNone/>
            </a:pPr>
            <a:r>
              <a:rPr lang="en-CA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decrement(x)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When decrement is called, its call is pushed into the stack.</a:t>
            </a:r>
          </a:p>
          <a:p>
            <a:pPr marL="0" indent="0">
              <a:buNone/>
            </a:pPr>
            <a:r>
              <a:rPr lang="en-CA" sz="2000" dirty="0"/>
              <a:t>Its parameter is created and points to the object 10.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59909" y="288432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func:decrement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6381" y="329217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32006" y="3284433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cxnSp>
        <p:nvCxnSpPr>
          <p:cNvPr id="19" name="Straight Arrow Connector 18"/>
          <p:cNvCxnSpPr>
            <a:stCxn id="5" idx="3"/>
          </p:cNvCxnSpPr>
          <p:nvPr/>
        </p:nvCxnSpPr>
        <p:spPr>
          <a:xfrm>
            <a:off x="10084935" y="3492225"/>
            <a:ext cx="747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96356" y="4780181"/>
            <a:ext cx="1880172" cy="100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ysClr val="windowText" lastClr="000000"/>
                </a:solidFill>
              </a:rPr>
              <a:t>	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52191" y="4749359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decrement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73746" y="3183424"/>
            <a:ext cx="246579" cy="28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921375" y="3606229"/>
            <a:ext cx="2910631" cy="1664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>
            <a:off x="238993" y="4687897"/>
            <a:ext cx="246579" cy="286688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TextBox 25"/>
          <p:cNvSpPr txBox="1"/>
          <p:nvPr/>
        </p:nvSpPr>
        <p:spPr>
          <a:xfrm>
            <a:off x="9796442" y="525576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&lt;expr&gt;</a:t>
            </a:r>
          </a:p>
        </p:txBody>
      </p:sp>
    </p:spTree>
    <p:extLst>
      <p:ext uri="{BB962C8B-B14F-4D97-AF65-F5344CB8AC3E}">
        <p14:creationId xmlns:p14="http://schemas.microsoft.com/office/powerpoint/2010/main" val="23614014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B24121-2220-BE17-7ADA-C0093906176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3" y="2328332"/>
            <a:ext cx="5279139" cy="3649145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a + 1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decrement(b)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c = increment(b) - 1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</a:t>
            </a:r>
          </a:p>
          <a:p>
            <a:pPr marL="0" indent="0">
              <a:buNone/>
            </a:pPr>
            <a:r>
              <a:rPr lang="en-CA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decrement(x)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The next line is called. It is evaluated as follows: </a:t>
            </a:r>
            <a:r>
              <a:rPr lang="en-CA" sz="2000" i="1" dirty="0"/>
              <a:t>increment(b)</a:t>
            </a:r>
            <a:r>
              <a:rPr lang="en-CA" sz="2000" dirty="0"/>
              <a:t>, then </a:t>
            </a:r>
            <a:r>
              <a:rPr lang="en-CA" sz="2000" i="1" dirty="0"/>
              <a:t>– 1</a:t>
            </a:r>
            <a:r>
              <a:rPr lang="en-CA" sz="2000" dirty="0"/>
              <a:t>, then assignment to </a:t>
            </a:r>
            <a:r>
              <a:rPr lang="en-CA" sz="2000" i="1" dirty="0"/>
              <a:t>c</a:t>
            </a:r>
            <a:r>
              <a:rPr lang="en-CA" sz="2000" dirty="0"/>
              <a:t>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59909" y="288432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func:decrement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6381" y="329217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32006" y="3284433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cxnSp>
        <p:nvCxnSpPr>
          <p:cNvPr id="19" name="Straight Arrow Connector 18"/>
          <p:cNvCxnSpPr>
            <a:stCxn id="5" idx="3"/>
          </p:cNvCxnSpPr>
          <p:nvPr/>
        </p:nvCxnSpPr>
        <p:spPr>
          <a:xfrm>
            <a:off x="10084935" y="3492225"/>
            <a:ext cx="747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96356" y="4780181"/>
            <a:ext cx="1880172" cy="100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ysClr val="windowText" lastClr="000000"/>
                </a:solidFill>
              </a:rPr>
              <a:t>	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52191" y="4749359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decrement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157323" y="3499202"/>
            <a:ext cx="246579" cy="28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921375" y="3606229"/>
            <a:ext cx="2910631" cy="1664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238993" y="4645562"/>
            <a:ext cx="246579" cy="286688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/>
          <p:cNvSpPr txBox="1"/>
          <p:nvPr/>
        </p:nvSpPr>
        <p:spPr>
          <a:xfrm>
            <a:off x="9796442" y="525576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&lt;expr&gt;</a:t>
            </a:r>
          </a:p>
        </p:txBody>
      </p:sp>
    </p:spTree>
    <p:extLst>
      <p:ext uri="{BB962C8B-B14F-4D97-AF65-F5344CB8AC3E}">
        <p14:creationId xmlns:p14="http://schemas.microsoft.com/office/powerpoint/2010/main" val="19445509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BA44D5-75C1-B678-8B87-E124E069E57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3" y="2429652"/>
            <a:ext cx="5348030" cy="3547825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a + 1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decrement(b)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c = increment(b) - 1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</a:t>
            </a:r>
          </a:p>
          <a:p>
            <a:pPr marL="0" indent="0">
              <a:buNone/>
            </a:pPr>
            <a:r>
              <a:rPr lang="en-CA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decrement(x)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The next line is called. It is evaluated as follows: </a:t>
            </a:r>
            <a:r>
              <a:rPr lang="en-CA" sz="2000" i="1" dirty="0"/>
              <a:t>increment(b)</a:t>
            </a:r>
            <a:r>
              <a:rPr lang="en-CA" sz="2000" dirty="0"/>
              <a:t>, then </a:t>
            </a:r>
            <a:r>
              <a:rPr lang="en-CA" sz="2000" i="1" dirty="0"/>
              <a:t>– 1</a:t>
            </a:r>
            <a:r>
              <a:rPr lang="en-CA" sz="2000" dirty="0"/>
              <a:t>, then assignment to </a:t>
            </a:r>
            <a:r>
              <a:rPr lang="en-CA" sz="2000" i="1" dirty="0"/>
              <a:t>c</a:t>
            </a:r>
            <a:r>
              <a:rPr lang="en-CA" sz="2000" dirty="0"/>
              <a:t>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59909" y="288432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func:decrement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6381" y="329217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32006" y="3284433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cxnSp>
        <p:nvCxnSpPr>
          <p:cNvPr id="19" name="Straight Arrow Connector 18"/>
          <p:cNvCxnSpPr>
            <a:stCxn id="5" idx="3"/>
          </p:cNvCxnSpPr>
          <p:nvPr/>
        </p:nvCxnSpPr>
        <p:spPr>
          <a:xfrm>
            <a:off x="10084935" y="3492225"/>
            <a:ext cx="747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96356" y="4780181"/>
            <a:ext cx="1880172" cy="100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ysClr val="windowText" lastClr="000000"/>
                </a:solidFill>
              </a:rPr>
              <a:t>	b</a:t>
            </a:r>
          </a:p>
          <a:p>
            <a:r>
              <a:rPr lang="en-CA" dirty="0">
                <a:solidFill>
                  <a:sysClr val="windowText" lastClr="000000"/>
                </a:solidFill>
              </a:rPr>
              <a:t>	&lt;</a:t>
            </a:r>
            <a:r>
              <a:rPr lang="en-CA" dirty="0" err="1">
                <a:solidFill>
                  <a:sysClr val="windowText" lastClr="000000"/>
                </a:solidFill>
              </a:rPr>
              <a:t>exp</a:t>
            </a:r>
            <a:r>
              <a:rPr lang="en-CA" dirty="0">
                <a:solidFill>
                  <a:sysClr val="windowText" lastClr="000000"/>
                </a:solidFill>
              </a:rPr>
              <a:t>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52191" y="4749359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decrement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157323" y="3566938"/>
            <a:ext cx="246579" cy="28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993294" y="3606229"/>
            <a:ext cx="2838712" cy="1512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>
            <a:off x="238993" y="4713298"/>
            <a:ext cx="246579" cy="286688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/>
          <p:cNvSpPr txBox="1"/>
          <p:nvPr/>
        </p:nvSpPr>
        <p:spPr>
          <a:xfrm>
            <a:off x="9796442" y="525576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&lt;expr&gt;</a:t>
            </a:r>
          </a:p>
        </p:txBody>
      </p:sp>
    </p:spTree>
    <p:extLst>
      <p:ext uri="{BB962C8B-B14F-4D97-AF65-F5344CB8AC3E}">
        <p14:creationId xmlns:p14="http://schemas.microsoft.com/office/powerpoint/2010/main" val="21285811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D5A56F-50C1-6A2B-96F0-D1F5C1974C2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2352188"/>
            <a:ext cx="5393319" cy="3625290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a + 1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decrement(b)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c = increment(b) - 1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</a:t>
            </a:r>
          </a:p>
          <a:p>
            <a:pPr marL="0" indent="0">
              <a:buNone/>
            </a:pPr>
            <a:r>
              <a:rPr lang="en-CA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decrement(x)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i="1" dirty="0"/>
              <a:t>Increment</a:t>
            </a:r>
            <a:r>
              <a:rPr lang="en-CA" sz="2000" dirty="0"/>
              <a:t> is called and its parameter </a:t>
            </a:r>
            <a:r>
              <a:rPr lang="en-CA" sz="2000" i="1" dirty="0"/>
              <a:t>a</a:t>
            </a:r>
            <a:r>
              <a:rPr lang="en-CA" sz="2000" dirty="0"/>
              <a:t> points to 10, as well.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59909" y="288432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func:decrement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6381" y="329217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32006" y="3284433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cxnSp>
        <p:nvCxnSpPr>
          <p:cNvPr id="19" name="Straight Arrow Connector 18"/>
          <p:cNvCxnSpPr>
            <a:stCxn id="5" idx="3"/>
          </p:cNvCxnSpPr>
          <p:nvPr/>
        </p:nvCxnSpPr>
        <p:spPr>
          <a:xfrm>
            <a:off x="10084935" y="3492225"/>
            <a:ext cx="747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96356" y="4780181"/>
            <a:ext cx="1880172" cy="100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ysClr val="windowText" lastClr="000000"/>
                </a:solidFill>
              </a:rPr>
              <a:t>	b</a:t>
            </a:r>
          </a:p>
          <a:p>
            <a:r>
              <a:rPr lang="en-CA" dirty="0">
                <a:solidFill>
                  <a:sysClr val="windowText" lastClr="000000"/>
                </a:solidFill>
              </a:rPr>
              <a:t>	&lt;</a:t>
            </a:r>
            <a:r>
              <a:rPr lang="en-CA" dirty="0" err="1">
                <a:solidFill>
                  <a:sysClr val="windowText" lastClr="000000"/>
                </a:solidFill>
              </a:rPr>
              <a:t>exp</a:t>
            </a:r>
            <a:r>
              <a:rPr lang="en-CA" dirty="0">
                <a:solidFill>
                  <a:sysClr val="windowText" lastClr="000000"/>
                </a:solidFill>
              </a:rPr>
              <a:t>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52191" y="4749359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decrement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157323" y="3499202"/>
            <a:ext cx="246579" cy="286688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993294" y="3606229"/>
            <a:ext cx="2838712" cy="1512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255739" y="2352188"/>
            <a:ext cx="246579" cy="28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6796356" y="3660458"/>
            <a:ext cx="1880172" cy="100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ysClr val="windowText" lastClr="000000"/>
                </a:solidFill>
              </a:rPr>
              <a:t>	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72973" y="3629636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increment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993294" y="3569014"/>
            <a:ext cx="2838712" cy="62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238993" y="4645562"/>
            <a:ext cx="246579" cy="286688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TextBox 29"/>
          <p:cNvSpPr txBox="1"/>
          <p:nvPr/>
        </p:nvSpPr>
        <p:spPr>
          <a:xfrm>
            <a:off x="9796442" y="525576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&lt;expr&gt;</a:t>
            </a:r>
          </a:p>
        </p:txBody>
      </p:sp>
    </p:spTree>
    <p:extLst>
      <p:ext uri="{BB962C8B-B14F-4D97-AF65-F5344CB8AC3E}">
        <p14:creationId xmlns:p14="http://schemas.microsoft.com/office/powerpoint/2010/main" val="40601558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B34CB9-FB71-C401-7E26-CB5C143A221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2484212"/>
            <a:ext cx="5098829" cy="3493265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a + 1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decrement(b)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c = increment(b) - 1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</a:t>
            </a:r>
          </a:p>
          <a:p>
            <a:pPr marL="0" indent="0">
              <a:buNone/>
            </a:pPr>
            <a:r>
              <a:rPr lang="en-CA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decrement(x)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The return call does two things: 1) increments </a:t>
            </a:r>
            <a:r>
              <a:rPr lang="en-CA" sz="2000" i="1" dirty="0"/>
              <a:t>a,</a:t>
            </a:r>
            <a:r>
              <a:rPr lang="en-CA" sz="2000" dirty="0"/>
              <a:t> and 2) return </a:t>
            </a:r>
            <a:r>
              <a:rPr lang="en-CA" sz="2000" dirty="0">
                <a:solidFill>
                  <a:schemeClr val="tx1"/>
                </a:solidFill>
              </a:rPr>
              <a:t>the reference</a:t>
            </a:r>
            <a:r>
              <a:rPr lang="en-CA" sz="2000" dirty="0"/>
              <a:t> to the caller.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59909" y="288432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func:decrement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6381" y="329217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32006" y="3284433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cxnSp>
        <p:nvCxnSpPr>
          <p:cNvPr id="19" name="Straight Arrow Connector 18"/>
          <p:cNvCxnSpPr>
            <a:stCxn id="5" idx="3"/>
          </p:cNvCxnSpPr>
          <p:nvPr/>
        </p:nvCxnSpPr>
        <p:spPr>
          <a:xfrm>
            <a:off x="10084935" y="3492225"/>
            <a:ext cx="747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96356" y="4780181"/>
            <a:ext cx="1880172" cy="100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ysClr val="windowText" lastClr="000000"/>
                </a:solidFill>
              </a:rPr>
              <a:t>	b</a:t>
            </a:r>
          </a:p>
          <a:p>
            <a:r>
              <a:rPr lang="en-CA" dirty="0">
                <a:solidFill>
                  <a:sysClr val="windowText" lastClr="000000"/>
                </a:solidFill>
              </a:rPr>
              <a:t>	&lt;</a:t>
            </a:r>
            <a:r>
              <a:rPr lang="en-CA" dirty="0" err="1">
                <a:solidFill>
                  <a:sysClr val="windowText" lastClr="000000"/>
                </a:solidFill>
              </a:rPr>
              <a:t>exp</a:t>
            </a:r>
            <a:r>
              <a:rPr lang="en-CA" dirty="0">
                <a:solidFill>
                  <a:sysClr val="windowText" lastClr="000000"/>
                </a:solidFill>
              </a:rPr>
              <a:t>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52191" y="4749359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decrement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157323" y="3626205"/>
            <a:ext cx="246579" cy="286688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993294" y="3606229"/>
            <a:ext cx="2838712" cy="1512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1157322" y="2867982"/>
            <a:ext cx="246579" cy="28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6796356" y="3660458"/>
            <a:ext cx="1880172" cy="100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ysClr val="windowText" lastClr="000000"/>
                </a:solidFill>
              </a:rPr>
              <a:t>	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72973" y="3629636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increment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993294" y="3569014"/>
            <a:ext cx="2838712" cy="62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238993" y="4772565"/>
            <a:ext cx="246579" cy="286688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TextBox 28"/>
          <p:cNvSpPr txBox="1"/>
          <p:nvPr/>
        </p:nvSpPr>
        <p:spPr>
          <a:xfrm>
            <a:off x="9796442" y="525576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&lt;expr&gt;</a:t>
            </a:r>
          </a:p>
        </p:txBody>
      </p:sp>
    </p:spTree>
    <p:extLst>
      <p:ext uri="{BB962C8B-B14F-4D97-AF65-F5344CB8AC3E}">
        <p14:creationId xmlns:p14="http://schemas.microsoft.com/office/powerpoint/2010/main" val="407909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8CABE4-EAE1-AF40-635B-DE5FC87F1F0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1CB3A08C-E678-4772-81B9-AF8AED75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Return multiple things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1A44C-E188-4136-B35C-1E652079D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31338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59FEDD-6E77-4BAD-7F1E-63A45F7BF54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2448940"/>
            <a:ext cx="5162543" cy="3528538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a + 1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decrement(b)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c = increment(b) - 1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</a:t>
            </a:r>
          </a:p>
          <a:p>
            <a:pPr marL="0" indent="0">
              <a:buNone/>
            </a:pPr>
            <a:r>
              <a:rPr lang="en-CA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decrement(x)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The return call does two things: </a:t>
            </a:r>
            <a:r>
              <a:rPr lang="en-CA" sz="2000" dirty="0">
                <a:solidFill>
                  <a:schemeClr val="accent1"/>
                </a:solidFill>
              </a:rPr>
              <a:t>1) increments </a:t>
            </a:r>
            <a:r>
              <a:rPr lang="en-CA" sz="2000" i="1" dirty="0">
                <a:solidFill>
                  <a:schemeClr val="accent1"/>
                </a:solidFill>
              </a:rPr>
              <a:t>a</a:t>
            </a:r>
            <a:r>
              <a:rPr lang="en-CA" sz="2000" i="1" dirty="0"/>
              <a:t>,</a:t>
            </a:r>
            <a:r>
              <a:rPr lang="en-CA" sz="2000" dirty="0"/>
              <a:t> and 2) return </a:t>
            </a:r>
            <a:r>
              <a:rPr lang="en-CA" sz="2000" dirty="0">
                <a:solidFill>
                  <a:schemeClr val="tx1"/>
                </a:solidFill>
              </a:rPr>
              <a:t>the reference</a:t>
            </a:r>
            <a:r>
              <a:rPr lang="en-CA" sz="2000" dirty="0"/>
              <a:t> to the caller.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59909" y="288432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func:decrement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6381" y="329217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32006" y="3284433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cxnSp>
        <p:nvCxnSpPr>
          <p:cNvPr id="19" name="Straight Arrow Connector 18"/>
          <p:cNvCxnSpPr>
            <a:stCxn id="5" idx="3"/>
          </p:cNvCxnSpPr>
          <p:nvPr/>
        </p:nvCxnSpPr>
        <p:spPr>
          <a:xfrm>
            <a:off x="10084935" y="3492225"/>
            <a:ext cx="747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96356" y="4780181"/>
            <a:ext cx="1880172" cy="100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ysClr val="windowText" lastClr="000000"/>
                </a:solidFill>
              </a:rPr>
              <a:t>	b</a:t>
            </a:r>
          </a:p>
          <a:p>
            <a:r>
              <a:rPr lang="en-CA" dirty="0">
                <a:solidFill>
                  <a:sysClr val="windowText" lastClr="000000"/>
                </a:solidFill>
              </a:rPr>
              <a:t>	&lt;</a:t>
            </a:r>
            <a:r>
              <a:rPr lang="en-CA" dirty="0" err="1">
                <a:solidFill>
                  <a:sysClr val="windowText" lastClr="000000"/>
                </a:solidFill>
              </a:rPr>
              <a:t>exp</a:t>
            </a:r>
            <a:r>
              <a:rPr lang="en-CA" dirty="0">
                <a:solidFill>
                  <a:sysClr val="windowText" lastClr="000000"/>
                </a:solidFill>
              </a:rPr>
              <a:t>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52191" y="4749359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decrement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157323" y="3499202"/>
            <a:ext cx="246579" cy="286688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993294" y="3606229"/>
            <a:ext cx="2838712" cy="1512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1157322" y="2740979"/>
            <a:ext cx="246579" cy="28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6796356" y="3660458"/>
            <a:ext cx="1880172" cy="100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ysClr val="windowText" lastClr="000000"/>
                </a:solidFill>
              </a:rPr>
              <a:t>	a</a:t>
            </a:r>
          </a:p>
          <a:p>
            <a:r>
              <a:rPr lang="en-CA" dirty="0">
                <a:solidFill>
                  <a:sysClr val="windowText" lastClr="000000"/>
                </a:solidFill>
              </a:rPr>
              <a:t>	&lt;</a:t>
            </a:r>
            <a:r>
              <a:rPr lang="en-CA" dirty="0" err="1">
                <a:solidFill>
                  <a:sysClr val="windowText" lastClr="000000"/>
                </a:solidFill>
              </a:rPr>
              <a:t>exp</a:t>
            </a:r>
            <a:r>
              <a:rPr lang="en-CA" dirty="0">
                <a:solidFill>
                  <a:sysClr val="windowText" lastClr="000000"/>
                </a:solidFill>
              </a:rPr>
              <a:t>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72973" y="3629636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increment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854421" y="373901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238993" y="4645562"/>
            <a:ext cx="246579" cy="286688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993294" y="3569014"/>
            <a:ext cx="2838712" cy="429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8424809" y="3924728"/>
            <a:ext cx="2407197" cy="380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796442" y="525576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&lt;expr&gt;</a:t>
            </a:r>
          </a:p>
        </p:txBody>
      </p:sp>
    </p:spTree>
    <p:extLst>
      <p:ext uri="{BB962C8B-B14F-4D97-AF65-F5344CB8AC3E}">
        <p14:creationId xmlns:p14="http://schemas.microsoft.com/office/powerpoint/2010/main" val="24107450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46FE34-6991-2DE1-C419-410AEB5A422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2431470"/>
            <a:ext cx="5315991" cy="3546007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a + 1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decrement(b)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c = increment(b) - 1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</a:t>
            </a:r>
          </a:p>
          <a:p>
            <a:pPr marL="0" indent="0">
              <a:buNone/>
            </a:pPr>
            <a:r>
              <a:rPr lang="en-CA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decrement(x)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The return call does two things: </a:t>
            </a:r>
            <a:r>
              <a:rPr lang="en-CA" sz="2000" dirty="0">
                <a:solidFill>
                  <a:schemeClr val="tx1"/>
                </a:solidFill>
              </a:rPr>
              <a:t>1) increments </a:t>
            </a:r>
            <a:r>
              <a:rPr lang="en-CA" sz="2000" i="1" dirty="0">
                <a:solidFill>
                  <a:schemeClr val="tx1"/>
                </a:solidFill>
              </a:rPr>
              <a:t>a</a:t>
            </a:r>
            <a:r>
              <a:rPr lang="en-CA" sz="2000" i="1" dirty="0"/>
              <a:t>,</a:t>
            </a:r>
            <a:r>
              <a:rPr lang="en-CA" sz="2000" dirty="0"/>
              <a:t> and </a:t>
            </a:r>
            <a:r>
              <a:rPr lang="en-CA" sz="2000" dirty="0">
                <a:solidFill>
                  <a:schemeClr val="accent1"/>
                </a:solidFill>
              </a:rPr>
              <a:t>2) return the reference to the caller</a:t>
            </a:r>
            <a:r>
              <a:rPr lang="en-CA" sz="2000" dirty="0"/>
              <a:t>, which ends the </a:t>
            </a:r>
            <a:r>
              <a:rPr lang="en-CA" sz="2000" i="1" dirty="0"/>
              <a:t>increment</a:t>
            </a:r>
            <a:r>
              <a:rPr lang="en-CA" sz="2000" dirty="0"/>
              <a:t>’s execution.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59909" y="288432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func:decrement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6381" y="329217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32006" y="3284433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cxnSp>
        <p:nvCxnSpPr>
          <p:cNvPr id="19" name="Straight Arrow Connector 18"/>
          <p:cNvCxnSpPr>
            <a:stCxn id="5" idx="3"/>
          </p:cNvCxnSpPr>
          <p:nvPr/>
        </p:nvCxnSpPr>
        <p:spPr>
          <a:xfrm>
            <a:off x="10084935" y="3492225"/>
            <a:ext cx="747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96356" y="4780181"/>
            <a:ext cx="1880172" cy="100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ysClr val="windowText" lastClr="000000"/>
                </a:solidFill>
              </a:rPr>
              <a:t>	b</a:t>
            </a:r>
          </a:p>
          <a:p>
            <a:r>
              <a:rPr lang="en-CA" dirty="0">
                <a:solidFill>
                  <a:sysClr val="windowText" lastClr="000000"/>
                </a:solidFill>
              </a:rPr>
              <a:t>	&lt;</a:t>
            </a:r>
            <a:r>
              <a:rPr lang="en-CA" dirty="0" err="1">
                <a:solidFill>
                  <a:sysClr val="windowText" lastClr="000000"/>
                </a:solidFill>
              </a:rPr>
              <a:t>exp</a:t>
            </a:r>
            <a:r>
              <a:rPr lang="en-CA" dirty="0">
                <a:solidFill>
                  <a:sysClr val="windowText" lastClr="000000"/>
                </a:solidFill>
              </a:rPr>
              <a:t>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52191" y="4749359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decrement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157323" y="3499202"/>
            <a:ext cx="246579" cy="286688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993294" y="3606229"/>
            <a:ext cx="2838712" cy="1512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1157322" y="2740979"/>
            <a:ext cx="246579" cy="28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6796356" y="3660458"/>
            <a:ext cx="1880172" cy="100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ysClr val="windowText" lastClr="000000"/>
                </a:solidFill>
              </a:rPr>
              <a:t>	a</a:t>
            </a:r>
          </a:p>
          <a:p>
            <a:r>
              <a:rPr lang="en-CA" dirty="0">
                <a:solidFill>
                  <a:sysClr val="windowText" lastClr="000000"/>
                </a:solidFill>
              </a:rPr>
              <a:t>	&lt;</a:t>
            </a:r>
            <a:r>
              <a:rPr lang="en-CA" dirty="0" err="1">
                <a:solidFill>
                  <a:sysClr val="windowText" lastClr="000000"/>
                </a:solidFill>
              </a:rPr>
              <a:t>exp</a:t>
            </a:r>
            <a:r>
              <a:rPr lang="en-CA" dirty="0">
                <a:solidFill>
                  <a:sysClr val="windowText" lastClr="000000"/>
                </a:solidFill>
              </a:rPr>
              <a:t>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72973" y="3629636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increment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854421" y="373901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29" name="Bent Arrow 28"/>
          <p:cNvSpPr/>
          <p:nvPr/>
        </p:nvSpPr>
        <p:spPr>
          <a:xfrm flipH="1">
            <a:off x="6618064" y="2939525"/>
            <a:ext cx="698643" cy="7297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238993" y="4645562"/>
            <a:ext cx="246579" cy="286688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6737939" y="2455505"/>
            <a:ext cx="1938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Return a reference of 11 to caller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993294" y="3569014"/>
            <a:ext cx="2838712" cy="429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8424809" y="3924728"/>
            <a:ext cx="2407197" cy="380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796442" y="525576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&lt;expr&gt;</a:t>
            </a:r>
          </a:p>
        </p:txBody>
      </p:sp>
    </p:spTree>
    <p:extLst>
      <p:ext uri="{BB962C8B-B14F-4D97-AF65-F5344CB8AC3E}">
        <p14:creationId xmlns:p14="http://schemas.microsoft.com/office/powerpoint/2010/main" val="13044597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3CD88F-125F-8564-C4EE-232D55AEA2A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3" y="2429652"/>
            <a:ext cx="5203862" cy="3547825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a + 1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decrement(b)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c = increment(b) - 1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</a:t>
            </a:r>
          </a:p>
          <a:p>
            <a:pPr marL="0" indent="0">
              <a:buNone/>
            </a:pPr>
            <a:r>
              <a:rPr lang="en-CA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decrement(x)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Execution is back to the calling function.</a:t>
            </a:r>
          </a:p>
          <a:p>
            <a:pPr marL="0" indent="0">
              <a:buNone/>
            </a:pPr>
            <a:r>
              <a:rPr lang="en-CA" sz="2000" dirty="0"/>
              <a:t>The returned value remains in heap and its reference is returned to the expression.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59909" y="288432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func:decrement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6381" y="329217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32006" y="3284433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cxnSp>
        <p:nvCxnSpPr>
          <p:cNvPr id="19" name="Straight Arrow Connector 18"/>
          <p:cNvCxnSpPr>
            <a:stCxn id="5" idx="3"/>
          </p:cNvCxnSpPr>
          <p:nvPr/>
        </p:nvCxnSpPr>
        <p:spPr>
          <a:xfrm>
            <a:off x="10084935" y="3492225"/>
            <a:ext cx="747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96356" y="4780181"/>
            <a:ext cx="1880172" cy="100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ysClr val="windowText" lastClr="000000"/>
                </a:solidFill>
              </a:rPr>
              <a:t>	b</a:t>
            </a:r>
          </a:p>
          <a:p>
            <a:r>
              <a:rPr lang="en-CA" dirty="0">
                <a:solidFill>
                  <a:sysClr val="windowText" lastClr="000000"/>
                </a:solidFill>
              </a:rPr>
              <a:t>	&lt;</a:t>
            </a:r>
            <a:r>
              <a:rPr lang="en-CA" dirty="0" err="1">
                <a:solidFill>
                  <a:sysClr val="windowText" lastClr="000000"/>
                </a:solidFill>
              </a:rPr>
              <a:t>exp</a:t>
            </a:r>
            <a:r>
              <a:rPr lang="en-CA" dirty="0">
                <a:solidFill>
                  <a:sysClr val="windowText" lastClr="000000"/>
                </a:solidFill>
              </a:rPr>
              <a:t>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52191" y="4749359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decrement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993294" y="3606229"/>
            <a:ext cx="2838712" cy="1512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854421" y="373901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8363164" y="4058293"/>
            <a:ext cx="2491257" cy="1212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1157322" y="3492225"/>
            <a:ext cx="246579" cy="28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ight Arrow 35"/>
          <p:cNvSpPr/>
          <p:nvPr/>
        </p:nvSpPr>
        <p:spPr>
          <a:xfrm>
            <a:off x="238993" y="4645562"/>
            <a:ext cx="246579" cy="286688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9796442" y="525576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&lt;expr&gt;</a:t>
            </a:r>
          </a:p>
        </p:txBody>
      </p:sp>
    </p:spTree>
    <p:extLst>
      <p:ext uri="{BB962C8B-B14F-4D97-AF65-F5344CB8AC3E}">
        <p14:creationId xmlns:p14="http://schemas.microsoft.com/office/powerpoint/2010/main" val="16024314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97E4AB-963D-960E-DD73-36B76D8D572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3" y="2448940"/>
            <a:ext cx="5061034" cy="3528538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a + 1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decrement(b)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c = increment(b) - 1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</a:t>
            </a:r>
          </a:p>
          <a:p>
            <a:pPr marL="0" indent="0">
              <a:buNone/>
            </a:pPr>
            <a:r>
              <a:rPr lang="en-CA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decrement(x)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The rest of the expression is evaluated. c points to back to 10.</a:t>
            </a:r>
          </a:p>
          <a:p>
            <a:pPr marL="0" indent="0">
              <a:buNone/>
            </a:pPr>
            <a:r>
              <a:rPr lang="en-CA" sz="2000" dirty="0"/>
              <a:t>The object 11 has no references, so eventually the garbage collection algorithm will remove it from memory.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59909" y="288432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func:decrement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6381" y="329217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32006" y="3284433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cxnSp>
        <p:nvCxnSpPr>
          <p:cNvPr id="19" name="Straight Arrow Connector 18"/>
          <p:cNvCxnSpPr>
            <a:stCxn id="5" idx="3"/>
          </p:cNvCxnSpPr>
          <p:nvPr/>
        </p:nvCxnSpPr>
        <p:spPr>
          <a:xfrm>
            <a:off x="10084935" y="3492225"/>
            <a:ext cx="747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96356" y="4780181"/>
            <a:ext cx="1880172" cy="100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ysClr val="windowText" lastClr="000000"/>
                </a:solidFill>
              </a:rPr>
              <a:t>	b</a:t>
            </a:r>
          </a:p>
          <a:p>
            <a:r>
              <a:rPr lang="en-CA" dirty="0">
                <a:solidFill>
                  <a:sysClr val="windowText" lastClr="000000"/>
                </a:solidFill>
              </a:rPr>
              <a:t>	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52191" y="4749359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decrement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993294" y="3606229"/>
            <a:ext cx="2838712" cy="1512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854421" y="373901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993294" y="3684543"/>
            <a:ext cx="2861127" cy="1688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1157322" y="3492225"/>
            <a:ext cx="246579" cy="28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886780" y="3739010"/>
            <a:ext cx="401049" cy="4001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0886780" y="3739010"/>
            <a:ext cx="401049" cy="4001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>
            <a:off x="238993" y="4645562"/>
            <a:ext cx="246579" cy="286688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TextBox 34"/>
          <p:cNvSpPr txBox="1"/>
          <p:nvPr/>
        </p:nvSpPr>
        <p:spPr>
          <a:xfrm>
            <a:off x="9796442" y="525576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&lt;expr&gt;</a:t>
            </a:r>
          </a:p>
        </p:txBody>
      </p:sp>
    </p:spTree>
    <p:extLst>
      <p:ext uri="{BB962C8B-B14F-4D97-AF65-F5344CB8AC3E}">
        <p14:creationId xmlns:p14="http://schemas.microsoft.com/office/powerpoint/2010/main" val="4760336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C1452B-9631-C204-5D23-9751602DBC9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2484212"/>
            <a:ext cx="5171261" cy="3493265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a + 1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decrement(b)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c = increment(b) - 1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</a:t>
            </a:r>
          </a:p>
          <a:p>
            <a:pPr marL="0" indent="0">
              <a:buNone/>
            </a:pPr>
            <a:r>
              <a:rPr lang="en-CA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decrement(x)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c is returned to the caller, which terminates the execution of </a:t>
            </a:r>
            <a:r>
              <a:rPr lang="en-CA" sz="2000" i="1" dirty="0"/>
              <a:t>decrement</a:t>
            </a:r>
            <a:r>
              <a:rPr lang="en-CA" sz="2000" dirty="0"/>
              <a:t>. Local variables are deleted.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59909" y="288432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func:decrement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6381" y="329217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32006" y="3284433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cxnSp>
        <p:nvCxnSpPr>
          <p:cNvPr id="19" name="Straight Arrow Connector 18"/>
          <p:cNvCxnSpPr>
            <a:stCxn id="5" idx="3"/>
          </p:cNvCxnSpPr>
          <p:nvPr/>
        </p:nvCxnSpPr>
        <p:spPr>
          <a:xfrm>
            <a:off x="10084935" y="3492225"/>
            <a:ext cx="747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96356" y="4780181"/>
            <a:ext cx="1880172" cy="100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ysClr val="windowText" lastClr="000000"/>
                </a:solidFill>
              </a:rPr>
              <a:t>	b</a:t>
            </a:r>
          </a:p>
          <a:p>
            <a:r>
              <a:rPr lang="en-CA" dirty="0">
                <a:solidFill>
                  <a:sysClr val="windowText" lastClr="000000"/>
                </a:solidFill>
              </a:rPr>
              <a:t>	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52191" y="4749359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decrement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993294" y="3606229"/>
            <a:ext cx="2838712" cy="1512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993294" y="3684543"/>
            <a:ext cx="2861127" cy="1688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1157322" y="3854452"/>
            <a:ext cx="246579" cy="28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Bent Arrow 25"/>
          <p:cNvSpPr/>
          <p:nvPr/>
        </p:nvSpPr>
        <p:spPr>
          <a:xfrm flipH="1">
            <a:off x="6596008" y="4080161"/>
            <a:ext cx="698643" cy="7297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38993" y="4645562"/>
            <a:ext cx="246579" cy="286688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TextBox 27"/>
          <p:cNvSpPr txBox="1"/>
          <p:nvPr/>
        </p:nvSpPr>
        <p:spPr>
          <a:xfrm>
            <a:off x="9796442" y="525576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&lt;expr&gt;</a:t>
            </a:r>
          </a:p>
        </p:txBody>
      </p:sp>
    </p:spTree>
    <p:extLst>
      <p:ext uri="{BB962C8B-B14F-4D97-AF65-F5344CB8AC3E}">
        <p14:creationId xmlns:p14="http://schemas.microsoft.com/office/powerpoint/2010/main" val="22423955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BA6114-4DD7-2585-2490-2835849454B1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3" y="2448940"/>
            <a:ext cx="5102634" cy="3528538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a + 1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decrement(b)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c = increment(b) - 1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</a:t>
            </a:r>
          </a:p>
          <a:p>
            <a:pPr marL="0" indent="0">
              <a:buNone/>
            </a:pPr>
            <a:r>
              <a:rPr lang="en-CA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decrement(x)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The expression is evaluated and the results are stored in 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59909" y="288432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func:decrement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6381" y="329217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32006" y="3284433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cxnSp>
        <p:nvCxnSpPr>
          <p:cNvPr id="19" name="Straight Arrow Connector 18"/>
          <p:cNvCxnSpPr>
            <a:stCxn id="5" idx="3"/>
          </p:cNvCxnSpPr>
          <p:nvPr/>
        </p:nvCxnSpPr>
        <p:spPr>
          <a:xfrm>
            <a:off x="10084935" y="3492225"/>
            <a:ext cx="747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238993" y="4645562"/>
            <a:ext cx="246579" cy="28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/>
          <p:cNvCxnSpPr>
            <a:stCxn id="23" idx="0"/>
          </p:cNvCxnSpPr>
          <p:nvPr/>
        </p:nvCxnSpPr>
        <p:spPr>
          <a:xfrm flipV="1">
            <a:off x="10350440" y="3644625"/>
            <a:ext cx="513925" cy="1611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796442" y="525576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&lt;expr&gt;</a:t>
            </a:r>
          </a:p>
        </p:txBody>
      </p:sp>
    </p:spTree>
    <p:extLst>
      <p:ext uri="{BB962C8B-B14F-4D97-AF65-F5344CB8AC3E}">
        <p14:creationId xmlns:p14="http://schemas.microsoft.com/office/powerpoint/2010/main" val="18342854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239A61-80D2-D5E6-AD2D-B762CD9AC80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34365" y="1962363"/>
            <a:ext cx="5506092" cy="407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 -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3" y="2429652"/>
            <a:ext cx="5249994" cy="3547825"/>
          </a:xfr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increment(a)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a + 1</a:t>
            </a:r>
          </a:p>
          <a:p>
            <a:pPr marL="0" indent="0">
              <a:buNone/>
            </a:pP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decrement(b)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c = increment(b) - 1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</a:t>
            </a:r>
          </a:p>
          <a:p>
            <a:pPr marL="0" indent="0">
              <a:buNone/>
            </a:pPr>
            <a:r>
              <a:rPr lang="en-C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10</a:t>
            </a:r>
          </a:p>
          <a:p>
            <a:pPr marL="0" indent="0">
              <a:buNone/>
            </a:pPr>
            <a:r>
              <a:rPr lang="en-CA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decrement(x)</a:t>
            </a:r>
          </a:p>
          <a:p>
            <a:pPr marL="0" indent="0">
              <a:buNone/>
            </a:pP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8477" y="2697074"/>
            <a:ext cx="2095930" cy="3191789"/>
            <a:chOff x="7325474" y="2065106"/>
            <a:chExt cx="1744894" cy="34007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7325474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70368" y="2065106"/>
              <a:ext cx="0" cy="3400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25474" y="5465852"/>
              <a:ext cx="17448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592268" y="2064219"/>
            <a:ext cx="2274384" cy="3824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56" y="2079608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 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0619" y="2062139"/>
            <a:ext cx="171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Heap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28" y="1864164"/>
            <a:ext cx="351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Instructions (code):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5739" y="1173617"/>
            <a:ext cx="11784717" cy="74415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9569853" y="248421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func:increment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59909" y="2884323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func:decrement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6381" y="329217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32006" y="3284433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cxnSp>
        <p:nvCxnSpPr>
          <p:cNvPr id="19" name="Straight Arrow Connector 18"/>
          <p:cNvCxnSpPr>
            <a:stCxn id="5" idx="3"/>
          </p:cNvCxnSpPr>
          <p:nvPr/>
        </p:nvCxnSpPr>
        <p:spPr>
          <a:xfrm>
            <a:off x="10084935" y="3492225"/>
            <a:ext cx="747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238993" y="4645562"/>
            <a:ext cx="246579" cy="28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/>
          <p:cNvCxnSpPr>
            <a:stCxn id="23" idx="0"/>
          </p:cNvCxnSpPr>
          <p:nvPr/>
        </p:nvCxnSpPr>
        <p:spPr>
          <a:xfrm flipV="1">
            <a:off x="9965719" y="3644625"/>
            <a:ext cx="898646" cy="1611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796442" y="525576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0045056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532B69B-BA3F-D1C3-597B-9C1D7335AA6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1CB3A08C-E678-4772-81B9-AF8AED75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Program Structure – Functions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1A44C-E188-4136-B35C-1E652079D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92045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0C62D94-4266-1807-7176-E0E9E26CD0F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198" y="4826214"/>
            <a:ext cx="2192215" cy="12441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main():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func1()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func2()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6" y="4456882"/>
            <a:ext cx="9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196" y="6290147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197" y="1773833"/>
            <a:ext cx="2192215" cy="715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func1():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197" y="2646484"/>
            <a:ext cx="2192215" cy="715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func2():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196" y="3491223"/>
            <a:ext cx="2192215" cy="715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func3():</a:t>
            </a:r>
          </a:p>
        </p:txBody>
      </p:sp>
      <p:cxnSp>
        <p:nvCxnSpPr>
          <p:cNvPr id="14" name="Straight Arrow Connector 13"/>
          <p:cNvCxnSpPr>
            <a:stCxn id="7" idx="3"/>
          </p:cNvCxnSpPr>
          <p:nvPr/>
        </p:nvCxnSpPr>
        <p:spPr>
          <a:xfrm flipV="1">
            <a:off x="3030413" y="4826214"/>
            <a:ext cx="2470977" cy="62205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40084" y="4641548"/>
            <a:ext cx="3721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main function</a:t>
            </a:r>
          </a:p>
        </p:txBody>
      </p:sp>
      <p:cxnSp>
        <p:nvCxnSpPr>
          <p:cNvPr id="16" name="Straight Arrow Connector 15"/>
          <p:cNvCxnSpPr>
            <a:stCxn id="9" idx="3"/>
            <a:endCxn id="17" idx="1"/>
          </p:cNvCxnSpPr>
          <p:nvPr/>
        </p:nvCxnSpPr>
        <p:spPr>
          <a:xfrm flipV="1">
            <a:off x="1686505" y="6285806"/>
            <a:ext cx="2851448" cy="20439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37953" y="6054973"/>
            <a:ext cx="505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only code outside functions</a:t>
            </a:r>
          </a:p>
        </p:txBody>
      </p:sp>
    </p:spTree>
    <p:extLst>
      <p:ext uri="{BB962C8B-B14F-4D97-AF65-F5344CB8AC3E}">
        <p14:creationId xmlns:p14="http://schemas.microsoft.com/office/powerpoint/2010/main" val="2119585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24DBA60-DCB1-55FD-AA2C-C94FCFA3EF1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1CB3A08C-E678-4772-81B9-AF8AED75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Function Tracing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1A44C-E188-4136-B35C-1E652079D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343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8910A5B-4CCF-F15E-BC24-10471C6B074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can return multiple things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882DC5-E2B0-4301-9C17-B77639821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57" y="1782131"/>
            <a:ext cx="25241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857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31F190-1931-4EB2-7EFD-9FFED6535E2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3411903" cy="356699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114800" y="3176955"/>
            <a:ext cx="1629507" cy="867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6307" y="3347510"/>
            <a:ext cx="171157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1  2  10</a:t>
            </a:r>
          </a:p>
        </p:txBody>
      </p:sp>
    </p:spTree>
    <p:extLst>
      <p:ext uri="{BB962C8B-B14F-4D97-AF65-F5344CB8AC3E}">
        <p14:creationId xmlns:p14="http://schemas.microsoft.com/office/powerpoint/2010/main" val="272747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AC81DC-0C2B-B831-4AAE-5957C21EA1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5072739" cy="357871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767753" y="2919046"/>
            <a:ext cx="914400" cy="586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6406" y="3027456"/>
            <a:ext cx="171157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3593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08C46E-5C8B-563D-55DF-5D8D1D7132E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the code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600092" y="3423139"/>
            <a:ext cx="1019908" cy="668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36522" y="2751748"/>
            <a:ext cx="1711570" cy="22467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A167C2-5CFE-426E-974C-4EBE1BE7E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50" y="1686573"/>
            <a:ext cx="5867581" cy="465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5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8DC275-723D-7939-0F01-22D53F7F911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lists, dictionaries, and strings.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Jonathan Hudson</a:t>
            </a:r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fi-FI" dirty="0"/>
          </a:p>
          <a:p>
            <a:r>
              <a:rPr lang="fi-FI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https://pages.cpsc.ucalgary.ca/~jwhudson/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707EEF-63FF-FA5A-6F18-53769C447E6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results can be stored into variables for later use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2889" y="2507226"/>
            <a:ext cx="6125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&lt;function name&gt; (param1, param2, ...):    	body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return var1, var2,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2888" y="4757593"/>
            <a:ext cx="677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var1, var2, ... = &lt;function name&gt; (arg1, arg2, ...)</a:t>
            </a:r>
          </a:p>
        </p:txBody>
      </p:sp>
    </p:spTree>
    <p:extLst>
      <p:ext uri="{BB962C8B-B14F-4D97-AF65-F5344CB8AC3E}">
        <p14:creationId xmlns:p14="http://schemas.microsoft.com/office/powerpoint/2010/main" val="27996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A846058-354D-1F70-9CEC-0A3F40E77D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1CB3A08C-E678-4772-81B9-AF8AED75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Namespace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1A44C-E188-4136-B35C-1E652079D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Must define functions before use</a:t>
            </a:r>
          </a:p>
        </p:txBody>
      </p:sp>
    </p:spTree>
    <p:extLst>
      <p:ext uri="{BB962C8B-B14F-4D97-AF65-F5344CB8AC3E}">
        <p14:creationId xmlns:p14="http://schemas.microsoft.com/office/powerpoint/2010/main" val="2136675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- Widescreen" id="{574B2FC3-2B42-0047-9AB7-67EFA8572FA1}" vid="{DA7D9E4C-DB24-2043-8D8E-DD81E63FCC87}"/>
    </a:ext>
  </a:extLst>
</a:theme>
</file>

<file path=ppt/theme/theme2.xml><?xml version="1.0" encoding="utf-8"?>
<a:theme xmlns:a="http://schemas.openxmlformats.org/drawingml/2006/main" name="1_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735855909F14FB6250141B48BB436" ma:contentTypeVersion="0" ma:contentTypeDescription="Create a new document." ma:contentTypeScope="" ma:versionID="2668d068a3d15d27978d94907a5ce0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167551-A149-4BA9-8A5D-26598435BE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EB53F2-F1EC-4153-845D-F99D9069D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9D0D9F6-CA9E-4BC3-8427-80211BF51C6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CPSC231-2ComputerScience</Template>
  <TotalTime>213</TotalTime>
  <Words>3873</Words>
  <Application>Microsoft Office PowerPoint</Application>
  <PresentationFormat>Widescreen</PresentationFormat>
  <Paragraphs>786</Paragraphs>
  <Slides>73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Arial</vt:lpstr>
      <vt:lpstr>Arial Narrow</vt:lpstr>
      <vt:lpstr>Calibri</vt:lpstr>
      <vt:lpstr>Courier New</vt:lpstr>
      <vt:lpstr>Office Theme</vt:lpstr>
      <vt:lpstr>1_Office Theme</vt:lpstr>
      <vt:lpstr>Functions: Usage</vt:lpstr>
      <vt:lpstr>Function calling review</vt:lpstr>
      <vt:lpstr>How to use a function?</vt:lpstr>
      <vt:lpstr>Functions that do nothing</vt:lpstr>
      <vt:lpstr>Functions return None by default</vt:lpstr>
      <vt:lpstr>Return multiple things</vt:lpstr>
      <vt:lpstr>Functions can return multiple things</vt:lpstr>
      <vt:lpstr>Return values</vt:lpstr>
      <vt:lpstr>Namespace</vt:lpstr>
      <vt:lpstr>Functions must be declared before use</vt:lpstr>
      <vt:lpstr>Examples</vt:lpstr>
      <vt:lpstr>Some simple functions</vt:lpstr>
      <vt:lpstr>Design</vt:lpstr>
      <vt:lpstr>There are challenges in defining a function</vt:lpstr>
      <vt:lpstr>User-Defined Functions - Commenting</vt:lpstr>
      <vt:lpstr>Namespace</vt:lpstr>
      <vt:lpstr>Dangers of functions (re-use name)</vt:lpstr>
      <vt:lpstr>Parameter order</vt:lpstr>
      <vt:lpstr>Calling Functions - Order of Parameters</vt:lpstr>
      <vt:lpstr>Keyword parameters</vt:lpstr>
      <vt:lpstr>We can do this with functions you already use</vt:lpstr>
      <vt:lpstr>Scope</vt:lpstr>
      <vt:lpstr>Scope of Variables</vt:lpstr>
      <vt:lpstr>Scope of Variables - Local Variables</vt:lpstr>
      <vt:lpstr>Scope of Variables - Local Variables</vt:lpstr>
      <vt:lpstr>Scope of Variables - Global Variables</vt:lpstr>
      <vt:lpstr>Scope of Variables - Global Variables</vt:lpstr>
      <vt:lpstr>Scope of Variables - Variable lifetime</vt:lpstr>
      <vt:lpstr>Memory</vt:lpstr>
      <vt:lpstr>Memory Organization</vt:lpstr>
      <vt:lpstr>Memory Organization</vt:lpstr>
      <vt:lpstr>Memory Organization</vt:lpstr>
      <vt:lpstr>Memory Organization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Memory Organization - Walkthrough</vt:lpstr>
      <vt:lpstr>Program Structure – Functions</vt:lpstr>
      <vt:lpstr>Structure</vt:lpstr>
      <vt:lpstr>Function Tracing</vt:lpstr>
      <vt:lpstr>Scope</vt:lpstr>
      <vt:lpstr>Scope</vt:lpstr>
      <vt:lpstr>Trace the code</vt:lpstr>
      <vt:lpstr>Onward to … lists, dictionaries, and strings.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Hudson</dc:creator>
  <cp:lastModifiedBy>Jonathan Hudson</cp:lastModifiedBy>
  <cp:revision>1</cp:revision>
  <dcterms:created xsi:type="dcterms:W3CDTF">2021-04-30T16:21:31Z</dcterms:created>
  <dcterms:modified xsi:type="dcterms:W3CDTF">2022-05-27T21:35:04Z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0x010100D3D735855909F14FB6250141B48BB436</vt:lpwstr>
  </property>
</Properties>
</file>