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6"/>
  </p:notesMasterIdLst>
  <p:sldIdLst>
    <p:sldId id="678" r:id="rId6"/>
    <p:sldId id="425" r:id="rId7"/>
    <p:sldId id="774" r:id="rId8"/>
    <p:sldId id="534" r:id="rId9"/>
    <p:sldId id="773" r:id="rId10"/>
    <p:sldId id="412" r:id="rId11"/>
    <p:sldId id="433" r:id="rId12"/>
    <p:sldId id="524" r:id="rId13"/>
    <p:sldId id="775" r:id="rId14"/>
    <p:sldId id="410" r:id="rId15"/>
    <p:sldId id="377" r:id="rId16"/>
    <p:sldId id="776" r:id="rId17"/>
    <p:sldId id="762" r:id="rId18"/>
    <p:sldId id="777" r:id="rId19"/>
    <p:sldId id="376" r:id="rId20"/>
    <p:sldId id="778" r:id="rId21"/>
    <p:sldId id="741" r:id="rId22"/>
    <p:sldId id="779" r:id="rId23"/>
    <p:sldId id="389" r:id="rId24"/>
    <p:sldId id="390" r:id="rId25"/>
    <p:sldId id="391" r:id="rId26"/>
    <p:sldId id="782" r:id="rId27"/>
    <p:sldId id="780" r:id="rId28"/>
    <p:sldId id="395" r:id="rId29"/>
    <p:sldId id="396" r:id="rId30"/>
    <p:sldId id="781" r:id="rId31"/>
    <p:sldId id="413" r:id="rId32"/>
    <p:sldId id="417" r:id="rId33"/>
    <p:sldId id="415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314B3-23E7-43A4-88B9-F5CF7C409B12}" v="1" dt="2022-05-17T21:50:02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71F314B3-23E7-43A4-88B9-F5CF7C409B12}"/>
    <pc:docChg chg="addSld delSld modSld">
      <pc:chgData name="Jonathan Hudson" userId="f8f8b515-48f0-425a-9b2c-7a1cb9f57f80" providerId="ADAL" clId="{71F314B3-23E7-43A4-88B9-F5CF7C409B12}" dt="2022-05-17T21:50:05.843" v="2"/>
      <pc:docMkLst>
        <pc:docMk/>
      </pc:docMkLst>
      <pc:sldChg chg="del">
        <pc:chgData name="Jonathan Hudson" userId="f8f8b515-48f0-425a-9b2c-7a1cb9f57f80" providerId="ADAL" clId="{71F314B3-23E7-43A4-88B9-F5CF7C409B12}" dt="2022-05-17T21:50:04.835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71F314B3-23E7-43A4-88B9-F5CF7C409B12}" dt="2022-05-17T21:50:05.843" v="2"/>
        <pc:sldMkLst>
          <pc:docMk/>
          <pc:sldMk cId="2171916353" sldId="678"/>
        </pc:sldMkLst>
        <pc:spChg chg="mod">
          <ac:chgData name="Jonathan Hudson" userId="f8f8b515-48f0-425a-9b2c-7a1cb9f57f80" providerId="ADAL" clId="{71F314B3-23E7-43A4-88B9-F5CF7C409B12}" dt="2022-05-17T21:50:05.843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757136DF-6360-474A-8F5D-10434B884638}"/>
    <pc:docChg chg="custSel addSld modSld">
      <pc:chgData name="Jonathan Hudson" userId="f8f8b515-48f0-425a-9b2c-7a1cb9f57f80" providerId="ADAL" clId="{757136DF-6360-474A-8F5D-10434B884638}" dt="2021-08-27T19:31:53.079" v="54"/>
      <pc:docMkLst>
        <pc:docMk/>
      </pc:docMkLst>
      <pc:sldChg chg="modSp mod">
        <pc:chgData name="Jonathan Hudson" userId="f8f8b515-48f0-425a-9b2c-7a1cb9f57f80" providerId="ADAL" clId="{757136DF-6360-474A-8F5D-10434B884638}" dt="2021-08-27T19:24:09.173" v="53"/>
        <pc:sldMkLst>
          <pc:docMk/>
          <pc:sldMk cId="1814768217" sldId="256"/>
        </pc:sldMkLst>
        <pc:spChg chg="mod">
          <ac:chgData name="Jonathan Hudson" userId="f8f8b515-48f0-425a-9b2c-7a1cb9f57f80" providerId="ADAL" clId="{757136DF-6360-474A-8F5D-10434B884638}" dt="2021-08-27T19:24:09.173" v="53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757136DF-6360-474A-8F5D-10434B884638}" dt="2021-08-25T18:04:21.760" v="21" actId="20577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757136DF-6360-474A-8F5D-10434B884638}" dt="2021-08-27T19:31:53.079" v="54"/>
        <pc:sldMkLst>
          <pc:docMk/>
          <pc:sldMk cId="561393562" sldId="271"/>
        </pc:sldMkLst>
        <pc:spChg chg="mod">
          <ac:chgData name="Jonathan Hudson" userId="f8f8b515-48f0-425a-9b2c-7a1cb9f57f80" providerId="ADAL" clId="{757136DF-6360-474A-8F5D-10434B884638}" dt="2021-08-27T19:31:53.079" v="54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757136DF-6360-474A-8F5D-10434B884638}" dt="2021-08-25T18:06:54.617" v="52" actId="20577"/>
        <pc:sldMkLst>
          <pc:docMk/>
          <pc:sldMk cId="3633640472" sldId="417"/>
        </pc:sldMkLst>
        <pc:spChg chg="mod">
          <ac:chgData name="Jonathan Hudson" userId="f8f8b515-48f0-425a-9b2c-7a1cb9f57f80" providerId="ADAL" clId="{757136DF-6360-474A-8F5D-10434B884638}" dt="2021-08-25T18:06:54.617" v="52" actId="20577"/>
          <ac:spMkLst>
            <pc:docMk/>
            <pc:sldMk cId="3633640472" sldId="417"/>
            <ac:spMk id="3" creationId="{00000000-0000-0000-0000-000000000000}"/>
          </ac:spMkLst>
        </pc:spChg>
      </pc:sldChg>
      <pc:sldChg chg="addSp delSp modSp add mod">
        <pc:chgData name="Jonathan Hudson" userId="f8f8b515-48f0-425a-9b2c-7a1cb9f57f80" providerId="ADAL" clId="{757136DF-6360-474A-8F5D-10434B884638}" dt="2021-08-25T18:06:39.728" v="50" actId="20577"/>
        <pc:sldMkLst>
          <pc:docMk/>
          <pc:sldMk cId="48846591" sldId="782"/>
        </pc:sldMkLst>
        <pc:spChg chg="mod">
          <ac:chgData name="Jonathan Hudson" userId="f8f8b515-48f0-425a-9b2c-7a1cb9f57f80" providerId="ADAL" clId="{757136DF-6360-474A-8F5D-10434B884638}" dt="2021-08-25T18:06:39.728" v="50" actId="20577"/>
          <ac:spMkLst>
            <pc:docMk/>
            <pc:sldMk cId="48846591" sldId="782"/>
            <ac:spMk id="2" creationId="{00000000-0000-0000-0000-000000000000}"/>
          </ac:spMkLst>
        </pc:spChg>
        <pc:picChg chg="del">
          <ac:chgData name="Jonathan Hudson" userId="f8f8b515-48f0-425a-9b2c-7a1cb9f57f80" providerId="ADAL" clId="{757136DF-6360-474A-8F5D-10434B884638}" dt="2021-08-25T18:06:14.599" v="23" actId="478"/>
          <ac:picMkLst>
            <pc:docMk/>
            <pc:sldMk cId="48846591" sldId="782"/>
            <ac:picMk id="4" creationId="{D9CE854C-75CF-415C-A3F6-7278FF67BDE0}"/>
          </ac:picMkLst>
        </pc:picChg>
        <pc:picChg chg="add mod">
          <ac:chgData name="Jonathan Hudson" userId="f8f8b515-48f0-425a-9b2c-7a1cb9f57f80" providerId="ADAL" clId="{757136DF-6360-474A-8F5D-10434B884638}" dt="2021-08-25T18:06:19.740" v="28" actId="1076"/>
          <ac:picMkLst>
            <pc:docMk/>
            <pc:sldMk cId="48846591" sldId="782"/>
            <ac:picMk id="7" creationId="{FD242561-0606-4038-A67F-B83234DE09DD}"/>
          </ac:picMkLst>
        </pc:picChg>
      </pc:sld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E359825F-7462-446E-9C8F-36A2D9C49ECC}"/>
    <pc:docChg chg="undo custSel addSld delSld modSld delMainMaster">
      <pc:chgData name="Jonathan Hudson" userId="f8f8b515-48f0-425a-9b2c-7a1cb9f57f80" providerId="ADAL" clId="{E359825F-7462-446E-9C8F-36A2D9C49ECC}" dt="2021-05-19T17:14:04.856" v="72" actId="2696"/>
      <pc:docMkLst>
        <pc:docMk/>
      </pc:docMkLst>
      <pc:sldChg chg="modSp mod">
        <pc:chgData name="Jonathan Hudson" userId="f8f8b515-48f0-425a-9b2c-7a1cb9f57f80" providerId="ADAL" clId="{E359825F-7462-446E-9C8F-36A2D9C49ECC}" dt="2021-05-03T17:05:14.445" v="1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359825F-7462-446E-9C8F-36A2D9C49ECC}" dt="2021-05-03T17:05:14.445" v="1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359825F-7462-446E-9C8F-36A2D9C49ECC}" dt="2021-05-03T17:05:21.154" v="2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359825F-7462-446E-9C8F-36A2D9C49ECC}" dt="2021-05-03T17:05:21.154" v="2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102869499" sldId="332"/>
        </pc:sldMkLst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640474164" sldId="37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640474164" sldId="374"/>
            <ac:spMk id="2" creationId="{BBFD4B2F-E448-478A-B8EF-391EA8D426A6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640474164" sldId="374"/>
            <ac:spMk id="3" creationId="{DF754158-AD3F-40B1-8B02-AF6016012C9F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640474164" sldId="374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318793161" sldId="375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18793161" sldId="375"/>
            <ac:spMk id="2" creationId="{BBFD4B2F-E448-478A-B8EF-391EA8D426A6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18793161" sldId="375"/>
            <ac:spMk id="3" creationId="{DF754158-AD3F-40B1-8B02-AF6016012C9F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18793161" sldId="375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E359825F-7462-446E-9C8F-36A2D9C49ECC}" dt="2021-05-03T17:06:53.355" v="25" actId="14100"/>
        <pc:sldMkLst>
          <pc:docMk/>
          <pc:sldMk cId="4209439241" sldId="377"/>
        </pc:sldMkLst>
        <pc:spChg chg="mod">
          <ac:chgData name="Jonathan Hudson" userId="f8f8b515-48f0-425a-9b2c-7a1cb9f57f80" providerId="ADAL" clId="{E359825F-7462-446E-9C8F-36A2D9C49ECC}" dt="2021-05-03T17:06:53.355" v="25" actId="14100"/>
          <ac:spMkLst>
            <pc:docMk/>
            <pc:sldMk cId="4209439241" sldId="377"/>
            <ac:spMk id="14" creationId="{00000000-0000-0000-0000-000000000000}"/>
          </ac:spMkLst>
        </pc:spChg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3002244866" sldId="389"/>
        </pc:sldMkLst>
      </pc:sldChg>
      <pc:sldChg chg="addSp delSp modSp mod">
        <pc:chgData name="Jonathan Hudson" userId="f8f8b515-48f0-425a-9b2c-7a1cb9f57f80" providerId="ADAL" clId="{E359825F-7462-446E-9C8F-36A2D9C49ECC}" dt="2021-05-03T17:07:59.751" v="37" actId="14100"/>
        <pc:sldMkLst>
          <pc:docMk/>
          <pc:sldMk cId="2316491956" sldId="391"/>
        </pc:sldMkLst>
        <pc:spChg chg="add mod">
          <ac:chgData name="Jonathan Hudson" userId="f8f8b515-48f0-425a-9b2c-7a1cb9f57f80" providerId="ADAL" clId="{E359825F-7462-446E-9C8F-36A2D9C49ECC}" dt="2021-05-03T17:07:44.180" v="30" actId="207"/>
          <ac:spMkLst>
            <pc:docMk/>
            <pc:sldMk cId="2316491956" sldId="391"/>
            <ac:spMk id="3" creationId="{D160D088-0E21-47E0-83AC-D2DEC86F108D}"/>
          </ac:spMkLst>
        </pc:spChg>
        <pc:spChg chg="add del mod">
          <ac:chgData name="Jonathan Hudson" userId="f8f8b515-48f0-425a-9b2c-7a1cb9f57f80" providerId="ADAL" clId="{E359825F-7462-446E-9C8F-36A2D9C49ECC}" dt="2021-05-03T17:07:48.540" v="34"/>
          <ac:spMkLst>
            <pc:docMk/>
            <pc:sldMk cId="2316491956" sldId="391"/>
            <ac:spMk id="5" creationId="{3A191EE9-5A4A-443E-826E-8FE5E4F3FFA0}"/>
          </ac:spMkLst>
        </pc:spChg>
        <pc:spChg chg="add mod">
          <ac:chgData name="Jonathan Hudson" userId="f8f8b515-48f0-425a-9b2c-7a1cb9f57f80" providerId="ADAL" clId="{E359825F-7462-446E-9C8F-36A2D9C49ECC}" dt="2021-05-03T17:07:59.751" v="37" actId="14100"/>
          <ac:spMkLst>
            <pc:docMk/>
            <pc:sldMk cId="2316491956" sldId="391"/>
            <ac:spMk id="6" creationId="{2E461157-E08A-4112-9C9F-A315D59927D7}"/>
          </ac:spMkLst>
        </pc:spChg>
        <pc:picChg chg="mod">
          <ac:chgData name="Jonathan Hudson" userId="f8f8b515-48f0-425a-9b2c-7a1cb9f57f80" providerId="ADAL" clId="{E359825F-7462-446E-9C8F-36A2D9C49ECC}" dt="2021-05-03T17:07:47.770" v="33" actId="1076"/>
          <ac:picMkLst>
            <pc:docMk/>
            <pc:sldMk cId="2316491956" sldId="391"/>
            <ac:picMk id="4" creationId="{D9CE854C-75CF-415C-A3F6-7278FF67BDE0}"/>
          </ac:picMkLst>
        </pc:picChg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343741237" sldId="404"/>
        </pc:sldMkLst>
      </pc:sldChg>
      <pc:sldChg chg="addSp delSp 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034502635" sldId="407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34502635" sldId="407"/>
            <ac:spMk id="2" creationId="{BBFD4B2F-E448-478A-B8EF-391EA8D426A6}"/>
          </ac:spMkLst>
        </pc:spChg>
        <pc:spChg chg="add del mod ord">
          <ac:chgData name="Jonathan Hudson" userId="f8f8b515-48f0-425a-9b2c-7a1cb9f57f80" providerId="ADAL" clId="{E359825F-7462-446E-9C8F-36A2D9C49ECC}" dt="2021-05-19T17:12:39.092" v="60" actId="478"/>
          <ac:spMkLst>
            <pc:docMk/>
            <pc:sldMk cId="4034502635" sldId="407"/>
            <ac:spMk id="3" creationId="{E2E423A9-B67A-42AD-A942-75C508F31657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34502635" sldId="407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430268785" sldId="408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30268785" sldId="408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30268785" sldId="408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30268785" sldId="408"/>
            <ac:spMk id="4" creationId="{00000000-0000-0000-0000-000000000000}"/>
          </ac:spMkLst>
        </pc:spChg>
      </pc:sldChg>
      <pc:sldChg chg="modSp mod modClrScheme chgLayout">
        <pc:chgData name="Jonathan Hudson" userId="f8f8b515-48f0-425a-9b2c-7a1cb9f57f80" providerId="ADAL" clId="{E359825F-7462-446E-9C8F-36A2D9C49ECC}" dt="2021-05-19T16:59:47.102" v="38" actId="700"/>
        <pc:sldMkLst>
          <pc:docMk/>
          <pc:sldMk cId="251878845" sldId="413"/>
        </pc:sldMkLst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251878845" sldId="413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251878845" sldId="413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251878845" sldId="413"/>
            <ac:spMk id="4" creationId="{00000000-0000-0000-0000-000000000000}"/>
          </ac:spMkLst>
        </pc:spChg>
      </pc:sldChg>
      <pc:sldChg chg="modSp mod modClrScheme chgLayout">
        <pc:chgData name="Jonathan Hudson" userId="f8f8b515-48f0-425a-9b2c-7a1cb9f57f80" providerId="ADAL" clId="{E359825F-7462-446E-9C8F-36A2D9C49ECC}" dt="2021-05-19T16:59:56.762" v="39" actId="14100"/>
        <pc:sldMkLst>
          <pc:docMk/>
          <pc:sldMk cId="2106919632" sldId="415"/>
        </pc:sldMkLst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2106919632" sldId="415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56.762" v="39" actId="14100"/>
          <ac:spMkLst>
            <pc:docMk/>
            <pc:sldMk cId="2106919632" sldId="415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2106919632" sldId="415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699481642" sldId="416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699481642" sldId="416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699481642" sldId="416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699481642" sldId="416"/>
            <ac:spMk id="4" creationId="{00000000-0000-0000-0000-000000000000}"/>
          </ac:spMkLst>
        </pc:spChg>
      </pc:sldChg>
      <pc:sldChg chg="modSp mod modClrScheme chgLayout">
        <pc:chgData name="Jonathan Hudson" userId="f8f8b515-48f0-425a-9b2c-7a1cb9f57f80" providerId="ADAL" clId="{E359825F-7462-446E-9C8F-36A2D9C49ECC}" dt="2021-05-19T16:59:47.102" v="38" actId="700"/>
        <pc:sldMkLst>
          <pc:docMk/>
          <pc:sldMk cId="3633640472" sldId="417"/>
        </pc:sldMkLst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3633640472" sldId="417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3633640472" sldId="417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6:59:47.102" v="38" actId="700"/>
          <ac:spMkLst>
            <pc:docMk/>
            <pc:sldMk cId="3633640472" sldId="417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008428007" sldId="418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008428007" sldId="418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008428007" sldId="418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008428007" sldId="418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750257741" sldId="419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50257741" sldId="419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50257741" sldId="419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50257741" sldId="419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716998756" sldId="420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16998756" sldId="420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16998756" sldId="420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16998756" sldId="420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946141445" sldId="421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6141445" sldId="421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6141445" sldId="421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6141445" sldId="421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945647723" sldId="422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5647723" sldId="422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5647723" sldId="422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5647723" sldId="422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274944973" sldId="423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74944973" sldId="423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74944973" sldId="423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74944973" sldId="423"/>
            <ac:spMk id="4" creationId="{00000000-0000-0000-0000-000000000000}"/>
          </ac:spMkLst>
        </pc:spChg>
      </pc:sldChg>
      <pc:sldChg chg="addSp delSp 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973957792" sldId="42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73957792" sldId="424"/>
            <ac:spMk id="2" creationId="{00000000-0000-0000-0000-000000000000}"/>
          </ac:spMkLst>
        </pc:spChg>
        <pc:spChg chg="del 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73957792" sldId="424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73957792" sldId="424"/>
            <ac:spMk id="4" creationId="{00000000-0000-0000-0000-000000000000}"/>
          </ac:spMkLst>
        </pc:spChg>
        <pc:spChg chg="add del mod ord">
          <ac:chgData name="Jonathan Hudson" userId="f8f8b515-48f0-425a-9b2c-7a1cb9f57f80" providerId="ADAL" clId="{E359825F-7462-446E-9C8F-36A2D9C49ECC}" dt="2021-05-19T17:12:48.015" v="61" actId="478"/>
          <ac:spMkLst>
            <pc:docMk/>
            <pc:sldMk cId="3973957792" sldId="424"/>
            <ac:spMk id="5" creationId="{950EC11C-CB36-4BF5-89F7-01FC2C91AADE}"/>
          </ac:spMkLst>
        </pc:spChg>
        <pc:spChg chg="mod">
          <ac:chgData name="Jonathan Hudson" userId="f8f8b515-48f0-425a-9b2c-7a1cb9f57f80" providerId="ADAL" clId="{E359825F-7462-446E-9C8F-36A2D9C49ECC}" dt="2021-05-19T17:13:14.037" v="70" actId="1076"/>
          <ac:spMkLst>
            <pc:docMk/>
            <pc:sldMk cId="3973957792" sldId="424"/>
            <ac:spMk id="17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807606882" sldId="426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07606882" sldId="426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07606882" sldId="426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07606882" sldId="426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613641308" sldId="427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13641308" sldId="427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13641308" sldId="427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13641308" sldId="427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717257240" sldId="428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717257240" sldId="428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717257240" sldId="428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717257240" sldId="428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906365366" sldId="429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06365366" sldId="429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06365366" sldId="429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906365366" sldId="429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240799003" sldId="430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40799003" sldId="430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40799003" sldId="430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240799003" sldId="430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926653733" sldId="431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926653733" sldId="431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926653733" sldId="431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926653733" sldId="431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361401433" sldId="43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61401433" sldId="434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61401433" sldId="434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361401433" sldId="434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7891091" sldId="435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891091" sldId="435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891091" sldId="435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7891091" sldId="435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944550993" sldId="436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4550993" sldId="436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4550993" sldId="436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944550993" sldId="436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128581119" sldId="437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128581119" sldId="437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128581119" sldId="437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128581119" sldId="437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060155871" sldId="438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60155871" sldId="438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60155871" sldId="438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60155871" sldId="438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079090475" sldId="439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79090475" sldId="439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79090475" sldId="439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79090475" sldId="439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410745079" sldId="440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10745079" sldId="440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10745079" sldId="440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410745079" sldId="440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304459756" sldId="441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304459756" sldId="441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304459756" sldId="441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304459756" sldId="441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602431485" sldId="442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02431485" sldId="442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02431485" sldId="442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602431485" sldId="442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76033658" sldId="443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76033658" sldId="443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76033658" sldId="443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76033658" sldId="443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242395530" sldId="44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242395530" sldId="444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242395530" sldId="444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242395530" sldId="444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1834285443" sldId="445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34285443" sldId="445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34285443" sldId="445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1834285443" sldId="445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700485888" sldId="453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700485888" sldId="453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700485888" sldId="453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700485888" sldId="453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088801106" sldId="45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88801106" sldId="454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88801106" sldId="454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088801106" sldId="454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004505605" sldId="455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004505605" sldId="455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004505605" sldId="455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004505605" sldId="45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E359825F-7462-446E-9C8F-36A2D9C49ECC}" dt="2021-05-03T17:05:30.032" v="21" actId="47"/>
        <pc:sldMkLst>
          <pc:docMk/>
          <pc:sldMk cId="2708016207" sldId="511"/>
        </pc:sldMkLst>
      </pc:sldChg>
      <pc:sldChg chg="modSp mod">
        <pc:chgData name="Jonathan Hudson" userId="f8f8b515-48f0-425a-9b2c-7a1cb9f57f80" providerId="ADAL" clId="{E359825F-7462-446E-9C8F-36A2D9C49ECC}" dt="2021-05-03T17:06:38.621" v="24" actId="403"/>
        <pc:sldMkLst>
          <pc:docMk/>
          <pc:sldMk cId="3097034834" sldId="524"/>
        </pc:sldMkLst>
        <pc:spChg chg="mod">
          <ac:chgData name="Jonathan Hudson" userId="f8f8b515-48f0-425a-9b2c-7a1cb9f57f80" providerId="ADAL" clId="{E359825F-7462-446E-9C8F-36A2D9C49ECC}" dt="2021-05-03T17:06:38.621" v="24" actId="403"/>
          <ac:spMkLst>
            <pc:docMk/>
            <pc:sldMk cId="3097034834" sldId="524"/>
            <ac:spMk id="3" creationId="{00000000-0000-0000-0000-000000000000}"/>
          </ac:spMkLst>
        </pc:spChg>
      </pc:sldChg>
      <pc:sldChg chg="modSp add del mod">
        <pc:chgData name="Jonathan Hudson" userId="f8f8b515-48f0-425a-9b2c-7a1cb9f57f80" providerId="ADAL" clId="{E359825F-7462-446E-9C8F-36A2D9C49ECC}" dt="2021-05-19T17:14:04.856" v="72" actId="2696"/>
        <pc:sldMkLst>
          <pc:docMk/>
          <pc:sldMk cId="2427574623" sldId="782"/>
        </pc:sldMkLst>
        <pc:spChg chg="mod">
          <ac:chgData name="Jonathan Hudson" userId="f8f8b515-48f0-425a-9b2c-7a1cb9f57f80" providerId="ADAL" clId="{E359825F-7462-446E-9C8F-36A2D9C49ECC}" dt="2021-05-19T17:02:03.762" v="56" actId="20577"/>
          <ac:spMkLst>
            <pc:docMk/>
            <pc:sldMk cId="2427574623" sldId="782"/>
            <ac:spMk id="4" creationId="{2B757538-7B44-436E-B01A-483675C478A9}"/>
          </ac:spMkLst>
        </pc:spChg>
      </pc:sldChg>
      <pc:sldChg chg="modSp add del mod">
        <pc:chgData name="Jonathan Hudson" userId="f8f8b515-48f0-425a-9b2c-7a1cb9f57f80" providerId="ADAL" clId="{E359825F-7462-446E-9C8F-36A2D9C49ECC}" dt="2021-05-19T17:13:28.204" v="71" actId="47"/>
        <pc:sldMkLst>
          <pc:docMk/>
          <pc:sldMk cId="666666186" sldId="783"/>
        </pc:sldMkLst>
        <pc:spChg chg="mod">
          <ac:chgData name="Jonathan Hudson" userId="f8f8b515-48f0-425a-9b2c-7a1cb9f57f80" providerId="ADAL" clId="{E359825F-7462-446E-9C8F-36A2D9C49ECC}" dt="2021-05-19T17:07:46.454" v="58" actId="6549"/>
          <ac:spMkLst>
            <pc:docMk/>
            <pc:sldMk cId="666666186" sldId="783"/>
            <ac:spMk id="3" creationId="{00000000-0000-0000-0000-000000000000}"/>
          </ac:spMkLst>
        </pc:spChg>
      </pc:sldChg>
      <pc:sldChg chg="addSp delSp 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12990076" sldId="784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12990076" sldId="784"/>
            <ac:spMk id="2" creationId="{00000000-0000-0000-0000-000000000000}"/>
          </ac:spMkLst>
        </pc:spChg>
        <pc:spChg chg="add del mod ord">
          <ac:chgData name="Jonathan Hudson" userId="f8f8b515-48f0-425a-9b2c-7a1cb9f57f80" providerId="ADAL" clId="{E359825F-7462-446E-9C8F-36A2D9C49ECC}" dt="2021-05-19T17:12:52.396" v="63" actId="478"/>
          <ac:spMkLst>
            <pc:docMk/>
            <pc:sldMk cId="212990076" sldId="784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12990076" sldId="784"/>
            <ac:spMk id="4" creationId="{00000000-0000-0000-0000-000000000000}"/>
          </ac:spMkLst>
        </pc:spChg>
        <pc:spChg chg="add del">
          <ac:chgData name="Jonathan Hudson" userId="f8f8b515-48f0-425a-9b2c-7a1cb9f57f80" providerId="ADAL" clId="{E359825F-7462-446E-9C8F-36A2D9C49ECC}" dt="2021-05-19T17:13:12.972" v="69" actId="478"/>
          <ac:spMkLst>
            <pc:docMk/>
            <pc:sldMk cId="212990076" sldId="784"/>
            <ac:spMk id="17" creationId="{00000000-0000-0000-0000-000000000000}"/>
          </ac:spMkLst>
        </pc:spChg>
        <pc:spChg chg="add del mod">
          <ac:chgData name="Jonathan Hudson" userId="f8f8b515-48f0-425a-9b2c-7a1cb9f57f80" providerId="ADAL" clId="{E359825F-7462-446E-9C8F-36A2D9C49ECC}" dt="2021-05-19T17:12:52.396" v="63" actId="478"/>
          <ac:spMkLst>
            <pc:docMk/>
            <pc:sldMk cId="212990076" sldId="784"/>
            <ac:spMk id="18" creationId="{F3D16C26-3A15-4C0D-9397-4D84AF41EC3E}"/>
          </ac:spMkLst>
        </pc:spChg>
        <pc:spChg chg="add del mod">
          <ac:chgData name="Jonathan Hudson" userId="f8f8b515-48f0-425a-9b2c-7a1cb9f57f80" providerId="ADAL" clId="{E359825F-7462-446E-9C8F-36A2D9C49ECC}" dt="2021-05-19T17:13:12.243" v="68"/>
          <ac:spMkLst>
            <pc:docMk/>
            <pc:sldMk cId="212990076" sldId="784"/>
            <ac:spMk id="19" creationId="{6305A15B-A692-4D35-9F2F-55B4E81543B5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447050217" sldId="785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47050217" sldId="785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47050217" sldId="785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447050217" sldId="785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2621532678" sldId="786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621532678" sldId="786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621532678" sldId="786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2621532678" sldId="786"/>
            <ac:spMk id="4" creationId="{00000000-0000-0000-0000-000000000000}"/>
          </ac:spMkLst>
        </pc:spChg>
      </pc:sldChg>
      <pc:sldChg chg="modSp del mod modClrScheme chgLayout">
        <pc:chgData name="Jonathan Hudson" userId="f8f8b515-48f0-425a-9b2c-7a1cb9f57f80" providerId="ADAL" clId="{E359825F-7462-446E-9C8F-36A2D9C49ECC}" dt="2021-05-19T17:14:04.856" v="72" actId="2696"/>
        <pc:sldMkLst>
          <pc:docMk/>
          <pc:sldMk cId="3310711294" sldId="787"/>
        </pc:sldMkLst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310711294" sldId="787"/>
            <ac:spMk id="2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310711294" sldId="787"/>
            <ac:spMk id="3" creationId="{00000000-0000-0000-0000-000000000000}"/>
          </ac:spMkLst>
        </pc:spChg>
        <pc:spChg chg="mod ord">
          <ac:chgData name="Jonathan Hudson" userId="f8f8b515-48f0-425a-9b2c-7a1cb9f57f80" providerId="ADAL" clId="{E359825F-7462-446E-9C8F-36A2D9C49ECC}" dt="2021-05-19T17:12:27.067" v="59" actId="700"/>
          <ac:spMkLst>
            <pc:docMk/>
            <pc:sldMk cId="3310711294" sldId="787"/>
            <ac:spMk id="4" creationId="{00000000-0000-0000-0000-000000000000}"/>
          </ac:spMkLst>
        </pc:spChg>
      </pc:sldChg>
      <pc:sldMasterChg chg="del delSldLayout">
        <pc:chgData name="Jonathan Hudson" userId="f8f8b515-48f0-425a-9b2c-7a1cb9f57f80" providerId="ADAL" clId="{E359825F-7462-446E-9C8F-36A2D9C49ECC}" dt="2021-05-03T17:05:30.032" v="21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E359825F-7462-446E-9C8F-36A2D9C49ECC}" dt="2021-05-03T17:05:30.032" v="21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332BF-6939-4F09-9A2C-355C1308D6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324627-2984-4BFD-AC96-F597817E47A8}">
      <dgm:prSet/>
      <dgm:spPr/>
      <dgm:t>
        <a:bodyPr/>
        <a:lstStyle/>
        <a:p>
          <a:r>
            <a:rPr lang="en-US"/>
            <a:t>Built-in functions are provided by the language </a:t>
          </a:r>
        </a:p>
      </dgm:t>
    </dgm:pt>
    <dgm:pt modelId="{03A6B4AD-8035-411A-949B-121221BC7EFE}" type="parTrans" cxnId="{7DE52BA3-CF4F-4EA9-801A-49C100B2A7D1}">
      <dgm:prSet/>
      <dgm:spPr/>
      <dgm:t>
        <a:bodyPr/>
        <a:lstStyle/>
        <a:p>
          <a:endParaRPr lang="en-US"/>
        </a:p>
      </dgm:t>
    </dgm:pt>
    <dgm:pt modelId="{9CEDE916-32A7-4CFF-A840-2107B44A77F3}" type="sibTrans" cxnId="{7DE52BA3-CF4F-4EA9-801A-49C100B2A7D1}">
      <dgm:prSet/>
      <dgm:spPr/>
      <dgm:t>
        <a:bodyPr/>
        <a:lstStyle/>
        <a:p>
          <a:endParaRPr lang="en-US"/>
        </a:p>
      </dgm:t>
    </dgm:pt>
    <dgm:pt modelId="{4B0CF541-9B7C-4A4F-A8B3-9F1C6468332F}">
      <dgm:prSet/>
      <dgm:spPr/>
      <dgm:t>
        <a:bodyPr/>
        <a:lstStyle/>
        <a:p>
          <a:r>
            <a:rPr lang="en-US"/>
            <a:t>Library functions are similar but provided by another programmer</a:t>
          </a:r>
        </a:p>
      </dgm:t>
    </dgm:pt>
    <dgm:pt modelId="{FF6E640B-C948-4A50-9218-49E8FCB28C0C}" type="parTrans" cxnId="{BD16DF38-D593-4E4D-A14E-B737103BF81B}">
      <dgm:prSet/>
      <dgm:spPr/>
      <dgm:t>
        <a:bodyPr/>
        <a:lstStyle/>
        <a:p>
          <a:endParaRPr lang="en-US"/>
        </a:p>
      </dgm:t>
    </dgm:pt>
    <dgm:pt modelId="{8804728A-C8E7-4F91-8852-755C0068CFBD}" type="sibTrans" cxnId="{BD16DF38-D593-4E4D-A14E-B737103BF81B}">
      <dgm:prSet/>
      <dgm:spPr/>
      <dgm:t>
        <a:bodyPr/>
        <a:lstStyle/>
        <a:p>
          <a:endParaRPr lang="en-US"/>
        </a:p>
      </dgm:t>
    </dgm:pt>
    <dgm:pt modelId="{D1ECB8C7-5F2C-4D87-B871-9D25205DADBB}">
      <dgm:prSet/>
      <dgm:spPr/>
      <dgm:t>
        <a:bodyPr/>
        <a:lstStyle/>
        <a:p>
          <a:r>
            <a:rPr lang="en-US"/>
            <a:t>User-defined functions are created by programmers</a:t>
          </a:r>
        </a:p>
      </dgm:t>
    </dgm:pt>
    <dgm:pt modelId="{8522BC13-4598-4D0A-BFD3-353D077E9D36}" type="parTrans" cxnId="{190A6863-AF6A-476D-AEB7-06D0973A5D59}">
      <dgm:prSet/>
      <dgm:spPr/>
      <dgm:t>
        <a:bodyPr/>
        <a:lstStyle/>
        <a:p>
          <a:endParaRPr lang="en-US"/>
        </a:p>
      </dgm:t>
    </dgm:pt>
    <dgm:pt modelId="{97389E4F-80AC-4EA6-8DCA-A693CA435AFD}" type="sibTrans" cxnId="{190A6863-AF6A-476D-AEB7-06D0973A5D59}">
      <dgm:prSet/>
      <dgm:spPr/>
      <dgm:t>
        <a:bodyPr/>
        <a:lstStyle/>
        <a:p>
          <a:endParaRPr lang="en-US"/>
        </a:p>
      </dgm:t>
    </dgm:pt>
    <dgm:pt modelId="{8EBD2AC0-AB00-4162-9039-79B15D2DC494}">
      <dgm:prSet/>
      <dgm:spPr/>
      <dgm:t>
        <a:bodyPr/>
        <a:lstStyle/>
        <a:p>
          <a:r>
            <a:rPr lang="en-US"/>
            <a:t>All function operate the same</a:t>
          </a:r>
        </a:p>
      </dgm:t>
    </dgm:pt>
    <dgm:pt modelId="{6D1DC662-D765-481F-850A-EE96171F757B}" type="parTrans" cxnId="{A4B1AA07-C69A-4D3D-8AA7-981E01BEFB6E}">
      <dgm:prSet/>
      <dgm:spPr/>
      <dgm:t>
        <a:bodyPr/>
        <a:lstStyle/>
        <a:p>
          <a:endParaRPr lang="en-US"/>
        </a:p>
      </dgm:t>
    </dgm:pt>
    <dgm:pt modelId="{529B2965-52D6-4BFD-809F-06C608705179}" type="sibTrans" cxnId="{A4B1AA07-C69A-4D3D-8AA7-981E01BEFB6E}">
      <dgm:prSet/>
      <dgm:spPr/>
      <dgm:t>
        <a:bodyPr/>
        <a:lstStyle/>
        <a:p>
          <a:endParaRPr lang="en-US"/>
        </a:p>
      </dgm:t>
    </dgm:pt>
    <dgm:pt modelId="{A8A90283-E043-4F24-BE62-8E2CF92A7330}" type="pres">
      <dgm:prSet presAssocID="{C61332BF-6939-4F09-9A2C-355C1308D6F4}" presName="linear" presStyleCnt="0">
        <dgm:presLayoutVars>
          <dgm:animLvl val="lvl"/>
          <dgm:resizeHandles val="exact"/>
        </dgm:presLayoutVars>
      </dgm:prSet>
      <dgm:spPr/>
    </dgm:pt>
    <dgm:pt modelId="{9B5B6248-C7C0-4BC4-A4F9-9CBFF9B5275F}" type="pres">
      <dgm:prSet presAssocID="{3C324627-2984-4BFD-AC96-F597817E47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79DF02-132D-4034-9A55-15AF43C6D0E1}" type="pres">
      <dgm:prSet presAssocID="{9CEDE916-32A7-4CFF-A840-2107B44A77F3}" presName="spacer" presStyleCnt="0"/>
      <dgm:spPr/>
    </dgm:pt>
    <dgm:pt modelId="{56156028-DC4C-45B3-B194-151AFCF70D06}" type="pres">
      <dgm:prSet presAssocID="{4B0CF541-9B7C-4A4F-A8B3-9F1C646833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A171BE-58EB-4961-BDD8-D2AFAA6DCCB2}" type="pres">
      <dgm:prSet presAssocID="{8804728A-C8E7-4F91-8852-755C0068CFBD}" presName="spacer" presStyleCnt="0"/>
      <dgm:spPr/>
    </dgm:pt>
    <dgm:pt modelId="{356A3229-2A7E-4105-8DF3-2FCCC646B393}" type="pres">
      <dgm:prSet presAssocID="{D1ECB8C7-5F2C-4D87-B871-9D25205DAD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D5EC44-D17D-4C89-BA54-8BD5F2C798F6}" type="pres">
      <dgm:prSet presAssocID="{97389E4F-80AC-4EA6-8DCA-A693CA435AFD}" presName="spacer" presStyleCnt="0"/>
      <dgm:spPr/>
    </dgm:pt>
    <dgm:pt modelId="{559C9C35-9BB9-4531-B341-CC30B1054ACA}" type="pres">
      <dgm:prSet presAssocID="{8EBD2AC0-AB00-4162-9039-79B15D2DC4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B1AA07-C69A-4D3D-8AA7-981E01BEFB6E}" srcId="{C61332BF-6939-4F09-9A2C-355C1308D6F4}" destId="{8EBD2AC0-AB00-4162-9039-79B15D2DC494}" srcOrd="3" destOrd="0" parTransId="{6D1DC662-D765-481F-850A-EE96171F757B}" sibTransId="{529B2965-52D6-4BFD-809F-06C608705179}"/>
    <dgm:cxn modelId="{BD16DF38-D593-4E4D-A14E-B737103BF81B}" srcId="{C61332BF-6939-4F09-9A2C-355C1308D6F4}" destId="{4B0CF541-9B7C-4A4F-A8B3-9F1C6468332F}" srcOrd="1" destOrd="0" parTransId="{FF6E640B-C948-4A50-9218-49E8FCB28C0C}" sibTransId="{8804728A-C8E7-4F91-8852-755C0068CFBD}"/>
    <dgm:cxn modelId="{190A6863-AF6A-476D-AEB7-06D0973A5D59}" srcId="{C61332BF-6939-4F09-9A2C-355C1308D6F4}" destId="{D1ECB8C7-5F2C-4D87-B871-9D25205DADBB}" srcOrd="2" destOrd="0" parTransId="{8522BC13-4598-4D0A-BFD3-353D077E9D36}" sibTransId="{97389E4F-80AC-4EA6-8DCA-A693CA435AFD}"/>
    <dgm:cxn modelId="{832ECD77-BBB9-459C-92DD-CB131161C0F1}" type="presOf" srcId="{3C324627-2984-4BFD-AC96-F597817E47A8}" destId="{9B5B6248-C7C0-4BC4-A4F9-9CBFF9B5275F}" srcOrd="0" destOrd="0" presId="urn:microsoft.com/office/officeart/2005/8/layout/vList2"/>
    <dgm:cxn modelId="{D615E95A-1933-4CDA-A522-2B132B281BF6}" type="presOf" srcId="{4B0CF541-9B7C-4A4F-A8B3-9F1C6468332F}" destId="{56156028-DC4C-45B3-B194-151AFCF70D06}" srcOrd="0" destOrd="0" presId="urn:microsoft.com/office/officeart/2005/8/layout/vList2"/>
    <dgm:cxn modelId="{838D827B-97B0-4C21-92B5-D9B54DAD274E}" type="presOf" srcId="{8EBD2AC0-AB00-4162-9039-79B15D2DC494}" destId="{559C9C35-9BB9-4531-B341-CC30B1054ACA}" srcOrd="0" destOrd="0" presId="urn:microsoft.com/office/officeart/2005/8/layout/vList2"/>
    <dgm:cxn modelId="{7DE52BA3-CF4F-4EA9-801A-49C100B2A7D1}" srcId="{C61332BF-6939-4F09-9A2C-355C1308D6F4}" destId="{3C324627-2984-4BFD-AC96-F597817E47A8}" srcOrd="0" destOrd="0" parTransId="{03A6B4AD-8035-411A-949B-121221BC7EFE}" sibTransId="{9CEDE916-32A7-4CFF-A840-2107B44A77F3}"/>
    <dgm:cxn modelId="{AFE6B2D8-0B91-48C2-9367-21BAE799AE44}" type="presOf" srcId="{C61332BF-6939-4F09-9A2C-355C1308D6F4}" destId="{A8A90283-E043-4F24-BE62-8E2CF92A7330}" srcOrd="0" destOrd="0" presId="urn:microsoft.com/office/officeart/2005/8/layout/vList2"/>
    <dgm:cxn modelId="{56A299FA-9AA9-456D-9310-E30FA5A8A84D}" type="presOf" srcId="{D1ECB8C7-5F2C-4D87-B871-9D25205DADBB}" destId="{356A3229-2A7E-4105-8DF3-2FCCC646B393}" srcOrd="0" destOrd="0" presId="urn:microsoft.com/office/officeart/2005/8/layout/vList2"/>
    <dgm:cxn modelId="{4C62240F-7ED9-4028-9380-78019B23DF0D}" type="presParOf" srcId="{A8A90283-E043-4F24-BE62-8E2CF92A7330}" destId="{9B5B6248-C7C0-4BC4-A4F9-9CBFF9B5275F}" srcOrd="0" destOrd="0" presId="urn:microsoft.com/office/officeart/2005/8/layout/vList2"/>
    <dgm:cxn modelId="{78AA7837-0639-4608-9B03-31DE2A30D86B}" type="presParOf" srcId="{A8A90283-E043-4F24-BE62-8E2CF92A7330}" destId="{B579DF02-132D-4034-9A55-15AF43C6D0E1}" srcOrd="1" destOrd="0" presId="urn:microsoft.com/office/officeart/2005/8/layout/vList2"/>
    <dgm:cxn modelId="{2F13CDE1-3580-4F56-9128-8DF241A6BA07}" type="presParOf" srcId="{A8A90283-E043-4F24-BE62-8E2CF92A7330}" destId="{56156028-DC4C-45B3-B194-151AFCF70D06}" srcOrd="2" destOrd="0" presId="urn:microsoft.com/office/officeart/2005/8/layout/vList2"/>
    <dgm:cxn modelId="{7802DB25-BFC0-42C2-8BA1-F940CB41C9A5}" type="presParOf" srcId="{A8A90283-E043-4F24-BE62-8E2CF92A7330}" destId="{25A171BE-58EB-4961-BDD8-D2AFAA6DCCB2}" srcOrd="3" destOrd="0" presId="urn:microsoft.com/office/officeart/2005/8/layout/vList2"/>
    <dgm:cxn modelId="{FB9A3A53-0BC2-4152-A5D9-07A3AD393F47}" type="presParOf" srcId="{A8A90283-E043-4F24-BE62-8E2CF92A7330}" destId="{356A3229-2A7E-4105-8DF3-2FCCC646B393}" srcOrd="4" destOrd="0" presId="urn:microsoft.com/office/officeart/2005/8/layout/vList2"/>
    <dgm:cxn modelId="{7D8C10CB-27B0-4B0E-BC52-4A0E902364A3}" type="presParOf" srcId="{A8A90283-E043-4F24-BE62-8E2CF92A7330}" destId="{8CD5EC44-D17D-4C89-BA54-8BD5F2C798F6}" srcOrd="5" destOrd="0" presId="urn:microsoft.com/office/officeart/2005/8/layout/vList2"/>
    <dgm:cxn modelId="{246194FB-7C18-47EF-A298-DA687B2D70F0}" type="presParOf" srcId="{A8A90283-E043-4F24-BE62-8E2CF92A7330}" destId="{559C9C35-9BB9-4531-B341-CC30B1054A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AA560-5D63-4FD5-91F5-AD37365713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9AAC4E-47C1-4CE3-9E7F-68F3ED48B303}">
      <dgm:prSet/>
      <dgm:spPr/>
      <dgm:t>
        <a:bodyPr/>
        <a:lstStyle/>
        <a:p>
          <a:r>
            <a:rPr lang="en-US"/>
            <a:t>All function operate the same</a:t>
          </a:r>
        </a:p>
      </dgm:t>
    </dgm:pt>
    <dgm:pt modelId="{C57C3751-370F-446B-85B6-182B0FB6939F}" type="parTrans" cxnId="{88997C93-0263-4BEE-8BD0-F38902A93727}">
      <dgm:prSet/>
      <dgm:spPr/>
      <dgm:t>
        <a:bodyPr/>
        <a:lstStyle/>
        <a:p>
          <a:endParaRPr lang="en-US"/>
        </a:p>
      </dgm:t>
    </dgm:pt>
    <dgm:pt modelId="{5C7DB3A5-2643-4E40-8E47-FEB426336DD8}" type="sibTrans" cxnId="{88997C93-0263-4BEE-8BD0-F38902A93727}">
      <dgm:prSet/>
      <dgm:spPr/>
      <dgm:t>
        <a:bodyPr/>
        <a:lstStyle/>
        <a:p>
          <a:endParaRPr lang="en-US"/>
        </a:p>
      </dgm:t>
    </dgm:pt>
    <dgm:pt modelId="{DAFC04B7-7987-4F75-BE13-63BEF7A668E2}">
      <dgm:prSet/>
      <dgm:spPr/>
      <dgm:t>
        <a:bodyPr/>
        <a:lstStyle/>
        <a:p>
          <a:r>
            <a:rPr lang="en-US"/>
            <a:t>Functions might receive some arguments to work with. This is handled as </a:t>
          </a:r>
          <a:r>
            <a:rPr lang="en-US" i="1"/>
            <a:t>parameters </a:t>
          </a:r>
          <a:r>
            <a:rPr lang="en-US"/>
            <a:t>in the function definition</a:t>
          </a:r>
        </a:p>
      </dgm:t>
    </dgm:pt>
    <dgm:pt modelId="{11B9D665-0DE1-4B93-B3E4-F058B00F7E9E}" type="parTrans" cxnId="{5E56C510-5D0A-46F0-BBA5-CADCD674FFF9}">
      <dgm:prSet/>
      <dgm:spPr/>
      <dgm:t>
        <a:bodyPr/>
        <a:lstStyle/>
        <a:p>
          <a:endParaRPr lang="en-US"/>
        </a:p>
      </dgm:t>
    </dgm:pt>
    <dgm:pt modelId="{DE029593-67D7-4EC0-BA4C-9609AD1E31FB}" type="sibTrans" cxnId="{5E56C510-5D0A-46F0-BBA5-CADCD674FFF9}">
      <dgm:prSet/>
      <dgm:spPr/>
      <dgm:t>
        <a:bodyPr/>
        <a:lstStyle/>
        <a:p>
          <a:endParaRPr lang="en-US"/>
        </a:p>
      </dgm:t>
    </dgm:pt>
    <dgm:pt modelId="{632F55E0-3B21-4FBD-9BF9-2E558FE50B63}">
      <dgm:prSet/>
      <dgm:spPr/>
      <dgm:t>
        <a:bodyPr/>
        <a:lstStyle/>
        <a:p>
          <a:r>
            <a:rPr lang="en-US"/>
            <a:t>When calling the function, we supply the actual data to the function as </a:t>
          </a:r>
          <a:r>
            <a:rPr lang="en-US" i="1"/>
            <a:t>arguments </a:t>
          </a:r>
          <a:r>
            <a:rPr lang="en-US"/>
            <a:t>in the function call</a:t>
          </a:r>
        </a:p>
      </dgm:t>
    </dgm:pt>
    <dgm:pt modelId="{A5FC960C-754F-40BC-9821-63D9FCF2DDB2}" type="parTrans" cxnId="{B941116B-86B2-4BD3-9624-5BC888E3B887}">
      <dgm:prSet/>
      <dgm:spPr/>
      <dgm:t>
        <a:bodyPr/>
        <a:lstStyle/>
        <a:p>
          <a:endParaRPr lang="en-US"/>
        </a:p>
      </dgm:t>
    </dgm:pt>
    <dgm:pt modelId="{CF65931C-9D41-4B93-8032-CF04380FB366}" type="sibTrans" cxnId="{B941116B-86B2-4BD3-9624-5BC888E3B887}">
      <dgm:prSet/>
      <dgm:spPr/>
      <dgm:t>
        <a:bodyPr/>
        <a:lstStyle/>
        <a:p>
          <a:endParaRPr lang="en-US"/>
        </a:p>
      </dgm:t>
    </dgm:pt>
    <dgm:pt modelId="{EB5D626B-E92C-4FC4-A131-B425CE4439E0}">
      <dgm:prSet/>
      <dgm:spPr/>
      <dgm:t>
        <a:bodyPr/>
        <a:lstStyle/>
        <a:p>
          <a:r>
            <a:rPr lang="en-US"/>
            <a:t>Functions </a:t>
          </a:r>
          <a:r>
            <a:rPr lang="en-US" b="1"/>
            <a:t>may</a:t>
          </a:r>
          <a:r>
            <a:rPr lang="en-US"/>
            <a:t> </a:t>
          </a:r>
          <a:r>
            <a:rPr lang="en-US" i="1"/>
            <a:t>return </a:t>
          </a:r>
          <a:r>
            <a:rPr lang="en-US"/>
            <a:t>results</a:t>
          </a:r>
        </a:p>
      </dgm:t>
    </dgm:pt>
    <dgm:pt modelId="{0B335768-8D34-4E86-8122-54DAC359DE18}" type="parTrans" cxnId="{76BBF4A3-C550-4596-8B0F-658C2746486A}">
      <dgm:prSet/>
      <dgm:spPr/>
      <dgm:t>
        <a:bodyPr/>
        <a:lstStyle/>
        <a:p>
          <a:endParaRPr lang="en-US"/>
        </a:p>
      </dgm:t>
    </dgm:pt>
    <dgm:pt modelId="{B907400E-6A48-4381-B37D-CCCFBA68CF2C}" type="sibTrans" cxnId="{76BBF4A3-C550-4596-8B0F-658C2746486A}">
      <dgm:prSet/>
      <dgm:spPr/>
      <dgm:t>
        <a:bodyPr/>
        <a:lstStyle/>
        <a:p>
          <a:endParaRPr lang="en-US"/>
        </a:p>
      </dgm:t>
    </dgm:pt>
    <dgm:pt modelId="{F031C649-DA70-446A-873B-8CDA8688F8D0}" type="pres">
      <dgm:prSet presAssocID="{1A2AA560-5D63-4FD5-91F5-AD37365713BF}" presName="root" presStyleCnt="0">
        <dgm:presLayoutVars>
          <dgm:dir/>
          <dgm:resizeHandles val="exact"/>
        </dgm:presLayoutVars>
      </dgm:prSet>
      <dgm:spPr/>
    </dgm:pt>
    <dgm:pt modelId="{EE60CA46-2653-4EC4-B5D0-F925BBA56FE1}" type="pres">
      <dgm:prSet presAssocID="{789AAC4E-47C1-4CE3-9E7F-68F3ED48B303}" presName="compNode" presStyleCnt="0"/>
      <dgm:spPr/>
    </dgm:pt>
    <dgm:pt modelId="{120E30FF-3F42-49DC-BE4C-0536AC9CF5CA}" type="pres">
      <dgm:prSet presAssocID="{789AAC4E-47C1-4CE3-9E7F-68F3ED48B303}" presName="bgRect" presStyleLbl="bgShp" presStyleIdx="0" presStyleCnt="4"/>
      <dgm:spPr/>
    </dgm:pt>
    <dgm:pt modelId="{53EE1227-FC5F-4BEC-9B72-FFCFBD584E76}" type="pres">
      <dgm:prSet presAssocID="{789AAC4E-47C1-4CE3-9E7F-68F3ED48B3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7FC4627-AC47-4B0A-A60D-0B7585D1BE69}" type="pres">
      <dgm:prSet presAssocID="{789AAC4E-47C1-4CE3-9E7F-68F3ED48B303}" presName="spaceRect" presStyleCnt="0"/>
      <dgm:spPr/>
    </dgm:pt>
    <dgm:pt modelId="{DE132784-21D5-4072-9158-E7F135EAEE3B}" type="pres">
      <dgm:prSet presAssocID="{789AAC4E-47C1-4CE3-9E7F-68F3ED48B303}" presName="parTx" presStyleLbl="revTx" presStyleIdx="0" presStyleCnt="4">
        <dgm:presLayoutVars>
          <dgm:chMax val="0"/>
          <dgm:chPref val="0"/>
        </dgm:presLayoutVars>
      </dgm:prSet>
      <dgm:spPr/>
    </dgm:pt>
    <dgm:pt modelId="{27670597-4D8F-4533-A40B-FC4490BE405D}" type="pres">
      <dgm:prSet presAssocID="{5C7DB3A5-2643-4E40-8E47-FEB426336DD8}" presName="sibTrans" presStyleCnt="0"/>
      <dgm:spPr/>
    </dgm:pt>
    <dgm:pt modelId="{E96BD1E8-0E00-4B79-8F84-0E91C58E3C43}" type="pres">
      <dgm:prSet presAssocID="{DAFC04B7-7987-4F75-BE13-63BEF7A668E2}" presName="compNode" presStyleCnt="0"/>
      <dgm:spPr/>
    </dgm:pt>
    <dgm:pt modelId="{7F3008C4-74E2-4670-87C8-544064B83C22}" type="pres">
      <dgm:prSet presAssocID="{DAFC04B7-7987-4F75-BE13-63BEF7A668E2}" presName="bgRect" presStyleLbl="bgShp" presStyleIdx="1" presStyleCnt="4"/>
      <dgm:spPr/>
    </dgm:pt>
    <dgm:pt modelId="{3479BF26-EE76-4D6C-9E87-1403193D0AD8}" type="pres">
      <dgm:prSet presAssocID="{DAFC04B7-7987-4F75-BE13-63BEF7A668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B9151BA-C57B-4622-939F-120395B27532}" type="pres">
      <dgm:prSet presAssocID="{DAFC04B7-7987-4F75-BE13-63BEF7A668E2}" presName="spaceRect" presStyleCnt="0"/>
      <dgm:spPr/>
    </dgm:pt>
    <dgm:pt modelId="{E69B45B0-74D1-46B2-8503-B05303284A4C}" type="pres">
      <dgm:prSet presAssocID="{DAFC04B7-7987-4F75-BE13-63BEF7A668E2}" presName="parTx" presStyleLbl="revTx" presStyleIdx="1" presStyleCnt="4">
        <dgm:presLayoutVars>
          <dgm:chMax val="0"/>
          <dgm:chPref val="0"/>
        </dgm:presLayoutVars>
      </dgm:prSet>
      <dgm:spPr/>
    </dgm:pt>
    <dgm:pt modelId="{16BB4732-AC9C-4C4D-9754-4D95C37F7F80}" type="pres">
      <dgm:prSet presAssocID="{DE029593-67D7-4EC0-BA4C-9609AD1E31FB}" presName="sibTrans" presStyleCnt="0"/>
      <dgm:spPr/>
    </dgm:pt>
    <dgm:pt modelId="{FB3805E0-C6F8-4F0F-9E40-2368F22D4B9B}" type="pres">
      <dgm:prSet presAssocID="{632F55E0-3B21-4FBD-9BF9-2E558FE50B63}" presName="compNode" presStyleCnt="0"/>
      <dgm:spPr/>
    </dgm:pt>
    <dgm:pt modelId="{ABFD0D72-82D9-4954-A677-DE1E5141ED6D}" type="pres">
      <dgm:prSet presAssocID="{632F55E0-3B21-4FBD-9BF9-2E558FE50B63}" presName="bgRect" presStyleLbl="bgShp" presStyleIdx="2" presStyleCnt="4"/>
      <dgm:spPr/>
    </dgm:pt>
    <dgm:pt modelId="{5EC12E80-C756-4657-9A49-B980E5749F5A}" type="pres">
      <dgm:prSet presAssocID="{632F55E0-3B21-4FBD-9BF9-2E558FE50B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6E0180F-98BB-472C-924C-B4C601BF2209}" type="pres">
      <dgm:prSet presAssocID="{632F55E0-3B21-4FBD-9BF9-2E558FE50B63}" presName="spaceRect" presStyleCnt="0"/>
      <dgm:spPr/>
    </dgm:pt>
    <dgm:pt modelId="{4F3843B3-BA9F-4A7B-959C-3A884FB1957D}" type="pres">
      <dgm:prSet presAssocID="{632F55E0-3B21-4FBD-9BF9-2E558FE50B63}" presName="parTx" presStyleLbl="revTx" presStyleIdx="2" presStyleCnt="4">
        <dgm:presLayoutVars>
          <dgm:chMax val="0"/>
          <dgm:chPref val="0"/>
        </dgm:presLayoutVars>
      </dgm:prSet>
      <dgm:spPr/>
    </dgm:pt>
    <dgm:pt modelId="{89091E4C-628A-4368-922C-72CD40E28151}" type="pres">
      <dgm:prSet presAssocID="{CF65931C-9D41-4B93-8032-CF04380FB366}" presName="sibTrans" presStyleCnt="0"/>
      <dgm:spPr/>
    </dgm:pt>
    <dgm:pt modelId="{2E6B248E-B0F5-4047-B560-6FA749AECAA4}" type="pres">
      <dgm:prSet presAssocID="{EB5D626B-E92C-4FC4-A131-B425CE4439E0}" presName="compNode" presStyleCnt="0"/>
      <dgm:spPr/>
    </dgm:pt>
    <dgm:pt modelId="{BF586F61-9A54-4BA8-A244-6D1EE9130F74}" type="pres">
      <dgm:prSet presAssocID="{EB5D626B-E92C-4FC4-A131-B425CE4439E0}" presName="bgRect" presStyleLbl="bgShp" presStyleIdx="3" presStyleCnt="4"/>
      <dgm:spPr/>
    </dgm:pt>
    <dgm:pt modelId="{3B6AD11F-3F8D-423D-B6FA-6251BDABE8DE}" type="pres">
      <dgm:prSet presAssocID="{EB5D626B-E92C-4FC4-A131-B425CE4439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4E1A4EE-1AD9-4561-B881-6D1584DE65F2}" type="pres">
      <dgm:prSet presAssocID="{EB5D626B-E92C-4FC4-A131-B425CE4439E0}" presName="spaceRect" presStyleCnt="0"/>
      <dgm:spPr/>
    </dgm:pt>
    <dgm:pt modelId="{9882D22C-22C8-4DD8-AEAF-5A2713CFF84B}" type="pres">
      <dgm:prSet presAssocID="{EB5D626B-E92C-4FC4-A131-B425CE4439E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323602-C9C0-46ED-A4B0-C040E3158EF1}" type="presOf" srcId="{DAFC04B7-7987-4F75-BE13-63BEF7A668E2}" destId="{E69B45B0-74D1-46B2-8503-B05303284A4C}" srcOrd="0" destOrd="0" presId="urn:microsoft.com/office/officeart/2018/2/layout/IconVerticalSolidList"/>
    <dgm:cxn modelId="{5E56C510-5D0A-46F0-BBA5-CADCD674FFF9}" srcId="{1A2AA560-5D63-4FD5-91F5-AD37365713BF}" destId="{DAFC04B7-7987-4F75-BE13-63BEF7A668E2}" srcOrd="1" destOrd="0" parTransId="{11B9D665-0DE1-4B93-B3E4-F058B00F7E9E}" sibTransId="{DE029593-67D7-4EC0-BA4C-9609AD1E31FB}"/>
    <dgm:cxn modelId="{5CC61215-16FB-4DFA-8C61-B3CF5C950D17}" type="presOf" srcId="{789AAC4E-47C1-4CE3-9E7F-68F3ED48B303}" destId="{DE132784-21D5-4072-9158-E7F135EAEE3B}" srcOrd="0" destOrd="0" presId="urn:microsoft.com/office/officeart/2018/2/layout/IconVerticalSolidList"/>
    <dgm:cxn modelId="{DA55F53D-A926-4F66-82B1-702B858A97A0}" type="presOf" srcId="{EB5D626B-E92C-4FC4-A131-B425CE4439E0}" destId="{9882D22C-22C8-4DD8-AEAF-5A2713CFF84B}" srcOrd="0" destOrd="0" presId="urn:microsoft.com/office/officeart/2018/2/layout/IconVerticalSolidList"/>
    <dgm:cxn modelId="{61C4D643-D895-4BA1-91ED-31B3AF44C6BC}" type="presOf" srcId="{1A2AA560-5D63-4FD5-91F5-AD37365713BF}" destId="{F031C649-DA70-446A-873B-8CDA8688F8D0}" srcOrd="0" destOrd="0" presId="urn:microsoft.com/office/officeart/2018/2/layout/IconVerticalSolidList"/>
    <dgm:cxn modelId="{B941116B-86B2-4BD3-9624-5BC888E3B887}" srcId="{1A2AA560-5D63-4FD5-91F5-AD37365713BF}" destId="{632F55E0-3B21-4FBD-9BF9-2E558FE50B63}" srcOrd="2" destOrd="0" parTransId="{A5FC960C-754F-40BC-9821-63D9FCF2DDB2}" sibTransId="{CF65931C-9D41-4B93-8032-CF04380FB366}"/>
    <dgm:cxn modelId="{88997C93-0263-4BEE-8BD0-F38902A93727}" srcId="{1A2AA560-5D63-4FD5-91F5-AD37365713BF}" destId="{789AAC4E-47C1-4CE3-9E7F-68F3ED48B303}" srcOrd="0" destOrd="0" parTransId="{C57C3751-370F-446B-85B6-182B0FB6939F}" sibTransId="{5C7DB3A5-2643-4E40-8E47-FEB426336DD8}"/>
    <dgm:cxn modelId="{83C71EA1-9E7F-48EE-B198-2CC2D9712FF4}" type="presOf" srcId="{632F55E0-3B21-4FBD-9BF9-2E558FE50B63}" destId="{4F3843B3-BA9F-4A7B-959C-3A884FB1957D}" srcOrd="0" destOrd="0" presId="urn:microsoft.com/office/officeart/2018/2/layout/IconVerticalSolidList"/>
    <dgm:cxn modelId="{76BBF4A3-C550-4596-8B0F-658C2746486A}" srcId="{1A2AA560-5D63-4FD5-91F5-AD37365713BF}" destId="{EB5D626B-E92C-4FC4-A131-B425CE4439E0}" srcOrd="3" destOrd="0" parTransId="{0B335768-8D34-4E86-8122-54DAC359DE18}" sibTransId="{B907400E-6A48-4381-B37D-CCCFBA68CF2C}"/>
    <dgm:cxn modelId="{8B4A75BD-3304-4FE0-AA96-CC88A2976467}" type="presParOf" srcId="{F031C649-DA70-446A-873B-8CDA8688F8D0}" destId="{EE60CA46-2653-4EC4-B5D0-F925BBA56FE1}" srcOrd="0" destOrd="0" presId="urn:microsoft.com/office/officeart/2018/2/layout/IconVerticalSolidList"/>
    <dgm:cxn modelId="{0BC94EBE-C2C3-4936-ABB4-457C34F7AC76}" type="presParOf" srcId="{EE60CA46-2653-4EC4-B5D0-F925BBA56FE1}" destId="{120E30FF-3F42-49DC-BE4C-0536AC9CF5CA}" srcOrd="0" destOrd="0" presId="urn:microsoft.com/office/officeart/2018/2/layout/IconVerticalSolidList"/>
    <dgm:cxn modelId="{CCBE5BF9-1D2D-4442-B9B4-A26D4D1A9326}" type="presParOf" srcId="{EE60CA46-2653-4EC4-B5D0-F925BBA56FE1}" destId="{53EE1227-FC5F-4BEC-9B72-FFCFBD584E76}" srcOrd="1" destOrd="0" presId="urn:microsoft.com/office/officeart/2018/2/layout/IconVerticalSolidList"/>
    <dgm:cxn modelId="{908818A1-A87C-4F3E-9150-38A67B287F0A}" type="presParOf" srcId="{EE60CA46-2653-4EC4-B5D0-F925BBA56FE1}" destId="{57FC4627-AC47-4B0A-A60D-0B7585D1BE69}" srcOrd="2" destOrd="0" presId="urn:microsoft.com/office/officeart/2018/2/layout/IconVerticalSolidList"/>
    <dgm:cxn modelId="{4FDCCC44-11FC-48F9-96A9-4553734E0122}" type="presParOf" srcId="{EE60CA46-2653-4EC4-B5D0-F925BBA56FE1}" destId="{DE132784-21D5-4072-9158-E7F135EAEE3B}" srcOrd="3" destOrd="0" presId="urn:microsoft.com/office/officeart/2018/2/layout/IconVerticalSolidList"/>
    <dgm:cxn modelId="{50AC0BB4-54AB-4068-9012-162C8FA14F61}" type="presParOf" srcId="{F031C649-DA70-446A-873B-8CDA8688F8D0}" destId="{27670597-4D8F-4533-A40B-FC4490BE405D}" srcOrd="1" destOrd="0" presId="urn:microsoft.com/office/officeart/2018/2/layout/IconVerticalSolidList"/>
    <dgm:cxn modelId="{4093E611-FFFE-4B02-B658-C4E8E86CFAAF}" type="presParOf" srcId="{F031C649-DA70-446A-873B-8CDA8688F8D0}" destId="{E96BD1E8-0E00-4B79-8F84-0E91C58E3C43}" srcOrd="2" destOrd="0" presId="urn:microsoft.com/office/officeart/2018/2/layout/IconVerticalSolidList"/>
    <dgm:cxn modelId="{DD18E1DA-25A3-4795-A399-753E7D5DE1A2}" type="presParOf" srcId="{E96BD1E8-0E00-4B79-8F84-0E91C58E3C43}" destId="{7F3008C4-74E2-4670-87C8-544064B83C22}" srcOrd="0" destOrd="0" presId="urn:microsoft.com/office/officeart/2018/2/layout/IconVerticalSolidList"/>
    <dgm:cxn modelId="{AFA7D738-41B9-4147-9881-B275F27A852C}" type="presParOf" srcId="{E96BD1E8-0E00-4B79-8F84-0E91C58E3C43}" destId="{3479BF26-EE76-4D6C-9E87-1403193D0AD8}" srcOrd="1" destOrd="0" presId="urn:microsoft.com/office/officeart/2018/2/layout/IconVerticalSolidList"/>
    <dgm:cxn modelId="{210353AA-88BA-4D58-83E8-E427E9C6A577}" type="presParOf" srcId="{E96BD1E8-0E00-4B79-8F84-0E91C58E3C43}" destId="{EB9151BA-C57B-4622-939F-120395B27532}" srcOrd="2" destOrd="0" presId="urn:microsoft.com/office/officeart/2018/2/layout/IconVerticalSolidList"/>
    <dgm:cxn modelId="{3CA453A6-6B63-4AAF-865B-925BEE21DDA6}" type="presParOf" srcId="{E96BD1E8-0E00-4B79-8F84-0E91C58E3C43}" destId="{E69B45B0-74D1-46B2-8503-B05303284A4C}" srcOrd="3" destOrd="0" presId="urn:microsoft.com/office/officeart/2018/2/layout/IconVerticalSolidList"/>
    <dgm:cxn modelId="{B5F22E11-751E-4A4D-BBB7-F3135400D080}" type="presParOf" srcId="{F031C649-DA70-446A-873B-8CDA8688F8D0}" destId="{16BB4732-AC9C-4C4D-9754-4D95C37F7F80}" srcOrd="3" destOrd="0" presId="urn:microsoft.com/office/officeart/2018/2/layout/IconVerticalSolidList"/>
    <dgm:cxn modelId="{940F700F-2A3C-42FC-84C4-0635BB643A95}" type="presParOf" srcId="{F031C649-DA70-446A-873B-8CDA8688F8D0}" destId="{FB3805E0-C6F8-4F0F-9E40-2368F22D4B9B}" srcOrd="4" destOrd="0" presId="urn:microsoft.com/office/officeart/2018/2/layout/IconVerticalSolidList"/>
    <dgm:cxn modelId="{D4589597-5871-4EE8-ACB0-39AB34DA821C}" type="presParOf" srcId="{FB3805E0-C6F8-4F0F-9E40-2368F22D4B9B}" destId="{ABFD0D72-82D9-4954-A677-DE1E5141ED6D}" srcOrd="0" destOrd="0" presId="urn:microsoft.com/office/officeart/2018/2/layout/IconVerticalSolidList"/>
    <dgm:cxn modelId="{CA855BFE-5BCC-4417-905D-F5B66367C41E}" type="presParOf" srcId="{FB3805E0-C6F8-4F0F-9E40-2368F22D4B9B}" destId="{5EC12E80-C756-4657-9A49-B980E5749F5A}" srcOrd="1" destOrd="0" presId="urn:microsoft.com/office/officeart/2018/2/layout/IconVerticalSolidList"/>
    <dgm:cxn modelId="{68FA10D1-8296-4EDF-B6A3-76A2467D5338}" type="presParOf" srcId="{FB3805E0-C6F8-4F0F-9E40-2368F22D4B9B}" destId="{46E0180F-98BB-472C-924C-B4C601BF2209}" srcOrd="2" destOrd="0" presId="urn:microsoft.com/office/officeart/2018/2/layout/IconVerticalSolidList"/>
    <dgm:cxn modelId="{238C8223-AE2E-4594-B145-219DA16F4B22}" type="presParOf" srcId="{FB3805E0-C6F8-4F0F-9E40-2368F22D4B9B}" destId="{4F3843B3-BA9F-4A7B-959C-3A884FB1957D}" srcOrd="3" destOrd="0" presId="urn:microsoft.com/office/officeart/2018/2/layout/IconVerticalSolidList"/>
    <dgm:cxn modelId="{C7DED519-D84A-4C92-A9D6-763D6364D720}" type="presParOf" srcId="{F031C649-DA70-446A-873B-8CDA8688F8D0}" destId="{89091E4C-628A-4368-922C-72CD40E28151}" srcOrd="5" destOrd="0" presId="urn:microsoft.com/office/officeart/2018/2/layout/IconVerticalSolidList"/>
    <dgm:cxn modelId="{639483C9-F60B-4F6D-837F-766DCAA91810}" type="presParOf" srcId="{F031C649-DA70-446A-873B-8CDA8688F8D0}" destId="{2E6B248E-B0F5-4047-B560-6FA749AECAA4}" srcOrd="6" destOrd="0" presId="urn:microsoft.com/office/officeart/2018/2/layout/IconVerticalSolidList"/>
    <dgm:cxn modelId="{812B6718-D02C-4FF2-906C-3C4A9EF6BCAD}" type="presParOf" srcId="{2E6B248E-B0F5-4047-B560-6FA749AECAA4}" destId="{BF586F61-9A54-4BA8-A244-6D1EE9130F74}" srcOrd="0" destOrd="0" presId="urn:microsoft.com/office/officeart/2018/2/layout/IconVerticalSolidList"/>
    <dgm:cxn modelId="{26CAEAB8-4C90-45CF-870B-7B6CF7ED4281}" type="presParOf" srcId="{2E6B248E-B0F5-4047-B560-6FA749AECAA4}" destId="{3B6AD11F-3F8D-423D-B6FA-6251BDABE8DE}" srcOrd="1" destOrd="0" presId="urn:microsoft.com/office/officeart/2018/2/layout/IconVerticalSolidList"/>
    <dgm:cxn modelId="{ECBDE226-2732-4759-B4F6-3EDA8D83A0EE}" type="presParOf" srcId="{2E6B248E-B0F5-4047-B560-6FA749AECAA4}" destId="{14E1A4EE-1AD9-4561-B881-6D1584DE65F2}" srcOrd="2" destOrd="0" presId="urn:microsoft.com/office/officeart/2018/2/layout/IconVerticalSolidList"/>
    <dgm:cxn modelId="{2998AB18-556B-491D-912F-5A24903C3F62}" type="presParOf" srcId="{2E6B248E-B0F5-4047-B560-6FA749AECAA4}" destId="{9882D22C-22C8-4DD8-AEAF-5A2713CFF8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B6248-C7C0-4BC4-A4F9-9CBFF9B5275F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Built-in functions are provided by the language </a:t>
          </a:r>
        </a:p>
      </dsp:txBody>
      <dsp:txXfrm>
        <a:off x="62141" y="130324"/>
        <a:ext cx="6139358" cy="1148678"/>
      </dsp:txXfrm>
    </dsp:sp>
    <dsp:sp modelId="{56156028-DC4C-45B3-B194-151AFCF70D06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2">
            <a:hueOff val="-381338"/>
            <a:satOff val="0"/>
            <a:lumOff val="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Library functions are similar but provided by another programmer</a:t>
          </a:r>
        </a:p>
      </dsp:txBody>
      <dsp:txXfrm>
        <a:off x="62141" y="1495444"/>
        <a:ext cx="6139358" cy="1148678"/>
      </dsp:txXfrm>
    </dsp:sp>
    <dsp:sp modelId="{356A3229-2A7E-4105-8DF3-2FCCC646B393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2">
            <a:hueOff val="-762676"/>
            <a:satOff val="0"/>
            <a:lumOff val="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User-defined functions are created by programmers</a:t>
          </a:r>
        </a:p>
      </dsp:txBody>
      <dsp:txXfrm>
        <a:off x="62141" y="2860564"/>
        <a:ext cx="6139358" cy="1148678"/>
      </dsp:txXfrm>
    </dsp:sp>
    <dsp:sp modelId="{559C9C35-9BB9-4531-B341-CC30B1054ACA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All function operate the same</a:t>
          </a:r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E30FF-3F42-49DC-BE4C-0536AC9CF5CA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E1227-FC5F-4BEC-9B72-FFCFBD584E76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2784-21D5-4072-9158-E7F135EAEE3B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function operate the same</a:t>
          </a:r>
        </a:p>
      </dsp:txBody>
      <dsp:txXfrm>
        <a:off x="1374223" y="2347"/>
        <a:ext cx="4874176" cy="1189803"/>
      </dsp:txXfrm>
    </dsp:sp>
    <dsp:sp modelId="{7F3008C4-74E2-4670-87C8-544064B83C22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9BF26-EE76-4D6C-9E87-1403193D0AD8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45B0-74D1-46B2-8503-B05303284A4C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Functions might receive some arguments to work with. This is handled as </a:t>
          </a:r>
          <a:r>
            <a:rPr lang="en-US" sz="2200" i="1" kern="1200"/>
            <a:t>parameters </a:t>
          </a:r>
          <a:r>
            <a:rPr lang="en-US" sz="2200" kern="1200"/>
            <a:t>in the function definition</a:t>
          </a:r>
        </a:p>
      </dsp:txBody>
      <dsp:txXfrm>
        <a:off x="1374223" y="1489602"/>
        <a:ext cx="4874176" cy="1189803"/>
      </dsp:txXfrm>
    </dsp:sp>
    <dsp:sp modelId="{ABFD0D72-82D9-4954-A677-DE1E5141ED6D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2E80-C756-4657-9A49-B980E5749F5A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843B3-BA9F-4A7B-959C-3A884FB1957D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calling the function, we supply the actual data to the function as </a:t>
          </a:r>
          <a:r>
            <a:rPr lang="en-US" sz="2200" i="1" kern="1200"/>
            <a:t>arguments </a:t>
          </a:r>
          <a:r>
            <a:rPr lang="en-US" sz="2200" kern="1200"/>
            <a:t>in the function call</a:t>
          </a:r>
        </a:p>
      </dsp:txBody>
      <dsp:txXfrm>
        <a:off x="1374223" y="2976856"/>
        <a:ext cx="4874176" cy="1189803"/>
      </dsp:txXfrm>
    </dsp:sp>
    <dsp:sp modelId="{BF586F61-9A54-4BA8-A244-6D1EE9130F74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AD11F-3F8D-423D-B6FA-6251BDABE8DE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2D22C-22C8-4DD8-AEAF-5A2713CFF84B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Functions </a:t>
          </a:r>
          <a:r>
            <a:rPr lang="en-US" sz="2200" b="1" kern="1200"/>
            <a:t>may</a:t>
          </a:r>
          <a:r>
            <a:rPr lang="en-US" sz="2200" kern="1200"/>
            <a:t> </a:t>
          </a:r>
          <a:r>
            <a:rPr lang="en-US" sz="2200" i="1" kern="1200"/>
            <a:t>return </a:t>
          </a:r>
          <a:r>
            <a:rPr lang="en-US" sz="2200" kern="1200"/>
            <a:t>results</a:t>
          </a:r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19B15-0D4F-426A-A74E-639E231557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98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8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94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0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4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9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192036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198515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7632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60919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84827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1452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1828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1717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19658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4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6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6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4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Functions: Create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can define their own functions.</a:t>
            </a:r>
          </a:p>
          <a:p>
            <a:r>
              <a:rPr lang="en-US" dirty="0"/>
              <a:t>A function consists of the following components:</a:t>
            </a:r>
          </a:p>
          <a:p>
            <a:pPr lvl="1"/>
            <a:r>
              <a:rPr lang="en-US" dirty="0"/>
              <a:t>(Required) </a:t>
            </a:r>
            <a:r>
              <a:rPr lang="en-US" b="1" dirty="0"/>
              <a:t>Function name</a:t>
            </a:r>
          </a:p>
          <a:p>
            <a:pPr lvl="1"/>
            <a:r>
              <a:rPr lang="en-US" dirty="0"/>
              <a:t>(Optional) </a:t>
            </a:r>
            <a:r>
              <a:rPr lang="en-US" b="1" dirty="0"/>
              <a:t>Function parameters</a:t>
            </a:r>
          </a:p>
          <a:p>
            <a:pPr lvl="1"/>
            <a:r>
              <a:rPr lang="en-US" dirty="0"/>
              <a:t>(Required) </a:t>
            </a:r>
            <a:r>
              <a:rPr lang="en-US" b="1" dirty="0"/>
              <a:t>Function body </a:t>
            </a:r>
            <a:r>
              <a:rPr lang="en-US" dirty="0"/>
              <a:t>(code), including a return statement: The function’s body must contain at least one line of code.</a:t>
            </a:r>
          </a:p>
          <a:p>
            <a:r>
              <a:rPr lang="en-US" dirty="0"/>
              <a:t>The following is a minimal function that does nothing: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F1C34-F988-4547-AAF7-D7D1761D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20" y="4951459"/>
            <a:ext cx="2410344" cy="10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45" y="3692672"/>
            <a:ext cx="3866508" cy="105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define your own function using the following syntax:</a:t>
            </a:r>
          </a:p>
          <a:p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6756788" y="2391362"/>
            <a:ext cx="2731009" cy="921680"/>
          </a:xfrm>
          <a:prstGeom prst="borderCallout2">
            <a:avLst>
              <a:gd name="adj1" fmla="val 33036"/>
              <a:gd name="adj2" fmla="val -549"/>
              <a:gd name="adj3" fmla="val 34137"/>
              <a:gd name="adj4" fmla="val -13708"/>
              <a:gd name="adj5" fmla="val 143202"/>
              <a:gd name="adj6" fmla="val -13564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or more parameters (separated by commas)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7523995" y="5325030"/>
            <a:ext cx="2993572" cy="719923"/>
          </a:xfrm>
          <a:prstGeom prst="borderCallout2">
            <a:avLst>
              <a:gd name="adj1" fmla="val 33036"/>
              <a:gd name="adj2" fmla="val -549"/>
              <a:gd name="adj3" fmla="val 31245"/>
              <a:gd name="adj4" fmla="val -14416"/>
              <a:gd name="adj5" fmla="val -79680"/>
              <a:gd name="adj6" fmla="val -37654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one or more return values (separated by commas)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2364168" y="3046310"/>
            <a:ext cx="1585232" cy="457200"/>
          </a:xfrm>
          <a:prstGeom prst="borderCallout2">
            <a:avLst>
              <a:gd name="adj1" fmla="val 49703"/>
              <a:gd name="adj2" fmla="val 100640"/>
              <a:gd name="adj3" fmla="val 51434"/>
              <a:gd name="adj4" fmla="val 133820"/>
              <a:gd name="adj5" fmla="val 163743"/>
              <a:gd name="adj6" fmla="val 16796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 name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1826685" y="4708763"/>
            <a:ext cx="1585232" cy="457200"/>
          </a:xfrm>
          <a:prstGeom prst="borderCallout2">
            <a:avLst>
              <a:gd name="adj1" fmla="val 49703"/>
              <a:gd name="adj2" fmla="val 100640"/>
              <a:gd name="adj3" fmla="val 51434"/>
              <a:gd name="adj4" fmla="val 133820"/>
              <a:gd name="adj5" fmla="val -69522"/>
              <a:gd name="adj6" fmla="val 18394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indentation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901399" y="3648935"/>
            <a:ext cx="2097541" cy="594803"/>
          </a:xfrm>
          <a:prstGeom prst="borderCallout2">
            <a:avLst>
              <a:gd name="adj1" fmla="val 49703"/>
              <a:gd name="adj2" fmla="val 100640"/>
              <a:gd name="adj3" fmla="val 82048"/>
              <a:gd name="adj4" fmla="val 131592"/>
              <a:gd name="adj5" fmla="val 66178"/>
              <a:gd name="adj6" fmla="val 1558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Keyword for defining function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8723558" y="3479902"/>
            <a:ext cx="1258661" cy="457200"/>
          </a:xfrm>
          <a:prstGeom prst="borderCallout2">
            <a:avLst>
              <a:gd name="adj1" fmla="val 33036"/>
              <a:gd name="adj2" fmla="val -549"/>
              <a:gd name="adj3" fmla="val 39529"/>
              <a:gd name="adj4" fmla="val -14072"/>
              <a:gd name="adj5" fmla="val 83928"/>
              <a:gd name="adj6" fmla="val -5892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syntax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7874598" y="4313703"/>
            <a:ext cx="2642970" cy="551040"/>
          </a:xfrm>
          <a:prstGeom prst="borderCallout2">
            <a:avLst>
              <a:gd name="adj1" fmla="val 33036"/>
              <a:gd name="adj2" fmla="val -549"/>
              <a:gd name="adj3" fmla="val 39529"/>
              <a:gd name="adj4" fmla="val -14072"/>
              <a:gd name="adj5" fmla="val -11076"/>
              <a:gd name="adj6" fmla="val -327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minimum one line of code</a:t>
            </a:r>
          </a:p>
        </p:txBody>
      </p:sp>
    </p:spTree>
    <p:extLst>
      <p:ext uri="{BB962C8B-B14F-4D97-AF65-F5344CB8AC3E}">
        <p14:creationId xmlns:p14="http://schemas.microsoft.com/office/powerpoint/2010/main" val="420943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Storing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Think of what “import math” did</a:t>
            </a:r>
          </a:p>
        </p:txBody>
      </p:sp>
    </p:spTree>
    <p:extLst>
      <p:ext uri="{BB962C8B-B14F-4D97-AF65-F5344CB8AC3E}">
        <p14:creationId xmlns:p14="http://schemas.microsoft.com/office/powerpoint/2010/main" val="157346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functions in other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F9946-A292-4763-9AF8-55847A9E8386}"/>
              </a:ext>
            </a:extLst>
          </p:cNvPr>
          <p:cNvSpPr txBox="1"/>
          <p:nvPr/>
        </p:nvSpPr>
        <p:spPr>
          <a:xfrm>
            <a:off x="6998898" y="5733750"/>
            <a:ext cx="2432649" cy="151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6141E-41D5-4C51-ADFB-B30382AFD749}"/>
              </a:ext>
            </a:extLst>
          </p:cNvPr>
          <p:cNvSpPr txBox="1"/>
          <p:nvPr/>
        </p:nvSpPr>
        <p:spPr>
          <a:xfrm>
            <a:off x="977660" y="1984075"/>
            <a:ext cx="3416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 fun():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print ('Hello World!')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5B6D9-C60D-45E5-9746-7AF5AD1DDB6B}"/>
              </a:ext>
            </a:extLst>
          </p:cNvPr>
          <p:cNvSpPr txBox="1"/>
          <p:nvPr/>
        </p:nvSpPr>
        <p:spPr>
          <a:xfrm>
            <a:off x="977660" y="3105834"/>
            <a:ext cx="3416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 foo():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print ('Goodbye World!')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C12A7-6E54-4BA3-ADBE-88A66B87A654}"/>
              </a:ext>
            </a:extLst>
          </p:cNvPr>
          <p:cNvSpPr txBox="1"/>
          <p:nvPr/>
        </p:nvSpPr>
        <p:spPr>
          <a:xfrm>
            <a:off x="977659" y="4227593"/>
            <a:ext cx="34160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fun import 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 foo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 main():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fun ()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foo.foo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Main body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main()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7EEE8-3E30-4AB3-8266-9F5C4320EF39}"/>
              </a:ext>
            </a:extLst>
          </p:cNvPr>
          <p:cNvSpPr txBox="1"/>
          <p:nvPr/>
        </p:nvSpPr>
        <p:spPr>
          <a:xfrm>
            <a:off x="5745193" y="2202522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fun.py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30E66B-D38A-4534-AC28-FAE5A3D15910}"/>
              </a:ext>
            </a:extLst>
          </p:cNvPr>
          <p:cNvCxnSpPr>
            <a:stCxn id="7" idx="3"/>
          </p:cNvCxnSpPr>
          <p:nvPr/>
        </p:nvCxnSpPr>
        <p:spPr>
          <a:xfrm>
            <a:off x="4393721" y="2307241"/>
            <a:ext cx="1311215" cy="563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83114-E615-4326-87B4-2263DA7DA016}"/>
              </a:ext>
            </a:extLst>
          </p:cNvPr>
          <p:cNvSpPr txBox="1"/>
          <p:nvPr/>
        </p:nvSpPr>
        <p:spPr>
          <a:xfrm>
            <a:off x="5949351" y="3377638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foo.py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E4BE8-B45A-4F36-9E1B-7A0111406F4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393721" y="3429000"/>
            <a:ext cx="1515373" cy="1097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293128-9314-4F02-B0D4-281F04D5FE48}"/>
              </a:ext>
            </a:extLst>
          </p:cNvPr>
          <p:cNvSpPr txBox="1"/>
          <p:nvPr/>
        </p:nvSpPr>
        <p:spPr>
          <a:xfrm>
            <a:off x="5949351" y="5156111"/>
            <a:ext cx="13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main.py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8E62A7-EEB1-4F17-B908-14E846F005E5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4393720" y="5340777"/>
            <a:ext cx="1555631" cy="409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3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61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Well Designed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Function should:</a:t>
            </a:r>
          </a:p>
          <a:p>
            <a:pPr lvl="1"/>
            <a:r>
              <a:rPr lang="en-US" dirty="0"/>
              <a:t>Have a </a:t>
            </a:r>
            <a:r>
              <a:rPr lang="en-US" b="1" dirty="0"/>
              <a:t>descriptive name </a:t>
            </a:r>
            <a:r>
              <a:rPr lang="en-US" dirty="0">
                <a:sym typeface="Wingdings" panose="05000000000000000000" pitchFamily="2" charset="2"/>
              </a:rPr>
              <a:t>that indicates the tasks the function performs.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Serve one purpose</a:t>
            </a:r>
            <a:r>
              <a:rPr lang="en-US" dirty="0">
                <a:sym typeface="Wingdings" panose="05000000000000000000" pitchFamily="2" charset="2"/>
              </a:rPr>
              <a:t>; code with different purposes should not be combined into one function.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Reduce code redundancy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function that has one line of code is generally not a good function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 function is that used only once in code is generally not a good function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Start with </a:t>
            </a:r>
            <a:r>
              <a:rPr lang="en-US" b="1" dirty="0">
                <a:sym typeface="Wingdings" panose="05000000000000000000" pitchFamily="2" charset="2"/>
              </a:rPr>
              <a:t>comments</a:t>
            </a:r>
            <a:r>
              <a:rPr lang="en-US" dirty="0">
                <a:sym typeface="Wingdings" panose="05000000000000000000" pitchFamily="2" charset="2"/>
              </a:rPr>
              <a:t> that describe the function’s purpose, the parameter(s), and any value(s) that will be returned.</a:t>
            </a:r>
          </a:p>
          <a:p>
            <a:r>
              <a:rPr lang="en-US" dirty="0">
                <a:sym typeface="Wingdings" panose="05000000000000000000" pitchFamily="2" charset="2"/>
              </a:rPr>
              <a:t>Functions can call other functions, which further helps in minimizing code redundancy.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410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parameter acts like a variable and holds the value we give to the function when we call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42493"/>
            <a:ext cx="698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pay (amount):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print ("Direct bank deposit: $%d." % (amount))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payroll 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salary = 40 *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pay (salary)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payroll ()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777067" y="2766646"/>
            <a:ext cx="3506502" cy="1758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5291" y="2431845"/>
            <a:ext cx="44899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parameter provides the needed data passed by the caller</a:t>
            </a:r>
          </a:p>
        </p:txBody>
      </p:sp>
    </p:spTree>
    <p:extLst>
      <p:ext uri="{BB962C8B-B14F-4D97-AF65-F5344CB8AC3E}">
        <p14:creationId xmlns:p14="http://schemas.microsoft.com/office/powerpoint/2010/main" val="221817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parameter acts like a variable and holds the value we give to the function when we call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42493"/>
            <a:ext cx="698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pay (amount):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print ("Direct bank deposit: $%d." % (amount))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payroll ():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salary = 40 *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pay (salary)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payroll ()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777067" y="2766646"/>
            <a:ext cx="3506502" cy="1758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5291" y="2431845"/>
            <a:ext cx="44899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parameter provides the needed data passed by the caller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709333" y="3429000"/>
            <a:ext cx="3703190" cy="1330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4246" y="4424769"/>
            <a:ext cx="529580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parameter name and  argument name can be different.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variable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pointer to a place in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parameter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new variable created each time pay is called which is pointed to same information in memory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06615" y="4813192"/>
            <a:ext cx="3305908" cy="2579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0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Multiple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a function that accepts multiple parameters</a:t>
            </a:r>
          </a:p>
          <a:p>
            <a:r>
              <a:rPr lang="en-US" dirty="0"/>
              <a:t>The function call must match the number of parameters</a:t>
            </a:r>
          </a:p>
          <a:p>
            <a:pPr lvl="1"/>
            <a:r>
              <a:rPr lang="en-US" dirty="0"/>
              <a:t>It must also match the expected data type (not enforced by python)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461" y="3188677"/>
            <a:ext cx="6609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(char,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bar =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+ 1,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bar = bar + char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('-',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length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('=',length)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1" y="3472947"/>
            <a:ext cx="2989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these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printbar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('-')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printbar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printbar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(length)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printbar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(3, '-')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6536" y="3625327"/>
            <a:ext cx="699248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15784" y="3625327"/>
            <a:ext cx="1011218" cy="174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5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function is a block of code that accomplishes a single purpose, such as calculating an average from a list of values, or printing a message to console.</a:t>
            </a:r>
          </a:p>
          <a:p>
            <a:pPr lvl="1"/>
            <a:r>
              <a:rPr lang="en-CA" dirty="0"/>
              <a:t>A function (optionally) takes some inputs (also named arguments), performs some operations, and (optionally) gives back a result.</a:t>
            </a:r>
          </a:p>
          <a:p>
            <a:endParaRPr lang="en-CA" dirty="0"/>
          </a:p>
          <a:p>
            <a:r>
              <a:rPr lang="en-CA" dirty="0"/>
              <a:t>Proper design and use of functions can save time and make a program easy to read, maintain, organized, and efficient.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53" y="5289258"/>
            <a:ext cx="3197347" cy="1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 - Multiple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function takes two points (x1, y1) and (x2, y2) in Cartesian plane and return the Euclidean distance between them.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065"/>
          <a:stretch/>
        </p:blipFill>
        <p:spPr>
          <a:xfrm>
            <a:off x="3021944" y="3101802"/>
            <a:ext cx="5596968" cy="27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 - Multiple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E854C-75CF-415C-A3F6-7278FF67B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1" b="4881"/>
          <a:stretch/>
        </p:blipFill>
        <p:spPr>
          <a:xfrm>
            <a:off x="3426261" y="1309218"/>
            <a:ext cx="5427281" cy="54179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60D088-0E21-47E0-83AC-D2DEC86F108D}"/>
              </a:ext>
            </a:extLst>
          </p:cNvPr>
          <p:cNvSpPr/>
          <p:nvPr/>
        </p:nvSpPr>
        <p:spPr>
          <a:xfrm>
            <a:off x="3361267" y="2167467"/>
            <a:ext cx="4749800" cy="10498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61157-E08A-4112-9C9F-A315D59927D7}"/>
              </a:ext>
            </a:extLst>
          </p:cNvPr>
          <p:cNvSpPr/>
          <p:nvPr/>
        </p:nvSpPr>
        <p:spPr>
          <a:xfrm>
            <a:off x="3426261" y="5858933"/>
            <a:ext cx="2534272" cy="2147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49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main() function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0D088-0E21-47E0-83AC-D2DEC86F108D}"/>
              </a:ext>
            </a:extLst>
          </p:cNvPr>
          <p:cNvSpPr/>
          <p:nvPr/>
        </p:nvSpPr>
        <p:spPr>
          <a:xfrm>
            <a:off x="3361267" y="2167467"/>
            <a:ext cx="4749800" cy="10498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61157-E08A-4112-9C9F-A315D59927D7}"/>
              </a:ext>
            </a:extLst>
          </p:cNvPr>
          <p:cNvSpPr/>
          <p:nvPr/>
        </p:nvSpPr>
        <p:spPr>
          <a:xfrm>
            <a:off x="3426261" y="5858933"/>
            <a:ext cx="2534272" cy="2147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42561-0606-4038-A67F-B83234DE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047750"/>
            <a:ext cx="67722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Optional 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598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parameters are parameters that programmers do not have to pass to the function during function call.</a:t>
            </a:r>
          </a:p>
          <a:p>
            <a:r>
              <a:rPr lang="en-US" dirty="0"/>
              <a:t>They have default values that will be used if none were provided.</a:t>
            </a:r>
          </a:p>
          <a:p>
            <a:r>
              <a:rPr lang="en-US" dirty="0"/>
              <a:t>Optional parameters should appear at the end of the parameter list in the function definition: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3447" y="3789180"/>
            <a:ext cx="6636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printbar(char, num = 10):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bar =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bar = bar + char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('-')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('=', 20)</a:t>
            </a:r>
          </a:p>
        </p:txBody>
      </p:sp>
    </p:spTree>
    <p:extLst>
      <p:ext uri="{BB962C8B-B14F-4D97-AF65-F5344CB8AC3E}">
        <p14:creationId xmlns:p14="http://schemas.microsoft.com/office/powerpoint/2010/main" val="332055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default parameter values</a:t>
            </a:r>
          </a:p>
          <a:p>
            <a:pPr lvl="1"/>
            <a:r>
              <a:rPr lang="en-US" dirty="0"/>
              <a:t>The function will always use these values unless new ones are declared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F4C6E-DCFC-4237-B768-DA665B1A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06"/>
          <a:stretch/>
        </p:blipFill>
        <p:spPr>
          <a:xfrm>
            <a:off x="695829" y="2659730"/>
            <a:ext cx="4606222" cy="18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Optional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default parameter values</a:t>
            </a:r>
          </a:p>
          <a:p>
            <a:pPr lvl="1"/>
            <a:r>
              <a:rPr lang="en-US" dirty="0"/>
              <a:t>The function will always use these values unless new ones are declared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F4C6E-DCFC-4237-B768-DA665B1A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06"/>
          <a:stretch/>
        </p:blipFill>
        <p:spPr>
          <a:xfrm>
            <a:off x="695829" y="2659730"/>
            <a:ext cx="4606222" cy="1815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FDE5D-C9E4-4113-9706-82C9567FA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63"/>
          <a:stretch/>
        </p:blipFill>
        <p:spPr>
          <a:xfrm>
            <a:off x="4468146" y="3567456"/>
            <a:ext cx="1607329" cy="9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</a:t>
            </a:r>
            <a:r>
              <a:rPr lang="en-US" dirty="0" err="1"/>
              <a:t>Variadic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Variadic</a:t>
            </a:r>
            <a:r>
              <a:rPr lang="en-US" dirty="0"/>
              <a:t> functions are functions that accept a variable number of parameters.</a:t>
            </a:r>
          </a:p>
          <a:p>
            <a:r>
              <a:rPr lang="en-US" dirty="0"/>
              <a:t>Useful when you do not know </a:t>
            </a:r>
            <a:r>
              <a:rPr lang="en-US" i="1" dirty="0"/>
              <a:t>a priori</a:t>
            </a:r>
            <a:r>
              <a:rPr lang="en-US" dirty="0"/>
              <a:t> how many parameters the user may pass to the function:</a:t>
            </a:r>
          </a:p>
          <a:p>
            <a:r>
              <a:rPr lang="en-US" dirty="0"/>
              <a:t>Commonly used for functions that perform some operation on a series of inputs, such as summing numbers, concatenating strings, or formatting output.</a:t>
            </a:r>
          </a:p>
          <a:p>
            <a:pPr lvl="1"/>
            <a:r>
              <a:rPr lang="en-US" dirty="0"/>
              <a:t>Ex.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(“My name is”, name, “. I am from”, country)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</a:t>
            </a:r>
            <a:r>
              <a:rPr lang="en-US" dirty="0" err="1"/>
              <a:t>Variadic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a </a:t>
            </a:r>
            <a:r>
              <a:rPr lang="en-US" dirty="0" err="1"/>
              <a:t>variadic</a:t>
            </a:r>
            <a:r>
              <a:rPr lang="en-US" dirty="0"/>
              <a:t> function in python as follows: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i="1" dirty="0" err="1"/>
              <a:t>args</a:t>
            </a:r>
            <a:r>
              <a:rPr lang="en-US" i="1" dirty="0"/>
              <a:t> </a:t>
            </a:r>
            <a:r>
              <a:rPr lang="en-US" dirty="0"/>
              <a:t>is a conventional name. You can use any name you like.</a:t>
            </a:r>
          </a:p>
          <a:p>
            <a:r>
              <a:rPr lang="en-US" dirty="0"/>
              <a:t>You can pass any number of arguments when calling the function: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("a") 		→ 	a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a","b","c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	→ 	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		b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		c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40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Functions - </a:t>
            </a:r>
            <a:r>
              <a:rPr lang="en-US" dirty="0" err="1"/>
              <a:t>Variadic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341598" cy="4351338"/>
          </a:xfrm>
        </p:spPr>
        <p:txBody>
          <a:bodyPr/>
          <a:lstStyle/>
          <a:p>
            <a:r>
              <a:rPr lang="en-US" dirty="0"/>
              <a:t>You can include defined parameters at the beginning as follows: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param1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(“Named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is:”, param1)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Start with any named parameters you may have followed by the variable-length parameter list. You can have none.</a:t>
            </a:r>
          </a:p>
          <a:p>
            <a:r>
              <a:rPr lang="en-US" dirty="0"/>
              <a:t>You must pass the named </a:t>
            </a:r>
            <a:r>
              <a:rPr lang="en-US" dirty="0" err="1"/>
              <a:t>params</a:t>
            </a:r>
            <a:r>
              <a:rPr lang="en-US" dirty="0"/>
              <a:t> followed by any number of arguments when calling the function: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("a") 	→ 	Named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is: a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variadicFunction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a","b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“)	→ 	Named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is: a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	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Great job!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You’ve already been using functions</a:t>
            </a:r>
          </a:p>
        </p:txBody>
      </p:sp>
    </p:spTree>
    <p:extLst>
      <p:ext uri="{BB962C8B-B14F-4D97-AF65-F5344CB8AC3E}">
        <p14:creationId xmlns:p14="http://schemas.microsoft.com/office/powerpoint/2010/main" val="300368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using functions.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You’ve already been using functions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8BD60F-C137-40A2-BFD1-667563731B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47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You’ve already been using functions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DDD5ACD-30DC-4CCE-ABC3-7B2FB7C586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14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Functions </a:t>
            </a:r>
            <a:r>
              <a:rPr lang="en-CA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Functions are useful because they: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Facilitate code reuse</a:t>
            </a:r>
          </a:p>
          <a:p>
            <a:pPr lvl="1">
              <a:defRPr/>
            </a:pPr>
            <a:r>
              <a:rPr lang="en-US" dirty="0"/>
              <a:t>Write once, use many times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Reduce code complexity</a:t>
            </a:r>
          </a:p>
          <a:p>
            <a:pPr lvl="1">
              <a:defRPr/>
            </a:pPr>
            <a:r>
              <a:rPr lang="en-US" dirty="0"/>
              <a:t>Allow programmers to break problems into smaller sub problems</a:t>
            </a:r>
          </a:p>
          <a:p>
            <a:pPr lvl="1">
              <a:defRPr/>
            </a:pPr>
            <a:r>
              <a:rPr lang="en-US" dirty="0"/>
              <a:t>Details relevant to solving a specific sub problem are placed in the function</a:t>
            </a:r>
          </a:p>
          <a:p>
            <a:pPr lvl="1">
              <a:defRPr/>
            </a:pPr>
            <a:r>
              <a:rPr lang="en-US" dirty="0"/>
              <a:t>Programmer can concentrate on higher level problems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Ease Maintenance</a:t>
            </a:r>
          </a:p>
          <a:p>
            <a:pPr lvl="1">
              <a:defRPr/>
            </a:pPr>
            <a:r>
              <a:rPr lang="en-US" dirty="0"/>
              <a:t>Bugs only need to be corrected once</a:t>
            </a:r>
          </a:p>
          <a:p>
            <a:pPr lvl="1">
              <a:defRPr/>
            </a:pPr>
            <a:r>
              <a:rPr lang="en-US" dirty="0"/>
              <a:t>Functions can be tested separately</a:t>
            </a:r>
          </a:p>
        </p:txBody>
      </p:sp>
    </p:spTree>
    <p:extLst>
      <p:ext uri="{BB962C8B-B14F-4D97-AF65-F5344CB8AC3E}">
        <p14:creationId xmlns:p14="http://schemas.microsoft.com/office/powerpoint/2010/main" val="236867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Python built-in functions</a:t>
            </a:r>
          </a:p>
        </p:txBody>
      </p:sp>
      <p:pic>
        <p:nvPicPr>
          <p:cNvPr id="9218" name="Picture 2" descr="Image result for PYTHON BUILT-IN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220" y="1825626"/>
            <a:ext cx="80580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style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Functions are like tools:</a:t>
            </a:r>
          </a:p>
          <a:p>
            <a:pPr lvl="1"/>
            <a:r>
              <a:rPr lang="en-US" sz="2800" dirty="0"/>
              <a:t>They need to have a self descriptive name</a:t>
            </a:r>
            <a:endParaRPr lang="en-US" sz="2800" dirty="0">
              <a:sym typeface="Wingdings" panose="05000000000000000000" pitchFamily="2" charset="2"/>
            </a:endParaRPr>
          </a:p>
          <a:p>
            <a:pPr lvl="2"/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indicating a clear description of the task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One function serves one purpose, code with different purposes should not be combined into one function. 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You do not design a fridge that is also a stove! 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Functions can use (call) each other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There could be multiple correct solution</a:t>
            </a:r>
          </a:p>
          <a:p>
            <a:pPr lvl="2"/>
            <a:r>
              <a:rPr lang="en-US" sz="2400" dirty="0">
                <a:sym typeface="Wingdings" panose="05000000000000000000" pitchFamily="2" charset="2"/>
              </a:rPr>
              <a:t>It depends on your design</a:t>
            </a:r>
          </a:p>
          <a:p>
            <a:pPr lvl="2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0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7538-7B44-436E-B01A-483675C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A3C7A-45C0-49F9-B235-3716466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66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205</TotalTime>
  <Words>1423</Words>
  <Application>Microsoft Office PowerPoint</Application>
  <PresentationFormat>Widescreen</PresentationFormat>
  <Paragraphs>198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Courier New</vt:lpstr>
      <vt:lpstr>Office Theme</vt:lpstr>
      <vt:lpstr>1_Office Theme</vt:lpstr>
      <vt:lpstr>Functions: Create</vt:lpstr>
      <vt:lpstr>Functions</vt:lpstr>
      <vt:lpstr>Great job!</vt:lpstr>
      <vt:lpstr>You’ve already been using functions</vt:lpstr>
      <vt:lpstr>You’ve already been using functions</vt:lpstr>
      <vt:lpstr>Functions Overview</vt:lpstr>
      <vt:lpstr>Python built-in functions</vt:lpstr>
      <vt:lpstr>Good style function</vt:lpstr>
      <vt:lpstr>Your functions</vt:lpstr>
      <vt:lpstr>User-Defined Functions</vt:lpstr>
      <vt:lpstr>User-Defined Functions</vt:lpstr>
      <vt:lpstr>Storing functions</vt:lpstr>
      <vt:lpstr>Accessing functions in other libraries</vt:lpstr>
      <vt:lpstr>Design</vt:lpstr>
      <vt:lpstr>User-Defined Functions - Well Designed Functions</vt:lpstr>
      <vt:lpstr>Parameters</vt:lpstr>
      <vt:lpstr>Parameters</vt:lpstr>
      <vt:lpstr>Parameters</vt:lpstr>
      <vt:lpstr>User-Defined Functions - Multiple Parameters</vt:lpstr>
      <vt:lpstr>User-Defined Functions - Multiple Parameters</vt:lpstr>
      <vt:lpstr>User-Defined Functions - Multiple Parameters</vt:lpstr>
      <vt:lpstr>main() function</vt:lpstr>
      <vt:lpstr>Optional Parameters</vt:lpstr>
      <vt:lpstr>User-Defined Functions - Optional Parameters</vt:lpstr>
      <vt:lpstr>User-Defined Functions - Optional Parameters</vt:lpstr>
      <vt:lpstr>User-Defined Functions - Optional Parameters</vt:lpstr>
      <vt:lpstr>User-Defined Functions - Variadic Functions</vt:lpstr>
      <vt:lpstr>User-Defined Functions - Variadic Functions</vt:lpstr>
      <vt:lpstr>User-Defined Functions - Variadic Functions</vt:lpstr>
      <vt:lpstr>Onward to … using functions.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