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2"/>
  </p:notesMasterIdLst>
  <p:sldIdLst>
    <p:sldId id="678" r:id="rId6"/>
    <p:sldId id="503" r:id="rId7"/>
    <p:sldId id="389" r:id="rId8"/>
    <p:sldId id="510" r:id="rId9"/>
    <p:sldId id="504" r:id="rId10"/>
    <p:sldId id="332" r:id="rId11"/>
    <p:sldId id="513" r:id="rId12"/>
    <p:sldId id="511" r:id="rId13"/>
    <p:sldId id="505" r:id="rId14"/>
    <p:sldId id="481" r:id="rId15"/>
    <p:sldId id="482" r:id="rId16"/>
    <p:sldId id="483" r:id="rId17"/>
    <p:sldId id="509" r:id="rId18"/>
    <p:sldId id="506" r:id="rId19"/>
    <p:sldId id="484" r:id="rId20"/>
    <p:sldId id="485" r:id="rId21"/>
    <p:sldId id="512" r:id="rId22"/>
    <p:sldId id="507" r:id="rId23"/>
    <p:sldId id="486" r:id="rId24"/>
    <p:sldId id="315" r:id="rId25"/>
    <p:sldId id="508" r:id="rId26"/>
    <p:sldId id="398" r:id="rId27"/>
    <p:sldId id="488" r:id="rId28"/>
    <p:sldId id="489" r:id="rId29"/>
    <p:sldId id="404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7698"/>
  </p:normalViewPr>
  <p:slideViewPr>
    <p:cSldViewPr snapToGrid="0" snapToObjects="1">
      <p:cViewPr varScale="1">
        <p:scale>
          <a:sx n="161" d="100"/>
          <a:sy n="161" d="100"/>
        </p:scale>
        <p:origin x="1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BDA9A0F1-0FF0-4C85-B6FE-DECAB539E0FE}"/>
    <pc:docChg chg="undo custSel modSld">
      <pc:chgData name="Jonathan Hudson" userId="f8f8b515-48f0-425a-9b2c-7a1cb9f57f80" providerId="ADAL" clId="{BDA9A0F1-0FF0-4C85-B6FE-DECAB539E0FE}" dt="2023-02-15T19:35:37.404" v="53" actId="20577"/>
      <pc:docMkLst>
        <pc:docMk/>
      </pc:docMkLst>
      <pc:sldChg chg="modSp mod">
        <pc:chgData name="Jonathan Hudson" userId="f8f8b515-48f0-425a-9b2c-7a1cb9f57f80" providerId="ADAL" clId="{BDA9A0F1-0FF0-4C85-B6FE-DECAB539E0FE}" dt="2023-02-15T19:35:37.404" v="53" actId="20577"/>
        <pc:sldMkLst>
          <pc:docMk/>
          <pc:sldMk cId="2535557013" sldId="482"/>
        </pc:sldMkLst>
        <pc:spChg chg="mod">
          <ac:chgData name="Jonathan Hudson" userId="f8f8b515-48f0-425a-9b2c-7a1cb9f57f80" providerId="ADAL" clId="{BDA9A0F1-0FF0-4C85-B6FE-DECAB539E0FE}" dt="2023-02-15T19:35:37.404" v="53" actId="20577"/>
          <ac:spMkLst>
            <pc:docMk/>
            <pc:sldMk cId="2535557013" sldId="482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BDA9A0F1-0FF0-4C85-B6FE-DECAB539E0FE}" dt="2023-02-14T23:20:26.886" v="2" actId="20577"/>
        <pc:sldMkLst>
          <pc:docMk/>
          <pc:sldMk cId="1111050496" sldId="510"/>
        </pc:sldMkLst>
        <pc:spChg chg="mod">
          <ac:chgData name="Jonathan Hudson" userId="f8f8b515-48f0-425a-9b2c-7a1cb9f57f80" providerId="ADAL" clId="{BDA9A0F1-0FF0-4C85-B6FE-DECAB539E0FE}" dt="2023-02-14T23:20:26.886" v="2" actId="20577"/>
          <ac:spMkLst>
            <pc:docMk/>
            <pc:sldMk cId="1111050496" sldId="510"/>
            <ac:spMk id="5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F8B35066-4081-440D-A672-D165E534CD05}"/>
    <pc:docChg chg="undo custSel modSld">
      <pc:chgData name="Jonathan Hudson" userId="f8f8b515-48f0-425a-9b2c-7a1cb9f57f80" providerId="ADAL" clId="{F8B35066-4081-440D-A672-D165E534CD05}" dt="2023-02-28T16:50:12.252" v="22" actId="20577"/>
      <pc:docMkLst>
        <pc:docMk/>
      </pc:docMkLst>
      <pc:sldChg chg="modSp mod">
        <pc:chgData name="Jonathan Hudson" userId="f8f8b515-48f0-425a-9b2c-7a1cb9f57f80" providerId="ADAL" clId="{F8B35066-4081-440D-A672-D165E534CD05}" dt="2023-02-28T16:49:47.862" v="6" actId="6549"/>
        <pc:sldMkLst>
          <pc:docMk/>
          <pc:sldMk cId="3915649869" sldId="483"/>
        </pc:sldMkLst>
        <pc:spChg chg="mod">
          <ac:chgData name="Jonathan Hudson" userId="f8f8b515-48f0-425a-9b2c-7a1cb9f57f80" providerId="ADAL" clId="{F8B35066-4081-440D-A672-D165E534CD05}" dt="2023-02-28T16:49:47.862" v="6" actId="6549"/>
          <ac:spMkLst>
            <pc:docMk/>
            <pc:sldMk cId="3915649869" sldId="483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F8B35066-4081-440D-A672-D165E534CD05}" dt="2023-02-28T16:50:03.062" v="14" actId="20577"/>
        <pc:sldMkLst>
          <pc:docMk/>
          <pc:sldMk cId="1065476560" sldId="484"/>
        </pc:sldMkLst>
        <pc:spChg chg="mod">
          <ac:chgData name="Jonathan Hudson" userId="f8f8b515-48f0-425a-9b2c-7a1cb9f57f80" providerId="ADAL" clId="{F8B35066-4081-440D-A672-D165E534CD05}" dt="2023-02-28T16:50:03.062" v="14" actId="20577"/>
          <ac:spMkLst>
            <pc:docMk/>
            <pc:sldMk cId="1065476560" sldId="484"/>
            <ac:spMk id="4" creationId="{00000000-0000-0000-0000-000000000000}"/>
          </ac:spMkLst>
        </pc:spChg>
        <pc:spChg chg="mod">
          <ac:chgData name="Jonathan Hudson" userId="f8f8b515-48f0-425a-9b2c-7a1cb9f57f80" providerId="ADAL" clId="{F8B35066-4081-440D-A672-D165E534CD05}" dt="2023-02-28T16:49:59.252" v="12" actId="6549"/>
          <ac:spMkLst>
            <pc:docMk/>
            <pc:sldMk cId="1065476560" sldId="484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F8B35066-4081-440D-A672-D165E534CD05}" dt="2023-02-28T16:50:12.252" v="22" actId="20577"/>
        <pc:sldMkLst>
          <pc:docMk/>
          <pc:sldMk cId="4067101241" sldId="485"/>
        </pc:sldMkLst>
        <pc:spChg chg="mod">
          <ac:chgData name="Jonathan Hudson" userId="f8f8b515-48f0-425a-9b2c-7a1cb9f57f80" providerId="ADAL" clId="{F8B35066-4081-440D-A672-D165E534CD05}" dt="2023-02-28T16:50:10.964" v="21" actId="20577"/>
          <ac:spMkLst>
            <pc:docMk/>
            <pc:sldMk cId="4067101241" sldId="485"/>
            <ac:spMk id="4" creationId="{00000000-0000-0000-0000-000000000000}"/>
          </ac:spMkLst>
        </pc:spChg>
        <pc:spChg chg="mod">
          <ac:chgData name="Jonathan Hudson" userId="f8f8b515-48f0-425a-9b2c-7a1cb9f57f80" providerId="ADAL" clId="{F8B35066-4081-440D-A672-D165E534CD05}" dt="2023-02-28T16:50:12.252" v="22" actId="20577"/>
          <ac:spMkLst>
            <pc:docMk/>
            <pc:sldMk cId="4067101241" sldId="485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F8B35066-4081-440D-A672-D165E534CD05}" dt="2023-02-28T16:49:54.581" v="9" actId="20577"/>
        <pc:sldMkLst>
          <pc:docMk/>
          <pc:sldMk cId="3134532919" sldId="509"/>
        </pc:sldMkLst>
        <pc:spChg chg="mod">
          <ac:chgData name="Jonathan Hudson" userId="f8f8b515-48f0-425a-9b2c-7a1cb9f57f80" providerId="ADAL" clId="{F8B35066-4081-440D-A672-D165E534CD05}" dt="2023-02-28T16:49:54.581" v="9" actId="20577"/>
          <ac:spMkLst>
            <pc:docMk/>
            <pc:sldMk cId="3134532919" sldId="509"/>
            <ac:spMk id="4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3893C3E8-FB00-4846-BB0D-26883B7D1B9D}"/>
    <pc:docChg chg="undo custSel addSld modSld">
      <pc:chgData name="Jonathan Hudson" userId="f8f8b515-48f0-425a-9b2c-7a1cb9f57f80" providerId="ADAL" clId="{3893C3E8-FB00-4846-BB0D-26883B7D1B9D}" dt="2021-11-05T22:19:18.398" v="123" actId="20577"/>
      <pc:docMkLst>
        <pc:docMk/>
      </pc:docMkLst>
      <pc:sldChg chg="modSp mod">
        <pc:chgData name="Jonathan Hudson" userId="f8f8b515-48f0-425a-9b2c-7a1cb9f57f80" providerId="ADAL" clId="{3893C3E8-FB00-4846-BB0D-26883B7D1B9D}" dt="2021-11-05T22:19:18.398" v="123" actId="20577"/>
        <pc:sldMkLst>
          <pc:docMk/>
          <pc:sldMk cId="2708016207" sldId="511"/>
        </pc:sldMkLst>
        <pc:spChg chg="mod">
          <ac:chgData name="Jonathan Hudson" userId="f8f8b515-48f0-425a-9b2c-7a1cb9f57f80" providerId="ADAL" clId="{3893C3E8-FB00-4846-BB0D-26883B7D1B9D}" dt="2021-11-05T22:19:18.398" v="123" actId="20577"/>
          <ac:spMkLst>
            <pc:docMk/>
            <pc:sldMk cId="2708016207" sldId="511"/>
            <ac:spMk id="3" creationId="{656D6FF3-D836-4058-B07D-556CCDDFEEBF}"/>
          </ac:spMkLst>
        </pc:spChg>
        <pc:spChg chg="mod">
          <ac:chgData name="Jonathan Hudson" userId="f8f8b515-48f0-425a-9b2c-7a1cb9f57f80" providerId="ADAL" clId="{3893C3E8-FB00-4846-BB0D-26883B7D1B9D}" dt="2021-11-05T22:19:16.600" v="122" actId="20577"/>
          <ac:spMkLst>
            <pc:docMk/>
            <pc:sldMk cId="2708016207" sldId="511"/>
            <ac:spMk id="4" creationId="{40B44895-FF13-47F1-9572-97B91ECAB666}"/>
          </ac:spMkLst>
        </pc:spChg>
      </pc:sldChg>
      <pc:sldChg chg="modSp add mod">
        <pc:chgData name="Jonathan Hudson" userId="f8f8b515-48f0-425a-9b2c-7a1cb9f57f80" providerId="ADAL" clId="{3893C3E8-FB00-4846-BB0D-26883B7D1B9D}" dt="2021-11-05T22:13:36.152" v="118" actId="20577"/>
        <pc:sldMkLst>
          <pc:docMk/>
          <pc:sldMk cId="3619049882" sldId="513"/>
        </pc:sldMkLst>
        <pc:spChg chg="mod">
          <ac:chgData name="Jonathan Hudson" userId="f8f8b515-48f0-425a-9b2c-7a1cb9f57f80" providerId="ADAL" clId="{3893C3E8-FB00-4846-BB0D-26883B7D1B9D}" dt="2021-11-05T22:13:13.732" v="100" actId="20577"/>
          <ac:spMkLst>
            <pc:docMk/>
            <pc:sldMk cId="3619049882" sldId="513"/>
            <ac:spMk id="3" creationId="{656D6FF3-D836-4058-B07D-556CCDDFEEBF}"/>
          </ac:spMkLst>
        </pc:spChg>
        <pc:spChg chg="mod">
          <ac:chgData name="Jonathan Hudson" userId="f8f8b515-48f0-425a-9b2c-7a1cb9f57f80" providerId="ADAL" clId="{3893C3E8-FB00-4846-BB0D-26883B7D1B9D}" dt="2021-11-05T22:13:36.152" v="118" actId="20577"/>
          <ac:spMkLst>
            <pc:docMk/>
            <pc:sldMk cId="3619049882" sldId="513"/>
            <ac:spMk id="4" creationId="{40B44895-FF13-47F1-9572-97B91ECAB666}"/>
          </ac:spMkLst>
        </pc:spChg>
      </pc:sld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17T19:47:32.252" v="872" actId="20577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17T19:47:32.252" v="872" actId="20577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17T19:47:32.252" v="872" actId="20577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17T19:45:48.101" v="672" actId="20577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17T19:45:48.101" v="672" actId="20577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delSp modSp add mod">
        <pc:chgData name="Jonathan Hudson" userId="f8f8b515-48f0-425a-9b2c-7a1cb9f57f80" providerId="ADAL" clId="{E07B5CA5-A600-4E5C-B3AB-B4BD27320373}" dt="2021-05-17T19:46:34.851" v="866" actId="20577"/>
        <pc:sldMkLst>
          <pc:docMk/>
          <pc:sldMk cId="400172731" sldId="512"/>
        </pc:sldMkLst>
        <pc:spChg chg="mod">
          <ac:chgData name="Jonathan Hudson" userId="f8f8b515-48f0-425a-9b2c-7a1cb9f57f80" providerId="ADAL" clId="{E07B5CA5-A600-4E5C-B3AB-B4BD27320373}" dt="2021-05-17T19:43:59.387" v="589" actId="20577"/>
          <ac:spMkLst>
            <pc:docMk/>
            <pc:sldMk cId="400172731" sldId="512"/>
            <ac:spMk id="2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17T19:46:34.851" v="866" actId="20577"/>
          <ac:spMkLst>
            <pc:docMk/>
            <pc:sldMk cId="400172731" sldId="512"/>
            <ac:spMk id="3" creationId="{00000000-0000-0000-0000-000000000000}"/>
          </ac:spMkLst>
        </pc:spChg>
        <pc:spChg chg="del">
          <ac:chgData name="Jonathan Hudson" userId="f8f8b515-48f0-425a-9b2c-7a1cb9f57f80" providerId="ADAL" clId="{E07B5CA5-A600-4E5C-B3AB-B4BD27320373}" dt="2021-05-17T19:44:02.074" v="590" actId="478"/>
          <ac:spMkLst>
            <pc:docMk/>
            <pc:sldMk cId="400172731" sldId="512"/>
            <ac:spMk id="4" creationId="{00000000-0000-0000-0000-000000000000}"/>
          </ac:spMkLst>
        </pc:spChg>
        <pc:spChg chg="del">
          <ac:chgData name="Jonathan Hudson" userId="f8f8b515-48f0-425a-9b2c-7a1cb9f57f80" providerId="ADAL" clId="{E07B5CA5-A600-4E5C-B3AB-B4BD27320373}" dt="2021-05-17T19:44:02.074" v="590" actId="478"/>
          <ac:spMkLst>
            <pc:docMk/>
            <pc:sldMk cId="400172731" sldId="512"/>
            <ac:spMk id="5" creationId="{00000000-0000-0000-0000-000000000000}"/>
          </ac:spMkLst>
        </pc:spChg>
        <pc:spChg chg="del">
          <ac:chgData name="Jonathan Hudson" userId="f8f8b515-48f0-425a-9b2c-7a1cb9f57f80" providerId="ADAL" clId="{E07B5CA5-A600-4E5C-B3AB-B4BD27320373}" dt="2021-05-17T19:44:02.074" v="590" actId="478"/>
          <ac:spMkLst>
            <pc:docMk/>
            <pc:sldMk cId="400172731" sldId="512"/>
            <ac:spMk id="8" creationId="{00000000-0000-0000-0000-000000000000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0A8CABA5-CC5A-4E71-B443-C16D347E9A9F}"/>
    <pc:docChg chg="modSld">
      <pc:chgData name="Jonathan Hudson" userId="f8f8b515-48f0-425a-9b2c-7a1cb9f57f80" providerId="ADAL" clId="{0A8CABA5-CC5A-4E71-B443-C16D347E9A9F}" dt="2021-08-27T19:32:10.589" v="2"/>
      <pc:docMkLst>
        <pc:docMk/>
      </pc:docMkLst>
      <pc:sldChg chg="modSp mod">
        <pc:chgData name="Jonathan Hudson" userId="f8f8b515-48f0-425a-9b2c-7a1cb9f57f80" providerId="ADAL" clId="{0A8CABA5-CC5A-4E71-B443-C16D347E9A9F}" dt="2021-08-27T19:24:24.330" v="1"/>
        <pc:sldMkLst>
          <pc:docMk/>
          <pc:sldMk cId="1814768217" sldId="256"/>
        </pc:sldMkLst>
        <pc:spChg chg="mod">
          <ac:chgData name="Jonathan Hudson" userId="f8f8b515-48f0-425a-9b2c-7a1cb9f57f80" providerId="ADAL" clId="{0A8CABA5-CC5A-4E71-B443-C16D347E9A9F}" dt="2021-08-27T19:24:24.330" v="1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0A8CABA5-CC5A-4E71-B443-C16D347E9A9F}" dt="2021-08-25T17:48:05.010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0A8CABA5-CC5A-4E71-B443-C16D347E9A9F}" dt="2021-08-27T19:32:10.589" v="2"/>
        <pc:sldMkLst>
          <pc:docMk/>
          <pc:sldMk cId="561393562" sldId="271"/>
        </pc:sldMkLst>
        <pc:spChg chg="mod">
          <ac:chgData name="Jonathan Hudson" userId="f8f8b515-48f0-425a-9b2c-7a1cb9f57f80" providerId="ADAL" clId="{0A8CABA5-CC5A-4E71-B443-C16D347E9A9F}" dt="2021-08-27T19:32:10.589" v="2"/>
          <ac:spMkLst>
            <pc:docMk/>
            <pc:sldMk cId="561393562" sldId="271"/>
            <ac:spMk id="3" creationId="{D11239FE-FADD-DC45-BE84-77F105C2A497}"/>
          </ac:spMkLst>
        </pc:spChg>
      </pc:sld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A339D044-0BAE-4007-9904-B2B3911457D7}"/>
    <pc:docChg chg="addSld delSld modSld">
      <pc:chgData name="Jonathan Hudson" userId="f8f8b515-48f0-425a-9b2c-7a1cb9f57f80" providerId="ADAL" clId="{A339D044-0BAE-4007-9904-B2B3911457D7}" dt="2022-05-17T21:50:13.261" v="2"/>
      <pc:docMkLst>
        <pc:docMk/>
      </pc:docMkLst>
      <pc:sldChg chg="del">
        <pc:chgData name="Jonathan Hudson" userId="f8f8b515-48f0-425a-9b2c-7a1cb9f57f80" providerId="ADAL" clId="{A339D044-0BAE-4007-9904-B2B3911457D7}" dt="2022-05-17T21:50:11.971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A339D044-0BAE-4007-9904-B2B3911457D7}" dt="2022-05-17T21:50:13.261" v="2"/>
        <pc:sldMkLst>
          <pc:docMk/>
          <pc:sldMk cId="2171916353" sldId="678"/>
        </pc:sldMkLst>
        <pc:spChg chg="mod">
          <ac:chgData name="Jonathan Hudson" userId="f8f8b515-48f0-425a-9b2c-7a1cb9f57f80" providerId="ADAL" clId="{A339D044-0BAE-4007-9904-B2B3911457D7}" dt="2022-05-17T21:50:13.261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2023-02-28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EA4020E-6775-402C-99DA-073C6AC5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59365D20-0CF6-4EF9-8839-0C1CF8948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21AA12CE-8C93-4D74-AFE9-84735D54F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2327-61BF-45F5-9764-66BE9181D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9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EA4020E-6775-402C-99DA-073C6AC5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59365D20-0CF6-4EF9-8839-0C1CF8948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21AA12CE-8C93-4D74-AFE9-84735D54F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2327-61BF-45F5-9764-66BE9181D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EA4020E-6775-402C-99DA-073C6AC5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59365D20-0CF6-4EF9-8839-0C1CF8948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21AA12CE-8C93-4D74-AFE9-84735D54F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2327-61BF-45F5-9764-66BE9181D2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6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BAE4860-F7E6-4678-834F-F2B79AB9A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6186492-C831-4B04-9386-7F1E58C9D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40C5BBA5-272E-4F55-99BB-3CE34C833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9F1CF-9E72-42BD-ABF3-50AEFE0818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6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6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35231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37181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29390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2278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6734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27630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80159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224044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249951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65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73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87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76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Repetition: Loop Usage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 are powerful components in programming</a:t>
            </a:r>
          </a:p>
          <a:p>
            <a:r>
              <a:rPr lang="en-US" dirty="0"/>
              <a:t>A loop can be the body of another loop, and so on</a:t>
            </a:r>
          </a:p>
          <a:p>
            <a:r>
              <a:rPr lang="en-US" dirty="0"/>
              <a:t>Different types of loops  can be combined together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7150" y="3388114"/>
            <a:ext cx="778355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(logical expression):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first part of while loop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&lt;variable&gt; in &lt;something that can be iterated&gt;: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body of the for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remainder of the while loop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7151" y="5155037"/>
            <a:ext cx="778355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#outer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first part of while loop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#inner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body of the inner while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remainder of the outer while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program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4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7337502" cy="20313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outer while loop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&lt;variable&gt; in &lt;something that can be iterated&gt;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inner while loop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body of the inner while loop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reminder of the for loop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outer while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program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4289982"/>
            <a:ext cx="7337502" cy="20313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1st while loop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2nd while loop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expression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3nd while loop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body of the 3rd while loop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2nd while loop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1st while 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 the program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2970" y="3678128"/>
            <a:ext cx="33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do need to make sure your program is still readable.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56950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Indentation is critical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766" y="2666028"/>
            <a:ext cx="1077952" cy="1190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568" y="4190554"/>
            <a:ext cx="1039851" cy="13516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5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4853" y="3216464"/>
            <a:ext cx="4962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range (1, 3, 1):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j in range (1, 4, 1):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print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j)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4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4853" y="3216464"/>
            <a:ext cx="4962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range (1, 3, 1):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j in range (1, 4, 1):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print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j)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225991" y="2468210"/>
            <a:ext cx="2152185" cy="6133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136"/>
              <a:gd name="adj6" fmla="val -66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Outer loop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2 iterations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Callout 2 7"/>
          <p:cNvSpPr/>
          <p:nvPr/>
        </p:nvSpPr>
        <p:spPr>
          <a:xfrm flipH="1">
            <a:off x="492512" y="3387977"/>
            <a:ext cx="1984916" cy="6133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136"/>
              <a:gd name="adj6" fmla="val -82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Inner loop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3 iterations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3614853" y="5754029"/>
            <a:ext cx="2596376" cy="6913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855"/>
              <a:gd name="adj6" fmla="val 43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remainder of the outer loop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9253653" y="4440436"/>
            <a:ext cx="2596376" cy="6913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436"/>
              <a:gd name="adj6" fmla="val -4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Runs 2 * 3 times</a:t>
            </a:r>
          </a:p>
        </p:txBody>
      </p:sp>
    </p:spTree>
    <p:extLst>
      <p:ext uri="{BB962C8B-B14F-4D97-AF65-F5344CB8AC3E}">
        <p14:creationId xmlns:p14="http://schemas.microsoft.com/office/powerpoint/2010/main" val="313453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427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When the looping condition is always satisfied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Loop never ends</a:t>
            </a:r>
          </a:p>
          <a:p>
            <a:r>
              <a:rPr lang="en-US" dirty="0"/>
              <a:t>Caused by logical error:</a:t>
            </a:r>
          </a:p>
          <a:p>
            <a:pPr lvl="1"/>
            <a:r>
              <a:rPr lang="en-US" dirty="0"/>
              <a:t>The loop control does not get updated </a:t>
            </a:r>
            <a:r>
              <a:rPr lang="en-US" b="1" dirty="0">
                <a:solidFill>
                  <a:srgbClr val="FF0000"/>
                </a:solidFill>
              </a:rPr>
              <a:t>(update error)</a:t>
            </a:r>
          </a:p>
          <a:p>
            <a:pPr lvl="1"/>
            <a:r>
              <a:rPr lang="en-US" dirty="0"/>
              <a:t>The update will always satisfy the loop condition </a:t>
            </a:r>
            <a:r>
              <a:rPr lang="en-US" b="1" dirty="0">
                <a:solidFill>
                  <a:srgbClr val="FF0000"/>
                </a:solidFill>
              </a:rPr>
              <a:t>(update error)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To stop an infinite loop use “Ctrl + C”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(CMD C on Apple)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836022"/>
            <a:ext cx="399213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while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&lt;= 10):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print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4215" y="3836022"/>
            <a:ext cx="399213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&lt;= 10):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9" name="Curved Connector 18"/>
          <p:cNvCxnSpPr>
            <a:cxnSpLocks/>
            <a:endCxn id="5" idx="0"/>
          </p:cNvCxnSpPr>
          <p:nvPr/>
        </p:nvCxnSpPr>
        <p:spPr>
          <a:xfrm>
            <a:off x="8153400" y="3021978"/>
            <a:ext cx="986884" cy="814044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8">
            <a:extLst>
              <a:ext uri="{FF2B5EF4-FFF2-40B4-BE49-F238E27FC236}">
                <a16:creationId xmlns:a16="http://schemas.microsoft.com/office/drawing/2014/main" id="{0AA47D35-A01A-472B-82A4-9D13B075F4F0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178542" y="3304684"/>
            <a:ext cx="1827316" cy="558800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7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Erroneous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looping condition is not met before entering the loop.</a:t>
            </a:r>
          </a:p>
          <a:p>
            <a:r>
              <a:rPr lang="en-US" b="1" dirty="0">
                <a:solidFill>
                  <a:srgbClr val="FF0000"/>
                </a:solidFill>
              </a:rPr>
              <a:t>A type of initialization error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3831" y="3632732"/>
            <a:ext cx="267629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while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&lt; 10):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668" y="3615642"/>
            <a:ext cx="34717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range (5, 0, 2):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print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1995" y="4661232"/>
            <a:ext cx="366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(1, 4, 1)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(1, 2, 3)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(4, 1, -1)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(4, 3, 2)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(1, 5, 2)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(5, 0, 2)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6710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Off-by-one errors (the loop runs the wrong amount of times)</a:t>
            </a:r>
          </a:p>
          <a:p>
            <a:r>
              <a:rPr lang="en-US" dirty="0">
                <a:solidFill>
                  <a:srgbClr val="FF0000"/>
                </a:solidFill>
              </a:rPr>
              <a:t>Initialization Errors: Incorrect first value for loop control (either doesn’t enter [erroneous] or enters with wrong value)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08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loop executes the proper number of times.</a:t>
            </a:r>
          </a:p>
          <a:p>
            <a:r>
              <a:rPr lang="en-US" dirty="0"/>
              <a:t>Test conditions:</a:t>
            </a:r>
          </a:p>
          <a:p>
            <a:pPr lvl="1"/>
            <a:r>
              <a:rPr lang="en-US" dirty="0"/>
              <a:t>Loop does not run</a:t>
            </a:r>
          </a:p>
          <a:p>
            <a:pPr lvl="1"/>
            <a:r>
              <a:rPr lang="en-US" dirty="0"/>
              <a:t>Loop runs exactly once</a:t>
            </a:r>
          </a:p>
          <a:p>
            <a:pPr lvl="1"/>
            <a:r>
              <a:rPr lang="en-US" dirty="0"/>
              <a:t>Loop runs exactly N times</a:t>
            </a:r>
          </a:p>
        </p:txBody>
      </p:sp>
    </p:spTree>
    <p:extLst>
      <p:ext uri="{BB962C8B-B14F-4D97-AF65-F5344CB8AC3E}">
        <p14:creationId xmlns:p14="http://schemas.microsoft.com/office/powerpoint/2010/main" val="175126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Compare Loop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vs While</a:t>
            </a:r>
          </a:p>
        </p:txBody>
      </p:sp>
    </p:spTree>
    <p:extLst>
      <p:ext uri="{BB962C8B-B14F-4D97-AF65-F5344CB8AC3E}">
        <p14:creationId xmlns:p14="http://schemas.microsoft.com/office/powerpoint/2010/main" val="25501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5626-4867-4A56-81D3-EE8D36CC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Tracing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736B-0FAB-44E7-9BB0-88B8B33F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Tracing code:</a:t>
            </a:r>
          </a:p>
          <a:p>
            <a:pPr lvl="1">
              <a:defRPr/>
            </a:pPr>
            <a:r>
              <a:rPr lang="en-US" dirty="0"/>
              <a:t>Examine each statement in sequence</a:t>
            </a:r>
          </a:p>
          <a:p>
            <a:pPr lvl="1">
              <a:defRPr/>
            </a:pPr>
            <a:r>
              <a:rPr lang="en-US" dirty="0"/>
              <a:t>Perform whatever tasks the statement requires, recording values of interest</a:t>
            </a:r>
          </a:p>
          <a:p>
            <a:pPr lvl="2">
              <a:defRPr/>
            </a:pPr>
            <a:r>
              <a:rPr lang="en-US" dirty="0"/>
              <a:t>Usually requires that the value of each variable is recorded</a:t>
            </a:r>
          </a:p>
          <a:p>
            <a:pPr lvl="1">
              <a:defRPr/>
            </a:pPr>
            <a:r>
              <a:rPr lang="en-US" dirty="0"/>
              <a:t>Result of tracing could be the value of one or more variables, or the output generated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altLang="en-US" b="1" dirty="0"/>
              <a:t>Very</a:t>
            </a:r>
            <a:r>
              <a:rPr lang="en-US" altLang="en-US" dirty="0"/>
              <a:t> important skill for debugging!</a:t>
            </a:r>
          </a:p>
          <a:p>
            <a:pPr lvl="1">
              <a:defRPr/>
            </a:pPr>
            <a:r>
              <a:rPr lang="en-US" altLang="en-US" dirty="0"/>
              <a:t>Can be done by hand, or by using print statements to display intermediate values during the execution of the loop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6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13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Multiplication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Produce a multiplication table from </a:t>
            </a:r>
            <a:r>
              <a:rPr lang="en-US" b="1" dirty="0"/>
              <a:t>1</a:t>
            </a:r>
            <a:r>
              <a:rPr lang="en-US" dirty="0"/>
              <a:t> to some </a:t>
            </a:r>
            <a:r>
              <a:rPr lang="en-US" b="1" dirty="0"/>
              <a:t>value</a:t>
            </a:r>
            <a:r>
              <a:rPr lang="en-US" dirty="0"/>
              <a:t> inputted by user: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37" y="4529493"/>
            <a:ext cx="5682363" cy="155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8" y="2738793"/>
            <a:ext cx="8229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Christmas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will print a triangle of a height provided by the user. For example:</a:t>
            </a:r>
          </a:p>
          <a:p>
            <a:pPr lvl="1"/>
            <a:r>
              <a:rPr lang="en-US" dirty="0"/>
              <a:t>If the height is 3, the triangle will look like: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the height is 10, the triangle will look like: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7346" y="3077964"/>
            <a:ext cx="17284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7103" y="3800169"/>
            <a:ext cx="310375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*******************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9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Christmas Tree Solution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01" y="2262168"/>
            <a:ext cx="9336797" cy="2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62628" y="153752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Christmas Tree Solution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67864-7777-4CDC-9623-2DA7E346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9" y="2485647"/>
            <a:ext cx="10187678" cy="24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4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functions.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in Python – Developing for/while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87416" y="1622549"/>
            <a:ext cx="3404584" cy="435133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018" y="2392569"/>
            <a:ext cx="442460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range(0,10,1):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sum = sum  +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print(sum)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5099" y="2388449"/>
            <a:ext cx="44246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 i &lt; 10: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= sum +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 = i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print(sum)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628" y="1434163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are equivalent loops:</a:t>
            </a:r>
          </a:p>
        </p:txBody>
      </p:sp>
    </p:spTree>
    <p:extLst>
      <p:ext uri="{BB962C8B-B14F-4D97-AF65-F5344CB8AC3E}">
        <p14:creationId xmlns:p14="http://schemas.microsoft.com/office/powerpoint/2010/main" val="300224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in Python – Developing for/while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87416" y="1622549"/>
            <a:ext cx="3404584" cy="435133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018" y="2392569"/>
            <a:ext cx="442460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</a:t>
            </a:r>
            <a:r>
              <a:rPr lang="en-CA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range(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sum = sum  +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print(sum)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5099" y="2388449"/>
            <a:ext cx="44246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 i &lt; 10: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= sum +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 = i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print(sum)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628" y="1434163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are equivalent loops: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FDDEDD-4134-43F8-AA18-336C4E09BD77}"/>
              </a:ext>
            </a:extLst>
          </p:cNvPr>
          <p:cNvSpPr/>
          <p:nvPr/>
        </p:nvSpPr>
        <p:spPr>
          <a:xfrm>
            <a:off x="3776133" y="3141133"/>
            <a:ext cx="372534" cy="40640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309284-AD50-4E84-9248-1FB3FC4E3530}"/>
              </a:ext>
            </a:extLst>
          </p:cNvPr>
          <p:cNvSpPr/>
          <p:nvPr/>
        </p:nvSpPr>
        <p:spPr>
          <a:xfrm>
            <a:off x="6112934" y="2768600"/>
            <a:ext cx="983114" cy="40640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622B2-E2F4-4577-AA19-986FE054ED55}"/>
              </a:ext>
            </a:extLst>
          </p:cNvPr>
          <p:cNvSpPr/>
          <p:nvPr/>
        </p:nvSpPr>
        <p:spPr>
          <a:xfrm>
            <a:off x="4292599" y="3149594"/>
            <a:ext cx="372534" cy="406400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2BE627-F640-4C55-90FE-EDF4B4A77220}"/>
              </a:ext>
            </a:extLst>
          </p:cNvPr>
          <p:cNvSpPr/>
          <p:nvPr/>
        </p:nvSpPr>
        <p:spPr>
          <a:xfrm>
            <a:off x="6112934" y="3149594"/>
            <a:ext cx="2604274" cy="406400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97643-58DA-4110-A767-EB15B098E650}"/>
              </a:ext>
            </a:extLst>
          </p:cNvPr>
          <p:cNvSpPr/>
          <p:nvPr/>
        </p:nvSpPr>
        <p:spPr>
          <a:xfrm>
            <a:off x="4722535" y="3149594"/>
            <a:ext cx="372534" cy="406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A9E48-981A-4CE9-9F38-E892B34EFEF1}"/>
              </a:ext>
            </a:extLst>
          </p:cNvPr>
          <p:cNvSpPr/>
          <p:nvPr/>
        </p:nvSpPr>
        <p:spPr>
          <a:xfrm>
            <a:off x="6779486" y="3855568"/>
            <a:ext cx="1831113" cy="406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05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Break/Continue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393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67F6-55BA-4CD2-AACE-86FDE9FE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Break and Continue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6FF3-D836-4058-B07D-556CCDDFE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Allow a loop iteration to end prematurely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break</a:t>
            </a:r>
          </a:p>
          <a:p>
            <a:pPr lvl="1">
              <a:defRPr/>
            </a:pPr>
            <a:r>
              <a:rPr lang="en-US" dirty="0"/>
              <a:t>Entire loop ends immediately</a:t>
            </a:r>
          </a:p>
          <a:p>
            <a:pPr lvl="1">
              <a:defRPr/>
            </a:pPr>
            <a:r>
              <a:rPr lang="en-US" dirty="0"/>
              <a:t>Execution continues at the first statement after the loop body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continue</a:t>
            </a:r>
          </a:p>
          <a:p>
            <a:pPr lvl="1">
              <a:defRPr/>
            </a:pPr>
            <a:r>
              <a:rPr lang="en-US" dirty="0"/>
              <a:t>Current iteration ends immediately</a:t>
            </a:r>
          </a:p>
          <a:p>
            <a:pPr lvl="1">
              <a:defRPr/>
            </a:pPr>
            <a:r>
              <a:rPr lang="en-US" dirty="0"/>
              <a:t>Execution returns to the top of the loop</a:t>
            </a:r>
          </a:p>
          <a:p>
            <a:pPr lvl="2">
              <a:defRPr/>
            </a:pPr>
            <a:r>
              <a:rPr lang="en-US" dirty="0"/>
              <a:t>In a for loop, the next item in the list is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86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67F6-55BA-4CD2-AACE-86FDE9FE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Break and Continue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6FF3-D836-4058-B07D-556CCDDFE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4262531" cy="4351338"/>
          </a:xfrm>
        </p:spPr>
        <p:txBody>
          <a:bodyPr/>
          <a:lstStyle/>
          <a:p>
            <a:pPr marL="0" indent="0">
              <a:buNone/>
            </a:pP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1,12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== </a:t>
            </a:r>
            <a:r>
              <a:rPr lang="en-GB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break</a:t>
            </a:r>
            <a:endParaRPr lang="en-GB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1, 2, 3, 4</a:t>
            </a:r>
          </a:p>
          <a:p>
            <a:pPr marL="0" indent="0">
              <a:buNone/>
              <a:defRPr/>
            </a:pPr>
            <a:r>
              <a:rPr lang="en-GB" dirty="0"/>
              <a:t>ends loop at 5 before print</a:t>
            </a:r>
          </a:p>
          <a:p>
            <a:pPr marL="0" indent="0">
              <a:buNone/>
              <a:defRPr/>
            </a:pP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B44895-FF13-47F1-9572-97B91ECAB666}"/>
              </a:ext>
            </a:extLst>
          </p:cNvPr>
          <p:cNvSpPr txBox="1">
            <a:spLocks/>
          </p:cNvSpPr>
          <p:nvPr/>
        </p:nvSpPr>
        <p:spPr>
          <a:xfrm>
            <a:off x="6096000" y="1702340"/>
            <a:ext cx="486833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1, 12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== </a:t>
            </a:r>
            <a:r>
              <a:rPr lang="en-GB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continue</a:t>
            </a:r>
            <a:endParaRPr lang="en-GB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1, 2, 3, 4,       6, 7, 8, 9, 10, 11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dirty="0"/>
              <a:t>skips rest of body before print at 5</a:t>
            </a:r>
          </a:p>
        </p:txBody>
      </p:sp>
    </p:spTree>
    <p:extLst>
      <p:ext uri="{BB962C8B-B14F-4D97-AF65-F5344CB8AC3E}">
        <p14:creationId xmlns:p14="http://schemas.microsoft.com/office/powerpoint/2010/main" val="361904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67F6-55BA-4CD2-AACE-86FDE9FE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Break and Continue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6FF3-D836-4058-B07D-556CCDDFE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4262531" cy="4351338"/>
          </a:xfrm>
        </p:spPr>
        <p:txBody>
          <a:bodyPr/>
          <a:lstStyle/>
          <a:p>
            <a:pPr marL="0" indent="0">
              <a:buNone/>
            </a:pP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endParaRPr lang="en-CA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&lt;=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+=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endParaRPr lang="en-CA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CA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break</a:t>
            </a:r>
            <a:endParaRPr lang="en-CA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1, 2, 3, 4</a:t>
            </a:r>
          </a:p>
          <a:p>
            <a:pPr marL="0" indent="0">
              <a:buNone/>
              <a:defRPr/>
            </a:pPr>
            <a:r>
              <a:rPr lang="en-GB" dirty="0"/>
              <a:t>ends loop at 5 before print</a:t>
            </a:r>
          </a:p>
          <a:p>
            <a:pPr marL="0" indent="0">
              <a:buNone/>
              <a:defRPr/>
            </a:pP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B44895-FF13-47F1-9572-97B91ECAB666}"/>
              </a:ext>
            </a:extLst>
          </p:cNvPr>
          <p:cNvSpPr txBox="1">
            <a:spLocks/>
          </p:cNvSpPr>
          <p:nvPr/>
        </p:nvSpPr>
        <p:spPr>
          <a:xfrm>
            <a:off x="6096000" y="1702340"/>
            <a:ext cx="486833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endParaRPr lang="en-CA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&lt;=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+=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endParaRPr lang="en-CA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== </a:t>
            </a:r>
            <a:r>
              <a:rPr lang="en-CA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CA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continue</a:t>
            </a:r>
            <a:endParaRPr lang="en-CA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1, 2, 3, 4,       6, 7, 8, 9, 10, 11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dirty="0"/>
              <a:t>skips rest of body before print at 5</a:t>
            </a:r>
          </a:p>
        </p:txBody>
      </p:sp>
    </p:spTree>
    <p:extLst>
      <p:ext uri="{BB962C8B-B14F-4D97-AF65-F5344CB8AC3E}">
        <p14:creationId xmlns:p14="http://schemas.microsoft.com/office/powerpoint/2010/main" val="270801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039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1584</TotalTime>
  <Words>1182</Words>
  <Application>Microsoft Office PowerPoint</Application>
  <PresentationFormat>Widescreen</PresentationFormat>
  <Paragraphs>235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Courier New</vt:lpstr>
      <vt:lpstr>Office Theme</vt:lpstr>
      <vt:lpstr>1_Office Theme</vt:lpstr>
      <vt:lpstr>Repetition: Loop Usage</vt:lpstr>
      <vt:lpstr>Compare Loop Types</vt:lpstr>
      <vt:lpstr>Loops in Python – Developing for/while</vt:lpstr>
      <vt:lpstr>Loops in Python – Developing for/while</vt:lpstr>
      <vt:lpstr>Break/Continue</vt:lpstr>
      <vt:lpstr>Break and Continue</vt:lpstr>
      <vt:lpstr>Break and Continue</vt:lpstr>
      <vt:lpstr>Break and Continue</vt:lpstr>
      <vt:lpstr>Nesting</vt:lpstr>
      <vt:lpstr>Nested loops</vt:lpstr>
      <vt:lpstr>Nested loops</vt:lpstr>
      <vt:lpstr>Example</vt:lpstr>
      <vt:lpstr>Example</vt:lpstr>
      <vt:lpstr>Loop Errors</vt:lpstr>
      <vt:lpstr>Infinite loop</vt:lpstr>
      <vt:lpstr>Erroneous loops</vt:lpstr>
      <vt:lpstr>Other Errors</vt:lpstr>
      <vt:lpstr>Testing Loops</vt:lpstr>
      <vt:lpstr>Testing loops</vt:lpstr>
      <vt:lpstr>Tracing</vt:lpstr>
      <vt:lpstr>Loop Practice</vt:lpstr>
      <vt:lpstr>Practice - Multiplication Table</vt:lpstr>
      <vt:lpstr>Christmas tree</vt:lpstr>
      <vt:lpstr>Practice - Christmas Tree Solution 1</vt:lpstr>
      <vt:lpstr>Practice - Christmas Tree Solution 2</vt:lpstr>
      <vt:lpstr>Onward to … functions.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2023-02-28T16:50:17Z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