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42"/>
  </p:notesMasterIdLst>
  <p:sldIdLst>
    <p:sldId id="678" r:id="rId6"/>
    <p:sldId id="492" r:id="rId7"/>
    <p:sldId id="447" r:id="rId8"/>
    <p:sldId id="504" r:id="rId9"/>
    <p:sldId id="454" r:id="rId10"/>
    <p:sldId id="450" r:id="rId11"/>
    <p:sldId id="493" r:id="rId12"/>
    <p:sldId id="451" r:id="rId13"/>
    <p:sldId id="452" r:id="rId14"/>
    <p:sldId id="494" r:id="rId15"/>
    <p:sldId id="453" r:id="rId16"/>
    <p:sldId id="455" r:id="rId17"/>
    <p:sldId id="501" r:id="rId18"/>
    <p:sldId id="506" r:id="rId19"/>
    <p:sldId id="440" r:id="rId20"/>
    <p:sldId id="502" r:id="rId21"/>
    <p:sldId id="442" r:id="rId22"/>
    <p:sldId id="491" r:id="rId23"/>
    <p:sldId id="503" r:id="rId24"/>
    <p:sldId id="505" r:id="rId25"/>
    <p:sldId id="438" r:id="rId26"/>
    <p:sldId id="508" r:id="rId27"/>
    <p:sldId id="497" r:id="rId28"/>
    <p:sldId id="381" r:id="rId29"/>
    <p:sldId id="339" r:id="rId30"/>
    <p:sldId id="402" r:id="rId31"/>
    <p:sldId id="498" r:id="rId32"/>
    <p:sldId id="403" r:id="rId33"/>
    <p:sldId id="499" r:id="rId34"/>
    <p:sldId id="444" r:id="rId35"/>
    <p:sldId id="507" r:id="rId36"/>
    <p:sldId id="490" r:id="rId37"/>
    <p:sldId id="500" r:id="rId38"/>
    <p:sldId id="349" r:id="rId39"/>
    <p:sldId id="439" r:id="rId40"/>
    <p:sldId id="27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7698"/>
  </p:normalViewPr>
  <p:slideViewPr>
    <p:cSldViewPr snapToGrid="0" snapToObjects="1">
      <p:cViewPr varScale="1">
        <p:scale>
          <a:sx n="163" d="100"/>
          <a:sy n="163" d="100"/>
        </p:scale>
        <p:origin x="1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4-30T19:28:38.115" v="39" actId="20577"/>
      <pc:docMkLst>
        <pc:docMk/>
      </pc:docMkLst>
      <pc:sldChg chg="modSp add del mod">
        <pc:chgData name="Jonathan Hudson" userId="f8f8b515-48f0-425a-9b2c-7a1cb9f57f80" providerId="ADAL" clId="{05CA7EFB-E14C-40E0-9FA2-38096C84BC7A}" dt="2021-04-30T19:26:47.449" v="15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26:47.449" v="15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  <pc:docChgLst>
    <pc:chgData name="Jonathan Hudson" userId="f8f8b515-48f0-425a-9b2c-7a1cb9f57f80" providerId="ADAL" clId="{8239947A-A555-41A5-8205-E84FDCB019D5}"/>
    <pc:docChg chg="undo custSel addSld delSld modSld sldOrd delMainMaster">
      <pc:chgData name="Jonathan Hudson" userId="f8f8b515-48f0-425a-9b2c-7a1cb9f57f80" providerId="ADAL" clId="{8239947A-A555-41A5-8205-E84FDCB019D5}" dt="2021-05-03T16:38:05.408" v="362" actId="1076"/>
      <pc:docMkLst>
        <pc:docMk/>
      </pc:docMkLst>
      <pc:sldChg chg="modSp mod">
        <pc:chgData name="Jonathan Hudson" userId="f8f8b515-48f0-425a-9b2c-7a1cb9f57f80" providerId="ADAL" clId="{8239947A-A555-41A5-8205-E84FDCB019D5}" dt="2021-04-30T20:28:17.761" v="0"/>
        <pc:sldMkLst>
          <pc:docMk/>
          <pc:sldMk cId="1814768217" sldId="256"/>
        </pc:sldMkLst>
        <pc:spChg chg="mod">
          <ac:chgData name="Jonathan Hudson" userId="f8f8b515-48f0-425a-9b2c-7a1cb9f57f80" providerId="ADAL" clId="{8239947A-A555-41A5-8205-E84FDCB019D5}" dt="2021-04-30T20:28:17.761" v="0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8239947A-A555-41A5-8205-E84FDCB019D5}" dt="2021-04-30T20:28:28.024" v="1"/>
        <pc:sldMkLst>
          <pc:docMk/>
          <pc:sldMk cId="561393562" sldId="271"/>
        </pc:sldMkLst>
        <pc:spChg chg="mod">
          <ac:chgData name="Jonathan Hudson" userId="f8f8b515-48f0-425a-9b2c-7a1cb9f57f80" providerId="ADAL" clId="{8239947A-A555-41A5-8205-E84FDCB019D5}" dt="2021-04-30T20:28:28.024" v="1"/>
          <ac:spMkLst>
            <pc:docMk/>
            <pc:sldMk cId="561393562" sldId="271"/>
            <ac:spMk id="2" creationId="{65A5055B-8968-B34B-9FF4-65C0E741632A}"/>
          </ac:spMkLst>
        </pc:spChg>
      </pc:sldChg>
      <pc:sldChg chg="modSp mod">
        <pc:chgData name="Jonathan Hudson" userId="f8f8b515-48f0-425a-9b2c-7a1cb9f57f80" providerId="ADAL" clId="{8239947A-A555-41A5-8205-E84FDCB019D5}" dt="2021-05-03T16:34:35.532" v="220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8239947A-A555-41A5-8205-E84FDCB019D5}" dt="2021-05-03T16:34:35.532" v="220" actId="20577"/>
          <ac:spMkLst>
            <pc:docMk/>
            <pc:sldMk cId="2607364661" sldId="339"/>
            <ac:spMk id="3" creationId="{AC6AF82C-57FA-4F87-BF8B-F271DE401BFF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8:05.408" v="362" actId="1076"/>
        <pc:sldMkLst>
          <pc:docMk/>
          <pc:sldMk cId="658203519" sldId="349"/>
        </pc:sldMkLst>
        <pc:spChg chg="add mod">
          <ac:chgData name="Jonathan Hudson" userId="f8f8b515-48f0-425a-9b2c-7a1cb9f57f80" providerId="ADAL" clId="{8239947A-A555-41A5-8205-E84FDCB019D5}" dt="2021-05-03T16:38:05.408" v="362" actId="1076"/>
          <ac:spMkLst>
            <pc:docMk/>
            <pc:sldMk cId="658203519" sldId="349"/>
            <ac:spMk id="4" creationId="{88A5C58F-9EB2-4FC0-9344-6174FB466091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50217256" sldId="35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440571687" sldId="35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677641742" sldId="39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247541235" sldId="39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09242168" sldId="40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56147023" sldId="40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028479826" sldId="42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191421237" sldId="42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821409256" sldId="43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48941957" sldId="441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33414565" sldId="442"/>
        </pc:sldMkLst>
      </pc:sldChg>
      <pc:sldChg chg="addSp modSp mod">
        <pc:chgData name="Jonathan Hudson" userId="f8f8b515-48f0-425a-9b2c-7a1cb9f57f80" providerId="ADAL" clId="{8239947A-A555-41A5-8205-E84FDCB019D5}" dt="2021-05-03T16:32:20.163" v="96" actId="1038"/>
        <pc:sldMkLst>
          <pc:docMk/>
          <pc:sldMk cId="1413601715" sldId="442"/>
        </pc:sldMkLst>
        <pc:spChg chg="add mod">
          <ac:chgData name="Jonathan Hudson" userId="f8f8b515-48f0-425a-9b2c-7a1cb9f57f80" providerId="ADAL" clId="{8239947A-A555-41A5-8205-E84FDCB019D5}" dt="2021-05-03T16:31:52.860" v="82" actId="207"/>
          <ac:spMkLst>
            <pc:docMk/>
            <pc:sldMk cId="1413601715" sldId="442"/>
            <ac:spMk id="3" creationId="{55046DF1-A981-4FE4-8E8D-90A33EACE597}"/>
          </ac:spMkLst>
        </pc:spChg>
        <pc:spChg chg="add mod">
          <ac:chgData name="Jonathan Hudson" userId="f8f8b515-48f0-425a-9b2c-7a1cb9f57f80" providerId="ADAL" clId="{8239947A-A555-41A5-8205-E84FDCB019D5}" dt="2021-05-03T16:32:20.163" v="96" actId="1038"/>
          <ac:spMkLst>
            <pc:docMk/>
            <pc:sldMk cId="1413601715" sldId="442"/>
            <ac:spMk id="5" creationId="{C945C2EB-C18E-48FE-A689-91CF2D1B7F4C}"/>
          </ac:spMkLst>
        </pc:spChg>
        <pc:picChg chg="mod ord">
          <ac:chgData name="Jonathan Hudson" userId="f8f8b515-48f0-425a-9b2c-7a1cb9f57f80" providerId="ADAL" clId="{8239947A-A555-41A5-8205-E84FDCB019D5}" dt="2021-05-03T16:32:07.424" v="88" actId="1076"/>
          <ac:picMkLst>
            <pc:docMk/>
            <pc:sldMk cId="1413601715" sldId="442"/>
            <ac:picMk id="4" creationId="{A48833D9-62C1-4F76-A380-995009A0973A}"/>
          </ac:picMkLst>
        </pc:pic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590046158" sldId="444"/>
        </pc:sldMkLst>
      </pc:sldChg>
      <pc:sldChg chg="addSp delSp modSp mod">
        <pc:chgData name="Jonathan Hudson" userId="f8f8b515-48f0-425a-9b2c-7a1cb9f57f80" providerId="ADAL" clId="{8239947A-A555-41A5-8205-E84FDCB019D5}" dt="2021-05-03T16:36:28.340" v="284" actId="14100"/>
        <pc:sldMkLst>
          <pc:docMk/>
          <pc:sldMk cId="2537316048" sldId="444"/>
        </pc:sldMkLst>
        <pc:spChg chg="add del">
          <ac:chgData name="Jonathan Hudson" userId="f8f8b515-48f0-425a-9b2c-7a1cb9f57f80" providerId="ADAL" clId="{8239947A-A555-41A5-8205-E84FDCB019D5}" dt="2021-05-03T16:35:58.336" v="275" actId="22"/>
          <ac:spMkLst>
            <pc:docMk/>
            <pc:sldMk cId="2537316048" sldId="444"/>
            <ac:spMk id="5" creationId="{F780B457-EE33-4649-8AA9-39D8D8ECFE1C}"/>
          </ac:spMkLst>
        </pc:spChg>
        <pc:spChg chg="add mod">
          <ac:chgData name="Jonathan Hudson" userId="f8f8b515-48f0-425a-9b2c-7a1cb9f57f80" providerId="ADAL" clId="{8239947A-A555-41A5-8205-E84FDCB019D5}" dt="2021-05-03T16:36:28.340" v="284" actId="14100"/>
          <ac:spMkLst>
            <pc:docMk/>
            <pc:sldMk cId="2537316048" sldId="444"/>
            <ac:spMk id="7" creationId="{16E9D90D-0A14-4BAE-B3EA-4325C885F58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3334505482" sldId="448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946715974" sldId="449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100611751" sldId="450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555367614" sldId="451"/>
        </pc:sldMkLst>
      </pc:sldChg>
      <pc:sldChg chg="modSp mod">
        <pc:chgData name="Jonathan Hudson" userId="f8f8b515-48f0-425a-9b2c-7a1cb9f57f80" providerId="ADAL" clId="{8239947A-A555-41A5-8205-E84FDCB019D5}" dt="2021-05-03T16:28:10.870" v="22" actId="1582"/>
        <pc:sldMkLst>
          <pc:docMk/>
          <pc:sldMk cId="4039340590" sldId="451"/>
        </pc:sldMkLst>
        <pc:spChg chg="mod">
          <ac:chgData name="Jonathan Hudson" userId="f8f8b515-48f0-425a-9b2c-7a1cb9f57f80" providerId="ADAL" clId="{8239947A-A555-41A5-8205-E84FDCB019D5}" dt="2021-04-30T20:33:11.201" v="20" actId="207"/>
          <ac:spMkLst>
            <pc:docMk/>
            <pc:sldMk cId="4039340590" sldId="451"/>
            <ac:spMk id="3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5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10.870" v="22" actId="1582"/>
          <ac:spMkLst>
            <pc:docMk/>
            <pc:sldMk cId="4039340590" sldId="451"/>
            <ac:spMk id="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44.064" v="16" actId="208"/>
          <ac:spMkLst>
            <pc:docMk/>
            <pc:sldMk cId="4039340590" sldId="451"/>
            <ac:spMk id="14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4-30T20:32:56.830" v="18" actId="208"/>
          <ac:spMkLst>
            <pc:docMk/>
            <pc:sldMk cId="4039340590" sldId="451"/>
            <ac:spMk id="15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4-30T20:32:56.830" v="18" actId="208"/>
          <ac:cxnSpMkLst>
            <pc:docMk/>
            <pc:sldMk cId="4039340590" sldId="451"/>
            <ac:cxnSpMk id="10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4-30T20:32:44.064" v="16" actId="208"/>
          <ac:cxnSpMkLst>
            <pc:docMk/>
            <pc:sldMk cId="4039340590" sldId="451"/>
            <ac:cxnSpMk id="12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1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10.870" v="22" actId="1582"/>
          <ac:cxnSpMkLst>
            <pc:docMk/>
            <pc:sldMk cId="4039340590" sldId="451"/>
            <ac:cxnSpMk id="30" creationId="{00000000-0000-0000-0000-000000000000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98522328" sldId="452"/>
        </pc:sldMkLst>
      </pc:sldChg>
      <pc:sldChg chg="addSp modSp mod">
        <pc:chgData name="Jonathan Hudson" userId="f8f8b515-48f0-425a-9b2c-7a1cb9f57f80" providerId="ADAL" clId="{8239947A-A555-41A5-8205-E84FDCB019D5}" dt="2021-05-03T16:28:27.299" v="24" actId="14100"/>
        <pc:sldMkLst>
          <pc:docMk/>
          <pc:sldMk cId="3535497700" sldId="452"/>
        </pc:sldMkLst>
        <pc:spChg chg="mod">
          <ac:chgData name="Jonathan Hudson" userId="f8f8b515-48f0-425a-9b2c-7a1cb9f57f80" providerId="ADAL" clId="{8239947A-A555-41A5-8205-E84FDCB019D5}" dt="2021-05-03T16:28:27.299" v="24" actId="14100"/>
          <ac:spMkLst>
            <pc:docMk/>
            <pc:sldMk cId="3535497700" sldId="452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4" creationId="{BB2C993C-1931-4862-84C5-C5EB202E5C80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5" creationId="{A3B268D0-DC25-49A9-999B-4D9AAA88181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6" creationId="{EFF9BE0C-8830-4211-85D5-6A9AE6836E01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7" creationId="{30571444-BB5B-42CA-9577-9365FC931D9D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8" creationId="{FE259DF2-B23B-46A3-86AA-3104C1348832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3" creationId="{27299D06-905A-456F-B3F1-91A543FAE379}"/>
          </ac:spMkLst>
        </pc:spChg>
        <pc:spChg chg="add mod">
          <ac:chgData name="Jonathan Hudson" userId="f8f8b515-48f0-425a-9b2c-7a1cb9f57f80" providerId="ADAL" clId="{8239947A-A555-41A5-8205-E84FDCB019D5}" dt="2021-05-03T16:28:24.734" v="23"/>
          <ac:spMkLst>
            <pc:docMk/>
            <pc:sldMk cId="3535497700" sldId="452"/>
            <ac:spMk id="14" creationId="{11F34852-CC94-419C-A2AD-C420950AE241}"/>
          </ac:spMkLst>
        </pc:sp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9" creationId="{9170E96A-7AB0-4E57-8971-56C11FC0E398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0" creationId="{A20B25E0-A607-4CDE-85ED-A0C389CB68DD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1" creationId="{A5CFB62C-4A13-4FA2-A99E-6EF056BEF0D4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2" creationId="{580D3A79-090F-435E-81A3-EB5F15220FE1}"/>
          </ac:cxnSpMkLst>
        </pc:cxnChg>
        <pc:cxnChg chg="add mod">
          <ac:chgData name="Jonathan Hudson" userId="f8f8b515-48f0-425a-9b2c-7a1cb9f57f80" providerId="ADAL" clId="{8239947A-A555-41A5-8205-E84FDCB019D5}" dt="2021-05-03T16:28:24.734" v="23"/>
          <ac:cxnSpMkLst>
            <pc:docMk/>
            <pc:sldMk cId="3535497700" sldId="452"/>
            <ac:cxnSpMk id="15" creationId="{9E1F69E4-CA29-4934-9340-997BB7ED6090}"/>
          </ac:cxnSpMkLst>
        </pc:cxnChg>
      </pc:sldChg>
      <pc:sldChg chg="modSp mod">
        <pc:chgData name="Jonathan Hudson" userId="f8f8b515-48f0-425a-9b2c-7a1cb9f57f80" providerId="ADAL" clId="{8239947A-A555-41A5-8205-E84FDCB019D5}" dt="2021-05-03T16:29:23.875" v="30" actId="208"/>
        <pc:sldMkLst>
          <pc:docMk/>
          <pc:sldMk cId="2931370652" sldId="453"/>
        </pc:sldMkLst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7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8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8:54.369" v="26" actId="1582"/>
          <ac:spMkLst>
            <pc:docMk/>
            <pc:sldMk cId="2931370652" sldId="453"/>
            <ac:spMk id="19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23.875" v="30" actId="208"/>
          <ac:spMkLst>
            <pc:docMk/>
            <pc:sldMk cId="2931370652" sldId="453"/>
            <ac:spMk id="26" creationId="{00000000-0000-0000-0000-000000000000}"/>
          </ac:spMkLst>
        </pc:spChg>
        <pc:spChg chg="mod">
          <ac:chgData name="Jonathan Hudson" userId="f8f8b515-48f0-425a-9b2c-7a1cb9f57f80" providerId="ADAL" clId="{8239947A-A555-41A5-8205-E84FDCB019D5}" dt="2021-05-03T16:29:13.572" v="29" actId="208"/>
          <ac:spMkLst>
            <pc:docMk/>
            <pc:sldMk cId="2931370652" sldId="453"/>
            <ac:spMk id="27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23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9:13.572" v="29" actId="208"/>
          <ac:cxnSpMkLst>
            <pc:docMk/>
            <pc:sldMk cId="2931370652" sldId="453"/>
            <ac:cxnSpMk id="24" creationId="{00000000-0000-0000-0000-000000000000}"/>
          </ac:cxnSpMkLst>
        </pc:cxnChg>
        <pc:cxnChg chg="mod">
          <ac:chgData name="Jonathan Hudson" userId="f8f8b515-48f0-425a-9b2c-7a1cb9f57f80" providerId="ADAL" clId="{8239947A-A555-41A5-8205-E84FDCB019D5}" dt="2021-05-03T16:28:54.369" v="26" actId="1582"/>
          <ac:cxnSpMkLst>
            <pc:docMk/>
            <pc:sldMk cId="2931370652" sldId="453"/>
            <ac:cxnSpMk id="43" creationId="{00000000-0000-0000-0000-000000000000}"/>
          </ac:cxnSpMkLst>
        </pc:cxnChg>
      </pc:sldChg>
      <pc:sldChg chg="modSp mod ord">
        <pc:chgData name="Jonathan Hudson" userId="f8f8b515-48f0-425a-9b2c-7a1cb9f57f80" providerId="ADAL" clId="{8239947A-A555-41A5-8205-E84FDCB019D5}" dt="2021-05-03T16:30:33.996" v="72" actId="114"/>
        <pc:sldMkLst>
          <pc:docMk/>
          <pc:sldMk cId="1025192968" sldId="454"/>
        </pc:sldMkLst>
        <pc:spChg chg="mod">
          <ac:chgData name="Jonathan Hudson" userId="f8f8b515-48f0-425a-9b2c-7a1cb9f57f80" providerId="ADAL" clId="{8239947A-A555-41A5-8205-E84FDCB019D5}" dt="2021-05-03T16:30:33.996" v="72" actId="114"/>
          <ac:spMkLst>
            <pc:docMk/>
            <pc:sldMk cId="1025192968" sldId="45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4052634300" sldId="454"/>
        </pc:sldMkLst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897329164" sldId="455"/>
        </pc:sldMkLst>
      </pc:sldChg>
      <pc:sldChg chg="addSp modSp mod ord">
        <pc:chgData name="Jonathan Hudson" userId="f8f8b515-48f0-425a-9b2c-7a1cb9f57f80" providerId="ADAL" clId="{8239947A-A555-41A5-8205-E84FDCB019D5}" dt="2021-05-03T16:31:07.001" v="79" actId="6549"/>
        <pc:sldMkLst>
          <pc:docMk/>
          <pc:sldMk cId="3259365700" sldId="455"/>
        </pc:sldMkLst>
        <pc:spChg chg="mod">
          <ac:chgData name="Jonathan Hudson" userId="f8f8b515-48f0-425a-9b2c-7a1cb9f57f80" providerId="ADAL" clId="{8239947A-A555-41A5-8205-E84FDCB019D5}" dt="2021-05-03T16:31:07.001" v="79" actId="6549"/>
          <ac:spMkLst>
            <pc:docMk/>
            <pc:sldMk cId="3259365700" sldId="455"/>
            <ac:spMk id="3" creationId="{00000000-0000-0000-0000-00000000000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4" creationId="{EE51B7E6-7B5D-49DC-94E4-A963BB280122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5" creationId="{03C0B7EE-BCEB-4414-B95D-718D51A80B4F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6" creationId="{BBBCA8A4-C881-4E37-B3B9-A6570200F750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7" creationId="{BE4EED7D-68A2-4269-88ED-76B9E6CA3A35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8" creationId="{B24EC564-BF2F-4DD8-8BF2-EE65407F4F96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3" creationId="{1D2F7D9A-24D5-4B09-B44A-463AAB7A720D}"/>
          </ac:spMkLst>
        </pc:spChg>
        <pc:spChg chg="add mod">
          <ac:chgData name="Jonathan Hudson" userId="f8f8b515-48f0-425a-9b2c-7a1cb9f57f80" providerId="ADAL" clId="{8239947A-A555-41A5-8205-E84FDCB019D5}" dt="2021-05-03T16:30:53.447" v="73"/>
          <ac:spMkLst>
            <pc:docMk/>
            <pc:sldMk cId="3259365700" sldId="455"/>
            <ac:spMk id="14" creationId="{AACA92FA-2CE9-4A68-BDB5-20B044D0B0A0}"/>
          </ac:spMkLst>
        </pc:sp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9" creationId="{DCC3CEF6-343A-4D42-B2AC-64484CE39110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0" creationId="{373C9906-9FFD-40B4-A71A-4E2FFB5665A4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1" creationId="{46D08A06-3D78-45DD-A260-B311E27BA16D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2" creationId="{3FAB2A86-1914-45BA-9B22-B58944966F88}"/>
          </ac:cxnSpMkLst>
        </pc:cxnChg>
        <pc:cxnChg chg="add mod">
          <ac:chgData name="Jonathan Hudson" userId="f8f8b515-48f0-425a-9b2c-7a1cb9f57f80" providerId="ADAL" clId="{8239947A-A555-41A5-8205-E84FDCB019D5}" dt="2021-05-03T16:30:53.447" v="73"/>
          <ac:cxnSpMkLst>
            <pc:docMk/>
            <pc:sldMk cId="3259365700" sldId="455"/>
            <ac:cxnSpMk id="15" creationId="{73ABCD93-10D7-42BE-8FC2-247ABE671598}"/>
          </ac:cxnSpMkLst>
        </pc:cxnChg>
      </pc:sldChg>
      <pc:sldChg chg="del">
        <pc:chgData name="Jonathan Hudson" userId="f8f8b515-48f0-425a-9b2c-7a1cb9f57f80" providerId="ADAL" clId="{8239947A-A555-41A5-8205-E84FDCB019D5}" dt="2021-04-30T20:28:48.009" v="2" actId="47"/>
        <pc:sldMkLst>
          <pc:docMk/>
          <pc:sldMk cId="2208314774" sldId="456"/>
        </pc:sldMkLst>
      </pc:sldChg>
      <pc:sldChg chg="addSp delSp modSp">
        <pc:chgData name="Jonathan Hudson" userId="f8f8b515-48f0-425a-9b2c-7a1cb9f57f80" providerId="ADAL" clId="{8239947A-A555-41A5-8205-E84FDCB019D5}" dt="2021-05-03T16:36:39.637" v="286"/>
        <pc:sldMkLst>
          <pc:docMk/>
          <pc:sldMk cId="1902201819" sldId="490"/>
        </pc:sldMkLst>
        <pc:spChg chg="add del mod">
          <ac:chgData name="Jonathan Hudson" userId="f8f8b515-48f0-425a-9b2c-7a1cb9f57f80" providerId="ADAL" clId="{8239947A-A555-41A5-8205-E84FDCB019D5}" dt="2021-05-03T16:36:39.637" v="286"/>
          <ac:spMkLst>
            <pc:docMk/>
            <pc:sldMk cId="1902201819" sldId="490"/>
            <ac:spMk id="6" creationId="{6C5328B4-0AC1-45DB-9758-3926A7D2D2DE}"/>
          </ac:spMkLst>
        </pc:spChg>
      </pc:sldChg>
      <pc:sldChg chg="addSp modSp mod">
        <pc:chgData name="Jonathan Hudson" userId="f8f8b515-48f0-425a-9b2c-7a1cb9f57f80" providerId="ADAL" clId="{8239947A-A555-41A5-8205-E84FDCB019D5}" dt="2021-05-03T16:33:01.066" v="150" actId="1035"/>
        <pc:sldMkLst>
          <pc:docMk/>
          <pc:sldMk cId="1781316355" sldId="491"/>
        </pc:sldMkLst>
        <pc:spChg chg="add mod">
          <ac:chgData name="Jonathan Hudson" userId="f8f8b515-48f0-425a-9b2c-7a1cb9f57f80" providerId="ADAL" clId="{8239947A-A555-41A5-8205-E84FDCB019D5}" dt="2021-05-03T16:32:49.792" v="102" actId="14100"/>
          <ac:spMkLst>
            <pc:docMk/>
            <pc:sldMk cId="1781316355" sldId="491"/>
            <ac:spMk id="4" creationId="{9EF19C8C-AB4D-425C-9843-314C0F978879}"/>
          </ac:spMkLst>
        </pc:spChg>
        <pc:spChg chg="add mod">
          <ac:chgData name="Jonathan Hudson" userId="f8f8b515-48f0-425a-9b2c-7a1cb9f57f80" providerId="ADAL" clId="{8239947A-A555-41A5-8205-E84FDCB019D5}" dt="2021-05-03T16:33:01.066" v="150" actId="1035"/>
          <ac:spMkLst>
            <pc:docMk/>
            <pc:sldMk cId="1781316355" sldId="491"/>
            <ac:spMk id="6" creationId="{255C20BD-AE2C-4346-90CD-8A22BE6FA70C}"/>
          </ac:spMkLst>
        </pc:spChg>
      </pc:sldChg>
      <pc:sldChg chg="modSp mod">
        <pc:chgData name="Jonathan Hudson" userId="f8f8b515-48f0-425a-9b2c-7a1cb9f57f80" providerId="ADAL" clId="{8239947A-A555-41A5-8205-E84FDCB019D5}" dt="2021-04-30T20:32:25.788" v="14" actId="403"/>
        <pc:sldMkLst>
          <pc:docMk/>
          <pc:sldMk cId="115618548" sldId="493"/>
        </pc:sldMkLst>
        <pc:spChg chg="mod">
          <ac:chgData name="Jonathan Hudson" userId="f8f8b515-48f0-425a-9b2c-7a1cb9f57f80" providerId="ADAL" clId="{8239947A-A555-41A5-8205-E84FDCB019D5}" dt="2021-04-30T20:32:25.788" v="14" actId="403"/>
          <ac:spMkLst>
            <pc:docMk/>
            <pc:sldMk cId="115618548" sldId="493"/>
            <ac:spMk id="5" creationId="{C5E0225C-5405-4DD6-AC75-17BEB96ABE66}"/>
          </ac:spMkLst>
        </pc:spChg>
      </pc:sldChg>
      <pc:sldChg chg="modSp mod">
        <pc:chgData name="Jonathan Hudson" userId="f8f8b515-48f0-425a-9b2c-7a1cb9f57f80" providerId="ADAL" clId="{8239947A-A555-41A5-8205-E84FDCB019D5}" dt="2021-05-03T16:33:47.548" v="162" actId="14100"/>
        <pc:sldMkLst>
          <pc:docMk/>
          <pc:sldMk cId="2506435910" sldId="496"/>
        </pc:sldMkLst>
        <pc:spChg chg="mod">
          <ac:chgData name="Jonathan Hudson" userId="f8f8b515-48f0-425a-9b2c-7a1cb9f57f80" providerId="ADAL" clId="{8239947A-A555-41A5-8205-E84FDCB019D5}" dt="2021-05-03T16:33:47.548" v="162" actId="14100"/>
          <ac:spMkLst>
            <pc:docMk/>
            <pc:sldMk cId="2506435910" sldId="496"/>
            <ac:spMk id="14" creationId="{00000000-0000-0000-0000-000000000000}"/>
          </ac:spMkLst>
        </pc:spChg>
        <pc:cxnChg chg="mod">
          <ac:chgData name="Jonathan Hudson" userId="f8f8b515-48f0-425a-9b2c-7a1cb9f57f80" providerId="ADAL" clId="{8239947A-A555-41A5-8205-E84FDCB019D5}" dt="2021-05-03T16:33:47.548" v="162" actId="14100"/>
          <ac:cxnSpMkLst>
            <pc:docMk/>
            <pc:sldMk cId="2506435910" sldId="496"/>
            <ac:cxnSpMk id="13" creationId="{00000000-0000-0000-0000-000000000000}"/>
          </ac:cxnSpMkLst>
        </pc:cxnChg>
      </pc:sldChg>
      <pc:sldChg chg="modSp mod">
        <pc:chgData name="Jonathan Hudson" userId="f8f8b515-48f0-425a-9b2c-7a1cb9f57f80" providerId="ADAL" clId="{8239947A-A555-41A5-8205-E84FDCB019D5}" dt="2021-05-03T16:35:30.042" v="273" actId="113"/>
        <pc:sldMkLst>
          <pc:docMk/>
          <pc:sldMk cId="2284115320" sldId="498"/>
        </pc:sldMkLst>
        <pc:spChg chg="mod">
          <ac:chgData name="Jonathan Hudson" userId="f8f8b515-48f0-425a-9b2c-7a1cb9f57f80" providerId="ADAL" clId="{8239947A-A555-41A5-8205-E84FDCB019D5}" dt="2021-05-03T16:35:30.042" v="273" actId="113"/>
          <ac:spMkLst>
            <pc:docMk/>
            <pc:sldMk cId="2284115320" sldId="498"/>
            <ac:spMk id="3" creationId="{AC6AF82C-57FA-4F87-BF8B-F271DE401BFF}"/>
          </ac:spMkLst>
        </pc:spChg>
      </pc:sldChg>
      <pc:sldChg chg="delSp add mod ord">
        <pc:chgData name="Jonathan Hudson" userId="f8f8b515-48f0-425a-9b2c-7a1cb9f57f80" providerId="ADAL" clId="{8239947A-A555-41A5-8205-E84FDCB019D5}" dt="2021-05-03T16:36:44.141" v="290"/>
        <pc:sldMkLst>
          <pc:docMk/>
          <pc:sldMk cId="4049975979" sldId="507"/>
        </pc:sldMkLst>
        <pc:picChg chg="del">
          <ac:chgData name="Jonathan Hudson" userId="f8f8b515-48f0-425a-9b2c-7a1cb9f57f80" providerId="ADAL" clId="{8239947A-A555-41A5-8205-E84FDCB019D5}" dt="2021-05-03T16:36:42.316" v="288" actId="478"/>
          <ac:picMkLst>
            <pc:docMk/>
            <pc:sldMk cId="4049975979" sldId="507"/>
            <ac:picMk id="5" creationId="{00000000-0000-0000-0000-000000000000}"/>
          </ac:picMkLst>
        </pc:picChg>
      </pc:sldChg>
      <pc:sldMasterChg chg="del delSldLayout">
        <pc:chgData name="Jonathan Hudson" userId="f8f8b515-48f0-425a-9b2c-7a1cb9f57f80" providerId="ADAL" clId="{8239947A-A555-41A5-8205-E84FDCB019D5}" dt="2021-04-30T20:28:48.009" v="2" actId="47"/>
        <pc:sldMasterMkLst>
          <pc:docMk/>
          <pc:sldMasterMk cId="1279338643" sldId="2147483680"/>
        </pc:sldMasterMkLst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980337973" sldId="214748368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611588939" sldId="214748368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90184490" sldId="214748368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4011654372" sldId="214748368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839218946" sldId="214748368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44785935" sldId="214748368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142655082" sldId="214748368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289943388" sldId="214748368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108959093" sldId="2147483689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22514450" sldId="2147483690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973253607" sldId="2147483691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24454890" sldId="2147483692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355792268" sldId="2147483693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020575198" sldId="2147483694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779049675" sldId="2147483695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713451805" sldId="2147483696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1243999335" sldId="2147483697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2986646142" sldId="2147483698"/>
          </pc:sldLayoutMkLst>
        </pc:sldLayoutChg>
        <pc:sldLayoutChg chg="del">
          <pc:chgData name="Jonathan Hudson" userId="f8f8b515-48f0-425a-9b2c-7a1cb9f57f80" providerId="ADAL" clId="{8239947A-A555-41A5-8205-E84FDCB019D5}" dt="2021-04-30T20:28:48.009" v="2" actId="47"/>
          <pc:sldLayoutMkLst>
            <pc:docMk/>
            <pc:sldMasterMk cId="1279338643" sldId="2147483680"/>
            <pc:sldLayoutMk cId="3446079426" sldId="2147483699"/>
          </pc:sldLayoutMkLst>
        </pc:sldLayoutChg>
      </pc:sldMaster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B29B9E13-D20C-456A-88FB-2391449CC48D}"/>
    <pc:docChg chg="undo custSel addSld delSld modSld sldOrd delMainMaster">
      <pc:chgData name="Jonathan Hudson" userId="f8f8b515-48f0-425a-9b2c-7a1cb9f57f80" providerId="ADAL" clId="{B29B9E13-D20C-456A-88FB-2391449CC48D}" dt="2021-04-30T20:07:02.683" v="902" actId="20577"/>
      <pc:docMkLst>
        <pc:docMk/>
      </pc:docMkLst>
      <pc:sldChg chg="modSp mod">
        <pc:chgData name="Jonathan Hudson" userId="f8f8b515-48f0-425a-9b2c-7a1cb9f57f80" providerId="ADAL" clId="{B29B9E13-D20C-456A-88FB-2391449CC48D}" dt="2021-04-30T19:29:58.458" v="46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B29B9E13-D20C-456A-88FB-2391449CC48D}" dt="2021-04-30T19:29:58.458" v="46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B29B9E13-D20C-456A-88FB-2391449CC48D}" dt="2021-04-30T19:29:41.744" v="11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B29B9E13-D20C-456A-88FB-2391449CC48D}" dt="2021-04-30T19:29:41.744" v="11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Sp delSp modSp del mod">
        <pc:chgData name="Jonathan Hudson" userId="f8f8b515-48f0-425a-9b2c-7a1cb9f57f80" providerId="ADAL" clId="{B29B9E13-D20C-456A-88FB-2391449CC48D}" dt="2021-04-30T19:39:43.545" v="320" actId="20577"/>
        <pc:sldMkLst>
          <pc:docMk/>
          <pc:sldMk cId="3250217256" sldId="358"/>
        </pc:sldMkLst>
        <pc:spChg chg="mod">
          <ac:chgData name="Jonathan Hudson" userId="f8f8b515-48f0-425a-9b2c-7a1cb9f57f80" providerId="ADAL" clId="{B29B9E13-D20C-456A-88FB-2391449CC48D}" dt="2021-04-30T19:39:14.201" v="300" actId="20577"/>
          <ac:spMkLst>
            <pc:docMk/>
            <pc:sldMk cId="3250217256" sldId="358"/>
            <ac:spMk id="3" creationId="{78466072-9E80-4E25-9BA4-332BDA6D48F7}"/>
          </ac:spMkLst>
        </pc:spChg>
        <pc:spChg chg="add del mod">
          <ac:chgData name="Jonathan Hudson" userId="f8f8b515-48f0-425a-9b2c-7a1cb9f57f80" providerId="ADAL" clId="{B29B9E13-D20C-456A-88FB-2391449CC48D}" dt="2021-04-30T19:39:11.865" v="298" actId="478"/>
          <ac:spMkLst>
            <pc:docMk/>
            <pc:sldMk cId="3250217256" sldId="358"/>
            <ac:spMk id="4" creationId="{3BC65F68-D379-465B-BF94-C2FCC72656B5}"/>
          </ac:spMkLst>
        </pc:spChg>
        <pc:spChg chg="add">
          <ac:chgData name="Jonathan Hudson" userId="f8f8b515-48f0-425a-9b2c-7a1cb9f57f80" providerId="ADAL" clId="{B29B9E13-D20C-456A-88FB-2391449CC48D}" dt="2021-04-30T19:39:27.598" v="301" actId="11529"/>
          <ac:spMkLst>
            <pc:docMk/>
            <pc:sldMk cId="3250217256" sldId="358"/>
            <ac:spMk id="5" creationId="{45CDFB14-6327-4019-9359-17973AC4664E}"/>
          </ac:spMkLst>
        </pc:spChg>
        <pc:spChg chg="add mod">
          <ac:chgData name="Jonathan Hudson" userId="f8f8b515-48f0-425a-9b2c-7a1cb9f57f80" providerId="ADAL" clId="{B29B9E13-D20C-456A-88FB-2391449CC48D}" dt="2021-04-30T19:39:38.424" v="310" actId="1076"/>
          <ac:spMkLst>
            <pc:docMk/>
            <pc:sldMk cId="3250217256" sldId="358"/>
            <ac:spMk id="6" creationId="{CC00C95A-60A5-4746-9D22-D77170A1C365}"/>
          </ac:spMkLst>
        </pc:spChg>
        <pc:spChg chg="add mod">
          <ac:chgData name="Jonathan Hudson" userId="f8f8b515-48f0-425a-9b2c-7a1cb9f57f80" providerId="ADAL" clId="{B29B9E13-D20C-456A-88FB-2391449CC48D}" dt="2021-04-30T19:39:43.545" v="320" actId="20577"/>
          <ac:spMkLst>
            <pc:docMk/>
            <pc:sldMk cId="3250217256" sldId="358"/>
            <ac:spMk id="7" creationId="{E8C681EC-E507-4D5F-AFC5-BC65903EA5A2}"/>
          </ac:spMkLst>
        </pc:spChg>
      </pc:sldChg>
      <pc:sldChg chg="modSp del mod">
        <pc:chgData name="Jonathan Hudson" userId="f8f8b515-48f0-425a-9b2c-7a1cb9f57f80" providerId="ADAL" clId="{B29B9E13-D20C-456A-88FB-2391449CC48D}" dt="2021-04-30T19:49:48.985" v="618" actId="20577"/>
        <pc:sldMkLst>
          <pc:docMk/>
          <pc:sldMk cId="3440571687" sldId="359"/>
        </pc:sldMkLst>
        <pc:spChg chg="mod">
          <ac:chgData name="Jonathan Hudson" userId="f8f8b515-48f0-425a-9b2c-7a1cb9f57f80" providerId="ADAL" clId="{B29B9E13-D20C-456A-88FB-2391449CC48D}" dt="2021-04-30T19:49:48.985" v="618" actId="20577"/>
          <ac:spMkLst>
            <pc:docMk/>
            <pc:sldMk cId="3440571687" sldId="359"/>
            <ac:spMk id="3" creationId="{689BA8BE-2057-4DBF-BADF-3E047B130034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09845191" sldId="38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385820356" sldId="39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677641742" sldId="394"/>
        </pc:sldMkLst>
      </pc:sldChg>
      <pc:sldChg chg="modSp del mod">
        <pc:chgData name="Jonathan Hudson" userId="f8f8b515-48f0-425a-9b2c-7a1cb9f57f80" providerId="ADAL" clId="{B29B9E13-D20C-456A-88FB-2391449CC48D}" dt="2021-04-30T19:31:14.337" v="95" actId="6549"/>
        <pc:sldMkLst>
          <pc:docMk/>
          <pc:sldMk cId="3247541235" sldId="395"/>
        </pc:sldMkLst>
        <pc:spChg chg="mod">
          <ac:chgData name="Jonathan Hudson" userId="f8f8b515-48f0-425a-9b2c-7a1cb9f57f80" providerId="ADAL" clId="{B29B9E13-D20C-456A-88FB-2391449CC48D}" dt="2021-04-30T19:31:14.337" v="95" actId="6549"/>
          <ac:spMkLst>
            <pc:docMk/>
            <pc:sldMk cId="3247541235" sldId="395"/>
            <ac:spMk id="4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60620545" sldId="39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576190657" sldId="397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74942614" sldId="39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875826" sldId="40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69855279" sldId="401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264705141" sldId="40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71923185" sldId="40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845646806" sldId="405"/>
        </pc:sldMkLst>
      </pc:sldChg>
      <pc:sldChg chg="modSp del mod">
        <pc:chgData name="Jonathan Hudson" userId="f8f8b515-48f0-425a-9b2c-7a1cb9f57f80" providerId="ADAL" clId="{B29B9E13-D20C-456A-88FB-2391449CC48D}" dt="2021-04-30T19:31:33.045" v="96" actId="1076"/>
        <pc:sldMkLst>
          <pc:docMk/>
          <pc:sldMk cId="2409242168" sldId="407"/>
        </pc:sldMkLst>
        <pc:spChg chg="mod">
          <ac:chgData name="Jonathan Hudson" userId="f8f8b515-48f0-425a-9b2c-7a1cb9f57f80" providerId="ADAL" clId="{B29B9E13-D20C-456A-88FB-2391449CC48D}" dt="2021-04-30T19:31:33.045" v="96" actId="1076"/>
          <ac:spMkLst>
            <pc:docMk/>
            <pc:sldMk cId="2409242168" sldId="407"/>
            <ac:spMk id="8" creationId="{00000000-0000-0000-0000-000000000000}"/>
          </ac:spMkLst>
        </pc:spChg>
      </pc:sldChg>
      <pc:sldChg chg="addSp modSp del mod">
        <pc:chgData name="Jonathan Hudson" userId="f8f8b515-48f0-425a-9b2c-7a1cb9f57f80" providerId="ADAL" clId="{B29B9E13-D20C-456A-88FB-2391449CC48D}" dt="2021-04-30T19:33:20.795" v="112" actId="14100"/>
        <pc:sldMkLst>
          <pc:docMk/>
          <pc:sldMk cId="656147023" sldId="409"/>
        </pc:sldMkLst>
        <pc:spChg chg="add mod">
          <ac:chgData name="Jonathan Hudson" userId="f8f8b515-48f0-425a-9b2c-7a1cb9f57f80" providerId="ADAL" clId="{B29B9E13-D20C-456A-88FB-2391449CC48D}" dt="2021-04-30T19:33:20.795" v="112" actId="14100"/>
          <ac:spMkLst>
            <pc:docMk/>
            <pc:sldMk cId="656147023" sldId="409"/>
            <ac:spMk id="3" creationId="{407E05C0-660C-460F-B554-83F43429DB72}"/>
          </ac:spMkLst>
        </pc:spChg>
        <pc:picChg chg="mod ord">
          <ac:chgData name="Jonathan Hudson" userId="f8f8b515-48f0-425a-9b2c-7a1cb9f57f80" providerId="ADAL" clId="{B29B9E13-D20C-456A-88FB-2391449CC48D}" dt="2021-04-30T19:33:14.982" v="110" actId="167"/>
          <ac:picMkLst>
            <pc:docMk/>
            <pc:sldMk cId="656147023" sldId="409"/>
            <ac:picMk id="4" creationId="{7A254B6B-CB95-49C4-9012-E343D8BE63C1}"/>
          </ac:picMkLst>
        </pc:pic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12626074" sldId="41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662321690" sldId="42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623541074" sldId="42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3202863844" sldId="424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983523811" sldId="42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50774609" sldId="426"/>
        </pc:sldMkLst>
      </pc:sldChg>
      <pc:sldChg chg="addSp delSp modSp del mod">
        <pc:chgData name="Jonathan Hudson" userId="f8f8b515-48f0-425a-9b2c-7a1cb9f57f80" providerId="ADAL" clId="{B29B9E13-D20C-456A-88FB-2391449CC48D}" dt="2021-04-30T19:33:01.049" v="107" actId="14100"/>
        <pc:sldMkLst>
          <pc:docMk/>
          <pc:sldMk cId="2028479826" sldId="427"/>
        </pc:sldMkLst>
        <pc:spChg chg="add del mod">
          <ac:chgData name="Jonathan Hudson" userId="f8f8b515-48f0-425a-9b2c-7a1cb9f57f80" providerId="ADAL" clId="{B29B9E13-D20C-456A-88FB-2391449CC48D}" dt="2021-04-30T19:32:52.849" v="102"/>
          <ac:spMkLst>
            <pc:docMk/>
            <pc:sldMk cId="2028479826" sldId="427"/>
            <ac:spMk id="4" creationId="{A4C4AFE0-31D4-4747-9488-6FA22A98BB81}"/>
          </ac:spMkLst>
        </pc:spChg>
        <pc:spChg chg="add mod">
          <ac:chgData name="Jonathan Hudson" userId="f8f8b515-48f0-425a-9b2c-7a1cb9f57f80" providerId="ADAL" clId="{B29B9E13-D20C-456A-88FB-2391449CC48D}" dt="2021-04-30T19:33:01.049" v="107" actId="14100"/>
          <ac:spMkLst>
            <pc:docMk/>
            <pc:sldMk cId="2028479826" sldId="427"/>
            <ac:spMk id="5" creationId="{D06D86E0-B435-4CE6-BC1F-55CBE7ED8430}"/>
          </ac:spMkLst>
        </pc:spChg>
        <pc:picChg chg="mod">
          <ac:chgData name="Jonathan Hudson" userId="f8f8b515-48f0-425a-9b2c-7a1cb9f57f80" providerId="ADAL" clId="{B29B9E13-D20C-456A-88FB-2391449CC48D}" dt="2021-04-30T19:32:50.621" v="101" actId="1076"/>
          <ac:picMkLst>
            <pc:docMk/>
            <pc:sldMk cId="2028479826" sldId="427"/>
            <ac:picMk id="6" creationId="{F64E9BF0-924B-411F-AE18-9FF786555D5A}"/>
          </ac:picMkLst>
        </pc:picChg>
      </pc:sldChg>
      <pc:sldChg chg="addSp modSp del mod">
        <pc:chgData name="Jonathan Hudson" userId="f8f8b515-48f0-425a-9b2c-7a1cb9f57f80" providerId="ADAL" clId="{B29B9E13-D20C-456A-88FB-2391449CC48D}" dt="2021-04-30T19:34:05.651" v="117" actId="14100"/>
        <pc:sldMkLst>
          <pc:docMk/>
          <pc:sldMk cId="3191421237" sldId="428"/>
        </pc:sldMkLst>
        <pc:spChg chg="add mod">
          <ac:chgData name="Jonathan Hudson" userId="f8f8b515-48f0-425a-9b2c-7a1cb9f57f80" providerId="ADAL" clId="{B29B9E13-D20C-456A-88FB-2391449CC48D}" dt="2021-04-30T19:34:05.651" v="117" actId="14100"/>
          <ac:spMkLst>
            <pc:docMk/>
            <pc:sldMk cId="3191421237" sldId="428"/>
            <ac:spMk id="4" creationId="{EACDBA05-5686-44D7-94FC-8FECBA07599B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567152220" sldId="42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243969285" sldId="430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614240022" sldId="431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8953322" sldId="432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614772699" sldId="433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707758075" sldId="43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2421280426" sldId="435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034950576" sldId="43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973965613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106642792" sldId="436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43392171" sldId="437"/>
        </pc:sldMkLst>
      </pc:sldChg>
      <pc:sldChg chg="modSp del mod">
        <pc:chgData name="Jonathan Hudson" userId="f8f8b515-48f0-425a-9b2c-7a1cb9f57f80" providerId="ADAL" clId="{B29B9E13-D20C-456A-88FB-2391449CC48D}" dt="2021-04-30T19:34:33.977" v="118" actId="20577"/>
        <pc:sldMkLst>
          <pc:docMk/>
          <pc:sldMk cId="3821409256" sldId="437"/>
        </pc:sldMkLst>
        <pc:spChg chg="mod">
          <ac:chgData name="Jonathan Hudson" userId="f8f8b515-48f0-425a-9b2c-7a1cb9f57f80" providerId="ADAL" clId="{B29B9E13-D20C-456A-88FB-2391449CC48D}" dt="2021-04-30T19:34:33.977" v="118" actId="20577"/>
          <ac:spMkLst>
            <pc:docMk/>
            <pc:sldMk cId="3821409256" sldId="43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295302473" sldId="438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146523594" sldId="438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932634694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2030271068" sldId="439"/>
        </pc:sldMkLst>
      </pc:sldChg>
      <pc:sldChg chg="del">
        <pc:chgData name="Jonathan Hudson" userId="f8f8b515-48f0-425a-9b2c-7a1cb9f57f80" providerId="ADAL" clId="{B29B9E13-D20C-456A-88FB-2391449CC48D}" dt="2021-04-30T19:29:22.907" v="0" actId="47"/>
        <pc:sldMkLst>
          <pc:docMk/>
          <pc:sldMk cId="1021829728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172469765" sldId="440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48941957" sldId="441"/>
        </pc:sldMkLst>
      </pc:sldChg>
      <pc:sldChg chg="del ord">
        <pc:chgData name="Jonathan Hudson" userId="f8f8b515-48f0-425a-9b2c-7a1cb9f57f80" providerId="ADAL" clId="{B29B9E13-D20C-456A-88FB-2391449CC48D}" dt="2021-04-30T19:33:47.455" v="114"/>
        <pc:sldMkLst>
          <pc:docMk/>
          <pc:sldMk cId="233414565" sldId="442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058462771" sldId="443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590046158" sldId="444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1380503114" sldId="445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542419039" sldId="446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4081073081" sldId="447"/>
        </pc:sldMkLst>
      </pc:sldChg>
      <pc:sldChg chg="del">
        <pc:chgData name="Jonathan Hudson" userId="f8f8b515-48f0-425a-9b2c-7a1cb9f57f80" providerId="ADAL" clId="{B29B9E13-D20C-456A-88FB-2391449CC48D}" dt="2021-04-30T19:29:30.325" v="1"/>
        <pc:sldMkLst>
          <pc:docMk/>
          <pc:sldMk cId="3334505482" sldId="448"/>
        </pc:sldMkLst>
      </pc:sldChg>
      <pc:sldChg chg="add">
        <pc:chgData name="Jonathan Hudson" userId="f8f8b515-48f0-425a-9b2c-7a1cb9f57f80" providerId="ADAL" clId="{B29B9E13-D20C-456A-88FB-2391449CC48D}" dt="2021-04-30T19:31:10.850" v="94"/>
        <pc:sldMkLst>
          <pc:docMk/>
          <pc:sldMk cId="2946715974" sldId="449"/>
        </pc:sldMkLst>
      </pc:sldChg>
      <pc:sldChg chg="addSp delSp modSp add mod">
        <pc:chgData name="Jonathan Hudson" userId="f8f8b515-48f0-425a-9b2c-7a1cb9f57f80" providerId="ADAL" clId="{B29B9E13-D20C-456A-88FB-2391449CC48D}" dt="2021-04-30T19:52:45.132" v="670" actId="20577"/>
        <pc:sldMkLst>
          <pc:docMk/>
          <pc:sldMk cId="4100611751" sldId="450"/>
        </pc:sldMkLst>
        <pc:spChg chg="mod">
          <ac:chgData name="Jonathan Hudson" userId="f8f8b515-48f0-425a-9b2c-7a1cb9f57f80" providerId="ADAL" clId="{B29B9E13-D20C-456A-88FB-2391449CC48D}" dt="2021-04-30T19:49:12.932" v="591" actId="6549"/>
          <ac:spMkLst>
            <pc:docMk/>
            <pc:sldMk cId="4100611751" sldId="450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45.132" v="670" actId="20577"/>
          <ac:spMkLst>
            <pc:docMk/>
            <pc:sldMk cId="4100611751" sldId="450"/>
            <ac:spMk id="4" creationId="{3BC65F68-D379-465B-BF94-C2FCC72656B5}"/>
          </ac:spMkLst>
        </pc:spChg>
        <pc:spChg chg="add del mod">
          <ac:chgData name="Jonathan Hudson" userId="f8f8b515-48f0-425a-9b2c-7a1cb9f57f80" providerId="ADAL" clId="{B29B9E13-D20C-456A-88FB-2391449CC48D}" dt="2021-04-30T19:43:16.562" v="424" actId="478"/>
          <ac:spMkLst>
            <pc:docMk/>
            <pc:sldMk cId="4100611751" sldId="450"/>
            <ac:spMk id="5" creationId="{2EED59E9-830C-4B2E-B037-23AA5C5729C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6" creationId="{BA596CF9-1C3C-4718-874E-076F29993C77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7" creationId="{08D5DDD2-7C23-4445-9B72-CD1A729F20A1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8" creationId="{3E62375F-6E2B-4389-8F1A-1F44F8F78F2E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9" creationId="{236C2C41-87B0-4A7B-9ED5-FDE99D6162AF}"/>
          </ac:spMkLst>
        </pc:spChg>
        <pc:spChg chg="add mod">
          <ac:chgData name="Jonathan Hudson" userId="f8f8b515-48f0-425a-9b2c-7a1cb9f57f80" providerId="ADAL" clId="{B29B9E13-D20C-456A-88FB-2391449CC48D}" dt="2021-04-30T19:41:38.901" v="411" actId="164"/>
          <ac:spMkLst>
            <pc:docMk/>
            <pc:sldMk cId="4100611751" sldId="450"/>
            <ac:spMk id="10" creationId="{BE282120-EC40-428D-85A9-93AD855C3B20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4" creationId="{D5531A4F-7B48-47EC-8C4C-AEEB9AF7AC1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5" creationId="{90EAC030-272E-4701-AB0A-D89C78E122DF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7" creationId="{B3B12EDA-D8E4-4700-8A19-A1736CCBF789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19:49:15.875" v="592" actId="478"/>
          <ac:spMkLst>
            <pc:docMk/>
            <pc:sldMk cId="4100611751" sldId="450"/>
            <ac:spMk id="30" creationId="{7571D6D0-6207-46DA-8889-6B12C14AC264}"/>
          </ac:spMkLst>
        </pc:spChg>
        <pc:grpChg chg="add del mod">
          <ac:chgData name="Jonathan Hudson" userId="f8f8b515-48f0-425a-9b2c-7a1cb9f57f80" providerId="ADAL" clId="{B29B9E13-D20C-456A-88FB-2391449CC48D}" dt="2021-04-30T19:43:18.817" v="427" actId="478"/>
          <ac:grpSpMkLst>
            <pc:docMk/>
            <pc:sldMk cId="4100611751" sldId="450"/>
            <ac:grpSpMk id="11" creationId="{306DD7E1-7157-418F-A615-ABD21ABE192E}"/>
          </ac:grpSpMkLst>
        </pc:grpChg>
        <pc:cxnChg chg="add del mod">
          <ac:chgData name="Jonathan Hudson" userId="f8f8b515-48f0-425a-9b2c-7a1cb9f57f80" providerId="ADAL" clId="{B29B9E13-D20C-456A-88FB-2391449CC48D}" dt="2021-04-30T19:42:21.707" v="416" actId="478"/>
          <ac:cxnSpMkLst>
            <pc:docMk/>
            <pc:sldMk cId="4100611751" sldId="450"/>
            <ac:cxnSpMk id="13" creationId="{45A4D401-BCE6-44A0-A818-258E257DB268}"/>
          </ac:cxnSpMkLst>
        </pc:cxnChg>
        <pc:cxnChg chg="add del mod">
          <ac:chgData name="Jonathan Hudson" userId="f8f8b515-48f0-425a-9b2c-7a1cb9f57f80" providerId="ADAL" clId="{B29B9E13-D20C-456A-88FB-2391449CC48D}" dt="2021-04-30T19:42:18.880" v="415" actId="478"/>
          <ac:cxnSpMkLst>
            <pc:docMk/>
            <pc:sldMk cId="4100611751" sldId="450"/>
            <ac:cxnSpMk id="15" creationId="{E016DCF2-AECA-41F0-BB4C-C880C90DC483}"/>
          </ac:cxnSpMkLst>
        </pc:cxnChg>
        <pc:cxnChg chg="add del mod">
          <ac:chgData name="Jonathan Hudson" userId="f8f8b515-48f0-425a-9b2c-7a1cb9f57f80" providerId="ADAL" clId="{B29B9E13-D20C-456A-88FB-2391449CC48D}" dt="2021-04-30T19:42:34.688" v="418" actId="11529"/>
          <ac:cxnSpMkLst>
            <pc:docMk/>
            <pc:sldMk cId="4100611751" sldId="450"/>
            <ac:cxnSpMk id="17" creationId="{72B3114B-4CD4-450E-8DBF-7D885975A388}"/>
          </ac:cxnSpMkLst>
        </pc:cxnChg>
        <pc:cxnChg chg="add del mod">
          <ac:chgData name="Jonathan Hudson" userId="f8f8b515-48f0-425a-9b2c-7a1cb9f57f80" providerId="ADAL" clId="{B29B9E13-D20C-456A-88FB-2391449CC48D}" dt="2021-04-30T19:43:20.024" v="429" actId="478"/>
          <ac:cxnSpMkLst>
            <pc:docMk/>
            <pc:sldMk cId="4100611751" sldId="450"/>
            <ac:cxnSpMk id="19" creationId="{5328F27F-1D67-4BDC-AFDB-0AFB13801885}"/>
          </ac:cxnSpMkLst>
        </pc:cxnChg>
        <pc:cxnChg chg="add del mod">
          <ac:chgData name="Jonathan Hudson" userId="f8f8b515-48f0-425a-9b2c-7a1cb9f57f80" providerId="ADAL" clId="{B29B9E13-D20C-456A-88FB-2391449CC48D}" dt="2021-04-30T19:43:19.520" v="428" actId="478"/>
          <ac:cxnSpMkLst>
            <pc:docMk/>
            <pc:sldMk cId="4100611751" sldId="450"/>
            <ac:cxnSpMk id="20" creationId="{15288A6C-C485-4551-A95C-985DB348430F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2" creationId="{CB4848B2-5D95-4F39-BBF9-E633FAAE748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3" creationId="{A6D2B1C1-A4A1-457F-9559-E88A0714B43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6" creationId="{1BE1E88C-D905-4A60-8F66-4663E85F27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39" creationId="{AE477F44-CDDF-4924-8C38-6EB6C5CAB644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19:49:15.875" v="592" actId="478"/>
          <ac:cxnSpMkLst>
            <pc:docMk/>
            <pc:sldMk cId="4100611751" sldId="450"/>
            <ac:cxnSpMk id="50" creationId="{E27D01A4-67E7-4159-8612-3D29A43F5309}"/>
          </ac:cxnSpMkLst>
        </pc:cxnChg>
      </pc:sldChg>
      <pc:sldChg chg="delSp modSp add mod">
        <pc:chgData name="Jonathan Hudson" userId="f8f8b515-48f0-425a-9b2c-7a1cb9f57f80" providerId="ADAL" clId="{B29B9E13-D20C-456A-88FB-2391449CC48D}" dt="2021-04-30T19:50:37.649" v="634" actId="20577"/>
        <pc:sldMkLst>
          <pc:docMk/>
          <pc:sldMk cId="2555367614" sldId="451"/>
        </pc:sldMkLst>
        <pc:spChg chg="mod">
          <ac:chgData name="Jonathan Hudson" userId="f8f8b515-48f0-425a-9b2c-7a1cb9f57f80" providerId="ADAL" clId="{B29B9E13-D20C-456A-88FB-2391449CC48D}" dt="2021-04-30T19:50:37.649" v="634" actId="20577"/>
          <ac:spMkLst>
            <pc:docMk/>
            <pc:sldMk cId="2555367614" sldId="451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19:50:15.024" v="619" actId="478"/>
          <ac:spMkLst>
            <pc:docMk/>
            <pc:sldMk cId="2555367614" sldId="451"/>
            <ac:spMk id="4" creationId="{3BC65F68-D379-465B-BF94-C2FCC72656B5}"/>
          </ac:spMkLst>
        </pc:spChg>
      </pc:sldChg>
      <pc:sldChg chg="modSp add mod">
        <pc:chgData name="Jonathan Hudson" userId="f8f8b515-48f0-425a-9b2c-7a1cb9f57f80" providerId="ADAL" clId="{B29B9E13-D20C-456A-88FB-2391449CC48D}" dt="2021-04-30T19:52:57.308" v="671" actId="1582"/>
        <pc:sldMkLst>
          <pc:docMk/>
          <pc:sldMk cId="2298522328" sldId="452"/>
        </pc:sldMkLst>
        <pc:spChg chg="mod">
          <ac:chgData name="Jonathan Hudson" userId="f8f8b515-48f0-425a-9b2c-7a1cb9f57f80" providerId="ADAL" clId="{B29B9E13-D20C-456A-88FB-2391449CC48D}" dt="2021-04-30T19:51:11.323" v="639" actId="20577"/>
          <ac:spMkLst>
            <pc:docMk/>
            <pc:sldMk cId="2298522328" sldId="452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2:57.308" v="671" actId="1582"/>
          <ac:spMkLst>
            <pc:docMk/>
            <pc:sldMk cId="2298522328" sldId="452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1:52.719" v="643" actId="208"/>
          <ac:spMkLst>
            <pc:docMk/>
            <pc:sldMk cId="2298522328" sldId="452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1:56.242" v="644" actId="208"/>
          <ac:spMkLst>
            <pc:docMk/>
            <pc:sldMk cId="2298522328" sldId="452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2" creationId="{CB4848B2-5D95-4F39-BBF9-E633FAAE748C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44" creationId="{F47627AE-25B3-40AF-93BC-D3A2FA228DC2}"/>
          </ac:cxnSpMkLst>
        </pc:cxnChg>
        <pc:cxnChg chg="mod">
          <ac:chgData name="Jonathan Hudson" userId="f8f8b515-48f0-425a-9b2c-7a1cb9f57f80" providerId="ADAL" clId="{B29B9E13-D20C-456A-88FB-2391449CC48D}" dt="2021-04-30T19:51:28.571" v="641" actId="208"/>
          <ac:cxnSpMkLst>
            <pc:docMk/>
            <pc:sldMk cId="2298522328" sldId="452"/>
            <ac:cxnSpMk id="50" creationId="{E27D01A4-67E7-4159-8612-3D29A43F5309}"/>
          </ac:cxnSpMkLst>
        </pc:cxnChg>
      </pc:sldChg>
      <pc:sldChg chg="add del">
        <pc:chgData name="Jonathan Hudson" userId="f8f8b515-48f0-425a-9b2c-7a1cb9f57f80" providerId="ADAL" clId="{B29B9E13-D20C-456A-88FB-2391449CC48D}" dt="2021-04-30T19:56:10.671" v="688" actId="47"/>
        <pc:sldMkLst>
          <pc:docMk/>
          <pc:sldMk cId="3490050769" sldId="453"/>
        </pc:sldMkLst>
      </pc:sldChg>
      <pc:sldChg chg="modSp add mod">
        <pc:chgData name="Jonathan Hudson" userId="f8f8b515-48f0-425a-9b2c-7a1cb9f57f80" providerId="ADAL" clId="{B29B9E13-D20C-456A-88FB-2391449CC48D}" dt="2021-04-30T19:53:36.678" v="675" actId="1582"/>
        <pc:sldMkLst>
          <pc:docMk/>
          <pc:sldMk cId="4052634300" sldId="454"/>
        </pc:sldMkLst>
        <pc:spChg chg="mod">
          <ac:chgData name="Jonathan Hudson" userId="f8f8b515-48f0-425a-9b2c-7a1cb9f57f80" providerId="ADAL" clId="{B29B9E13-D20C-456A-88FB-2391449CC48D}" dt="2021-04-30T19:52:06.531" v="648" actId="20577"/>
          <ac:spMkLst>
            <pc:docMk/>
            <pc:sldMk cId="4052634300" sldId="454"/>
            <ac:spMk id="3" creationId="{78466072-9E80-4E25-9BA4-332BDA6D48F7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19:53:11.426" v="672" actId="1582"/>
          <ac:spMkLst>
            <pc:docMk/>
            <pc:sldMk cId="4052634300" sldId="454"/>
            <ac:spMk id="25" creationId="{90EAC030-272E-4701-AB0A-D89C78E122DF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6" creationId="{47499D51-9639-4AB0-BD31-FFDB8BEEE365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7" creationId="{B3B12EDA-D8E4-4700-8A19-A1736CCBF789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8" creationId="{54139856-87E3-444C-A15B-7014CA3C48DB}"/>
          </ac:spMkLst>
        </pc:spChg>
        <pc:spChg chg="mod">
          <ac:chgData name="Jonathan Hudson" userId="f8f8b515-48f0-425a-9b2c-7a1cb9f57f80" providerId="ADAL" clId="{B29B9E13-D20C-456A-88FB-2391449CC48D}" dt="2021-04-30T19:53:36.678" v="675" actId="1582"/>
          <ac:spMkLst>
            <pc:docMk/>
            <pc:sldMk cId="4052634300" sldId="454"/>
            <ac:spMk id="29" creationId="{03A4406A-09F7-4C95-AFB6-5C771EDCDCFD}"/>
          </ac:spMkLst>
        </pc:spChg>
        <pc:spChg chg="mod">
          <ac:chgData name="Jonathan Hudson" userId="f8f8b515-48f0-425a-9b2c-7a1cb9f57f80" providerId="ADAL" clId="{B29B9E13-D20C-456A-88FB-2391449CC48D}" dt="2021-04-30T19:53:22.743" v="674" actId="208"/>
          <ac:spMkLst>
            <pc:docMk/>
            <pc:sldMk cId="4052634300" sldId="454"/>
            <ac:spMk id="30" creationId="{7571D6D0-6207-46DA-8889-6B12C14AC264}"/>
          </ac:spMkLst>
        </pc:sp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3" creationId="{A6D2B1C1-A4A1-457F-9559-E88A0714B43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36" creationId="{1BE1E88C-D905-4A60-8F66-4663E85F276E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6" creationId="{5CFBEC84-FD78-487F-B270-1308EBBA87EC}"/>
          </ac:cxnSpMkLst>
        </pc:cxnChg>
        <pc:cxnChg chg="mod">
          <ac:chgData name="Jonathan Hudson" userId="f8f8b515-48f0-425a-9b2c-7a1cb9f57f80" providerId="ADAL" clId="{B29B9E13-D20C-456A-88FB-2391449CC48D}" dt="2021-04-30T19:52:15.476" v="649" actId="208"/>
          <ac:cxnSpMkLst>
            <pc:docMk/>
            <pc:sldMk cId="4052634300" sldId="454"/>
            <ac:cxnSpMk id="49" creationId="{7E745088-54F9-4088-8BE3-D75D91B7036E}"/>
          </ac:cxnSpMkLst>
        </pc:cxnChg>
      </pc:sldChg>
      <pc:sldChg chg="addSp modSp add mod">
        <pc:chgData name="Jonathan Hudson" userId="f8f8b515-48f0-425a-9b2c-7a1cb9f57f80" providerId="ADAL" clId="{B29B9E13-D20C-456A-88FB-2391449CC48D}" dt="2021-04-30T19:54:47.471" v="687" actId="1076"/>
        <pc:sldMkLst>
          <pc:docMk/>
          <pc:sldMk cId="2897329164" sldId="455"/>
        </pc:sldMkLst>
        <pc:spChg chg="mod">
          <ac:chgData name="Jonathan Hudson" userId="f8f8b515-48f0-425a-9b2c-7a1cb9f57f80" providerId="ADAL" clId="{B29B9E13-D20C-456A-88FB-2391449CC48D}" dt="2021-04-30T19:54:03.700" v="680" actId="207"/>
          <ac:spMkLst>
            <pc:docMk/>
            <pc:sldMk cId="2897329164" sldId="455"/>
            <ac:spMk id="3" creationId="{78466072-9E80-4E25-9BA4-332BDA6D48F7}"/>
          </ac:spMkLst>
        </pc:sp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19" creationId="{5EF3FDFE-6BCC-49D2-A68D-6B63D278B85F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0" creationId="{5D8116CA-7A9B-4118-BE90-829F27ED8BE7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1" creationId="{AE3FA521-8920-4122-873B-95437016393E}"/>
          </ac:cxnSpMkLst>
        </pc:cxnChg>
        <pc:cxnChg chg="add mod">
          <ac:chgData name="Jonathan Hudson" userId="f8f8b515-48f0-425a-9b2c-7a1cb9f57f80" providerId="ADAL" clId="{B29B9E13-D20C-456A-88FB-2391449CC48D}" dt="2021-04-30T19:54:35.403" v="684" actId="1076"/>
          <ac:cxnSpMkLst>
            <pc:docMk/>
            <pc:sldMk cId="2897329164" sldId="455"/>
            <ac:cxnSpMk id="22" creationId="{19A9732D-05B5-483A-BB6D-CC247E556846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23" creationId="{1E35EA6D-9971-4FC6-B0A0-64D383774A07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1" creationId="{9BCECCE7-EECB-4B24-8DF4-5347B2576A33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4" creationId="{AE5B14AC-2DAD-452B-AC24-D617946BFB54}"/>
          </ac:cxnSpMkLst>
        </pc:cxnChg>
        <pc:cxnChg chg="add mod">
          <ac:chgData name="Jonathan Hudson" userId="f8f8b515-48f0-425a-9b2c-7a1cb9f57f80" providerId="ADAL" clId="{B29B9E13-D20C-456A-88FB-2391449CC48D}" dt="2021-04-30T19:54:47.471" v="687" actId="1076"/>
          <ac:cxnSpMkLst>
            <pc:docMk/>
            <pc:sldMk cId="2897329164" sldId="455"/>
            <ac:cxnSpMk id="35" creationId="{3BBDF267-D888-43C4-85BF-81D447CF87B1}"/>
          </ac:cxnSpMkLst>
        </pc:cxnChg>
      </pc:sldChg>
      <pc:sldChg chg="add del">
        <pc:chgData name="Jonathan Hudson" userId="f8f8b515-48f0-425a-9b2c-7a1cb9f57f80" providerId="ADAL" clId="{B29B9E13-D20C-456A-88FB-2391449CC48D}" dt="2021-04-30T19:53:42.137" v="677" actId="47"/>
        <pc:sldMkLst>
          <pc:docMk/>
          <pc:sldMk cId="4245166859" sldId="455"/>
        </pc:sldMkLst>
      </pc:sldChg>
      <pc:sldChg chg="addSp delSp modSp add mod">
        <pc:chgData name="Jonathan Hudson" userId="f8f8b515-48f0-425a-9b2c-7a1cb9f57f80" providerId="ADAL" clId="{B29B9E13-D20C-456A-88FB-2391449CC48D}" dt="2021-04-30T20:07:02.683" v="902" actId="20577"/>
        <pc:sldMkLst>
          <pc:docMk/>
          <pc:sldMk cId="2208314774" sldId="456"/>
        </pc:sldMkLst>
        <pc:spChg chg="mod">
          <ac:chgData name="Jonathan Hudson" userId="f8f8b515-48f0-425a-9b2c-7a1cb9f57f80" providerId="ADAL" clId="{B29B9E13-D20C-456A-88FB-2391449CC48D}" dt="2021-04-30T20:07:02.683" v="902" actId="20577"/>
          <ac:spMkLst>
            <pc:docMk/>
            <pc:sldMk cId="2208314774" sldId="456"/>
            <ac:spMk id="2" creationId="{2EB23A04-E953-4530-B2D5-8E7F4CBFC764}"/>
          </ac:spMkLst>
        </pc:spChg>
        <pc:spChg chg="mod">
          <ac:chgData name="Jonathan Hudson" userId="f8f8b515-48f0-425a-9b2c-7a1cb9f57f80" providerId="ADAL" clId="{B29B9E13-D20C-456A-88FB-2391449CC48D}" dt="2021-04-30T20:06:29.868" v="899" actId="20577"/>
          <ac:spMkLst>
            <pc:docMk/>
            <pc:sldMk cId="2208314774" sldId="456"/>
            <ac:spMk id="3" creationId="{78466072-9E80-4E25-9BA4-332BDA6D48F7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4" creationId="{D5531A4F-7B48-47EC-8C4C-AEEB9AF7AC1D}"/>
          </ac:spMkLst>
        </pc:spChg>
        <pc:spChg chg="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5" creationId="{90EAC030-272E-4701-AB0A-D89C78E122DF}"/>
          </ac:spMkLst>
        </pc:spChg>
        <pc:spChg chg="del">
          <ac:chgData name="Jonathan Hudson" userId="f8f8b515-48f0-425a-9b2c-7a1cb9f57f80" providerId="ADAL" clId="{B29B9E13-D20C-456A-88FB-2391449CC48D}" dt="2021-04-30T20:05:10.981" v="834" actId="478"/>
          <ac:spMkLst>
            <pc:docMk/>
            <pc:sldMk cId="2208314774" sldId="456"/>
            <ac:spMk id="26" creationId="{47499D51-9639-4AB0-BD31-FFDB8BEEE365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7" creationId="{B3B12EDA-D8E4-4700-8A19-A1736CCBF789}"/>
          </ac:spMkLst>
        </pc:spChg>
        <pc:spChg chg="del">
          <ac:chgData name="Jonathan Hudson" userId="f8f8b515-48f0-425a-9b2c-7a1cb9f57f80" providerId="ADAL" clId="{B29B9E13-D20C-456A-88FB-2391449CC48D}" dt="2021-04-30T20:05:12.025" v="835" actId="478"/>
          <ac:spMkLst>
            <pc:docMk/>
            <pc:sldMk cId="2208314774" sldId="456"/>
            <ac:spMk id="28" creationId="{54139856-87E3-444C-A15B-7014CA3C48DB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29" creationId="{03A4406A-09F7-4C95-AFB6-5C771EDCDCFD}"/>
          </ac:spMkLst>
        </pc:spChg>
        <pc:spChg chg="add del mod">
          <ac:chgData name="Jonathan Hudson" userId="f8f8b515-48f0-425a-9b2c-7a1cb9f57f80" providerId="ADAL" clId="{B29B9E13-D20C-456A-88FB-2391449CC48D}" dt="2021-04-30T20:05:55.599" v="884" actId="208"/>
          <ac:spMkLst>
            <pc:docMk/>
            <pc:sldMk cId="2208314774" sldId="456"/>
            <ac:spMk id="30" creationId="{7571D6D0-6207-46DA-8889-6B12C14AC264}"/>
          </ac:spMkLst>
        </pc:sp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19" creationId="{5EF3FDFE-6BCC-49D2-A68D-6B63D278B85F}"/>
          </ac:cxnSpMkLst>
        </pc:cxnChg>
        <pc:cxnChg chg="del">
          <ac:chgData name="Jonathan Hudson" userId="f8f8b515-48f0-425a-9b2c-7a1cb9f57f80" providerId="ADAL" clId="{B29B9E13-D20C-456A-88FB-2391449CC48D}" dt="2021-04-30T20:05:12.385" v="836" actId="478"/>
          <ac:cxnSpMkLst>
            <pc:docMk/>
            <pc:sldMk cId="2208314774" sldId="456"/>
            <ac:cxnSpMk id="20" creationId="{5D8116CA-7A9B-4118-BE90-829F27ED8BE7}"/>
          </ac:cxnSpMkLst>
        </pc:cxnChg>
        <pc:cxnChg chg="add del">
          <ac:chgData name="Jonathan Hudson" userId="f8f8b515-48f0-425a-9b2c-7a1cb9f57f80" providerId="ADAL" clId="{B29B9E13-D20C-456A-88FB-2391449CC48D}" dt="2021-04-30T20:05:43.089" v="880" actId="478"/>
          <ac:cxnSpMkLst>
            <pc:docMk/>
            <pc:sldMk cId="2208314774" sldId="456"/>
            <ac:cxnSpMk id="21" creationId="{AE3FA521-8920-4122-873B-95437016393E}"/>
          </ac:cxnSpMkLst>
        </pc:cxnChg>
        <pc:cxnChg chg="add del">
          <ac:chgData name="Jonathan Hudson" userId="f8f8b515-48f0-425a-9b2c-7a1cb9f57f80" providerId="ADAL" clId="{B29B9E13-D20C-456A-88FB-2391449CC48D}" dt="2021-04-30T20:05:44.779" v="881" actId="478"/>
          <ac:cxnSpMkLst>
            <pc:docMk/>
            <pc:sldMk cId="2208314774" sldId="456"/>
            <ac:cxnSpMk id="22" creationId="{19A9732D-05B5-483A-BB6D-CC247E556846}"/>
          </ac:cxnSpMkLst>
        </pc:cxnChg>
        <pc:cxnChg chg="del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23" creationId="{1E35EA6D-9971-4FC6-B0A0-64D383774A07}"/>
          </ac:cxnSpMkLst>
        </pc:cxnChg>
        <pc:cxnChg chg="del">
          <ac:chgData name="Jonathan Hudson" userId="f8f8b515-48f0-425a-9b2c-7a1cb9f57f80" providerId="ADAL" clId="{B29B9E13-D20C-456A-88FB-2391449CC48D}" dt="2021-04-30T20:05:14.321" v="839" actId="478"/>
          <ac:cxnSpMkLst>
            <pc:docMk/>
            <pc:sldMk cId="2208314774" sldId="456"/>
            <ac:cxnSpMk id="31" creationId="{9BCECCE7-EECB-4B24-8DF4-5347B2576A33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2" creationId="{CB4848B2-5D95-4F39-BBF9-E633FAAE748C}"/>
          </ac:cxnSpMkLst>
        </pc:cxnChg>
        <pc:cxnChg chg="del mod">
          <ac:chgData name="Jonathan Hudson" userId="f8f8b515-48f0-425a-9b2c-7a1cb9f57f80" providerId="ADAL" clId="{B29B9E13-D20C-456A-88FB-2391449CC48D}" dt="2021-04-30T20:05:10.981" v="834" actId="478"/>
          <ac:cxnSpMkLst>
            <pc:docMk/>
            <pc:sldMk cId="2208314774" sldId="456"/>
            <ac:cxnSpMk id="33" creationId="{A6D2B1C1-A4A1-457F-9559-E88A0714B43C}"/>
          </ac:cxnSpMkLst>
        </pc:cxnChg>
        <pc:cxnChg chg="add del">
          <ac:chgData name="Jonathan Hudson" userId="f8f8b515-48f0-425a-9b2c-7a1cb9f57f80" providerId="ADAL" clId="{B29B9E13-D20C-456A-88FB-2391449CC48D}" dt="2021-04-30T20:05:42.545" v="879" actId="478"/>
          <ac:cxnSpMkLst>
            <pc:docMk/>
            <pc:sldMk cId="2208314774" sldId="456"/>
            <ac:cxnSpMk id="34" creationId="{AE5B14AC-2DAD-452B-AC24-D617946BFB54}"/>
          </ac:cxnSpMkLst>
        </pc:cxnChg>
        <pc:cxnChg chg="add del">
          <ac:chgData name="Jonathan Hudson" userId="f8f8b515-48f0-425a-9b2c-7a1cb9f57f80" providerId="ADAL" clId="{B29B9E13-D20C-456A-88FB-2391449CC48D}" dt="2021-04-30T20:05:45.265" v="882" actId="478"/>
          <ac:cxnSpMkLst>
            <pc:docMk/>
            <pc:sldMk cId="2208314774" sldId="456"/>
            <ac:cxnSpMk id="35" creationId="{3BBDF267-D888-43C4-85BF-81D447CF87B1}"/>
          </ac:cxnSpMkLst>
        </pc:cxnChg>
        <pc:cxnChg chg="del mod">
          <ac:chgData name="Jonathan Hudson" userId="f8f8b515-48f0-425a-9b2c-7a1cb9f57f80" providerId="ADAL" clId="{B29B9E13-D20C-456A-88FB-2391449CC48D}" dt="2021-04-30T20:05:12.969" v="837" actId="478"/>
          <ac:cxnSpMkLst>
            <pc:docMk/>
            <pc:sldMk cId="2208314774" sldId="456"/>
            <ac:cxnSpMk id="36" creationId="{1BE1E88C-D905-4A60-8F66-4663E85F276E}"/>
          </ac:cxnSpMkLst>
        </pc:cxnChg>
        <pc:cxnChg chg="del mod">
          <ac:chgData name="Jonathan Hudson" userId="f8f8b515-48f0-425a-9b2c-7a1cb9f57f80" providerId="ADAL" clId="{B29B9E13-D20C-456A-88FB-2391449CC48D}" dt="2021-04-30T20:05:13.697" v="838" actId="478"/>
          <ac:cxnSpMkLst>
            <pc:docMk/>
            <pc:sldMk cId="2208314774" sldId="456"/>
            <ac:cxnSpMk id="39" creationId="{AE477F44-CDDF-4924-8C38-6EB6C5CAB644}"/>
          </ac:cxnSpMkLst>
        </pc:cxnChg>
        <pc:cxnChg chg="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4" creationId="{F47627AE-25B3-40AF-93BC-D3A2FA228DC2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6" creationId="{5CFBEC84-FD78-487F-B270-1308EBBA87EC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49" creationId="{7E745088-54F9-4088-8BE3-D75D91B7036E}"/>
          </ac:cxnSpMkLst>
        </pc:cxnChg>
        <pc:cxnChg chg="add del mod">
          <ac:chgData name="Jonathan Hudson" userId="f8f8b515-48f0-425a-9b2c-7a1cb9f57f80" providerId="ADAL" clId="{B29B9E13-D20C-456A-88FB-2391449CC48D}" dt="2021-04-30T20:05:55.599" v="884" actId="208"/>
          <ac:cxnSpMkLst>
            <pc:docMk/>
            <pc:sldMk cId="2208314774" sldId="456"/>
            <ac:cxnSpMk id="50" creationId="{E27D01A4-67E7-4159-8612-3D29A43F5309}"/>
          </ac:cxnSpMkLst>
        </pc:cxnChg>
      </pc:sldChg>
      <pc:sldMasterChg chg="del delSldLayout">
        <pc:chgData name="Jonathan Hudson" userId="f8f8b515-48f0-425a-9b2c-7a1cb9f57f80" providerId="ADAL" clId="{B29B9E13-D20C-456A-88FB-2391449CC48D}" dt="2021-04-30T19:29:22.907" v="0" actId="47"/>
        <pc:sldMasterMkLst>
          <pc:docMk/>
          <pc:sldMasterMk cId="377654453" sldId="2147483680"/>
        </pc:sldMasterMkLst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876313204" sldId="214748368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96992010" sldId="214748368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318430952" sldId="214748368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27419891" sldId="214748368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09531002" sldId="214748368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635381164" sldId="214748368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462669469" sldId="214748368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508098" sldId="214748368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642507607" sldId="2147483689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753151167" sldId="2147483690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1582222942" sldId="2147483691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849329923" sldId="2147483692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62090047" sldId="2147483693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18833950" sldId="2147483694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196438903" sldId="2147483695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236428165" sldId="2147483696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542582088" sldId="2147483697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2691825991" sldId="2147483698"/>
          </pc:sldLayoutMkLst>
        </pc:sldLayoutChg>
        <pc:sldLayoutChg chg="del">
          <pc:chgData name="Jonathan Hudson" userId="f8f8b515-48f0-425a-9b2c-7a1cb9f57f80" providerId="ADAL" clId="{B29B9E13-D20C-456A-88FB-2391449CC48D}" dt="2021-04-30T19:29:22.907" v="0" actId="47"/>
          <pc:sldLayoutMkLst>
            <pc:docMk/>
            <pc:sldMasterMk cId="377654453" sldId="2147483680"/>
            <pc:sldLayoutMk cId="3185627910" sldId="2147483699"/>
          </pc:sldLayoutMkLst>
        </pc:sldLayoutChg>
      </pc:sldMasterChg>
    </pc:docChg>
  </pc:docChgLst>
  <pc:docChgLst>
    <pc:chgData name="Jonathan Hudson" userId="f8f8b515-48f0-425a-9b2c-7a1cb9f57f80" providerId="ADAL" clId="{92808723-E595-462C-A44C-E69615D2C88A}"/>
    <pc:docChg chg="undo custSel modSld">
      <pc:chgData name="Jonathan Hudson" userId="f8f8b515-48f0-425a-9b2c-7a1cb9f57f80" providerId="ADAL" clId="{92808723-E595-462C-A44C-E69615D2C88A}" dt="2023-02-13T19:12:52.376" v="27" actId="113"/>
      <pc:docMkLst>
        <pc:docMk/>
      </pc:docMkLst>
      <pc:sldChg chg="modSp mod">
        <pc:chgData name="Jonathan Hudson" userId="f8f8b515-48f0-425a-9b2c-7a1cb9f57f80" providerId="ADAL" clId="{92808723-E595-462C-A44C-E69615D2C88A}" dt="2023-02-13T19:12:52.376" v="27" actId="113"/>
        <pc:sldMkLst>
          <pc:docMk/>
          <pc:sldMk cId="1885550338" sldId="438"/>
        </pc:sldMkLst>
        <pc:spChg chg="mod">
          <ac:chgData name="Jonathan Hudson" userId="f8f8b515-48f0-425a-9b2c-7a1cb9f57f80" providerId="ADAL" clId="{92808723-E595-462C-A44C-E69615D2C88A}" dt="2023-02-13T19:12:52.376" v="27" actId="113"/>
          <ac:spMkLst>
            <pc:docMk/>
            <pc:sldMk cId="1885550338" sldId="438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92808723-E595-462C-A44C-E69615D2C88A}" dt="2023-02-09T23:25:41.343" v="23" actId="1076"/>
        <pc:sldMkLst>
          <pc:docMk/>
          <pc:sldMk cId="981219687" sldId="440"/>
        </pc:sldMkLst>
        <pc:spChg chg="mod">
          <ac:chgData name="Jonathan Hudson" userId="f8f8b515-48f0-425a-9b2c-7a1cb9f57f80" providerId="ADAL" clId="{92808723-E595-462C-A44C-E69615D2C88A}" dt="2023-02-09T23:25:41.343" v="23" actId="1076"/>
          <ac:spMkLst>
            <pc:docMk/>
            <pc:sldMk cId="981219687" sldId="440"/>
            <ac:spMk id="4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05E2568B-3538-49C7-AAD7-91759296B5AA}"/>
    <pc:docChg chg="undo custSel addSld delSld modSld">
      <pc:chgData name="Jonathan Hudson" userId="f8f8b515-48f0-425a-9b2c-7a1cb9f57f80" providerId="ADAL" clId="{05E2568B-3538-49C7-AAD7-91759296B5AA}" dt="2021-08-27T19:32:27.747" v="194"/>
      <pc:docMkLst>
        <pc:docMk/>
      </pc:docMkLst>
      <pc:sldChg chg="modSp mod">
        <pc:chgData name="Jonathan Hudson" userId="f8f8b515-48f0-425a-9b2c-7a1cb9f57f80" providerId="ADAL" clId="{05E2568B-3538-49C7-AAD7-91759296B5AA}" dt="2021-08-27T19:24:40.975" v="191"/>
        <pc:sldMkLst>
          <pc:docMk/>
          <pc:sldMk cId="1814768217" sldId="256"/>
        </pc:sldMkLst>
        <pc:spChg chg="mod">
          <ac:chgData name="Jonathan Hudson" userId="f8f8b515-48f0-425a-9b2c-7a1cb9f57f80" providerId="ADAL" clId="{05E2568B-3538-49C7-AAD7-91759296B5AA}" dt="2021-08-27T19:24:40.975" v="191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05E2568B-3538-49C7-AAD7-91759296B5AA}" dt="2021-08-25T17:47:59.335" v="190" actId="20577"/>
          <ac:spMkLst>
            <pc:docMk/>
            <pc:sldMk cId="1814768217" sldId="256"/>
            <ac:spMk id="5" creationId="{3C60EEBA-A79C-0F4C-9377-12B2BF071122}"/>
          </ac:spMkLst>
        </pc:spChg>
      </pc:sldChg>
      <pc:sldChg chg="addSp delSp modSp mod">
        <pc:chgData name="Jonathan Hudson" userId="f8f8b515-48f0-425a-9b2c-7a1cb9f57f80" providerId="ADAL" clId="{05E2568B-3538-49C7-AAD7-91759296B5AA}" dt="2021-08-27T19:32:27.747" v="194"/>
        <pc:sldMkLst>
          <pc:docMk/>
          <pc:sldMk cId="561393562" sldId="271"/>
        </pc:sldMkLst>
        <pc:spChg chg="mod">
          <ac:chgData name="Jonathan Hudson" userId="f8f8b515-48f0-425a-9b2c-7a1cb9f57f80" providerId="ADAL" clId="{05E2568B-3538-49C7-AAD7-91759296B5AA}" dt="2021-08-27T19:32:27.747" v="194"/>
          <ac:spMkLst>
            <pc:docMk/>
            <pc:sldMk cId="561393562" sldId="271"/>
            <ac:spMk id="3" creationId="{D11239FE-FADD-DC45-BE84-77F105C2A497}"/>
          </ac:spMkLst>
        </pc:spChg>
        <pc:spChg chg="add del">
          <ac:chgData name="Jonathan Hudson" userId="f8f8b515-48f0-425a-9b2c-7a1cb9f57f80" providerId="ADAL" clId="{05E2568B-3538-49C7-AAD7-91759296B5AA}" dt="2021-08-27T19:32:26.805" v="193" actId="22"/>
          <ac:spMkLst>
            <pc:docMk/>
            <pc:sldMk cId="561393562" sldId="271"/>
            <ac:spMk id="5" creationId="{33F0EF90-E295-41F6-8B9C-4E9D7A6E48E5}"/>
          </ac:spMkLst>
        </pc:spChg>
      </pc:sldChg>
      <pc:sldChg chg="modSp mod">
        <pc:chgData name="Jonathan Hudson" userId="f8f8b515-48f0-425a-9b2c-7a1cb9f57f80" providerId="ADAL" clId="{05E2568B-3538-49C7-AAD7-91759296B5AA}" dt="2021-08-25T17:46:06.317" v="144" actId="6549"/>
        <pc:sldMkLst>
          <pc:docMk/>
          <pc:sldMk cId="1885550338" sldId="438"/>
        </pc:sldMkLst>
        <pc:spChg chg="mod">
          <ac:chgData name="Jonathan Hudson" userId="f8f8b515-48f0-425a-9b2c-7a1cb9f57f80" providerId="ADAL" clId="{05E2568B-3538-49C7-AAD7-91759296B5AA}" dt="2021-08-25T17:45:36.376" v="130" actId="20577"/>
          <ac:spMkLst>
            <pc:docMk/>
            <pc:sldMk cId="1885550338" sldId="438"/>
            <ac:spMk id="3" creationId="{00000000-0000-0000-0000-000000000000}"/>
          </ac:spMkLst>
        </pc:spChg>
        <pc:spChg chg="mod">
          <ac:chgData name="Jonathan Hudson" userId="f8f8b515-48f0-425a-9b2c-7a1cb9f57f80" providerId="ADAL" clId="{05E2568B-3538-49C7-AAD7-91759296B5AA}" dt="2021-08-25T17:46:06.317" v="144" actId="6549"/>
          <ac:spMkLst>
            <pc:docMk/>
            <pc:sldMk cId="1885550338" sldId="438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05E2568B-3538-49C7-AAD7-91759296B5AA}" dt="2021-08-25T17:44:18.631" v="28" actId="20577"/>
        <pc:sldMkLst>
          <pc:docMk/>
          <pc:sldMk cId="1025192968" sldId="454"/>
        </pc:sldMkLst>
        <pc:spChg chg="mod">
          <ac:chgData name="Jonathan Hudson" userId="f8f8b515-48f0-425a-9b2c-7a1cb9f57f80" providerId="ADAL" clId="{05E2568B-3538-49C7-AAD7-91759296B5AA}" dt="2021-08-25T17:44:18.631" v="28" actId="20577"/>
          <ac:spMkLst>
            <pc:docMk/>
            <pc:sldMk cId="1025192968" sldId="454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05E2568B-3538-49C7-AAD7-91759296B5AA}" dt="2021-08-25T17:44:53.040" v="62" actId="20577"/>
        <pc:sldMkLst>
          <pc:docMk/>
          <pc:sldMk cId="1781316355" sldId="491"/>
        </pc:sldMkLst>
        <pc:spChg chg="mod">
          <ac:chgData name="Jonathan Hudson" userId="f8f8b515-48f0-425a-9b2c-7a1cb9f57f80" providerId="ADAL" clId="{05E2568B-3538-49C7-AAD7-91759296B5AA}" dt="2021-08-25T17:44:53.040" v="62" actId="20577"/>
          <ac:spMkLst>
            <pc:docMk/>
            <pc:sldMk cId="1781316355" sldId="491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05E2568B-3538-49C7-AAD7-91759296B5AA}" dt="2021-08-25T17:46:44.175" v="158" actId="47"/>
        <pc:sldMkLst>
          <pc:docMk/>
          <pc:sldMk cId="2506435910" sldId="496"/>
        </pc:sldMkLst>
      </pc:sldChg>
      <pc:sldChg chg="addSp delSp modSp add mod">
        <pc:chgData name="Jonathan Hudson" userId="f8f8b515-48f0-425a-9b2c-7a1cb9f57f80" providerId="ADAL" clId="{05E2568B-3538-49C7-AAD7-91759296B5AA}" dt="2021-08-25T17:46:37.524" v="157" actId="20577"/>
        <pc:sldMkLst>
          <pc:docMk/>
          <pc:sldMk cId="710453366" sldId="508"/>
        </pc:sldMkLst>
        <pc:spChg chg="add del mod">
          <ac:chgData name="Jonathan Hudson" userId="f8f8b515-48f0-425a-9b2c-7a1cb9f57f80" providerId="ADAL" clId="{05E2568B-3538-49C7-AAD7-91759296B5AA}" dt="2021-08-25T17:46:18.717" v="148" actId="478"/>
          <ac:spMkLst>
            <pc:docMk/>
            <pc:sldMk cId="710453366" sldId="508"/>
            <ac:spMk id="7" creationId="{67FCEF9E-074C-48B6-A12A-F36C58978C7D}"/>
          </ac:spMkLst>
        </pc:spChg>
        <pc:spChg chg="add del mod">
          <ac:chgData name="Jonathan Hudson" userId="f8f8b515-48f0-425a-9b2c-7a1cb9f57f80" providerId="ADAL" clId="{05E2568B-3538-49C7-AAD7-91759296B5AA}" dt="2021-08-25T17:46:37.524" v="157" actId="20577"/>
          <ac:spMkLst>
            <pc:docMk/>
            <pc:sldMk cId="710453366" sldId="508"/>
            <ac:spMk id="9" creationId="{5D92C1B5-E8D8-4B6A-A285-5A55F563FDE4}"/>
          </ac:spMkLst>
        </pc:spChg>
        <pc:spChg chg="add del mod">
          <ac:chgData name="Jonathan Hudson" userId="f8f8b515-48f0-425a-9b2c-7a1cb9f57f80" providerId="ADAL" clId="{05E2568B-3538-49C7-AAD7-91759296B5AA}" dt="2021-08-25T17:46:18.717" v="148" actId="478"/>
          <ac:spMkLst>
            <pc:docMk/>
            <pc:sldMk cId="710453366" sldId="508"/>
            <ac:spMk id="11" creationId="{CFBB3318-4D2E-438E-BAA9-F3C0D1E06EA2}"/>
          </ac:spMkLst>
        </pc:spChg>
        <pc:spChg chg="add del mod">
          <ac:chgData name="Jonathan Hudson" userId="f8f8b515-48f0-425a-9b2c-7a1cb9f57f80" providerId="ADAL" clId="{05E2568B-3538-49C7-AAD7-91759296B5AA}" dt="2021-08-25T17:46:18.717" v="148" actId="478"/>
          <ac:spMkLst>
            <pc:docMk/>
            <pc:sldMk cId="710453366" sldId="508"/>
            <ac:spMk id="13" creationId="{FBB03400-D083-443B-B175-4B89AFEEFE83}"/>
          </ac:spMkLst>
        </pc:spChg>
        <pc:cxnChg chg="add del mod">
          <ac:chgData name="Jonathan Hudson" userId="f8f8b515-48f0-425a-9b2c-7a1cb9f57f80" providerId="ADAL" clId="{05E2568B-3538-49C7-AAD7-91759296B5AA}" dt="2021-08-25T17:46:18.717" v="148" actId="478"/>
          <ac:cxnSpMkLst>
            <pc:docMk/>
            <pc:sldMk cId="710453366" sldId="508"/>
            <ac:cxnSpMk id="5" creationId="{3672A58C-3497-437B-A4F4-DD62116D6224}"/>
          </ac:cxnSpMkLst>
        </pc:cxnChg>
        <pc:cxnChg chg="add del mod">
          <ac:chgData name="Jonathan Hudson" userId="f8f8b515-48f0-425a-9b2c-7a1cb9f57f80" providerId="ADAL" clId="{05E2568B-3538-49C7-AAD7-91759296B5AA}" dt="2021-08-25T17:46:21.375" v="150" actId="478"/>
          <ac:cxnSpMkLst>
            <pc:docMk/>
            <pc:sldMk cId="710453366" sldId="508"/>
            <ac:cxnSpMk id="6" creationId="{6BCED95B-BF8C-4809-87CB-A7F1A372E757}"/>
          </ac:cxnSpMkLst>
        </pc:cxnChg>
        <pc:cxnChg chg="add del mod">
          <ac:chgData name="Jonathan Hudson" userId="f8f8b515-48f0-425a-9b2c-7a1cb9f57f80" providerId="ADAL" clId="{05E2568B-3538-49C7-AAD7-91759296B5AA}" dt="2021-08-25T17:46:33.520" v="156" actId="478"/>
          <ac:cxnSpMkLst>
            <pc:docMk/>
            <pc:sldMk cId="710453366" sldId="508"/>
            <ac:cxnSpMk id="8" creationId="{CBF06D01-B620-40CE-A981-A6D96BDFF8D5}"/>
          </ac:cxnSpMkLst>
        </pc:cxnChg>
        <pc:cxnChg chg="add del mod">
          <ac:chgData name="Jonathan Hudson" userId="f8f8b515-48f0-425a-9b2c-7a1cb9f57f80" providerId="ADAL" clId="{05E2568B-3538-49C7-AAD7-91759296B5AA}" dt="2021-08-25T17:46:25.743" v="152" actId="478"/>
          <ac:cxnSpMkLst>
            <pc:docMk/>
            <pc:sldMk cId="710453366" sldId="508"/>
            <ac:cxnSpMk id="10" creationId="{4921721F-4C7C-4249-94D5-B67462188609}"/>
          </ac:cxnSpMkLst>
        </pc:cxnChg>
        <pc:cxnChg chg="add del mod">
          <ac:chgData name="Jonathan Hudson" userId="f8f8b515-48f0-425a-9b2c-7a1cb9f57f80" providerId="ADAL" clId="{05E2568B-3538-49C7-AAD7-91759296B5AA}" dt="2021-08-25T17:46:29.512" v="154" actId="478"/>
          <ac:cxnSpMkLst>
            <pc:docMk/>
            <pc:sldMk cId="710453366" sldId="508"/>
            <ac:cxnSpMk id="12" creationId="{BAEA5C77-779B-4FE6-9B1E-EF217ED6A9F7}"/>
          </ac:cxnSpMkLst>
        </pc:cxnChg>
        <pc:cxnChg chg="add del mod">
          <ac:chgData name="Jonathan Hudson" userId="f8f8b515-48f0-425a-9b2c-7a1cb9f57f80" providerId="ADAL" clId="{05E2568B-3538-49C7-AAD7-91759296B5AA}" dt="2021-08-25T17:46:18.717" v="148" actId="478"/>
          <ac:cxnSpMkLst>
            <pc:docMk/>
            <pc:sldMk cId="710453366" sldId="508"/>
            <ac:cxnSpMk id="14" creationId="{4EB5F2C8-769F-4943-809D-99174093F13E}"/>
          </ac:cxnSpMkLst>
        </pc:cxnChg>
        <pc:cxnChg chg="add del mod">
          <ac:chgData name="Jonathan Hudson" userId="f8f8b515-48f0-425a-9b2c-7a1cb9f57f80" providerId="ADAL" clId="{05E2568B-3538-49C7-AAD7-91759296B5AA}" dt="2021-08-25T17:46:19.983" v="149" actId="478"/>
          <ac:cxnSpMkLst>
            <pc:docMk/>
            <pc:sldMk cId="710453366" sldId="508"/>
            <ac:cxnSpMk id="15" creationId="{8B09E331-7091-42E8-9929-27CE3C068F2B}"/>
          </ac:cxnSpMkLst>
        </pc:cxnChg>
        <pc:cxnChg chg="add del mod">
          <ac:chgData name="Jonathan Hudson" userId="f8f8b515-48f0-425a-9b2c-7a1cb9f57f80" providerId="ADAL" clId="{05E2568B-3538-49C7-AAD7-91759296B5AA}" dt="2021-08-25T17:46:32.459" v="155" actId="14100"/>
          <ac:cxnSpMkLst>
            <pc:docMk/>
            <pc:sldMk cId="710453366" sldId="508"/>
            <ac:cxnSpMk id="16" creationId="{670D8D91-9910-4E7E-B9A8-523B0F411241}"/>
          </ac:cxnSpMkLst>
        </pc:cxnChg>
        <pc:cxnChg chg="add del mod">
          <ac:chgData name="Jonathan Hudson" userId="f8f8b515-48f0-425a-9b2c-7a1cb9f57f80" providerId="ADAL" clId="{05E2568B-3538-49C7-AAD7-91759296B5AA}" dt="2021-08-25T17:46:24.493" v="151" actId="14100"/>
          <ac:cxnSpMkLst>
            <pc:docMk/>
            <pc:sldMk cId="710453366" sldId="508"/>
            <ac:cxnSpMk id="17" creationId="{141D9F87-6696-41F5-924F-5B5096A49C3A}"/>
          </ac:cxnSpMkLst>
        </pc:cxnChg>
        <pc:cxnChg chg="add del mod">
          <ac:chgData name="Jonathan Hudson" userId="f8f8b515-48f0-425a-9b2c-7a1cb9f57f80" providerId="ADAL" clId="{05E2568B-3538-49C7-AAD7-91759296B5AA}" dt="2021-08-25T17:46:28.515" v="153" actId="14100"/>
          <ac:cxnSpMkLst>
            <pc:docMk/>
            <pc:sldMk cId="710453366" sldId="508"/>
            <ac:cxnSpMk id="18" creationId="{53AD10F2-CDE6-4D70-A1C3-6BF0E258A8CE}"/>
          </ac:cxnSpMkLst>
        </pc:cxnChg>
      </pc:sld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5FF6E9E2-56FF-4C94-95B2-8129DB1A2EDD}"/>
    <pc:docChg chg="modSld">
      <pc:chgData name="Jonathan Hudson" userId="f8f8b515-48f0-425a-9b2c-7a1cb9f57f80" providerId="ADAL" clId="{5FF6E9E2-56FF-4C94-95B2-8129DB1A2EDD}" dt="2021-10-12T22:58:10.528" v="2" actId="20577"/>
      <pc:docMkLst>
        <pc:docMk/>
      </pc:docMkLst>
      <pc:sldChg chg="modSp mod">
        <pc:chgData name="Jonathan Hudson" userId="f8f8b515-48f0-425a-9b2c-7a1cb9f57f80" providerId="ADAL" clId="{5FF6E9E2-56FF-4C94-95B2-8129DB1A2EDD}" dt="2021-10-12T22:58:10.528" v="2" actId="20577"/>
        <pc:sldMkLst>
          <pc:docMk/>
          <pc:sldMk cId="2607364661" sldId="339"/>
        </pc:sldMkLst>
        <pc:spChg chg="mod">
          <ac:chgData name="Jonathan Hudson" userId="f8f8b515-48f0-425a-9b2c-7a1cb9f57f80" providerId="ADAL" clId="{5FF6E9E2-56FF-4C94-95B2-8129DB1A2EDD}" dt="2021-10-12T22:58:10.528" v="2" actId="20577"/>
          <ac:spMkLst>
            <pc:docMk/>
            <pc:sldMk cId="2607364661" sldId="339"/>
            <ac:spMk id="3" creationId="{AC6AF82C-57FA-4F87-BF8B-F271DE401BFF}"/>
          </ac:spMkLst>
        </pc:spChg>
      </pc:sldChg>
    </pc:docChg>
  </pc:docChgLst>
  <pc:docChgLst>
    <pc:chgData name="Jonathan Hudson" userId="f8f8b515-48f0-425a-9b2c-7a1cb9f57f80" providerId="ADAL" clId="{EE4EDF5B-BA61-4491-A914-35990F84FD4B}"/>
    <pc:docChg chg="addSld delSld modSld">
      <pc:chgData name="Jonathan Hudson" userId="f8f8b515-48f0-425a-9b2c-7a1cb9f57f80" providerId="ADAL" clId="{EE4EDF5B-BA61-4491-A914-35990F84FD4B}" dt="2022-05-17T21:50:20.149" v="2"/>
      <pc:docMkLst>
        <pc:docMk/>
      </pc:docMkLst>
      <pc:sldChg chg="del">
        <pc:chgData name="Jonathan Hudson" userId="f8f8b515-48f0-425a-9b2c-7a1cb9f57f80" providerId="ADAL" clId="{EE4EDF5B-BA61-4491-A914-35990F84FD4B}" dt="2022-05-17T21:50:19.013" v="1" actId="47"/>
        <pc:sldMkLst>
          <pc:docMk/>
          <pc:sldMk cId="1814768217" sldId="256"/>
        </pc:sldMkLst>
      </pc:sldChg>
      <pc:sldChg chg="modSp add mod">
        <pc:chgData name="Jonathan Hudson" userId="f8f8b515-48f0-425a-9b2c-7a1cb9f57f80" providerId="ADAL" clId="{EE4EDF5B-BA61-4491-A914-35990F84FD4B}" dt="2022-05-17T21:50:20.149" v="2"/>
        <pc:sldMkLst>
          <pc:docMk/>
          <pc:sldMk cId="2171916353" sldId="678"/>
        </pc:sldMkLst>
        <pc:spChg chg="mod">
          <ac:chgData name="Jonathan Hudson" userId="f8f8b515-48f0-425a-9b2c-7a1cb9f57f80" providerId="ADAL" clId="{EE4EDF5B-BA61-4491-A914-35990F84FD4B}" dt="2022-05-17T21:50:20.149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621E0925-02BD-4B9E-ABB0-754BD2F824C1}"/>
    <pc:docChg chg="undo custSel modSld">
      <pc:chgData name="Jonathan Hudson" userId="f8f8b515-48f0-425a-9b2c-7a1cb9f57f80" providerId="ADAL" clId="{621E0925-02BD-4B9E-ABB0-754BD2F824C1}" dt="2023-02-28T16:51:17.512" v="31" actId="14100"/>
      <pc:docMkLst>
        <pc:docMk/>
      </pc:docMkLst>
      <pc:sldChg chg="modSp mod">
        <pc:chgData name="Jonathan Hudson" userId="f8f8b515-48f0-425a-9b2c-7a1cb9f57f80" providerId="ADAL" clId="{621E0925-02BD-4B9E-ABB0-754BD2F824C1}" dt="2023-02-28T16:51:07.012" v="29" actId="6549"/>
        <pc:sldMkLst>
          <pc:docMk/>
          <pc:sldMk cId="981219687" sldId="440"/>
        </pc:sldMkLst>
        <pc:spChg chg="mod">
          <ac:chgData name="Jonathan Hudson" userId="f8f8b515-48f0-425a-9b2c-7a1cb9f57f80" providerId="ADAL" clId="{621E0925-02BD-4B9E-ABB0-754BD2F824C1}" dt="2023-02-28T16:51:07.012" v="29" actId="6549"/>
          <ac:spMkLst>
            <pc:docMk/>
            <pc:sldMk cId="981219687" sldId="440"/>
            <ac:spMk id="4" creationId="{00000000-0000-0000-0000-000000000000}"/>
          </ac:spMkLst>
        </pc:spChg>
      </pc:sldChg>
      <pc:sldChg chg="modSp mod">
        <pc:chgData name="Jonathan Hudson" userId="f8f8b515-48f0-425a-9b2c-7a1cb9f57f80" providerId="ADAL" clId="{621E0925-02BD-4B9E-ABB0-754BD2F824C1}" dt="2023-02-28T16:51:17.512" v="31" actId="14100"/>
        <pc:sldMkLst>
          <pc:docMk/>
          <pc:sldMk cId="1854246538" sldId="502"/>
        </pc:sldMkLst>
        <pc:spChg chg="mod">
          <ac:chgData name="Jonathan Hudson" userId="f8f8b515-48f0-425a-9b2c-7a1cb9f57f80" providerId="ADAL" clId="{621E0925-02BD-4B9E-ABB0-754BD2F824C1}" dt="2023-02-28T16:51:17.512" v="31" actId="14100"/>
          <ac:spMkLst>
            <pc:docMk/>
            <pc:sldMk cId="1854246538" sldId="502"/>
            <ac:spMk id="4" creationId="{00000000-0000-0000-0000-000000000000}"/>
          </ac:spMkLst>
        </pc:spChg>
      </pc:sld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EFF5F-FB13-46E1-88DF-74628EB3DCE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C296D9D-D21C-4F5C-AF9F-59510F8C7C68}">
      <dgm:prSet/>
      <dgm:spPr/>
      <dgm:t>
        <a:bodyPr/>
        <a:lstStyle/>
        <a:p>
          <a:r>
            <a:rPr lang="en-US"/>
            <a:t>Post-test loops</a:t>
          </a:r>
        </a:p>
      </dgm:t>
    </dgm:pt>
    <dgm:pt modelId="{C6687F0B-709F-4213-AA79-CA8DB08E4F65}" type="parTrans" cxnId="{41802649-B532-4986-A3A7-83B26CEDC8EE}">
      <dgm:prSet/>
      <dgm:spPr/>
      <dgm:t>
        <a:bodyPr/>
        <a:lstStyle/>
        <a:p>
          <a:endParaRPr lang="en-US"/>
        </a:p>
      </dgm:t>
    </dgm:pt>
    <dgm:pt modelId="{AE7542C1-F422-4D99-8186-72F31DC57DCE}" type="sibTrans" cxnId="{41802649-B532-4986-A3A7-83B26CEDC8EE}">
      <dgm:prSet/>
      <dgm:spPr/>
      <dgm:t>
        <a:bodyPr/>
        <a:lstStyle/>
        <a:p>
          <a:endParaRPr lang="en-US"/>
        </a:p>
      </dgm:t>
    </dgm:pt>
    <dgm:pt modelId="{921A8703-3AE8-43D3-8350-A0EB0D21995E}">
      <dgm:prSet/>
      <dgm:spPr/>
      <dgm:t>
        <a:bodyPr/>
        <a:lstStyle/>
        <a:p>
          <a:r>
            <a:rPr lang="en-US"/>
            <a:t>Checking the looping condition </a:t>
          </a:r>
          <a:r>
            <a:rPr lang="en-US" i="1"/>
            <a:t>after </a:t>
          </a:r>
          <a:r>
            <a:rPr lang="en-US"/>
            <a:t>executing the body of the loop.</a:t>
          </a:r>
        </a:p>
      </dgm:t>
    </dgm:pt>
    <dgm:pt modelId="{A6FE7C29-CA28-4988-AF82-1E9F42B5476D}" type="parTrans" cxnId="{5E4ED841-88B2-4C5B-9FAE-D45186A5C108}">
      <dgm:prSet/>
      <dgm:spPr/>
      <dgm:t>
        <a:bodyPr/>
        <a:lstStyle/>
        <a:p>
          <a:endParaRPr lang="en-US"/>
        </a:p>
      </dgm:t>
    </dgm:pt>
    <dgm:pt modelId="{E1CFF868-6423-471D-8ACA-874A2ED0285B}" type="sibTrans" cxnId="{5E4ED841-88B2-4C5B-9FAE-D45186A5C108}">
      <dgm:prSet/>
      <dgm:spPr/>
      <dgm:t>
        <a:bodyPr/>
        <a:lstStyle/>
        <a:p>
          <a:endParaRPr lang="en-US"/>
        </a:p>
      </dgm:t>
    </dgm:pt>
    <dgm:pt modelId="{3BD3A946-265C-4E88-AF0C-3BDCBEFAAB15}">
      <dgm:prSet/>
      <dgm:spPr/>
      <dgm:t>
        <a:bodyPr/>
        <a:lstStyle/>
        <a:p>
          <a:r>
            <a:rPr lang="en-US" dirty="0"/>
            <a:t>The loop body executes at least </a:t>
          </a:r>
          <a:r>
            <a:rPr lang="en-US" i="1" dirty="0"/>
            <a:t>one </a:t>
          </a:r>
          <a:r>
            <a:rPr lang="en-US" dirty="0"/>
            <a:t>time.</a:t>
          </a:r>
        </a:p>
      </dgm:t>
    </dgm:pt>
    <dgm:pt modelId="{9FE3A38F-01F8-4F0D-8171-7B8925823B0B}" type="parTrans" cxnId="{993C016A-73D2-488A-A49C-CD04374614C1}">
      <dgm:prSet/>
      <dgm:spPr/>
      <dgm:t>
        <a:bodyPr/>
        <a:lstStyle/>
        <a:p>
          <a:endParaRPr lang="en-US"/>
        </a:p>
      </dgm:t>
    </dgm:pt>
    <dgm:pt modelId="{FAF2CF85-EB63-467F-B082-5BF24E8B20E0}" type="sibTrans" cxnId="{993C016A-73D2-488A-A49C-CD04374614C1}">
      <dgm:prSet/>
      <dgm:spPr/>
      <dgm:t>
        <a:bodyPr/>
        <a:lstStyle/>
        <a:p>
          <a:endParaRPr lang="en-US"/>
        </a:p>
      </dgm:t>
    </dgm:pt>
    <dgm:pt modelId="{39D628D4-3CF1-4403-BA28-6C6D49B0785D}">
      <dgm:prSet/>
      <dgm:spPr/>
      <dgm:t>
        <a:bodyPr/>
        <a:lstStyle/>
        <a:p>
          <a:r>
            <a:rPr lang="en-US"/>
            <a:t>Pre-test loops</a:t>
          </a:r>
        </a:p>
      </dgm:t>
    </dgm:pt>
    <dgm:pt modelId="{B645E256-7818-499F-AADC-113C86530381}" type="parTrans" cxnId="{C464EB03-0E1D-4D74-BB35-15DF21A0E6E5}">
      <dgm:prSet/>
      <dgm:spPr/>
      <dgm:t>
        <a:bodyPr/>
        <a:lstStyle/>
        <a:p>
          <a:endParaRPr lang="en-US"/>
        </a:p>
      </dgm:t>
    </dgm:pt>
    <dgm:pt modelId="{CCED9488-C765-4EC3-816D-9BAD38D9E04E}" type="sibTrans" cxnId="{C464EB03-0E1D-4D74-BB35-15DF21A0E6E5}">
      <dgm:prSet/>
      <dgm:spPr/>
      <dgm:t>
        <a:bodyPr/>
        <a:lstStyle/>
        <a:p>
          <a:endParaRPr lang="en-US"/>
        </a:p>
      </dgm:t>
    </dgm:pt>
    <dgm:pt modelId="{0C9F0FCF-3726-4371-8196-2D6AF4C64047}">
      <dgm:prSet/>
      <dgm:spPr/>
      <dgm:t>
        <a:bodyPr/>
        <a:lstStyle/>
        <a:p>
          <a:r>
            <a:rPr lang="en-US"/>
            <a:t>Checking the looping condition </a:t>
          </a:r>
          <a:r>
            <a:rPr lang="en-US" i="1"/>
            <a:t>before </a:t>
          </a:r>
          <a:r>
            <a:rPr lang="en-US"/>
            <a:t>executing the body of the loop.</a:t>
          </a:r>
        </a:p>
      </dgm:t>
    </dgm:pt>
    <dgm:pt modelId="{A69AC5E9-84D1-44E9-9C39-6D8D3A15A651}" type="parTrans" cxnId="{B8C9152A-B558-4C89-9C69-ABB984E01A59}">
      <dgm:prSet/>
      <dgm:spPr/>
      <dgm:t>
        <a:bodyPr/>
        <a:lstStyle/>
        <a:p>
          <a:endParaRPr lang="en-US"/>
        </a:p>
      </dgm:t>
    </dgm:pt>
    <dgm:pt modelId="{108AEE9B-8468-4C8D-901F-D432C44BFEFB}" type="sibTrans" cxnId="{B8C9152A-B558-4C89-9C69-ABB984E01A59}">
      <dgm:prSet/>
      <dgm:spPr/>
      <dgm:t>
        <a:bodyPr/>
        <a:lstStyle/>
        <a:p>
          <a:endParaRPr lang="en-US"/>
        </a:p>
      </dgm:t>
    </dgm:pt>
    <dgm:pt modelId="{8021D6FE-7523-4EAB-A448-6CB82BE59FAA}">
      <dgm:prSet/>
      <dgm:spPr/>
      <dgm:t>
        <a:bodyPr/>
        <a:lstStyle/>
        <a:p>
          <a:r>
            <a:rPr lang="en-US" dirty="0"/>
            <a:t>The loop body executes </a:t>
          </a:r>
          <a:r>
            <a:rPr lang="en-US" i="1" dirty="0"/>
            <a:t>zero or more </a:t>
          </a:r>
          <a:r>
            <a:rPr lang="en-US" dirty="0"/>
            <a:t>times.</a:t>
          </a:r>
        </a:p>
      </dgm:t>
    </dgm:pt>
    <dgm:pt modelId="{EA91E7D6-C4BC-40F7-AD4B-98BD01529544}" type="parTrans" cxnId="{D65D7408-3571-40D7-A5BF-F3623C438DC9}">
      <dgm:prSet/>
      <dgm:spPr/>
      <dgm:t>
        <a:bodyPr/>
        <a:lstStyle/>
        <a:p>
          <a:endParaRPr lang="en-US"/>
        </a:p>
      </dgm:t>
    </dgm:pt>
    <dgm:pt modelId="{CDF93B8A-ACF5-4AAA-8812-0F777CCDECEA}" type="sibTrans" cxnId="{D65D7408-3571-40D7-A5BF-F3623C438DC9}">
      <dgm:prSet/>
      <dgm:spPr/>
      <dgm:t>
        <a:bodyPr/>
        <a:lstStyle/>
        <a:p>
          <a:endParaRPr lang="en-US"/>
        </a:p>
      </dgm:t>
    </dgm:pt>
    <dgm:pt modelId="{A2578554-412A-4E7D-BBD3-FFF1818D39FD}" type="pres">
      <dgm:prSet presAssocID="{85CEFF5F-FB13-46E1-88DF-74628EB3DCE0}" presName="linear" presStyleCnt="0">
        <dgm:presLayoutVars>
          <dgm:dir/>
          <dgm:animLvl val="lvl"/>
          <dgm:resizeHandles val="exact"/>
        </dgm:presLayoutVars>
      </dgm:prSet>
      <dgm:spPr/>
    </dgm:pt>
    <dgm:pt modelId="{107AA724-01E1-4143-9B24-1721A1B9E9CD}" type="pres">
      <dgm:prSet presAssocID="{4C296D9D-D21C-4F5C-AF9F-59510F8C7C68}" presName="parentLin" presStyleCnt="0"/>
      <dgm:spPr/>
    </dgm:pt>
    <dgm:pt modelId="{9E5D6148-DC0D-4467-8C0F-E95AD42DA3FF}" type="pres">
      <dgm:prSet presAssocID="{4C296D9D-D21C-4F5C-AF9F-59510F8C7C68}" presName="parentLeftMargin" presStyleLbl="node1" presStyleIdx="0" presStyleCnt="2"/>
      <dgm:spPr/>
    </dgm:pt>
    <dgm:pt modelId="{BCEC4A76-8C05-4011-A024-269220E968A8}" type="pres">
      <dgm:prSet presAssocID="{4C296D9D-D21C-4F5C-AF9F-59510F8C7C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69C667-EB5E-40A6-9128-C91CCC448B94}" type="pres">
      <dgm:prSet presAssocID="{4C296D9D-D21C-4F5C-AF9F-59510F8C7C68}" presName="negativeSpace" presStyleCnt="0"/>
      <dgm:spPr/>
    </dgm:pt>
    <dgm:pt modelId="{2E0E9719-06EA-406C-8704-F225BBDF9A69}" type="pres">
      <dgm:prSet presAssocID="{4C296D9D-D21C-4F5C-AF9F-59510F8C7C68}" presName="childText" presStyleLbl="conFgAcc1" presStyleIdx="0" presStyleCnt="2">
        <dgm:presLayoutVars>
          <dgm:bulletEnabled val="1"/>
        </dgm:presLayoutVars>
      </dgm:prSet>
      <dgm:spPr/>
    </dgm:pt>
    <dgm:pt modelId="{3674FEED-A3BE-4337-B47D-6F423DFDB6C7}" type="pres">
      <dgm:prSet presAssocID="{AE7542C1-F422-4D99-8186-72F31DC57DCE}" presName="spaceBetweenRectangles" presStyleCnt="0"/>
      <dgm:spPr/>
    </dgm:pt>
    <dgm:pt modelId="{727BD47B-7905-450C-8133-CDDA4AEE1167}" type="pres">
      <dgm:prSet presAssocID="{39D628D4-3CF1-4403-BA28-6C6D49B0785D}" presName="parentLin" presStyleCnt="0"/>
      <dgm:spPr/>
    </dgm:pt>
    <dgm:pt modelId="{1C2F1EA2-218F-4C07-8AFB-5BFCF3F21725}" type="pres">
      <dgm:prSet presAssocID="{39D628D4-3CF1-4403-BA28-6C6D49B0785D}" presName="parentLeftMargin" presStyleLbl="node1" presStyleIdx="0" presStyleCnt="2"/>
      <dgm:spPr/>
    </dgm:pt>
    <dgm:pt modelId="{DCD86632-5F83-4D14-B4D2-06D61921F6B5}" type="pres">
      <dgm:prSet presAssocID="{39D628D4-3CF1-4403-BA28-6C6D49B078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5007ED0-6492-4A2A-BE8B-BC1029306D9E}" type="pres">
      <dgm:prSet presAssocID="{39D628D4-3CF1-4403-BA28-6C6D49B0785D}" presName="negativeSpace" presStyleCnt="0"/>
      <dgm:spPr/>
    </dgm:pt>
    <dgm:pt modelId="{854C1B9E-7E09-4482-B722-F3A94E124EB8}" type="pres">
      <dgm:prSet presAssocID="{39D628D4-3CF1-4403-BA28-6C6D49B0785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87A1401-1F23-4AF7-A89F-4D88D471E610}" type="presOf" srcId="{921A8703-3AE8-43D3-8350-A0EB0D21995E}" destId="{2E0E9719-06EA-406C-8704-F225BBDF9A69}" srcOrd="0" destOrd="0" presId="urn:microsoft.com/office/officeart/2005/8/layout/list1"/>
    <dgm:cxn modelId="{C464EB03-0E1D-4D74-BB35-15DF21A0E6E5}" srcId="{85CEFF5F-FB13-46E1-88DF-74628EB3DCE0}" destId="{39D628D4-3CF1-4403-BA28-6C6D49B0785D}" srcOrd="1" destOrd="0" parTransId="{B645E256-7818-499F-AADC-113C86530381}" sibTransId="{CCED9488-C765-4EC3-816D-9BAD38D9E04E}"/>
    <dgm:cxn modelId="{D65D7408-3571-40D7-A5BF-F3623C438DC9}" srcId="{39D628D4-3CF1-4403-BA28-6C6D49B0785D}" destId="{8021D6FE-7523-4EAB-A448-6CB82BE59FAA}" srcOrd="1" destOrd="0" parTransId="{EA91E7D6-C4BC-40F7-AD4B-98BD01529544}" sibTransId="{CDF93B8A-ACF5-4AAA-8812-0F777CCDECEA}"/>
    <dgm:cxn modelId="{B8C9152A-B558-4C89-9C69-ABB984E01A59}" srcId="{39D628D4-3CF1-4403-BA28-6C6D49B0785D}" destId="{0C9F0FCF-3726-4371-8196-2D6AF4C64047}" srcOrd="0" destOrd="0" parTransId="{A69AC5E9-84D1-44E9-9C39-6D8D3A15A651}" sibTransId="{108AEE9B-8468-4C8D-901F-D432C44BFEFB}"/>
    <dgm:cxn modelId="{6076322D-0657-4DB3-8A3F-13057D26A525}" type="presOf" srcId="{4C296D9D-D21C-4F5C-AF9F-59510F8C7C68}" destId="{9E5D6148-DC0D-4467-8C0F-E95AD42DA3FF}" srcOrd="0" destOrd="0" presId="urn:microsoft.com/office/officeart/2005/8/layout/list1"/>
    <dgm:cxn modelId="{0F845835-53DC-4AE0-9DFD-1B1AC8DF53A8}" type="presOf" srcId="{0C9F0FCF-3726-4371-8196-2D6AF4C64047}" destId="{854C1B9E-7E09-4482-B722-F3A94E124EB8}" srcOrd="0" destOrd="0" presId="urn:microsoft.com/office/officeart/2005/8/layout/list1"/>
    <dgm:cxn modelId="{B7E7A15B-AF46-49BA-BF5C-03EF84254F84}" type="presOf" srcId="{4C296D9D-D21C-4F5C-AF9F-59510F8C7C68}" destId="{BCEC4A76-8C05-4011-A024-269220E968A8}" srcOrd="1" destOrd="0" presId="urn:microsoft.com/office/officeart/2005/8/layout/list1"/>
    <dgm:cxn modelId="{5E4ED841-88B2-4C5B-9FAE-D45186A5C108}" srcId="{4C296D9D-D21C-4F5C-AF9F-59510F8C7C68}" destId="{921A8703-3AE8-43D3-8350-A0EB0D21995E}" srcOrd="0" destOrd="0" parTransId="{A6FE7C29-CA28-4988-AF82-1E9F42B5476D}" sibTransId="{E1CFF868-6423-471D-8ACA-874A2ED0285B}"/>
    <dgm:cxn modelId="{41802649-B532-4986-A3A7-83B26CEDC8EE}" srcId="{85CEFF5F-FB13-46E1-88DF-74628EB3DCE0}" destId="{4C296D9D-D21C-4F5C-AF9F-59510F8C7C68}" srcOrd="0" destOrd="0" parTransId="{C6687F0B-709F-4213-AA79-CA8DB08E4F65}" sibTransId="{AE7542C1-F422-4D99-8186-72F31DC57DCE}"/>
    <dgm:cxn modelId="{993C016A-73D2-488A-A49C-CD04374614C1}" srcId="{4C296D9D-D21C-4F5C-AF9F-59510F8C7C68}" destId="{3BD3A946-265C-4E88-AF0C-3BDCBEFAAB15}" srcOrd="1" destOrd="0" parTransId="{9FE3A38F-01F8-4F0D-8171-7B8925823B0B}" sibTransId="{FAF2CF85-EB63-467F-B082-5BF24E8B20E0}"/>
    <dgm:cxn modelId="{4FA04B8F-AE62-4BD2-B391-3304FD62B7BE}" type="presOf" srcId="{8021D6FE-7523-4EAB-A448-6CB82BE59FAA}" destId="{854C1B9E-7E09-4482-B722-F3A94E124EB8}" srcOrd="0" destOrd="1" presId="urn:microsoft.com/office/officeart/2005/8/layout/list1"/>
    <dgm:cxn modelId="{11C882A3-9129-494D-852A-2FA515CE09C0}" type="presOf" srcId="{39D628D4-3CF1-4403-BA28-6C6D49B0785D}" destId="{DCD86632-5F83-4D14-B4D2-06D61921F6B5}" srcOrd="1" destOrd="0" presId="urn:microsoft.com/office/officeart/2005/8/layout/list1"/>
    <dgm:cxn modelId="{7A6B54BF-74BE-450F-877E-62564AB3E981}" type="presOf" srcId="{39D628D4-3CF1-4403-BA28-6C6D49B0785D}" destId="{1C2F1EA2-218F-4C07-8AFB-5BFCF3F21725}" srcOrd="0" destOrd="0" presId="urn:microsoft.com/office/officeart/2005/8/layout/list1"/>
    <dgm:cxn modelId="{CC8725DA-B510-4908-A2C2-AA94C175DEE1}" type="presOf" srcId="{85CEFF5F-FB13-46E1-88DF-74628EB3DCE0}" destId="{A2578554-412A-4E7D-BBD3-FFF1818D39FD}" srcOrd="0" destOrd="0" presId="urn:microsoft.com/office/officeart/2005/8/layout/list1"/>
    <dgm:cxn modelId="{DAA462F5-C21A-41C1-871F-8DD3A00FDEEC}" type="presOf" srcId="{3BD3A946-265C-4E88-AF0C-3BDCBEFAAB15}" destId="{2E0E9719-06EA-406C-8704-F225BBDF9A69}" srcOrd="0" destOrd="1" presId="urn:microsoft.com/office/officeart/2005/8/layout/list1"/>
    <dgm:cxn modelId="{F7D5D776-C198-4669-9109-682D1D99A524}" type="presParOf" srcId="{A2578554-412A-4E7D-BBD3-FFF1818D39FD}" destId="{107AA724-01E1-4143-9B24-1721A1B9E9CD}" srcOrd="0" destOrd="0" presId="urn:microsoft.com/office/officeart/2005/8/layout/list1"/>
    <dgm:cxn modelId="{CCEB1BD3-9008-427D-974D-1C8C7D42A811}" type="presParOf" srcId="{107AA724-01E1-4143-9B24-1721A1B9E9CD}" destId="{9E5D6148-DC0D-4467-8C0F-E95AD42DA3FF}" srcOrd="0" destOrd="0" presId="urn:microsoft.com/office/officeart/2005/8/layout/list1"/>
    <dgm:cxn modelId="{6F26409B-C3CD-4930-A59A-0C153F9FE1B5}" type="presParOf" srcId="{107AA724-01E1-4143-9B24-1721A1B9E9CD}" destId="{BCEC4A76-8C05-4011-A024-269220E968A8}" srcOrd="1" destOrd="0" presId="urn:microsoft.com/office/officeart/2005/8/layout/list1"/>
    <dgm:cxn modelId="{5D93BFDF-34B4-471C-9200-0CC6F86354CF}" type="presParOf" srcId="{A2578554-412A-4E7D-BBD3-FFF1818D39FD}" destId="{9469C667-EB5E-40A6-9128-C91CCC448B94}" srcOrd="1" destOrd="0" presId="urn:microsoft.com/office/officeart/2005/8/layout/list1"/>
    <dgm:cxn modelId="{FB41D46C-F910-409C-9788-7A3C80F57072}" type="presParOf" srcId="{A2578554-412A-4E7D-BBD3-FFF1818D39FD}" destId="{2E0E9719-06EA-406C-8704-F225BBDF9A69}" srcOrd="2" destOrd="0" presId="urn:microsoft.com/office/officeart/2005/8/layout/list1"/>
    <dgm:cxn modelId="{10112994-7F9C-42FB-956C-BD3F4E7500F3}" type="presParOf" srcId="{A2578554-412A-4E7D-BBD3-FFF1818D39FD}" destId="{3674FEED-A3BE-4337-B47D-6F423DFDB6C7}" srcOrd="3" destOrd="0" presId="urn:microsoft.com/office/officeart/2005/8/layout/list1"/>
    <dgm:cxn modelId="{E877D1D8-F104-4A5E-994F-65B8A7CF13CE}" type="presParOf" srcId="{A2578554-412A-4E7D-BBD3-FFF1818D39FD}" destId="{727BD47B-7905-450C-8133-CDDA4AEE1167}" srcOrd="4" destOrd="0" presId="urn:microsoft.com/office/officeart/2005/8/layout/list1"/>
    <dgm:cxn modelId="{399D6FA3-B1C6-46D9-812F-0114CDF2CC41}" type="presParOf" srcId="{727BD47B-7905-450C-8133-CDDA4AEE1167}" destId="{1C2F1EA2-218F-4C07-8AFB-5BFCF3F21725}" srcOrd="0" destOrd="0" presId="urn:microsoft.com/office/officeart/2005/8/layout/list1"/>
    <dgm:cxn modelId="{6D00D921-F2D0-40C5-885C-B8E14CDE018D}" type="presParOf" srcId="{727BD47B-7905-450C-8133-CDDA4AEE1167}" destId="{DCD86632-5F83-4D14-B4D2-06D61921F6B5}" srcOrd="1" destOrd="0" presId="urn:microsoft.com/office/officeart/2005/8/layout/list1"/>
    <dgm:cxn modelId="{341CC08D-BB6D-420C-928C-D0050B4B70EE}" type="presParOf" srcId="{A2578554-412A-4E7D-BBD3-FFF1818D39FD}" destId="{B5007ED0-6492-4A2A-BE8B-BC1029306D9E}" srcOrd="5" destOrd="0" presId="urn:microsoft.com/office/officeart/2005/8/layout/list1"/>
    <dgm:cxn modelId="{1DAAE7A9-85CC-4C1A-8927-E4A5F317BD4E}" type="presParOf" srcId="{A2578554-412A-4E7D-BBD3-FFF1818D39FD}" destId="{854C1B9E-7E09-4482-B722-F3A94E124E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E9719-06EA-406C-8704-F225BBDF9A69}">
      <dsp:nvSpPr>
        <dsp:cNvPr id="0" name=""/>
        <dsp:cNvSpPr/>
      </dsp:nvSpPr>
      <dsp:spPr>
        <a:xfrm>
          <a:off x="0" y="371843"/>
          <a:ext cx="5257800" cy="231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479044" rIns="40806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Checking the looping condition </a:t>
          </a:r>
          <a:r>
            <a:rPr lang="en-US" sz="2300" i="1" kern="1200"/>
            <a:t>after </a:t>
          </a:r>
          <a:r>
            <a:rPr lang="en-US" sz="2300" kern="1200"/>
            <a:t>executing the body of the loop.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 loop body executes at least </a:t>
          </a:r>
          <a:r>
            <a:rPr lang="en-US" sz="2300" i="1" kern="1200" dirty="0"/>
            <a:t>one </a:t>
          </a:r>
          <a:r>
            <a:rPr lang="en-US" sz="2300" kern="1200" dirty="0"/>
            <a:t>time.</a:t>
          </a:r>
        </a:p>
      </dsp:txBody>
      <dsp:txXfrm>
        <a:off x="0" y="371843"/>
        <a:ext cx="5257800" cy="2318400"/>
      </dsp:txXfrm>
    </dsp:sp>
    <dsp:sp modelId="{BCEC4A76-8C05-4011-A024-269220E968A8}">
      <dsp:nvSpPr>
        <dsp:cNvPr id="0" name=""/>
        <dsp:cNvSpPr/>
      </dsp:nvSpPr>
      <dsp:spPr>
        <a:xfrm>
          <a:off x="262890" y="32363"/>
          <a:ext cx="368046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Post-test loops</a:t>
          </a:r>
        </a:p>
      </dsp:txBody>
      <dsp:txXfrm>
        <a:off x="296034" y="65507"/>
        <a:ext cx="3614172" cy="612672"/>
      </dsp:txXfrm>
    </dsp:sp>
    <dsp:sp modelId="{854C1B9E-7E09-4482-B722-F3A94E124EB8}">
      <dsp:nvSpPr>
        <dsp:cNvPr id="0" name=""/>
        <dsp:cNvSpPr/>
      </dsp:nvSpPr>
      <dsp:spPr>
        <a:xfrm>
          <a:off x="0" y="3153923"/>
          <a:ext cx="5257800" cy="231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8064" tIns="479044" rIns="40806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Checking the looping condition </a:t>
          </a:r>
          <a:r>
            <a:rPr lang="en-US" sz="2300" i="1" kern="1200"/>
            <a:t>before </a:t>
          </a:r>
          <a:r>
            <a:rPr lang="en-US" sz="2300" kern="1200"/>
            <a:t>executing the body of the loop.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The loop body executes </a:t>
          </a:r>
          <a:r>
            <a:rPr lang="en-US" sz="2300" i="1" kern="1200" dirty="0"/>
            <a:t>zero or more </a:t>
          </a:r>
          <a:r>
            <a:rPr lang="en-US" sz="2300" kern="1200" dirty="0"/>
            <a:t>times.</a:t>
          </a:r>
        </a:p>
      </dsp:txBody>
      <dsp:txXfrm>
        <a:off x="0" y="3153923"/>
        <a:ext cx="5257800" cy="2318400"/>
      </dsp:txXfrm>
    </dsp:sp>
    <dsp:sp modelId="{DCD86632-5F83-4D14-B4D2-06D61921F6B5}">
      <dsp:nvSpPr>
        <dsp:cNvPr id="0" name=""/>
        <dsp:cNvSpPr/>
      </dsp:nvSpPr>
      <dsp:spPr>
        <a:xfrm>
          <a:off x="262890" y="2814444"/>
          <a:ext cx="3680460" cy="6789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113" tIns="0" rIns="13911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Pre-test loops</a:t>
          </a:r>
        </a:p>
      </dsp:txBody>
      <dsp:txXfrm>
        <a:off x="296034" y="2847588"/>
        <a:ext cx="361417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2023-02-28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922B3-C2C9-4ED2-88FD-86F8BD4DEE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89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922B3-C2C9-4ED2-88FD-86F8BD4DEE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105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922B3-C2C9-4ED2-88FD-86F8BD4DEE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8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922B3-C2C9-4ED2-88FD-86F8BD4DEE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862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33D22FD-BEB4-4C45-BC8A-9D68F995BB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6B4BDF4-6E4F-474C-A110-6D3FDE28C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8324DD8B-FDF1-4424-8569-869345AA37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922B3-C2C9-4ED2-88FD-86F8BD4DEE1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1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DB01F88-93C4-4186-A5BE-4B431EC90D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AA0C495-1D5B-429E-A041-3AEDB5CE4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691FC4F-24CC-40D2-A811-EB09A3665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0339" indent="-29871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9875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150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1452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4758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806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1137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9467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0938-19A4-40E2-9503-CCCA0FC3ED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5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3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10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2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41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10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972690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76224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447318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62771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571844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890523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260977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31591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2613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44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1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6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Repetition: Loop Types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Pre-Test Loop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Python!</a:t>
            </a:r>
          </a:p>
        </p:txBody>
      </p:sp>
    </p:spTree>
    <p:extLst>
      <p:ext uri="{BB962C8B-B14F-4D97-AF65-F5344CB8AC3E}">
        <p14:creationId xmlns:p14="http://schemas.microsoft.com/office/powerpoint/2010/main" val="421708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Initialize loop control</a:t>
            </a:r>
          </a:p>
          <a:p>
            <a:pPr marL="0" indent="0">
              <a:buNone/>
            </a:pPr>
            <a:r>
              <a:rPr lang="en-US" dirty="0"/>
              <a:t>2. Check the condition</a:t>
            </a:r>
          </a:p>
          <a:p>
            <a:pPr marL="457200" lvl="1" indent="0">
              <a:buNone/>
            </a:pPr>
            <a:r>
              <a:rPr lang="en-US" b="1" dirty="0"/>
              <a:t>False</a:t>
            </a:r>
            <a:r>
              <a:rPr lang="en-US" dirty="0">
                <a:sym typeface="Wingdings" panose="05000000000000000000" pitchFamily="2" charset="2"/>
              </a:rPr>
              <a:t> s</a:t>
            </a:r>
            <a:r>
              <a:rPr lang="en-US" dirty="0"/>
              <a:t>top the loop, skip the body, </a:t>
            </a:r>
          </a:p>
          <a:p>
            <a:pPr marL="457200" lvl="1" indent="0">
              <a:buNone/>
            </a:pPr>
            <a:r>
              <a:rPr lang="en-US" dirty="0"/>
              <a:t>	        go to the rest of program</a:t>
            </a:r>
          </a:p>
          <a:p>
            <a:pPr marL="457200" lvl="1" indent="0">
              <a:buNone/>
            </a:pPr>
            <a:r>
              <a:rPr lang="en-US" b="1" dirty="0"/>
              <a:t>True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Execute the body of the loop</a:t>
            </a:r>
          </a:p>
          <a:p>
            <a:pPr marL="0" indent="0">
              <a:buNone/>
            </a:pPr>
            <a:r>
              <a:rPr lang="en-US" dirty="0"/>
              <a:t>4. Update the loop control</a:t>
            </a:r>
          </a:p>
          <a:p>
            <a:pPr marL="0" indent="0">
              <a:buNone/>
            </a:pPr>
            <a:r>
              <a:rPr lang="en-US" dirty="0"/>
              <a:t>5. Repeat from step 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81837" y="217215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</a:p>
        </p:txBody>
      </p:sp>
      <p:sp>
        <p:nvSpPr>
          <p:cNvPr id="17" name="Flowchart: Decision 16"/>
          <p:cNvSpPr/>
          <p:nvPr/>
        </p:nvSpPr>
        <p:spPr>
          <a:xfrm>
            <a:off x="8981837" y="1459440"/>
            <a:ext cx="2330605" cy="1134870"/>
          </a:xfrm>
          <a:prstGeom prst="flowChartDecision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4140" y="4451708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Condition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85790" y="3131835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of the loop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89742" y="5771581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code</a:t>
            </a:r>
          </a:p>
        </p:txBody>
      </p:sp>
      <p:cxnSp>
        <p:nvCxnSpPr>
          <p:cNvPr id="21" name="Straight Arrow Connector 20"/>
          <p:cNvCxnSpPr>
            <a:stCxn id="16" idx="2"/>
            <a:endCxn id="17" idx="0"/>
          </p:cNvCxnSpPr>
          <p:nvPr/>
        </p:nvCxnSpPr>
        <p:spPr>
          <a:xfrm>
            <a:off x="10147140" y="1075859"/>
            <a:ext cx="0" cy="38358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Elbow Connector 22"/>
          <p:cNvCxnSpPr>
            <a:stCxn id="18" idx="1"/>
            <a:endCxn id="17" idx="1"/>
          </p:cNvCxnSpPr>
          <p:nvPr/>
        </p:nvCxnSpPr>
        <p:spPr>
          <a:xfrm rot="10800000">
            <a:off x="8981838" y="2026876"/>
            <a:ext cx="22303" cy="2854155"/>
          </a:xfrm>
          <a:prstGeom prst="bentConnector3">
            <a:avLst>
              <a:gd name="adj1" fmla="val 3624911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Elbow Connector 23"/>
          <p:cNvCxnSpPr>
            <a:stCxn id="17" idx="3"/>
            <a:endCxn id="20" idx="3"/>
          </p:cNvCxnSpPr>
          <p:nvPr/>
        </p:nvCxnSpPr>
        <p:spPr>
          <a:xfrm>
            <a:off x="11312442" y="2026875"/>
            <a:ext cx="7905" cy="4174028"/>
          </a:xfrm>
          <a:prstGeom prst="bentConnector3">
            <a:avLst>
              <a:gd name="adj1" fmla="val 708274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17" idx="2"/>
            <a:endCxn id="19" idx="0"/>
          </p:cNvCxnSpPr>
          <p:nvPr/>
        </p:nvCxnSpPr>
        <p:spPr>
          <a:xfrm>
            <a:off x="10147140" y="2594310"/>
            <a:ext cx="3953" cy="53752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6" name="TextBox 25"/>
          <p:cNvSpPr txBox="1"/>
          <p:nvPr/>
        </p:nvSpPr>
        <p:spPr>
          <a:xfrm>
            <a:off x="10128789" y="2654300"/>
            <a:ext cx="60681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00131" y="1690688"/>
            <a:ext cx="8918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cxnSp>
        <p:nvCxnSpPr>
          <p:cNvPr id="43" name="Straight Arrow Connector 42"/>
          <p:cNvCxnSpPr>
            <a:stCxn id="19" idx="2"/>
            <a:endCxn id="18" idx="0"/>
          </p:cNvCxnSpPr>
          <p:nvPr/>
        </p:nvCxnSpPr>
        <p:spPr>
          <a:xfrm>
            <a:off x="10151093" y="3990479"/>
            <a:ext cx="18350" cy="46122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93137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Pre-test loops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1626140"/>
            <a:ext cx="7039598" cy="4351338"/>
          </a:xfrm>
        </p:spPr>
        <p:txBody>
          <a:bodyPr/>
          <a:lstStyle/>
          <a:p>
            <a:r>
              <a:rPr lang="en-US" dirty="0"/>
              <a:t>Condition is checked </a:t>
            </a:r>
            <a:r>
              <a:rPr lang="en-US" b="1" dirty="0"/>
              <a:t>before </a:t>
            </a:r>
            <a:r>
              <a:rPr lang="en-US" dirty="0"/>
              <a:t>the body is executed</a:t>
            </a:r>
          </a:p>
          <a:p>
            <a:r>
              <a:rPr lang="en-US" dirty="0"/>
              <a:t>The loop body will be executed for </a:t>
            </a:r>
            <a:r>
              <a:rPr lang="en-US" b="1" dirty="0"/>
              <a:t>zero or more times</a:t>
            </a:r>
            <a:endParaRPr lang="en-US" dirty="0"/>
          </a:p>
          <a:p>
            <a:r>
              <a:rPr lang="en-US" dirty="0"/>
              <a:t>Available loops in Python	</a:t>
            </a:r>
          </a:p>
          <a:p>
            <a:pPr lvl="1"/>
            <a:r>
              <a:rPr lang="en-US" b="1" dirty="0"/>
              <a:t>while </a:t>
            </a:r>
            <a:r>
              <a:rPr lang="en-US" dirty="0"/>
              <a:t>loops</a:t>
            </a:r>
          </a:p>
          <a:p>
            <a:pPr lvl="1"/>
            <a:r>
              <a:rPr lang="en-US" b="1" dirty="0"/>
              <a:t>for </a:t>
            </a:r>
            <a:r>
              <a:rPr lang="en-US" dirty="0"/>
              <a:t>loops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1B7E6-7B5D-49DC-94E4-A963BB280122}"/>
              </a:ext>
            </a:extLst>
          </p:cNvPr>
          <p:cNvSpPr/>
          <p:nvPr/>
        </p:nvSpPr>
        <p:spPr>
          <a:xfrm>
            <a:off x="8981837" y="217215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03C0B7EE-BCEB-4414-B95D-718D51A80B4F}"/>
              </a:ext>
            </a:extLst>
          </p:cNvPr>
          <p:cNvSpPr/>
          <p:nvPr/>
        </p:nvSpPr>
        <p:spPr>
          <a:xfrm>
            <a:off x="8981837" y="1459440"/>
            <a:ext cx="2330605" cy="1134870"/>
          </a:xfrm>
          <a:prstGeom prst="flowChartDecision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CA8A4-C881-4E37-B3B9-A6570200F750}"/>
              </a:ext>
            </a:extLst>
          </p:cNvPr>
          <p:cNvSpPr/>
          <p:nvPr/>
        </p:nvSpPr>
        <p:spPr>
          <a:xfrm>
            <a:off x="9004140" y="4451708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EED7D-68A2-4269-88ED-76B9E6CA3A35}"/>
              </a:ext>
            </a:extLst>
          </p:cNvPr>
          <p:cNvSpPr/>
          <p:nvPr/>
        </p:nvSpPr>
        <p:spPr>
          <a:xfrm>
            <a:off x="8985790" y="3131835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of the loop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4EC564-BF2F-4DD8-8BF2-EE65407F4F96}"/>
              </a:ext>
            </a:extLst>
          </p:cNvPr>
          <p:cNvSpPr/>
          <p:nvPr/>
        </p:nvSpPr>
        <p:spPr>
          <a:xfrm>
            <a:off x="8989742" y="5771581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C3CEF6-343A-4D42-B2AC-64484CE39110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10147140" y="1075859"/>
            <a:ext cx="0" cy="38358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Elbow Connector 22">
            <a:extLst>
              <a:ext uri="{FF2B5EF4-FFF2-40B4-BE49-F238E27FC236}">
                <a16:creationId xmlns:a16="http://schemas.microsoft.com/office/drawing/2014/main" id="{373C9906-9FFD-40B4-A71A-4E2FFB5665A4}"/>
              </a:ext>
            </a:extLst>
          </p:cNvPr>
          <p:cNvCxnSpPr>
            <a:stCxn id="6" idx="1"/>
            <a:endCxn id="5" idx="1"/>
          </p:cNvCxnSpPr>
          <p:nvPr/>
        </p:nvCxnSpPr>
        <p:spPr>
          <a:xfrm rot="10800000">
            <a:off x="8981838" y="2026876"/>
            <a:ext cx="22303" cy="2854155"/>
          </a:xfrm>
          <a:prstGeom prst="bentConnector3">
            <a:avLst>
              <a:gd name="adj1" fmla="val 3624911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Elbow Connector 23">
            <a:extLst>
              <a:ext uri="{FF2B5EF4-FFF2-40B4-BE49-F238E27FC236}">
                <a16:creationId xmlns:a16="http://schemas.microsoft.com/office/drawing/2014/main" id="{46D08A06-3D78-45DD-A260-B311E27BA16D}"/>
              </a:ext>
            </a:extLst>
          </p:cNvPr>
          <p:cNvCxnSpPr>
            <a:stCxn id="5" idx="3"/>
            <a:endCxn id="8" idx="3"/>
          </p:cNvCxnSpPr>
          <p:nvPr/>
        </p:nvCxnSpPr>
        <p:spPr>
          <a:xfrm>
            <a:off x="11312442" y="2026875"/>
            <a:ext cx="7905" cy="4174028"/>
          </a:xfrm>
          <a:prstGeom prst="bentConnector3">
            <a:avLst>
              <a:gd name="adj1" fmla="val 708274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AB2A86-1914-45BA-9B22-B58944966F88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10147140" y="2594310"/>
            <a:ext cx="3953" cy="53752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2F7D9A-24D5-4B09-B44A-463AAB7A720D}"/>
              </a:ext>
            </a:extLst>
          </p:cNvPr>
          <p:cNvSpPr txBox="1"/>
          <p:nvPr/>
        </p:nvSpPr>
        <p:spPr>
          <a:xfrm>
            <a:off x="10128789" y="2654300"/>
            <a:ext cx="60681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CA92FA-2CE9-4A68-BDB5-20B044D0B0A0}"/>
              </a:ext>
            </a:extLst>
          </p:cNvPr>
          <p:cNvSpPr txBox="1"/>
          <p:nvPr/>
        </p:nvSpPr>
        <p:spPr>
          <a:xfrm>
            <a:off x="11300131" y="1690688"/>
            <a:ext cx="8918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ABCD93-10D7-42BE-8FC2-247ABE671598}"/>
              </a:ext>
            </a:extLst>
          </p:cNvPr>
          <p:cNvCxnSpPr>
            <a:stCxn id="7" idx="2"/>
            <a:endCxn id="6" idx="0"/>
          </p:cNvCxnSpPr>
          <p:nvPr/>
        </p:nvCxnSpPr>
        <p:spPr>
          <a:xfrm>
            <a:off x="10151093" y="3990479"/>
            <a:ext cx="18350" cy="46122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2593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While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62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While loop (indeterminate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Executes as long as some </a:t>
            </a:r>
            <a:r>
              <a:rPr lang="en-GB" b="1" dirty="0"/>
              <a:t>condition</a:t>
            </a:r>
            <a:r>
              <a:rPr lang="en-GB" dirty="0"/>
              <a:t> is true</a:t>
            </a:r>
          </a:p>
          <a:p>
            <a:r>
              <a:rPr lang="en-GB" dirty="0"/>
              <a:t>A pre-tested loop</a:t>
            </a:r>
          </a:p>
          <a:p>
            <a:pPr lvl="1"/>
            <a:r>
              <a:rPr lang="en-GB" dirty="0"/>
              <a:t>loop </a:t>
            </a:r>
            <a:r>
              <a:rPr lang="en-GB" b="1" dirty="0"/>
              <a:t>condition</a:t>
            </a:r>
            <a:r>
              <a:rPr lang="en-GB" dirty="0"/>
              <a:t> is tested before the loop executes the first time</a:t>
            </a:r>
          </a:p>
          <a:p>
            <a:r>
              <a:rPr lang="en-GB" dirty="0"/>
              <a:t>General form: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038" y="3801809"/>
            <a:ext cx="589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while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condition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body</a:t>
            </a:r>
          </a:p>
        </p:txBody>
      </p:sp>
    </p:spTree>
    <p:extLst>
      <p:ext uri="{BB962C8B-B14F-4D97-AF65-F5344CB8AC3E}">
        <p14:creationId xmlns:p14="http://schemas.microsoft.com/office/powerpoint/2010/main" val="127024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not known 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while</a:t>
            </a:r>
            <a:r>
              <a:rPr lang="en-US" b="1" dirty="0"/>
              <a:t> </a:t>
            </a:r>
            <a:r>
              <a:rPr lang="en-US" dirty="0"/>
              <a:t>loop</a:t>
            </a:r>
          </a:p>
          <a:p>
            <a:r>
              <a:rPr lang="en-CA" dirty="0"/>
              <a:t>H</a:t>
            </a:r>
            <a:r>
              <a:rPr lang="en-US" dirty="0"/>
              <a:t>ere 0 is a sentinel value (a value that indicates loop completion)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4696" y="3429000"/>
            <a:ext cx="7769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int(input(‘Please enter number to add to sum’))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while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!= 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sum = sum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int(input(‘Please enter number to add to sum’))</a:t>
            </a:r>
          </a:p>
        </p:txBody>
      </p:sp>
    </p:spTree>
    <p:extLst>
      <p:ext uri="{BB962C8B-B14F-4D97-AF65-F5344CB8AC3E}">
        <p14:creationId xmlns:p14="http://schemas.microsoft.com/office/powerpoint/2010/main" val="98121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not known 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while</a:t>
            </a:r>
            <a:r>
              <a:rPr lang="en-US" b="1" dirty="0"/>
              <a:t> </a:t>
            </a:r>
            <a:r>
              <a:rPr lang="en-US" dirty="0"/>
              <a:t>loop</a:t>
            </a:r>
          </a:p>
          <a:p>
            <a:r>
              <a:rPr lang="en-CA" dirty="0"/>
              <a:t>H</a:t>
            </a:r>
            <a:r>
              <a:rPr lang="en-US" dirty="0"/>
              <a:t>ere 0 is a sentinel value (a value that indicates loop completion)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505" y="4237971"/>
            <a:ext cx="7748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int(input(‘Please enter number to add to sum’))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sum 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while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!= 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sum = sum 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userinput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= int(input(‘Please enter number to add to sum’))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464420" y="4549698"/>
            <a:ext cx="1137424" cy="20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64420" y="4885357"/>
            <a:ext cx="126008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05829" y="4633223"/>
            <a:ext cx="13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2060" y="5761949"/>
            <a:ext cx="135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8791" y="6361629"/>
            <a:ext cx="1784195" cy="37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of the loop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464419" y="4560850"/>
            <a:ext cx="1137424" cy="200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64419" y="4896509"/>
            <a:ext cx="126008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32409" y="5615859"/>
            <a:ext cx="1204330" cy="294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81490" y="6035469"/>
            <a:ext cx="665356" cy="4508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24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833D9-62C1-4F76-A380-995009A0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015" y="78182"/>
            <a:ext cx="7799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while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046DF1-A981-4FE4-8E8D-90A33EACE597}"/>
              </a:ext>
            </a:extLst>
          </p:cNvPr>
          <p:cNvSpPr/>
          <p:nvPr/>
        </p:nvSpPr>
        <p:spPr>
          <a:xfrm>
            <a:off x="4326467" y="1109133"/>
            <a:ext cx="6248400" cy="660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5C2EB-C18E-48FE-A689-91CF2D1B7F4C}"/>
              </a:ext>
            </a:extLst>
          </p:cNvPr>
          <p:cNvSpPr/>
          <p:nvPr/>
        </p:nvSpPr>
        <p:spPr>
          <a:xfrm>
            <a:off x="5133939" y="5325533"/>
            <a:ext cx="6092860" cy="50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3601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example – using boolean flag (</a:t>
            </a:r>
            <a:r>
              <a:rPr lang="en-US" dirty="0" err="1"/>
              <a:t>moreItems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69745-65EC-47EC-878A-6A4C5780F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43825" cy="38385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F19C8C-AB4D-425C-9843-314C0F978879}"/>
              </a:ext>
            </a:extLst>
          </p:cNvPr>
          <p:cNvSpPr/>
          <p:nvPr/>
        </p:nvSpPr>
        <p:spPr>
          <a:xfrm>
            <a:off x="1744133" y="4326467"/>
            <a:ext cx="2294467" cy="2413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C20BD-AE2C-4346-90CD-8A22BE6FA70C}"/>
              </a:ext>
            </a:extLst>
          </p:cNvPr>
          <p:cNvSpPr/>
          <p:nvPr/>
        </p:nvSpPr>
        <p:spPr>
          <a:xfrm>
            <a:off x="821269" y="2353728"/>
            <a:ext cx="2015067" cy="4995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31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53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82D0A1-D282-4617-94D1-756A28B7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9653C4-3260-49F1-ACBB-5B01658E9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far, we have learned…</a:t>
            </a:r>
          </a:p>
          <a:p>
            <a:pPr lvl="1"/>
            <a:r>
              <a:rPr lang="en-GB" dirty="0"/>
              <a:t>How to use variables</a:t>
            </a:r>
          </a:p>
          <a:p>
            <a:pPr lvl="1"/>
            <a:r>
              <a:rPr lang="en-GB" dirty="0"/>
              <a:t>Read values from the user</a:t>
            </a:r>
          </a:p>
          <a:p>
            <a:pPr lvl="1"/>
            <a:r>
              <a:rPr lang="en-GB" dirty="0"/>
              <a:t>Make decisions</a:t>
            </a:r>
          </a:p>
          <a:p>
            <a:pPr lvl="1"/>
            <a:r>
              <a:rPr lang="en-GB" dirty="0"/>
              <a:t>Compute a result</a:t>
            </a:r>
          </a:p>
          <a:p>
            <a:pPr lvl="1"/>
            <a:r>
              <a:rPr lang="en-GB" dirty="0"/>
              <a:t>Output a result</a:t>
            </a:r>
          </a:p>
          <a:p>
            <a:pPr lvl="1"/>
            <a:endParaRPr lang="en-GB" dirty="0"/>
          </a:p>
          <a:p>
            <a:r>
              <a:rPr lang="en-GB" dirty="0"/>
              <a:t>What if we want to perform a task several times?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47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For loop (determinate)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counting loop </a:t>
            </a:r>
          </a:p>
          <a:p>
            <a:pPr lvl="1"/>
            <a:r>
              <a:rPr lang="en-GB" dirty="0"/>
              <a:t>Typically used when we know how many times we need to perform a task in advance </a:t>
            </a:r>
          </a:p>
          <a:p>
            <a:pPr lvl="1"/>
            <a:r>
              <a:rPr lang="en-GB" dirty="0"/>
              <a:t>A pre-tested loop </a:t>
            </a:r>
          </a:p>
          <a:p>
            <a:pPr lvl="1"/>
            <a:endParaRPr lang="en-GB" dirty="0"/>
          </a:p>
          <a:p>
            <a:r>
              <a:rPr lang="en-GB" dirty="0"/>
              <a:t>General form: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3038" y="3801809"/>
            <a:ext cx="589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variable_name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body</a:t>
            </a:r>
          </a:p>
        </p:txBody>
      </p:sp>
    </p:spTree>
    <p:extLst>
      <p:ext uri="{BB962C8B-B14F-4D97-AF65-F5344CB8AC3E}">
        <p14:creationId xmlns:p14="http://schemas.microsoft.com/office/powerpoint/2010/main" val="268834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known </a:t>
            </a:r>
            <a:r>
              <a:rPr lang="en-US" b="1" dirty="0">
                <a:solidFill>
                  <a:srgbClr val="0070C0"/>
                </a:solidFill>
              </a:rPr>
              <a:t>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</a:t>
            </a:r>
            <a:r>
              <a:rPr lang="en-US" b="1" dirty="0"/>
              <a:t>for </a:t>
            </a:r>
            <a:r>
              <a:rPr lang="en-US" dirty="0"/>
              <a:t>loop</a:t>
            </a:r>
          </a:p>
          <a:p>
            <a:endParaRPr lang="en-US" dirty="0"/>
          </a:p>
          <a:p>
            <a:pPr lvl="1"/>
            <a:r>
              <a:rPr lang="en-US" dirty="0"/>
              <a:t>Here we will loop </a:t>
            </a:r>
            <a:r>
              <a:rPr lang="en-US" b="1" dirty="0"/>
              <a:t>x times</a:t>
            </a:r>
          </a:p>
          <a:p>
            <a:pPr lvl="1"/>
            <a:r>
              <a:rPr lang="en-US" b="1" dirty="0"/>
              <a:t>1,2,3,…,x-1,x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505" y="4237971"/>
            <a:ext cx="589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 = int(input(‘Please enter number of iterations'))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range(1, x + 1, 1)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55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it is known </a:t>
            </a:r>
            <a:r>
              <a:rPr lang="en-US" b="1" dirty="0">
                <a:solidFill>
                  <a:srgbClr val="0070C0"/>
                </a:solidFill>
              </a:rPr>
              <a:t>how many times to repeat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consider a </a:t>
            </a:r>
            <a:r>
              <a:rPr lang="en-US" b="1" dirty="0"/>
              <a:t>for </a:t>
            </a:r>
            <a:r>
              <a:rPr lang="en-US" dirty="0"/>
              <a:t>loop</a:t>
            </a:r>
          </a:p>
          <a:p>
            <a:endParaRPr lang="en-US" dirty="0"/>
          </a:p>
          <a:p>
            <a:pPr lvl="1"/>
            <a:r>
              <a:rPr lang="en-US" dirty="0"/>
              <a:t>Here we will loop </a:t>
            </a:r>
            <a:r>
              <a:rPr lang="en-US" b="1" dirty="0"/>
              <a:t>x times</a:t>
            </a:r>
          </a:p>
          <a:p>
            <a:pPr lvl="1"/>
            <a:r>
              <a:rPr lang="en-US" b="1" dirty="0"/>
              <a:t>1,2,3,…,x-1,x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4505" y="4237971"/>
            <a:ext cx="5898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x = int(input(‘Please enter number of iterations'))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in range (1, x + 1, 1):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print(x)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72A58C-3497-437B-A4F4-DD62116D6224}"/>
              </a:ext>
            </a:extLst>
          </p:cNvPr>
          <p:cNvCxnSpPr/>
          <p:nvPr/>
        </p:nvCxnSpPr>
        <p:spPr>
          <a:xfrm flipH="1">
            <a:off x="2464420" y="4549698"/>
            <a:ext cx="1137424" cy="20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7FCEF9E-074C-48B6-A12A-F36C58978C7D}"/>
              </a:ext>
            </a:extLst>
          </p:cNvPr>
          <p:cNvSpPr txBox="1"/>
          <p:nvPr/>
        </p:nvSpPr>
        <p:spPr>
          <a:xfrm>
            <a:off x="1105829" y="4633223"/>
            <a:ext cx="135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2C1B5-E8D8-4B6A-A285-5A55F563FDE4}"/>
              </a:ext>
            </a:extLst>
          </p:cNvPr>
          <p:cNvSpPr txBox="1"/>
          <p:nvPr/>
        </p:nvSpPr>
        <p:spPr>
          <a:xfrm>
            <a:off x="8318811" y="4978349"/>
            <a:ext cx="228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in (1, 2, 3) if x==3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BB3318-4D2E-438E-BAA9-F3C0D1E06EA2}"/>
              </a:ext>
            </a:extLst>
          </p:cNvPr>
          <p:cNvSpPr txBox="1"/>
          <p:nvPr/>
        </p:nvSpPr>
        <p:spPr>
          <a:xfrm>
            <a:off x="1602060" y="5761949"/>
            <a:ext cx="135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03400-D083-443B-B175-4B89AFEEFE83}"/>
              </a:ext>
            </a:extLst>
          </p:cNvPr>
          <p:cNvSpPr txBox="1"/>
          <p:nvPr/>
        </p:nvSpPr>
        <p:spPr>
          <a:xfrm>
            <a:off x="6017944" y="6063463"/>
            <a:ext cx="1784195" cy="37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of the loop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B5F2C8-769F-4943-809D-99174093F13E}"/>
              </a:ext>
            </a:extLst>
          </p:cNvPr>
          <p:cNvCxnSpPr/>
          <p:nvPr/>
        </p:nvCxnSpPr>
        <p:spPr>
          <a:xfrm flipH="1">
            <a:off x="2464419" y="4560850"/>
            <a:ext cx="1137424" cy="200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0D8D91-9910-4E7E-B9A8-523B0F411241}"/>
              </a:ext>
            </a:extLst>
          </p:cNvPr>
          <p:cNvCxnSpPr>
            <a:cxnSpLocks/>
          </p:cNvCxnSpPr>
          <p:nvPr/>
        </p:nvCxnSpPr>
        <p:spPr>
          <a:xfrm>
            <a:off x="6654338" y="4887884"/>
            <a:ext cx="1664472" cy="2862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1D9F87-6696-41F5-924F-5B5096A49C3A}"/>
              </a:ext>
            </a:extLst>
          </p:cNvPr>
          <p:cNvCxnSpPr>
            <a:cxnSpLocks/>
          </p:cNvCxnSpPr>
          <p:nvPr/>
        </p:nvCxnSpPr>
        <p:spPr>
          <a:xfrm flipH="1">
            <a:off x="2832409" y="5274425"/>
            <a:ext cx="1423707" cy="635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D10F2-CDE6-4D70-A1C3-6BF0E258A8CE}"/>
              </a:ext>
            </a:extLst>
          </p:cNvPr>
          <p:cNvCxnSpPr>
            <a:cxnSpLocks/>
          </p:cNvCxnSpPr>
          <p:nvPr/>
        </p:nvCxnSpPr>
        <p:spPr>
          <a:xfrm>
            <a:off x="5058295" y="5347681"/>
            <a:ext cx="1037704" cy="8404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5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was range()?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Python specific integer loop function</a:t>
            </a:r>
          </a:p>
        </p:txBody>
      </p:sp>
    </p:spTree>
    <p:extLst>
      <p:ext uri="{BB962C8B-B14F-4D97-AF65-F5344CB8AC3E}">
        <p14:creationId xmlns:p14="http://schemas.microsoft.com/office/powerpoint/2010/main" val="15551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range(</a:t>
            </a:r>
            <a:r>
              <a:rPr lang="en-US" b="1" i="1" dirty="0"/>
              <a:t>start</a:t>
            </a:r>
            <a:r>
              <a:rPr lang="en-US" i="1" dirty="0"/>
              <a:t>, </a:t>
            </a:r>
            <a:r>
              <a:rPr lang="en-US" b="1" i="1" dirty="0"/>
              <a:t>end</a:t>
            </a:r>
            <a:r>
              <a:rPr lang="en-US" i="1" dirty="0"/>
              <a:t>, </a:t>
            </a:r>
            <a:r>
              <a:rPr lang="en-US" b="1" i="1" dirty="0"/>
              <a:t>step</a:t>
            </a:r>
            <a:r>
              <a:rPr lang="en-US" i="1" dirty="0"/>
              <a:t>)</a:t>
            </a:r>
            <a:r>
              <a:rPr lang="en-US" dirty="0"/>
              <a:t> is a function that can take up to 3 parameters and returns a range of integer values.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i="1" dirty="0"/>
              <a:t>start</a:t>
            </a:r>
            <a:r>
              <a:rPr lang="en-US" dirty="0"/>
              <a:t>: is an </a:t>
            </a:r>
            <a:r>
              <a:rPr lang="en-US" i="1" dirty="0"/>
              <a:t>optional</a:t>
            </a:r>
            <a:r>
              <a:rPr lang="en-US" dirty="0"/>
              <a:t> parameter (default is 0). </a:t>
            </a:r>
          </a:p>
          <a:p>
            <a:pPr lvl="2">
              <a:defRPr/>
            </a:pPr>
            <a:r>
              <a:rPr lang="en-US" dirty="0"/>
              <a:t>It represents the start of the range.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dirty="0"/>
              <a:t>end</a:t>
            </a:r>
            <a:r>
              <a:rPr lang="en-US" dirty="0"/>
              <a:t>: is a </a:t>
            </a:r>
            <a:r>
              <a:rPr lang="en-US" b="1" dirty="0"/>
              <a:t>required</a:t>
            </a:r>
            <a:r>
              <a:rPr lang="en-US" dirty="0"/>
              <a:t> parameter, which represents the end of the range. </a:t>
            </a:r>
          </a:p>
          <a:p>
            <a:pPr lvl="2">
              <a:defRPr/>
            </a:pPr>
            <a:r>
              <a:rPr lang="en-US" b="1" dirty="0">
                <a:solidFill>
                  <a:srgbClr val="FF0000"/>
                </a:solidFill>
              </a:rPr>
              <a:t>The end value itself is excluded from the range.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b="1" i="1" dirty="0"/>
              <a:t>step</a:t>
            </a:r>
            <a:r>
              <a:rPr lang="en-US" dirty="0"/>
              <a:t>: is an </a:t>
            </a:r>
            <a:r>
              <a:rPr lang="en-US" i="1" dirty="0"/>
              <a:t>optional</a:t>
            </a:r>
            <a:r>
              <a:rPr lang="en-US" dirty="0"/>
              <a:t> parameter (default is 1). </a:t>
            </a:r>
          </a:p>
          <a:p>
            <a:pPr lvl="2">
              <a:defRPr/>
            </a:pPr>
            <a:r>
              <a:rPr lang="en-US" dirty="0"/>
              <a:t>It represents the increment value.</a:t>
            </a:r>
          </a:p>
          <a:p>
            <a:pPr marL="0" indent="0">
              <a:buNone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994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 Values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Range is flexible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With one parameter</a:t>
            </a:r>
          </a:p>
          <a:p>
            <a:pPr lvl="2">
              <a:defRPr/>
            </a:pPr>
            <a:r>
              <a:rPr lang="en-US" b="1"/>
              <a:t>range(end)</a:t>
            </a:r>
            <a:endParaRPr lang="en-US" b="1" dirty="0"/>
          </a:p>
          <a:p>
            <a:pPr lvl="2">
              <a:defRPr/>
            </a:pPr>
            <a:r>
              <a:rPr lang="en-US" dirty="0"/>
              <a:t>Counts from 0 up to (but not including) the number provided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With two parameters</a:t>
            </a:r>
          </a:p>
          <a:p>
            <a:pPr lvl="2">
              <a:defRPr/>
            </a:pPr>
            <a:r>
              <a:rPr lang="en-US" b="1" dirty="0"/>
              <a:t>range(</a:t>
            </a:r>
            <a:r>
              <a:rPr lang="en-US" b="1" dirty="0" err="1"/>
              <a:t>start,end</a:t>
            </a:r>
            <a:r>
              <a:rPr lang="en-US" b="1" dirty="0"/>
              <a:t>)</a:t>
            </a:r>
          </a:p>
          <a:p>
            <a:pPr lvl="2">
              <a:defRPr/>
            </a:pPr>
            <a:r>
              <a:rPr lang="en-US" dirty="0"/>
              <a:t>Counts from the first number to the second number (exclusive), increasing by one each time</a:t>
            </a:r>
          </a:p>
          <a:p>
            <a:pPr lvl="2">
              <a:defRPr/>
            </a:pPr>
            <a:r>
              <a:rPr lang="en-US" dirty="0"/>
              <a:t>Generates the empty list if the second number is less than or equal to the first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With three parameters</a:t>
            </a:r>
          </a:p>
          <a:p>
            <a:pPr lvl="2">
              <a:defRPr/>
            </a:pPr>
            <a:r>
              <a:rPr lang="en-US" b="1" dirty="0"/>
              <a:t>range(</a:t>
            </a:r>
            <a:r>
              <a:rPr lang="en-US" b="1" dirty="0" err="1"/>
              <a:t>start,end,step</a:t>
            </a:r>
            <a:r>
              <a:rPr lang="en-US" b="1" dirty="0"/>
              <a:t>)</a:t>
            </a:r>
            <a:endParaRPr lang="en-US" dirty="0"/>
          </a:p>
          <a:p>
            <a:pPr lvl="2">
              <a:defRPr/>
            </a:pPr>
            <a:r>
              <a:rPr lang="en-US" dirty="0"/>
              <a:t>Counts from the first number to the second (exclusive), increasing by the third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36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does the range(5) return?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range(1, 6) return?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range(0, 5, 2) return?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9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does the range(5) return?</a:t>
            </a:r>
          </a:p>
          <a:p>
            <a:pPr lvl="1">
              <a:defRPr/>
            </a:pPr>
            <a:r>
              <a:rPr lang="en-US" dirty="0"/>
              <a:t>range(</a:t>
            </a:r>
            <a:r>
              <a:rPr lang="en-US" b="1" dirty="0"/>
              <a:t>0,</a:t>
            </a:r>
            <a:r>
              <a:rPr lang="en-US" dirty="0"/>
              <a:t>5</a:t>
            </a:r>
            <a:r>
              <a:rPr lang="en-US" b="1" dirty="0"/>
              <a:t>,1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b="1" dirty="0"/>
              <a:t>start = 0, </a:t>
            </a:r>
            <a:r>
              <a:rPr lang="en-US" dirty="0"/>
              <a:t>end = 5</a:t>
            </a:r>
            <a:r>
              <a:rPr lang="en-US" b="1" dirty="0"/>
              <a:t>, step = 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range(1, 6) return?</a:t>
            </a:r>
          </a:p>
          <a:p>
            <a:pPr lvl="1">
              <a:defRPr/>
            </a:pPr>
            <a:r>
              <a:rPr lang="en-US" dirty="0"/>
              <a:t>range(1,6</a:t>
            </a:r>
            <a:r>
              <a:rPr lang="en-US" b="1" dirty="0"/>
              <a:t>,1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start = 1, end = 6</a:t>
            </a:r>
            <a:r>
              <a:rPr lang="en-US" b="1" dirty="0"/>
              <a:t>, step =1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range(0, 5, 2) return?</a:t>
            </a:r>
          </a:p>
          <a:p>
            <a:pPr lvl="1">
              <a:defRPr/>
            </a:pPr>
            <a:r>
              <a:rPr lang="en-US" dirty="0"/>
              <a:t>range(0,5,2)</a:t>
            </a:r>
          </a:p>
          <a:p>
            <a:pPr lvl="1">
              <a:defRPr/>
            </a:pPr>
            <a:r>
              <a:rPr lang="en-US" dirty="0"/>
              <a:t>start = 0, end = 5, step =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115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A6FD-5A6E-4D89-A36A-CAE9DA5F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Loops in Python - </a:t>
            </a:r>
            <a:r>
              <a:rPr lang="en-US" i="1" dirty="0">
                <a:sym typeface="Wingdings" panose="05000000000000000000" pitchFamily="2" charset="2"/>
              </a:rPr>
              <a:t>for</a:t>
            </a:r>
            <a:r>
              <a:rPr lang="en-US" dirty="0">
                <a:sym typeface="Wingdings" panose="05000000000000000000" pitchFamily="2" charset="2"/>
              </a:rPr>
              <a:t> Loop – </a:t>
            </a:r>
            <a:r>
              <a:rPr lang="en-US" dirty="0"/>
              <a:t>range()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AF82C-57FA-4F87-BF8B-F271DE401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does the range(5) return?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 range object representing 0, 1, 2, 3, 4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range(1, 6) return?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 range object representing 1, 2, 3, 4, 5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What does range(0, 5, 2) return?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A range object representing 0, 2, 4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06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range() for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299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Loops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D4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10" y="803049"/>
            <a:ext cx="2191788" cy="2470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10" y="3461344"/>
            <a:ext cx="2364787" cy="243840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r>
              <a:rPr lang="en-US" sz="2000"/>
              <a:t>Computer programs are very good at performing tasks over and over</a:t>
            </a:r>
          </a:p>
          <a:p>
            <a:r>
              <a:rPr lang="en-US" sz="2000"/>
              <a:t>If part of the code is repeated it probably should be a loop </a:t>
            </a:r>
          </a:p>
          <a:p>
            <a:pPr marL="0" indent="0">
              <a:buNone/>
            </a:pPr>
            <a:r>
              <a:rPr lang="en-US" sz="20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685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F5E91-C8CD-449B-AB2E-8A5628AE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840" y="102140"/>
            <a:ext cx="8273562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E9D90D-0A14-4BAE-B3EA-4325C885F580}"/>
              </a:ext>
            </a:extLst>
          </p:cNvPr>
          <p:cNvSpPr/>
          <p:nvPr/>
        </p:nvSpPr>
        <p:spPr>
          <a:xfrm>
            <a:off x="3865840" y="897467"/>
            <a:ext cx="4702427" cy="9035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316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42600-35EE-4540-BB9C-08585065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04" y="1824038"/>
            <a:ext cx="7096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7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1824038"/>
            <a:ext cx="2571750" cy="435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42600-35EE-4540-BB9C-085850657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04" y="1824038"/>
            <a:ext cx="70961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01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 for list loops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965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93F5-EB71-44E7-BEA0-1FF19E91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each character in string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E4895-BB3B-46FC-B045-0B2ED9FAA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 string is a list of characters we can loop through</a:t>
            </a:r>
          </a:p>
          <a:p>
            <a:pPr>
              <a:defRPr/>
            </a:pP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c in “Hello World”:</a:t>
            </a:r>
          </a:p>
          <a:p>
            <a:pPr marL="0" indent="0">
              <a:buFontTx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print(c)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5C58F-9EB2-4FC0-9344-6174FB466091}"/>
              </a:ext>
            </a:extLst>
          </p:cNvPr>
          <p:cNvSpPr txBox="1"/>
          <p:nvPr/>
        </p:nvSpPr>
        <p:spPr>
          <a:xfrm>
            <a:off x="8763990" y="1822494"/>
            <a:ext cx="486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</a:t>
            </a:r>
          </a:p>
          <a:p>
            <a:pPr algn="ctr"/>
            <a:r>
              <a:rPr lang="en-GB" sz="2400" dirty="0"/>
              <a:t>e</a:t>
            </a:r>
          </a:p>
          <a:p>
            <a:pPr algn="ctr"/>
            <a:r>
              <a:rPr lang="en-GB" sz="2400" dirty="0"/>
              <a:t>l</a:t>
            </a:r>
          </a:p>
          <a:p>
            <a:pPr algn="ctr"/>
            <a:r>
              <a:rPr lang="en-GB" sz="2400" dirty="0"/>
              <a:t>l</a:t>
            </a:r>
          </a:p>
          <a:p>
            <a:pPr algn="ctr"/>
            <a:r>
              <a:rPr lang="en-GB" sz="2400" dirty="0"/>
              <a:t>o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</a:t>
            </a:r>
          </a:p>
          <a:p>
            <a:pPr algn="ctr"/>
            <a:r>
              <a:rPr lang="en-GB" sz="2400" dirty="0"/>
              <a:t>o</a:t>
            </a:r>
          </a:p>
          <a:p>
            <a:pPr algn="ctr"/>
            <a:r>
              <a:rPr lang="en-GB" sz="2400" dirty="0"/>
              <a:t>r</a:t>
            </a:r>
          </a:p>
          <a:p>
            <a:pPr algn="ctr"/>
            <a:r>
              <a:rPr lang="en-GB" sz="2400" dirty="0"/>
              <a:t>l</a:t>
            </a:r>
          </a:p>
          <a:p>
            <a:pPr algn="ctr"/>
            <a:r>
              <a:rPr lang="en-GB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8203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in list of strings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78" y="2372190"/>
            <a:ext cx="8562975" cy="5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3236293"/>
            <a:ext cx="4924425" cy="1857375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 flipH="1">
            <a:off x="1494262" y="2018371"/>
            <a:ext cx="1918010" cy="3538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63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loop usage.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B1C12-E734-42F2-8472-A86151578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Loop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5EF3-BE51-4854-91F2-27289AB74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Body of the Loop:</a:t>
            </a:r>
          </a:p>
          <a:p>
            <a:pPr lvl="1"/>
            <a:r>
              <a:rPr lang="en-GB" dirty="0"/>
              <a:t>simple or compound statement that is repeated</a:t>
            </a:r>
          </a:p>
          <a:p>
            <a:r>
              <a:rPr lang="en-GB" dirty="0"/>
              <a:t>Loop Condition:</a:t>
            </a:r>
          </a:p>
          <a:p>
            <a:pPr lvl="1"/>
            <a:r>
              <a:rPr lang="en-GB" dirty="0"/>
              <a:t>a Boolean expression</a:t>
            </a:r>
          </a:p>
          <a:p>
            <a:pPr lvl="1"/>
            <a:r>
              <a:rPr lang="en-GB" dirty="0"/>
              <a:t>tested to determine if the loop will continue executing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632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loop control is a variable </a:t>
            </a:r>
            <a:r>
              <a:rPr lang="en-US" dirty="0"/>
              <a:t>used in the </a:t>
            </a:r>
            <a:r>
              <a:rPr lang="en-US" i="1" dirty="0"/>
              <a:t>loop condition statement</a:t>
            </a:r>
          </a:p>
          <a:p>
            <a:r>
              <a:rPr lang="en-US" i="1" dirty="0"/>
              <a:t>Loop control statement </a:t>
            </a:r>
            <a:r>
              <a:rPr lang="en-US" dirty="0"/>
              <a:t>is a condition for loop execution</a:t>
            </a:r>
          </a:p>
          <a:p>
            <a:r>
              <a:rPr lang="en-US" dirty="0"/>
              <a:t>Python </a:t>
            </a:r>
            <a:r>
              <a:rPr lang="en-US" b="1" dirty="0"/>
              <a:t>stops</a:t>
            </a:r>
            <a:r>
              <a:rPr lang="en-US" dirty="0"/>
              <a:t> the loop execution </a:t>
            </a:r>
            <a:r>
              <a:rPr lang="en-US" b="1" dirty="0"/>
              <a:t>when</a:t>
            </a:r>
            <a:r>
              <a:rPr lang="en-US" dirty="0"/>
              <a:t> a </a:t>
            </a:r>
            <a:r>
              <a:rPr lang="en-US" b="1" dirty="0"/>
              <a:t>condition</a:t>
            </a:r>
            <a:r>
              <a:rPr lang="en-US" dirty="0"/>
              <a:t> is </a:t>
            </a:r>
            <a:r>
              <a:rPr lang="en-US" b="1" dirty="0"/>
              <a:t>no longer true</a:t>
            </a:r>
          </a:p>
          <a:p>
            <a:endParaRPr lang="en-US" dirty="0"/>
          </a:p>
          <a:p>
            <a:r>
              <a:rPr lang="en-US" dirty="0"/>
              <a:t>What happens if a loop control is not updated?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(Pre-emptive instructor comment)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Using “break” is not a good practice when we are learning to code!</a:t>
            </a:r>
          </a:p>
        </p:txBody>
      </p:sp>
    </p:spTree>
    <p:extLst>
      <p:ext uri="{BB962C8B-B14F-4D97-AF65-F5344CB8AC3E}">
        <p14:creationId xmlns:p14="http://schemas.microsoft.com/office/powerpoint/2010/main" val="102519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dirty="0"/>
              <a:t>Loop types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7191A4-AE40-445F-B8B0-2016335E2F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328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90A5F-F67C-481B-A05B-292CE79F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Post-Test Loop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0225C-5405-4DD6-AC75-17BEB96AB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8800" dirty="0"/>
              <a:t>Not in Python</a:t>
            </a:r>
          </a:p>
        </p:txBody>
      </p:sp>
    </p:spTree>
    <p:extLst>
      <p:ext uri="{BB962C8B-B14F-4D97-AF65-F5344CB8AC3E}">
        <p14:creationId xmlns:p14="http://schemas.microsoft.com/office/powerpoint/2010/main" val="11561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Post-test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Initialize the loop control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the body of the loop </a:t>
            </a:r>
          </a:p>
          <a:p>
            <a:pPr marL="457200" lvl="1" indent="0">
              <a:buNone/>
            </a:pPr>
            <a:r>
              <a:rPr lang="en-US" dirty="0"/>
              <a:t> (the part to be repeated)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Update the loop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the condition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False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</a:rPr>
              <a:t>stop the loop and go to the rest of program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True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0070C0"/>
                </a:solidFill>
              </a:rPr>
              <a:t> repeat from step 2</a:t>
            </a:r>
          </a:p>
        </p:txBody>
      </p:sp>
      <p:sp>
        <p:nvSpPr>
          <p:cNvPr id="4" name="Rectangle 3"/>
          <p:cNvSpPr/>
          <p:nvPr/>
        </p:nvSpPr>
        <p:spPr>
          <a:xfrm>
            <a:off x="8697950" y="240805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8710955" y="4041288"/>
            <a:ext cx="2330605" cy="1134870"/>
          </a:xfrm>
          <a:prstGeom prst="flowChartDecision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697948" y="2894904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Condition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97949" y="1604649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of the loop</a:t>
            </a:r>
          </a:p>
        </p:txBody>
      </p:sp>
      <p:sp>
        <p:nvSpPr>
          <p:cNvPr id="8" name="Rectangle 7"/>
          <p:cNvSpPr/>
          <p:nvPr/>
        </p:nvSpPr>
        <p:spPr>
          <a:xfrm>
            <a:off x="8710955" y="5735087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code</a:t>
            </a:r>
          </a:p>
        </p:txBody>
      </p:sp>
      <p:cxnSp>
        <p:nvCxnSpPr>
          <p:cNvPr id="9" name="Straight Arrow Connector 8"/>
          <p:cNvCxnSpPr>
            <a:stCxn id="4" idx="2"/>
            <a:endCxn id="7" idx="0"/>
          </p:cNvCxnSpPr>
          <p:nvPr/>
        </p:nvCxnSpPr>
        <p:spPr>
          <a:xfrm flipH="1">
            <a:off x="9863252" y="1099449"/>
            <a:ext cx="1" cy="5052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>
            <a:off x="9876258" y="5176158"/>
            <a:ext cx="0" cy="558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Elbow Connector 11"/>
          <p:cNvCxnSpPr>
            <a:stCxn id="5" idx="3"/>
            <a:endCxn id="7" idx="3"/>
          </p:cNvCxnSpPr>
          <p:nvPr/>
        </p:nvCxnSpPr>
        <p:spPr>
          <a:xfrm flipH="1" flipV="1">
            <a:off x="11028554" y="2033971"/>
            <a:ext cx="13006" cy="2574752"/>
          </a:xfrm>
          <a:prstGeom prst="bentConnector3">
            <a:avLst>
              <a:gd name="adj1" fmla="val -5615908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6" idx="2"/>
            <a:endCxn id="5" idx="0"/>
          </p:cNvCxnSpPr>
          <p:nvPr/>
        </p:nvCxnSpPr>
        <p:spPr>
          <a:xfrm>
            <a:off x="9863251" y="3753548"/>
            <a:ext cx="13007" cy="2877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TextBox 13"/>
          <p:cNvSpPr txBox="1"/>
          <p:nvPr/>
        </p:nvSpPr>
        <p:spPr>
          <a:xfrm>
            <a:off x="11161670" y="4239391"/>
            <a:ext cx="60681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4249" y="5262563"/>
            <a:ext cx="8918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cxnSp>
        <p:nvCxnSpPr>
          <p:cNvPr id="30" name="Straight Arrow Connector 29"/>
          <p:cNvCxnSpPr>
            <a:stCxn id="7" idx="2"/>
            <a:endCxn id="6" idx="0"/>
          </p:cNvCxnSpPr>
          <p:nvPr/>
        </p:nvCxnSpPr>
        <p:spPr>
          <a:xfrm flipH="1">
            <a:off x="9863251" y="2463293"/>
            <a:ext cx="1" cy="43161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3934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Post-test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3" y="1626140"/>
            <a:ext cx="7517658" cy="4351338"/>
          </a:xfrm>
        </p:spPr>
        <p:txBody>
          <a:bodyPr/>
          <a:lstStyle/>
          <a:p>
            <a:r>
              <a:rPr lang="en-US" dirty="0"/>
              <a:t>The looping condition is checked </a:t>
            </a:r>
            <a:r>
              <a:rPr lang="en-US" b="1" dirty="0"/>
              <a:t>after </a:t>
            </a:r>
            <a:r>
              <a:rPr lang="en-US" dirty="0"/>
              <a:t>the body is executed</a:t>
            </a:r>
          </a:p>
          <a:p>
            <a:r>
              <a:rPr lang="en-US" dirty="0"/>
              <a:t>The loop body will be executed </a:t>
            </a:r>
            <a:r>
              <a:rPr lang="en-US" b="1" dirty="0"/>
              <a:t>at least once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Python does not provide post-test loop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common in Java and C/C++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C993C-1931-4862-84C5-C5EB202E5C80}"/>
              </a:ext>
            </a:extLst>
          </p:cNvPr>
          <p:cNvSpPr/>
          <p:nvPr/>
        </p:nvSpPr>
        <p:spPr>
          <a:xfrm>
            <a:off x="8697950" y="240805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Initialization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A3B268D0-DC25-49A9-999B-4D9AAA88181D}"/>
              </a:ext>
            </a:extLst>
          </p:cNvPr>
          <p:cNvSpPr/>
          <p:nvPr/>
        </p:nvSpPr>
        <p:spPr>
          <a:xfrm>
            <a:off x="8710955" y="4041288"/>
            <a:ext cx="2330605" cy="1134870"/>
          </a:xfrm>
          <a:prstGeom prst="flowChartDecision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9BE0C-8830-4211-85D5-6A9AE6836E01}"/>
              </a:ext>
            </a:extLst>
          </p:cNvPr>
          <p:cNvSpPr/>
          <p:nvPr/>
        </p:nvSpPr>
        <p:spPr>
          <a:xfrm>
            <a:off x="8697948" y="2894904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71444-BB5B-42CA-9577-9365FC931D9D}"/>
              </a:ext>
            </a:extLst>
          </p:cNvPr>
          <p:cNvSpPr/>
          <p:nvPr/>
        </p:nvSpPr>
        <p:spPr>
          <a:xfrm>
            <a:off x="8697949" y="1604649"/>
            <a:ext cx="2330605" cy="858644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of the loop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259DF2-B23B-46A3-86AA-3104C1348832}"/>
              </a:ext>
            </a:extLst>
          </p:cNvPr>
          <p:cNvSpPr/>
          <p:nvPr/>
        </p:nvSpPr>
        <p:spPr>
          <a:xfrm>
            <a:off x="8710955" y="5735087"/>
            <a:ext cx="2330605" cy="85864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Remainder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70E96A-7AB0-4E57-8971-56C11FC0E398}"/>
              </a:ext>
            </a:extLst>
          </p:cNvPr>
          <p:cNvCxnSpPr>
            <a:stCxn id="4" idx="2"/>
            <a:endCxn id="7" idx="0"/>
          </p:cNvCxnSpPr>
          <p:nvPr/>
        </p:nvCxnSpPr>
        <p:spPr>
          <a:xfrm flipH="1">
            <a:off x="9863252" y="1099449"/>
            <a:ext cx="1" cy="5052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0B25E0-A607-4CDE-85ED-A0C389CB68DD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9876258" y="5176158"/>
            <a:ext cx="0" cy="5589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Elbow Connector 11">
            <a:extLst>
              <a:ext uri="{FF2B5EF4-FFF2-40B4-BE49-F238E27FC236}">
                <a16:creationId xmlns:a16="http://schemas.microsoft.com/office/drawing/2014/main" id="{A5CFB62C-4A13-4FA2-A99E-6EF056BEF0D4}"/>
              </a:ext>
            </a:extLst>
          </p:cNvPr>
          <p:cNvCxnSpPr>
            <a:stCxn id="5" idx="3"/>
            <a:endCxn id="7" idx="3"/>
          </p:cNvCxnSpPr>
          <p:nvPr/>
        </p:nvCxnSpPr>
        <p:spPr>
          <a:xfrm flipH="1" flipV="1">
            <a:off x="11028554" y="2033971"/>
            <a:ext cx="13006" cy="2574752"/>
          </a:xfrm>
          <a:prstGeom prst="bentConnector3">
            <a:avLst>
              <a:gd name="adj1" fmla="val -5615908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0D3A79-090F-435E-81A3-EB5F15220FE1}"/>
              </a:ext>
            </a:extLst>
          </p:cNvPr>
          <p:cNvCxnSpPr>
            <a:stCxn id="6" idx="2"/>
            <a:endCxn id="5" idx="0"/>
          </p:cNvCxnSpPr>
          <p:nvPr/>
        </p:nvCxnSpPr>
        <p:spPr>
          <a:xfrm>
            <a:off x="9863251" y="3753548"/>
            <a:ext cx="13007" cy="2877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299D06-905A-456F-B3F1-91A543FAE379}"/>
              </a:ext>
            </a:extLst>
          </p:cNvPr>
          <p:cNvSpPr txBox="1"/>
          <p:nvPr/>
        </p:nvSpPr>
        <p:spPr>
          <a:xfrm>
            <a:off x="11161670" y="4239391"/>
            <a:ext cx="60681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34852-CC94-419C-A2AD-C420950AE241}"/>
              </a:ext>
            </a:extLst>
          </p:cNvPr>
          <p:cNvSpPr txBox="1"/>
          <p:nvPr/>
        </p:nvSpPr>
        <p:spPr>
          <a:xfrm>
            <a:off x="9904249" y="5262563"/>
            <a:ext cx="8918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1F69E4-CA29-4934-9340-997BB7ED6090}"/>
              </a:ext>
            </a:extLst>
          </p:cNvPr>
          <p:cNvCxnSpPr>
            <a:stCxn id="7" idx="2"/>
            <a:endCxn id="6" idx="0"/>
          </p:cNvCxnSpPr>
          <p:nvPr/>
        </p:nvCxnSpPr>
        <p:spPr>
          <a:xfrm flipH="1">
            <a:off x="9863251" y="2463293"/>
            <a:ext cx="1" cy="43161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53549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5823</TotalTime>
  <Words>1343</Words>
  <Application>Microsoft Office PowerPoint</Application>
  <PresentationFormat>Widescreen</PresentationFormat>
  <Paragraphs>257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Office Theme</vt:lpstr>
      <vt:lpstr>1_Office Theme</vt:lpstr>
      <vt:lpstr>Repetition: Loop Types</vt:lpstr>
      <vt:lpstr>Review</vt:lpstr>
      <vt:lpstr>Loops</vt:lpstr>
      <vt:lpstr>Loop Terminology</vt:lpstr>
      <vt:lpstr>Loop control</vt:lpstr>
      <vt:lpstr>Loop types</vt:lpstr>
      <vt:lpstr>Post-Test Loop</vt:lpstr>
      <vt:lpstr>Post-test loops</vt:lpstr>
      <vt:lpstr>Post-test loops</vt:lpstr>
      <vt:lpstr>Pre-Test Loop</vt:lpstr>
      <vt:lpstr>Pre-test loops</vt:lpstr>
      <vt:lpstr>Pre-test loops in Python</vt:lpstr>
      <vt:lpstr>While loops</vt:lpstr>
      <vt:lpstr>While loop (indeterminate)</vt:lpstr>
      <vt:lpstr>While loop</vt:lpstr>
      <vt:lpstr>While loop</vt:lpstr>
      <vt:lpstr>Example while</vt:lpstr>
      <vt:lpstr>While example – using boolean flag (moreItems)</vt:lpstr>
      <vt:lpstr>For loops</vt:lpstr>
      <vt:lpstr>For loop (determinate)</vt:lpstr>
      <vt:lpstr>For loop</vt:lpstr>
      <vt:lpstr>For loop</vt:lpstr>
      <vt:lpstr>What was range()?</vt:lpstr>
      <vt:lpstr>Loops in Python - for Loop – range()</vt:lpstr>
      <vt:lpstr>Step Values</vt:lpstr>
      <vt:lpstr>Loops in Python - for Loop – range()</vt:lpstr>
      <vt:lpstr>Loops in Python - for Loop – range()</vt:lpstr>
      <vt:lpstr>Loops in Python - for Loop – range()</vt:lpstr>
      <vt:lpstr>Example range() for loops</vt:lpstr>
      <vt:lpstr>Example for</vt:lpstr>
      <vt:lpstr>Range</vt:lpstr>
      <vt:lpstr>Range</vt:lpstr>
      <vt:lpstr>Example for list loops</vt:lpstr>
      <vt:lpstr>For each character in string </vt:lpstr>
      <vt:lpstr>For in list of strings</vt:lpstr>
      <vt:lpstr>Onward to … loop usage.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2023-02-28T16:51:24Z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