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43"/>
  </p:notesMasterIdLst>
  <p:sldIdLst>
    <p:sldId id="678" r:id="rId6"/>
    <p:sldId id="395" r:id="rId7"/>
    <p:sldId id="449" r:id="rId8"/>
    <p:sldId id="448" r:id="rId9"/>
    <p:sldId id="394" r:id="rId10"/>
    <p:sldId id="407" r:id="rId11"/>
    <p:sldId id="427" r:id="rId12"/>
    <p:sldId id="447" r:id="rId13"/>
    <p:sldId id="402" r:id="rId14"/>
    <p:sldId id="401" r:id="rId15"/>
    <p:sldId id="403" r:id="rId16"/>
    <p:sldId id="409" r:id="rId17"/>
    <p:sldId id="446" r:id="rId18"/>
    <p:sldId id="412" r:id="rId19"/>
    <p:sldId id="420" r:id="rId20"/>
    <p:sldId id="442" r:id="rId21"/>
    <p:sldId id="429" r:id="rId22"/>
    <p:sldId id="428" r:id="rId23"/>
    <p:sldId id="435" r:id="rId24"/>
    <p:sldId id="445" r:id="rId25"/>
    <p:sldId id="436" r:id="rId26"/>
    <p:sldId id="443" r:id="rId27"/>
    <p:sldId id="437" r:id="rId28"/>
    <p:sldId id="438" r:id="rId29"/>
    <p:sldId id="439" r:id="rId30"/>
    <p:sldId id="440" r:id="rId31"/>
    <p:sldId id="441" r:id="rId32"/>
    <p:sldId id="444" r:id="rId33"/>
    <p:sldId id="359" r:id="rId34"/>
    <p:sldId id="358" r:id="rId35"/>
    <p:sldId id="450" r:id="rId36"/>
    <p:sldId id="451" r:id="rId37"/>
    <p:sldId id="452" r:id="rId38"/>
    <p:sldId id="454" r:id="rId39"/>
    <p:sldId id="455" r:id="rId40"/>
    <p:sldId id="456" r:id="rId41"/>
    <p:sldId id="2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25B17-1A40-4471-ADE9-D21A3D42A519}" v="1" dt="2022-05-17T21:50:24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5" d="100"/>
          <a:sy n="75" d="100"/>
        </p:scale>
        <p:origin x="4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61D25B17-1A40-4471-ADE9-D21A3D42A519}"/>
    <pc:docChg chg="custSel addSld delSld modSld">
      <pc:chgData name="Jonathan Hudson" userId="f8f8b515-48f0-425a-9b2c-7a1cb9f57f80" providerId="ADAL" clId="{61D25B17-1A40-4471-ADE9-D21A3D42A519}" dt="2022-05-27T19:32:21.641" v="127" actId="20577"/>
      <pc:docMkLst>
        <pc:docMk/>
      </pc:docMkLst>
      <pc:sldChg chg="del">
        <pc:chgData name="Jonathan Hudson" userId="f8f8b515-48f0-425a-9b2c-7a1cb9f57f80" providerId="ADAL" clId="{61D25B17-1A40-4471-ADE9-D21A3D42A519}" dt="2022-05-17T21:50:28.622" v="2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61D25B17-1A40-4471-ADE9-D21A3D42A519}" dt="2022-05-27T19:31:37.840" v="38" actId="6549"/>
        <pc:sldMkLst>
          <pc:docMk/>
          <pc:sldMk cId="3250217256" sldId="358"/>
        </pc:sldMkLst>
        <pc:spChg chg="mod">
          <ac:chgData name="Jonathan Hudson" userId="f8f8b515-48f0-425a-9b2c-7a1cb9f57f80" providerId="ADAL" clId="{61D25B17-1A40-4471-ADE9-D21A3D42A519}" dt="2022-05-27T19:31:37.840" v="38" actId="6549"/>
          <ac:spMkLst>
            <pc:docMk/>
            <pc:sldMk cId="3250217256" sldId="358"/>
            <ac:spMk id="3" creationId="{78466072-9E80-4E25-9BA4-332BDA6D48F7}"/>
          </ac:spMkLst>
        </pc:spChg>
      </pc:sldChg>
      <pc:sldChg chg="modSp mod">
        <pc:chgData name="Jonathan Hudson" userId="f8f8b515-48f0-425a-9b2c-7a1cb9f57f80" providerId="ADAL" clId="{61D25B17-1A40-4471-ADE9-D21A3D42A519}" dt="2022-05-27T19:30:27.962" v="34" actId="14100"/>
        <pc:sldMkLst>
          <pc:docMk/>
          <pc:sldMk cId="171923185" sldId="403"/>
        </pc:sldMkLst>
        <pc:spChg chg="mod">
          <ac:chgData name="Jonathan Hudson" userId="f8f8b515-48f0-425a-9b2c-7a1cb9f57f80" providerId="ADAL" clId="{61D25B17-1A40-4471-ADE9-D21A3D42A519}" dt="2022-05-27T19:30:27.962" v="34" actId="14100"/>
          <ac:spMkLst>
            <pc:docMk/>
            <pc:sldMk cId="171923185" sldId="403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61D25B17-1A40-4471-ADE9-D21A3D42A519}" dt="2022-05-27T19:31:30.790" v="36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61D25B17-1A40-4471-ADE9-D21A3D42A519}" dt="2022-05-27T19:31:30.790" v="36" actId="20577"/>
          <ac:spMkLst>
            <pc:docMk/>
            <pc:sldMk cId="4100611751" sldId="450"/>
            <ac:spMk id="3" creationId="{78466072-9E80-4E25-9BA4-332BDA6D48F7}"/>
          </ac:spMkLst>
        </pc:spChg>
      </pc:sldChg>
      <pc:sldChg chg="modSp mod">
        <pc:chgData name="Jonathan Hudson" userId="f8f8b515-48f0-425a-9b2c-7a1cb9f57f80" providerId="ADAL" clId="{61D25B17-1A40-4471-ADE9-D21A3D42A519}" dt="2022-05-27T19:31:43.688" v="40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61D25B17-1A40-4471-ADE9-D21A3D42A519}" dt="2022-05-27T19:31:43.688" v="40" actId="20577"/>
          <ac:spMkLst>
            <pc:docMk/>
            <pc:sldMk cId="2555367614" sldId="451"/>
            <ac:spMk id="3" creationId="{78466072-9E80-4E25-9BA4-332BDA6D48F7}"/>
          </ac:spMkLst>
        </pc:spChg>
      </pc:sldChg>
      <pc:sldChg chg="modSp mod">
        <pc:chgData name="Jonathan Hudson" userId="f8f8b515-48f0-425a-9b2c-7a1cb9f57f80" providerId="ADAL" clId="{61D25B17-1A40-4471-ADE9-D21A3D42A519}" dt="2022-05-27T19:32:21.641" v="127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61D25B17-1A40-4471-ADE9-D21A3D42A519}" dt="2022-05-27T19:32:21.641" v="127" actId="20577"/>
          <ac:spMkLst>
            <pc:docMk/>
            <pc:sldMk cId="2208314774" sldId="456"/>
            <ac:spMk id="3" creationId="{78466072-9E80-4E25-9BA4-332BDA6D48F7}"/>
          </ac:spMkLst>
        </pc:spChg>
      </pc:sldChg>
      <pc:sldChg chg="modSp add mod">
        <pc:chgData name="Jonathan Hudson" userId="f8f8b515-48f0-425a-9b2c-7a1cb9f57f80" providerId="ADAL" clId="{61D25B17-1A40-4471-ADE9-D21A3D42A519}" dt="2022-05-17T21:50:27.604" v="1"/>
        <pc:sldMkLst>
          <pc:docMk/>
          <pc:sldMk cId="2171916353" sldId="678"/>
        </pc:sldMkLst>
        <pc:spChg chg="mod">
          <ac:chgData name="Jonathan Hudson" userId="f8f8b515-48f0-425a-9b2c-7a1cb9f57f80" providerId="ADAL" clId="{61D25B17-1A40-4471-ADE9-D21A3D42A519}" dt="2022-05-17T21:50:27.604" v="1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5-13T22:29:45.073" v="936" actId="113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modSp del mod">
        <pc:chgData name="Jonathan Hudson" userId="f8f8b515-48f0-425a-9b2c-7a1cb9f57f80" providerId="ADAL" clId="{B29B9E13-D20C-456A-88FB-2391449CC48D}" dt="2021-05-13T22:29:45.073" v="936" actId="113"/>
        <pc:sldMkLst>
          <pc:docMk/>
          <pc:sldMk cId="3512626074" sldId="412"/>
        </pc:sldMkLst>
        <pc:spChg chg="mod">
          <ac:chgData name="Jonathan Hudson" userId="f8f8b515-48f0-425a-9b2c-7a1cb9f57f80" providerId="ADAL" clId="{B29B9E13-D20C-456A-88FB-2391449CC48D}" dt="2021-05-13T22:29:45.073" v="936" actId="113"/>
          <ac:spMkLst>
            <pc:docMk/>
            <pc:sldMk cId="3512626074" sldId="41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D275D962-5FD9-48DF-A7EF-B6CF8FF198A3}"/>
    <pc:docChg chg="modSld">
      <pc:chgData name="Jonathan Hudson" userId="f8f8b515-48f0-425a-9b2c-7a1cb9f57f80" providerId="ADAL" clId="{D275D962-5FD9-48DF-A7EF-B6CF8FF198A3}" dt="2021-08-27T19:32:45.819" v="60"/>
      <pc:docMkLst>
        <pc:docMk/>
      </pc:docMkLst>
      <pc:sldChg chg="modSp mod">
        <pc:chgData name="Jonathan Hudson" userId="f8f8b515-48f0-425a-9b2c-7a1cb9f57f80" providerId="ADAL" clId="{D275D962-5FD9-48DF-A7EF-B6CF8FF198A3}" dt="2021-08-27T19:24:55.119" v="59"/>
        <pc:sldMkLst>
          <pc:docMk/>
          <pc:sldMk cId="1814768217" sldId="256"/>
        </pc:sldMkLst>
        <pc:spChg chg="mod">
          <ac:chgData name="Jonathan Hudson" userId="f8f8b515-48f0-425a-9b2c-7a1cb9f57f80" providerId="ADAL" clId="{D275D962-5FD9-48DF-A7EF-B6CF8FF198A3}" dt="2021-08-27T19:24:55.119" v="59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275D962-5FD9-48DF-A7EF-B6CF8FF198A3}" dt="2021-08-25T16:51:30.913" v="23" actId="20577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D275D962-5FD9-48DF-A7EF-B6CF8FF198A3}" dt="2021-08-27T19:32:45.819" v="60"/>
        <pc:sldMkLst>
          <pc:docMk/>
          <pc:sldMk cId="561393562" sldId="271"/>
        </pc:sldMkLst>
        <pc:spChg chg="mod">
          <ac:chgData name="Jonathan Hudson" userId="f8f8b515-48f0-425a-9b2c-7a1cb9f57f80" providerId="ADAL" clId="{D275D962-5FD9-48DF-A7EF-B6CF8FF198A3}" dt="2021-08-27T19:32:45.819" v="60"/>
          <ac:spMkLst>
            <pc:docMk/>
            <pc:sldMk cId="561393562" sldId="271"/>
            <ac:spMk id="3" creationId="{D11239FE-FADD-DC45-BE84-77F105C2A497}"/>
          </ac:spMkLst>
        </pc:spChg>
      </pc:sldChg>
      <pc:sldChg chg="modSp mod">
        <pc:chgData name="Jonathan Hudson" userId="f8f8b515-48f0-425a-9b2c-7a1cb9f57f80" providerId="ADAL" clId="{D275D962-5FD9-48DF-A7EF-B6CF8FF198A3}" dt="2021-08-25T16:52:38.346" v="26" actId="20577"/>
        <pc:sldMkLst>
          <pc:docMk/>
          <pc:sldMk cId="2409242168" sldId="407"/>
        </pc:sldMkLst>
        <pc:spChg chg="mod">
          <ac:chgData name="Jonathan Hudson" userId="f8f8b515-48f0-425a-9b2c-7a1cb9f57f80" providerId="ADAL" clId="{D275D962-5FD9-48DF-A7EF-B6CF8FF198A3}" dt="2021-08-25T16:52:38.346" v="26" actId="20577"/>
          <ac:spMkLst>
            <pc:docMk/>
            <pc:sldMk cId="2409242168" sldId="407"/>
            <ac:spMk id="8" creationId="{00000000-0000-0000-0000-000000000000}"/>
          </ac:spMkLst>
        </pc:spChg>
      </pc:sldChg>
      <pc:sldChg chg="modSp mod">
        <pc:chgData name="Jonathan Hudson" userId="f8f8b515-48f0-425a-9b2c-7a1cb9f57f80" providerId="ADAL" clId="{D275D962-5FD9-48DF-A7EF-B6CF8FF198A3}" dt="2021-08-25T16:53:54.193" v="58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D275D962-5FD9-48DF-A7EF-B6CF8FF198A3}" dt="2021-08-25T16:53:54.193" v="58" actId="20577"/>
          <ac:spMkLst>
            <pc:docMk/>
            <pc:sldMk cId="2208314774" sldId="456"/>
            <ac:spMk id="3" creationId="{78466072-9E80-4E25-9BA4-332BDA6D48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6CD684F4-3267-41CE-8F0E-A8D9BEDB0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EBA0D837-F14A-4F46-8BFE-80E4315470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A83FB687-D3EB-4113-ACD1-625FE7C8D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1BAD0-7BE5-433B-87E2-164AF1185D7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7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91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2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9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8FAC9A3F-BE9B-48AE-83E0-D8E3EF84C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C434877A-5F68-4D43-B083-49744A288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AF1E9F16-1B34-44D7-A0FA-406473DF9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9401C-7629-447A-B467-57642918077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8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4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8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8994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10895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2514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7325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24454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55792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020575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7904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13451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6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7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3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Decisions: If Else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‘if’</a:t>
            </a:r>
          </a:p>
          <a:p>
            <a:pPr marL="0" indent="0">
              <a:buNone/>
            </a:pPr>
            <a:r>
              <a:rPr lang="en-US" b="1" i="1" dirty="0"/>
              <a:t>else:</a:t>
            </a:r>
          </a:p>
          <a:p>
            <a:pPr marL="0" indent="0">
              <a:buNone/>
            </a:pPr>
            <a:r>
              <a:rPr lang="en-US" i="1" dirty="0"/>
              <a:t>	body of ‘else’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remainder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if-else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9052" y="2219826"/>
            <a:ext cx="4843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if (grade &gt;= 50):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letterGrade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= 'P'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print ('You pass!')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letterGrade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= 'F'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print (‘You did not pass.')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print ('Thank You!')</a:t>
            </a:r>
          </a:p>
        </p:txBody>
      </p:sp>
      <p:sp>
        <p:nvSpPr>
          <p:cNvPr id="5" name="Explosion 2 4"/>
          <p:cNvSpPr/>
          <p:nvPr/>
        </p:nvSpPr>
        <p:spPr>
          <a:xfrm>
            <a:off x="7882772" y="2219826"/>
            <a:ext cx="3471028" cy="3073138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9565858">
            <a:off x="8355094" y="3426706"/>
            <a:ext cx="252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54B6B-CB95-49C4-9012-E343D8BE6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563" y="1591733"/>
            <a:ext cx="6448167" cy="51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if-else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E05C0-660C-460F-B554-83F43429DB72}"/>
              </a:ext>
            </a:extLst>
          </p:cNvPr>
          <p:cNvSpPr/>
          <p:nvPr/>
        </p:nvSpPr>
        <p:spPr>
          <a:xfrm>
            <a:off x="1634066" y="3970866"/>
            <a:ext cx="2912533" cy="1083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14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228973-D539-4C02-8324-07572861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elif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B1744-1ACA-4320-A6A2-4920B7EDD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else if</a:t>
            </a:r>
          </a:p>
        </p:txBody>
      </p:sp>
    </p:spTree>
    <p:extLst>
      <p:ext uri="{BB962C8B-B14F-4D97-AF65-F5344CB8AC3E}">
        <p14:creationId xmlns:p14="http://schemas.microsoft.com/office/powerpoint/2010/main" val="354241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if </a:t>
            </a:r>
            <a:r>
              <a:rPr lang="en-US" dirty="0"/>
              <a:t>(</a:t>
            </a:r>
            <a:r>
              <a:rPr lang="en-US" i="1" dirty="0"/>
              <a:t>logical expression</a:t>
            </a:r>
            <a:r>
              <a:rPr lang="en-US" dirty="0"/>
              <a:t>)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‘if’</a:t>
            </a:r>
          </a:p>
          <a:p>
            <a:pPr marL="0" indent="0">
              <a:buNone/>
            </a:pPr>
            <a:r>
              <a:rPr lang="en-US" b="1" i="1" dirty="0" err="1"/>
              <a:t>elif</a:t>
            </a:r>
            <a:r>
              <a:rPr lang="en-US" b="1" i="1" dirty="0"/>
              <a:t> </a:t>
            </a:r>
            <a:r>
              <a:rPr lang="en-US" i="1" dirty="0"/>
              <a:t>(logical expression)</a:t>
            </a:r>
            <a:r>
              <a:rPr lang="en-US" b="1" i="1" dirty="0"/>
              <a:t>:</a:t>
            </a:r>
          </a:p>
          <a:p>
            <a:pPr marL="0" indent="0">
              <a:buNone/>
            </a:pPr>
            <a:r>
              <a:rPr lang="en-US" i="1" dirty="0"/>
              <a:t>	body of ‘</a:t>
            </a:r>
            <a:r>
              <a:rPr lang="en-US" i="1" dirty="0" err="1"/>
              <a:t>elif</a:t>
            </a:r>
            <a:r>
              <a:rPr lang="en-US" i="1" dirty="0"/>
              <a:t>’</a:t>
            </a:r>
          </a:p>
          <a:p>
            <a:pPr marL="0" indent="0">
              <a:buNone/>
            </a:pPr>
            <a:r>
              <a:rPr lang="en-US" b="1" i="1" dirty="0"/>
              <a:t>else:</a:t>
            </a:r>
          </a:p>
          <a:p>
            <a:pPr marL="0" indent="0">
              <a:buNone/>
            </a:pPr>
            <a:r>
              <a:rPr lang="en-US" i="1" dirty="0"/>
              <a:t>	body of ‘else’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remainder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–elif-else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2384" y="386509"/>
            <a:ext cx="3009900" cy="1584120"/>
            <a:chOff x="3120764" y="4197334"/>
            <a:chExt cx="3704734" cy="1979629"/>
          </a:xfrm>
        </p:grpSpPr>
        <p:sp>
          <p:nvSpPr>
            <p:cNvPr id="6" name="Diamond 5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555801" y="800765"/>
            <a:ext cx="1514970" cy="70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a statement(s)</a:t>
            </a: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 flipV="1">
            <a:off x="8722284" y="1154952"/>
            <a:ext cx="833517" cy="236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03558" y="5735689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program</a:t>
            </a:r>
          </a:p>
        </p:txBody>
      </p:sp>
      <p:cxnSp>
        <p:nvCxnSpPr>
          <p:cNvPr id="11" name="Straight Arrow Connector 10"/>
          <p:cNvCxnSpPr>
            <a:stCxn id="6" idx="2"/>
            <a:endCxn id="20" idx="0"/>
          </p:cNvCxnSpPr>
          <p:nvPr/>
        </p:nvCxnSpPr>
        <p:spPr>
          <a:xfrm>
            <a:off x="7217334" y="1970629"/>
            <a:ext cx="13501" cy="261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9608" y="858797"/>
            <a:ext cx="70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1846" y="1878520"/>
            <a:ext cx="81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14" name="Elbow Connector 13"/>
          <p:cNvCxnSpPr>
            <a:stCxn id="8" idx="3"/>
            <a:endCxn id="10" idx="3"/>
          </p:cNvCxnSpPr>
          <p:nvPr/>
        </p:nvCxnSpPr>
        <p:spPr>
          <a:xfrm flipH="1">
            <a:off x="8258110" y="1154952"/>
            <a:ext cx="2812661" cy="5023354"/>
          </a:xfrm>
          <a:prstGeom prst="bentConnector3">
            <a:avLst>
              <a:gd name="adj1" fmla="val -812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2754" y="1488937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8790" y="4333844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else: Execute other statement(s)</a:t>
            </a:r>
          </a:p>
        </p:txBody>
      </p:sp>
      <p:cxnSp>
        <p:nvCxnSpPr>
          <p:cNvPr id="17" name="Straight Arrow Connector 16"/>
          <p:cNvCxnSpPr>
            <a:stCxn id="16" idx="2"/>
            <a:endCxn id="10" idx="0"/>
          </p:cNvCxnSpPr>
          <p:nvPr/>
        </p:nvCxnSpPr>
        <p:spPr>
          <a:xfrm>
            <a:off x="7216323" y="5219077"/>
            <a:ext cx="14511" cy="516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77320" y="405863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25885" y="2232199"/>
            <a:ext cx="3009900" cy="1584120"/>
            <a:chOff x="3120764" y="4197334"/>
            <a:chExt cx="3704734" cy="1979629"/>
          </a:xfrm>
        </p:grpSpPr>
        <p:sp>
          <p:nvSpPr>
            <p:cNvPr id="20" name="Diamond 19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6729807" y="3309581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62127" y="2642682"/>
            <a:ext cx="1372978" cy="708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a statement(s)</a:t>
            </a:r>
          </a:p>
        </p:txBody>
      </p:sp>
      <p:cxnSp>
        <p:nvCxnSpPr>
          <p:cNvPr id="32" name="Straight Arrow Connector 31"/>
          <p:cNvCxnSpPr>
            <a:stCxn id="20" idx="3"/>
            <a:endCxn id="31" idx="1"/>
          </p:cNvCxnSpPr>
          <p:nvPr/>
        </p:nvCxnSpPr>
        <p:spPr>
          <a:xfrm flipV="1">
            <a:off x="8735785" y="2996869"/>
            <a:ext cx="826342" cy="273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14299" y="2728601"/>
            <a:ext cx="66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cxnSp>
        <p:nvCxnSpPr>
          <p:cNvPr id="37" name="Straight Arrow Connector 36"/>
          <p:cNvCxnSpPr>
            <a:stCxn id="20" idx="2"/>
            <a:endCxn id="16" idx="0"/>
          </p:cNvCxnSpPr>
          <p:nvPr/>
        </p:nvCxnSpPr>
        <p:spPr>
          <a:xfrm flipH="1">
            <a:off x="7216323" y="3816319"/>
            <a:ext cx="14512" cy="517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2"/>
            <a:endCxn id="10" idx="3"/>
          </p:cNvCxnSpPr>
          <p:nvPr/>
        </p:nvCxnSpPr>
        <p:spPr>
          <a:xfrm rot="5400000">
            <a:off x="7839738" y="3769427"/>
            <a:ext cx="2827251" cy="19905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87000" y="2299644"/>
            <a:ext cx="18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4614" y="3862278"/>
            <a:ext cx="81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0" y="2499985"/>
            <a:ext cx="41338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elif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14" y="1784333"/>
            <a:ext cx="2362200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75" y="5058341"/>
            <a:ext cx="40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output if grade is 97?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‘ifs’ may not work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problems.</a:t>
            </a:r>
          </a:p>
        </p:txBody>
      </p:sp>
    </p:spTree>
    <p:extLst>
      <p:ext uri="{BB962C8B-B14F-4D97-AF65-F5344CB8AC3E}">
        <p14:creationId xmlns:p14="http://schemas.microsoft.com/office/powerpoint/2010/main" val="23341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elif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14" y="1784333"/>
            <a:ext cx="2362200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775" y="5058341"/>
            <a:ext cx="40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output if grade is 97?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‘ifs’ may not work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problems.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965" y="5182543"/>
            <a:ext cx="493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-else provides the result.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261" y="1784333"/>
            <a:ext cx="22955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 </a:t>
            </a:r>
            <a:r>
              <a:rPr lang="en-US" dirty="0" err="1"/>
              <a:t>elif</a:t>
            </a:r>
            <a:r>
              <a:rPr lang="en-US" dirty="0"/>
              <a:t> else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F2E6F-8EB5-41C0-BCE5-BAC7FE6B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20" y="681037"/>
            <a:ext cx="6842313" cy="6176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CDBA05-5686-44D7-94FC-8FECBA07599B}"/>
              </a:ext>
            </a:extLst>
          </p:cNvPr>
          <p:cNvSpPr/>
          <p:nvPr/>
        </p:nvSpPr>
        <p:spPr>
          <a:xfrm>
            <a:off x="4893734" y="3190741"/>
            <a:ext cx="3107266" cy="1923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42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You can always have an ‘if’ without ‘</a:t>
            </a:r>
            <a:r>
              <a:rPr lang="en-CA" dirty="0" err="1"/>
              <a:t>elif</a:t>
            </a:r>
            <a:r>
              <a:rPr lang="en-CA" dirty="0"/>
              <a:t>’ or ‘else’</a:t>
            </a:r>
          </a:p>
          <a:p>
            <a:pPr marL="0" indent="0">
              <a:buNone/>
            </a:pPr>
            <a:r>
              <a:rPr lang="en-CA" dirty="0"/>
              <a:t>You can’t have ‘</a:t>
            </a:r>
            <a:r>
              <a:rPr lang="en-CA" dirty="0" err="1"/>
              <a:t>elif</a:t>
            </a:r>
            <a:r>
              <a:rPr lang="en-CA" dirty="0"/>
              <a:t>’ without ‘if’ first</a:t>
            </a:r>
          </a:p>
          <a:p>
            <a:pPr marL="0" indent="0">
              <a:buNone/>
            </a:pPr>
            <a:r>
              <a:rPr lang="en-CA" dirty="0"/>
              <a:t>You can’t have ‘else’ with ‘if’ or ‘</a:t>
            </a:r>
            <a:r>
              <a:rPr lang="en-CA" dirty="0" err="1"/>
              <a:t>elif</a:t>
            </a:r>
            <a:r>
              <a:rPr lang="en-CA" dirty="0"/>
              <a:t>’ ahead</a:t>
            </a:r>
          </a:p>
          <a:p>
            <a:pPr marL="0" indent="0">
              <a:buNone/>
            </a:pPr>
            <a:r>
              <a:rPr lang="en-CA" dirty="0"/>
              <a:t>You can only have one ‘if’ (in a chain)</a:t>
            </a:r>
          </a:p>
          <a:p>
            <a:pPr marL="0" indent="0">
              <a:buNone/>
            </a:pPr>
            <a:r>
              <a:rPr lang="en-CA" dirty="0"/>
              <a:t>You can only have one ‘else’ (in a chain)</a:t>
            </a:r>
          </a:p>
          <a:p>
            <a:pPr marL="0" indent="0">
              <a:buNone/>
            </a:pPr>
            <a:r>
              <a:rPr lang="en-CA" dirty="0"/>
              <a:t>You can have as many ‘</a:t>
            </a:r>
            <a:r>
              <a:rPr lang="en-CA" dirty="0" err="1"/>
              <a:t>elif</a:t>
            </a:r>
            <a:r>
              <a:rPr lang="en-CA" dirty="0"/>
              <a:t>’ as you desire (in middle of chain)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in Python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making/branching constructs in Python:</a:t>
            </a:r>
          </a:p>
          <a:p>
            <a:pPr lvl="1"/>
            <a:r>
              <a:rPr lang="en-US" dirty="0"/>
              <a:t>If</a:t>
            </a:r>
          </a:p>
          <a:p>
            <a:pPr lvl="1"/>
            <a:r>
              <a:rPr lang="en-US" dirty="0"/>
              <a:t>If-else</a:t>
            </a:r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4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4BFB9-6208-4531-9382-8E34DA74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023ED-A0A6-4EEB-96B5-19FD9E7BD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50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FA38-2EAC-436F-B497-B1078F12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744162"/>
            <a:ext cx="6248877" cy="50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79695F-5A63-46E7-BA04-04A88B7F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A65B1-A05C-4C19-A541-A189DC387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46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Namespace</a:t>
            </a:r>
            <a:r>
              <a:rPr lang="en-CA" dirty="0"/>
              <a:t> - is a declarative region that provides a scope to the identifiers (the names of types, functions, variables, etc.) inside it.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Whenever you declare a variable it exists within a namespace </a:t>
            </a:r>
          </a:p>
          <a:p>
            <a:pPr lvl="1"/>
            <a:r>
              <a:rPr lang="en-US" dirty="0"/>
              <a:t>Whenever python sees you use a variable is looks with this storage area for the variable </a:t>
            </a:r>
            <a:r>
              <a:rPr lang="en-US" b="1" dirty="0"/>
              <a:t>name</a:t>
            </a:r>
            <a:r>
              <a:rPr lang="en-US" dirty="0"/>
              <a:t> you use and finds out what it is attached to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dir</a:t>
            </a:r>
            <a:r>
              <a:rPr lang="en-US" dirty="0"/>
              <a:t>() returns to use all the things in the current namespace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B7FB0-F2DB-48DE-A9A0-707985B1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450263"/>
            <a:ext cx="11953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variables of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b="1" dirty="0"/>
              <a:t>a = 2 , b = 3 , B = 4 , this = 10 , </a:t>
            </a:r>
            <a:r>
              <a:rPr lang="en-CA" b="1" dirty="0" err="1"/>
              <a:t>avacodo</a:t>
            </a:r>
            <a:r>
              <a:rPr lang="en-CA" b="1" dirty="0"/>
              <a:t> = 42</a:t>
            </a:r>
          </a:p>
          <a:p>
            <a:pPr marL="0" indent="0">
              <a:buNone/>
            </a:pPr>
            <a:r>
              <a:rPr lang="en-CA" dirty="0"/>
              <a:t>Would create variables of name </a:t>
            </a:r>
            <a:r>
              <a:rPr lang="en-CA" b="1" dirty="0" err="1"/>
              <a:t>a,b,B,this,avocado</a:t>
            </a:r>
            <a:r>
              <a:rPr lang="en-CA" b="1" dirty="0"/>
              <a:t> </a:t>
            </a:r>
            <a:r>
              <a:rPr lang="en-CA" dirty="0"/>
              <a:t>in the namespace (all of these will have the type int)</a:t>
            </a:r>
          </a:p>
          <a:p>
            <a:pPr marL="457200" lvl="1" indent="0">
              <a:buNone/>
            </a:pPr>
            <a:r>
              <a:rPr lang="en-CA" dirty="0"/>
              <a:t>Python decides types for us (implicitly) based on what we put in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 can delete things from it using </a:t>
            </a:r>
            <a:r>
              <a:rPr lang="en-CA" b="1" dirty="0"/>
              <a:t>del &lt;name&gt;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7731B-3ACA-468C-8E80-E6FA03D3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981575"/>
            <a:ext cx="119253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02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If we use a variable name that doesn’t exist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E8F14-CC06-4977-B858-F32FECA3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7" y="2372694"/>
            <a:ext cx="3308224" cy="35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FF0000"/>
                </a:solidFill>
              </a:rPr>
              <a:t>If we use a variable name that doesn’t exist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E8F14-CC06-4977-B858-F32FECA3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7" y="2372694"/>
            <a:ext cx="3308224" cy="3516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65B88-D62D-4C90-B7EB-4D9A5015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58" y="5440051"/>
            <a:ext cx="85629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9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we enter an indented block </a:t>
            </a:r>
          </a:p>
          <a:p>
            <a:pPr marL="457200" lvl="1" indent="0">
              <a:buNone/>
            </a:pPr>
            <a:r>
              <a:rPr lang="en-CA" dirty="0"/>
              <a:t>This namespace can be changed 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But we have to be careful to not create a variable SOMETIMES</a:t>
            </a:r>
          </a:p>
          <a:p>
            <a:pPr marL="457200"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That our code uses ALL the time</a:t>
            </a:r>
            <a:endParaRPr lang="en-CA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73605-B2D2-42AB-8F32-DECD092A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20" y="3656388"/>
            <a:ext cx="5010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41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0FC4B-7F73-45FB-8502-87DFB7CD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22461-CF20-4B39-826F-30D3564BA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046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34FB-C197-4AF0-B83C-65D2719C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A8BE-2057-4DBF-BADF-3E047B13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b="1" dirty="0"/>
              <a:t>Black-box testing</a:t>
            </a:r>
          </a:p>
          <a:p>
            <a:pPr marL="742981" lvl="1" indent="-285762">
              <a:defRPr/>
            </a:pPr>
            <a:r>
              <a:rPr lang="en-US" b="1" dirty="0"/>
              <a:t>Test the program without looking at the source code	</a:t>
            </a:r>
          </a:p>
          <a:p>
            <a:pPr marL="742981" lvl="1" indent="-285762">
              <a:defRPr/>
            </a:pPr>
            <a:r>
              <a:rPr lang="en-US" b="1" dirty="0"/>
              <a:t>Tests are generally functional / </a:t>
            </a:r>
            <a:r>
              <a:rPr lang="en-US" b="1" dirty="0" err="1"/>
              <a:t>behavioural</a:t>
            </a:r>
            <a:endParaRPr lang="en-US" b="1" dirty="0"/>
          </a:p>
          <a:p>
            <a:pPr marL="742981" lvl="1" indent="-285762">
              <a:defRPr/>
            </a:pPr>
            <a:endParaRPr lang="en-US" b="1" dirty="0"/>
          </a:p>
          <a:p>
            <a:pPr marL="342914" indent="-342914">
              <a:defRPr/>
            </a:pPr>
            <a:r>
              <a:rPr lang="en-US" b="1" dirty="0"/>
              <a:t>White-box testing</a:t>
            </a:r>
          </a:p>
          <a:p>
            <a:pPr marL="742981" lvl="1" indent="-285762">
              <a:defRPr/>
            </a:pPr>
            <a:r>
              <a:rPr lang="en-US" b="1" dirty="0"/>
              <a:t>Design test cases for the program by looking at its source code</a:t>
            </a:r>
          </a:p>
          <a:p>
            <a:pPr marL="742981" lvl="1" indent="-285762">
              <a:defRPr/>
            </a:pPr>
            <a:r>
              <a:rPr lang="en-US" b="1" dirty="0"/>
              <a:t>Tests are generally structural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4057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in Python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making/branching constructs in Python:</a:t>
            </a:r>
          </a:p>
          <a:p>
            <a:pPr lvl="1"/>
            <a:r>
              <a:rPr lang="en-US" dirty="0"/>
              <a:t>If</a:t>
            </a:r>
          </a:p>
          <a:p>
            <a:pPr lvl="1"/>
            <a:r>
              <a:rPr lang="en-US" dirty="0"/>
              <a:t>If-else</a:t>
            </a:r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endParaRPr lang="en-US" dirty="0"/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</a:t>
            </a:r>
            <a:r>
              <a:rPr lang="en-US" dirty="0" err="1"/>
              <a:t>elif</a:t>
            </a:r>
            <a:r>
              <a:rPr lang="en-US" dirty="0"/>
              <a:t>…-</a:t>
            </a:r>
            <a:r>
              <a:rPr lang="en-US" dirty="0" err="1"/>
              <a:t>elif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  <a:p>
            <a:pPr lvl="1"/>
            <a:r>
              <a:rPr lang="en-US" dirty="0"/>
              <a:t>If-</a:t>
            </a:r>
            <a:r>
              <a:rPr lang="en-US" dirty="0" err="1"/>
              <a:t>elif</a:t>
            </a:r>
            <a:r>
              <a:rPr lang="en-US" dirty="0"/>
              <a:t>-</a:t>
            </a:r>
            <a:r>
              <a:rPr lang="en-US" dirty="0" err="1"/>
              <a:t>elif</a:t>
            </a:r>
            <a:r>
              <a:rPr lang="en-US" dirty="0"/>
              <a:t>…-</a:t>
            </a:r>
            <a:r>
              <a:rPr lang="en-US" dirty="0" err="1"/>
              <a:t>elif</a:t>
            </a:r>
            <a:r>
              <a:rPr lang="en-US" dirty="0"/>
              <a:t>-else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1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5CDFB14-6327-4019-9359-17973AC4664E}"/>
              </a:ext>
            </a:extLst>
          </p:cNvPr>
          <p:cNvSpPr/>
          <p:nvPr/>
        </p:nvSpPr>
        <p:spPr>
          <a:xfrm>
            <a:off x="6485467" y="1803400"/>
            <a:ext cx="465666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0C95A-60A5-4746-9D22-D77170A1C365}"/>
              </a:ext>
            </a:extLst>
          </p:cNvPr>
          <p:cNvSpPr txBox="1"/>
          <p:nvPr/>
        </p:nvSpPr>
        <p:spPr>
          <a:xfrm>
            <a:off x="7238882" y="1711867"/>
            <a:ext cx="357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Weaker 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681EC-E507-4D5F-AFC5-BC65903EA5A2}"/>
              </a:ext>
            </a:extLst>
          </p:cNvPr>
          <p:cNvSpPr txBox="1"/>
          <p:nvPr/>
        </p:nvSpPr>
        <p:spPr>
          <a:xfrm>
            <a:off x="7238882" y="4150267"/>
            <a:ext cx="357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21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65F68-D379-465B-BF94-C2FCC72656B5}"/>
              </a:ext>
            </a:extLst>
          </p:cNvPr>
          <p:cNvSpPr txBox="1"/>
          <p:nvPr/>
        </p:nvSpPr>
        <p:spPr>
          <a:xfrm>
            <a:off x="7044267" y="1505028"/>
            <a:ext cx="43772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x &gt;= 0:</a:t>
            </a:r>
          </a:p>
          <a:p>
            <a:r>
              <a:rPr lang="en-GB" dirty="0"/>
              <a:t>     print(x)</a:t>
            </a:r>
          </a:p>
          <a:p>
            <a:r>
              <a:rPr lang="en-GB" dirty="0"/>
              <a:t>else:</a:t>
            </a:r>
          </a:p>
          <a:p>
            <a:r>
              <a:rPr lang="en-CA" dirty="0"/>
              <a:t>     print(“x is neg”)</a:t>
            </a:r>
          </a:p>
          <a:p>
            <a:r>
              <a:rPr lang="en-GB" dirty="0"/>
              <a:t>if y &gt;= 0 :</a:t>
            </a:r>
          </a:p>
          <a:p>
            <a:r>
              <a:rPr lang="en-GB" dirty="0"/>
              <a:t>     print(y)</a:t>
            </a:r>
          </a:p>
          <a:p>
            <a:r>
              <a:rPr lang="en-GB" dirty="0"/>
              <a:t>else:</a:t>
            </a:r>
          </a:p>
          <a:p>
            <a:r>
              <a:rPr lang="en-CA" dirty="0"/>
              <a:t>     print(“y is neg”)</a:t>
            </a:r>
          </a:p>
          <a:p>
            <a:r>
              <a:rPr lang="en-CA" dirty="0"/>
              <a:t>print(“done”)</a:t>
            </a:r>
          </a:p>
        </p:txBody>
      </p:sp>
    </p:spTree>
    <p:extLst>
      <p:ext uri="{BB962C8B-B14F-4D97-AF65-F5344CB8AC3E}">
        <p14:creationId xmlns:p14="http://schemas.microsoft.com/office/powerpoint/2010/main" val="410061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sz="1000" b="1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D5531A4F-7B48-47EC-8C4C-AEEB9AF7AC1D}"/>
              </a:ext>
            </a:extLst>
          </p:cNvPr>
          <p:cNvSpPr/>
          <p:nvPr/>
        </p:nvSpPr>
        <p:spPr>
          <a:xfrm>
            <a:off x="8318616" y="367553"/>
            <a:ext cx="1794933" cy="84298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&gt;= 0</a:t>
            </a:r>
            <a:endParaRPr lang="en-CA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0EAC030-272E-4701-AB0A-D89C78E122DF}"/>
              </a:ext>
            </a:extLst>
          </p:cNvPr>
          <p:cNvSpPr/>
          <p:nvPr/>
        </p:nvSpPr>
        <p:spPr>
          <a:xfrm>
            <a:off x="8318616" y="3254195"/>
            <a:ext cx="1794933" cy="84298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&gt;= 0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499D51-9639-4AB0-BD31-FFDB8BEEE365}"/>
              </a:ext>
            </a:extLst>
          </p:cNvPr>
          <p:cNvSpPr/>
          <p:nvPr/>
        </p:nvSpPr>
        <p:spPr>
          <a:xfrm>
            <a:off x="7023216" y="1974922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endParaRPr lang="en-C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B12EDA-D8E4-4700-8A19-A1736CCBF789}"/>
              </a:ext>
            </a:extLst>
          </p:cNvPr>
          <p:cNvSpPr/>
          <p:nvPr/>
        </p:nvSpPr>
        <p:spPr>
          <a:xfrm>
            <a:off x="7023216" y="4762105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  <a:endParaRPr lang="en-C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39856-87E3-444C-A15B-7014CA3C48DB}"/>
              </a:ext>
            </a:extLst>
          </p:cNvPr>
          <p:cNvSpPr/>
          <p:nvPr/>
        </p:nvSpPr>
        <p:spPr>
          <a:xfrm>
            <a:off x="10299698" y="1974921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is neg</a:t>
            </a:r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A4406A-09F7-4C95-AFB6-5C771EDCDCFD}"/>
              </a:ext>
            </a:extLst>
          </p:cNvPr>
          <p:cNvSpPr/>
          <p:nvPr/>
        </p:nvSpPr>
        <p:spPr>
          <a:xfrm>
            <a:off x="10299698" y="4762106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is neg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1D6D0-6207-46DA-8889-6B12C14AC264}"/>
              </a:ext>
            </a:extLst>
          </p:cNvPr>
          <p:cNvSpPr/>
          <p:nvPr/>
        </p:nvSpPr>
        <p:spPr>
          <a:xfrm>
            <a:off x="8644581" y="6048135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done</a:t>
            </a:r>
            <a:endParaRPr lang="en-CA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848B2-5D95-4F39-BBF9-E633FAAE748C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594716" y="1210538"/>
            <a:ext cx="1621367" cy="764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D2B1C1-A4A1-457F-9559-E88A0714B43C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9216083" y="1210538"/>
            <a:ext cx="1655115" cy="764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E1E88C-D905-4A60-8F66-4663E85F276E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9216083" y="2576054"/>
            <a:ext cx="1655115" cy="678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477F44-CDDF-4924-8C38-6EB6C5CAB644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7594716" y="2576055"/>
            <a:ext cx="1621367" cy="678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7627AE-25B3-40AF-93BC-D3A2FA228DC2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7594716" y="4097180"/>
            <a:ext cx="1621367" cy="664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EC84-FD78-487F-B270-1308EBBA87EC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9216083" y="4097180"/>
            <a:ext cx="1655115" cy="664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45088-54F9-4088-8BE3-D75D91B7036E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9216081" y="5363239"/>
            <a:ext cx="1655117" cy="684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D01A4-67E7-4159-8612-3D29A43F5309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7594716" y="5363238"/>
            <a:ext cx="1621365" cy="684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6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D5531A4F-7B48-47EC-8C4C-AEEB9AF7AC1D}"/>
              </a:ext>
            </a:extLst>
          </p:cNvPr>
          <p:cNvSpPr/>
          <p:nvPr/>
        </p:nvSpPr>
        <p:spPr>
          <a:xfrm>
            <a:off x="8318616" y="367553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&gt;= 0</a:t>
            </a:r>
            <a:endParaRPr lang="en-CA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0EAC030-272E-4701-AB0A-D89C78E122DF}"/>
              </a:ext>
            </a:extLst>
          </p:cNvPr>
          <p:cNvSpPr/>
          <p:nvPr/>
        </p:nvSpPr>
        <p:spPr>
          <a:xfrm>
            <a:off x="8318616" y="3254195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&gt;= 0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499D51-9639-4AB0-BD31-FFDB8BEEE365}"/>
              </a:ext>
            </a:extLst>
          </p:cNvPr>
          <p:cNvSpPr/>
          <p:nvPr/>
        </p:nvSpPr>
        <p:spPr>
          <a:xfrm>
            <a:off x="7023216" y="1974922"/>
            <a:ext cx="1143000" cy="6011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endParaRPr lang="en-C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B12EDA-D8E4-4700-8A19-A1736CCBF789}"/>
              </a:ext>
            </a:extLst>
          </p:cNvPr>
          <p:cNvSpPr/>
          <p:nvPr/>
        </p:nvSpPr>
        <p:spPr>
          <a:xfrm>
            <a:off x="7023216" y="4762105"/>
            <a:ext cx="1143000" cy="6011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  <a:endParaRPr lang="en-C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39856-87E3-444C-A15B-7014CA3C48DB}"/>
              </a:ext>
            </a:extLst>
          </p:cNvPr>
          <p:cNvSpPr/>
          <p:nvPr/>
        </p:nvSpPr>
        <p:spPr>
          <a:xfrm>
            <a:off x="10299698" y="1974921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is neg</a:t>
            </a:r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A4406A-09F7-4C95-AFB6-5C771EDCDCFD}"/>
              </a:ext>
            </a:extLst>
          </p:cNvPr>
          <p:cNvSpPr/>
          <p:nvPr/>
        </p:nvSpPr>
        <p:spPr>
          <a:xfrm>
            <a:off x="10299698" y="4762106"/>
            <a:ext cx="1143000" cy="601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is neg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1D6D0-6207-46DA-8889-6B12C14AC264}"/>
              </a:ext>
            </a:extLst>
          </p:cNvPr>
          <p:cNvSpPr/>
          <p:nvPr/>
        </p:nvSpPr>
        <p:spPr>
          <a:xfrm>
            <a:off x="8644581" y="6048135"/>
            <a:ext cx="1143000" cy="6011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done</a:t>
            </a:r>
            <a:endParaRPr lang="en-CA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848B2-5D95-4F39-BBF9-E633FAAE748C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594716" y="1210538"/>
            <a:ext cx="1621367" cy="7643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D2B1C1-A4A1-457F-9559-E88A0714B43C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9216083" y="1210538"/>
            <a:ext cx="1655115" cy="764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E1E88C-D905-4A60-8F66-4663E85F276E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9216083" y="2576054"/>
            <a:ext cx="1655115" cy="678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477F44-CDDF-4924-8C38-6EB6C5CAB644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7594716" y="2576055"/>
            <a:ext cx="1621367" cy="67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7627AE-25B3-40AF-93BC-D3A2FA228DC2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7594716" y="4097180"/>
            <a:ext cx="1621367" cy="6649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EC84-FD78-487F-B270-1308EBBA87EC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9216083" y="4097180"/>
            <a:ext cx="1655115" cy="664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45088-54F9-4088-8BE3-D75D91B7036E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9216081" y="5363239"/>
            <a:ext cx="1655117" cy="684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D01A4-67E7-4159-8612-3D29A43F5309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7594716" y="5363238"/>
            <a:ext cx="1621365" cy="6848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22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Test2: x=-1, y=-1</a:t>
            </a: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D5531A4F-7B48-47EC-8C4C-AEEB9AF7AC1D}"/>
              </a:ext>
            </a:extLst>
          </p:cNvPr>
          <p:cNvSpPr/>
          <p:nvPr/>
        </p:nvSpPr>
        <p:spPr>
          <a:xfrm>
            <a:off x="8318616" y="367553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&gt;= 0</a:t>
            </a:r>
            <a:endParaRPr lang="en-CA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0EAC030-272E-4701-AB0A-D89C78E122DF}"/>
              </a:ext>
            </a:extLst>
          </p:cNvPr>
          <p:cNvSpPr/>
          <p:nvPr/>
        </p:nvSpPr>
        <p:spPr>
          <a:xfrm>
            <a:off x="8318616" y="3254195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&gt;= 0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499D51-9639-4AB0-BD31-FFDB8BEEE365}"/>
              </a:ext>
            </a:extLst>
          </p:cNvPr>
          <p:cNvSpPr/>
          <p:nvPr/>
        </p:nvSpPr>
        <p:spPr>
          <a:xfrm>
            <a:off x="7023216" y="1974922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endParaRPr lang="en-C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B12EDA-D8E4-4700-8A19-A1736CCBF789}"/>
              </a:ext>
            </a:extLst>
          </p:cNvPr>
          <p:cNvSpPr/>
          <p:nvPr/>
        </p:nvSpPr>
        <p:spPr>
          <a:xfrm>
            <a:off x="7023216" y="4762105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  <a:endParaRPr lang="en-C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39856-87E3-444C-A15B-7014CA3C48DB}"/>
              </a:ext>
            </a:extLst>
          </p:cNvPr>
          <p:cNvSpPr/>
          <p:nvPr/>
        </p:nvSpPr>
        <p:spPr>
          <a:xfrm>
            <a:off x="10299698" y="1974921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is neg</a:t>
            </a:r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A4406A-09F7-4C95-AFB6-5C771EDCDCFD}"/>
              </a:ext>
            </a:extLst>
          </p:cNvPr>
          <p:cNvSpPr/>
          <p:nvPr/>
        </p:nvSpPr>
        <p:spPr>
          <a:xfrm>
            <a:off x="10299698" y="4762106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is neg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1D6D0-6207-46DA-8889-6B12C14AC264}"/>
              </a:ext>
            </a:extLst>
          </p:cNvPr>
          <p:cNvSpPr/>
          <p:nvPr/>
        </p:nvSpPr>
        <p:spPr>
          <a:xfrm>
            <a:off x="8644581" y="6048135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done</a:t>
            </a:r>
            <a:endParaRPr lang="en-CA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848B2-5D95-4F39-BBF9-E633FAAE748C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594716" y="1210538"/>
            <a:ext cx="1621367" cy="7643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D2B1C1-A4A1-457F-9559-E88A0714B43C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9216083" y="1210538"/>
            <a:ext cx="1655115" cy="7643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E1E88C-D905-4A60-8F66-4663E85F276E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9216083" y="2576054"/>
            <a:ext cx="1655115" cy="6781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477F44-CDDF-4924-8C38-6EB6C5CAB644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7594716" y="2576055"/>
            <a:ext cx="1621367" cy="67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7627AE-25B3-40AF-93BC-D3A2FA228DC2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7594716" y="4097180"/>
            <a:ext cx="1621367" cy="6649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EC84-FD78-487F-B270-1308EBBA87EC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9216083" y="4097180"/>
            <a:ext cx="1655115" cy="6649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45088-54F9-4088-8BE3-D75D91B7036E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9216081" y="5363239"/>
            <a:ext cx="1655117" cy="6848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D01A4-67E7-4159-8612-3D29A43F5309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7594716" y="5363238"/>
            <a:ext cx="1621365" cy="6848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34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White Box Test Coverage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176931" cy="4351338"/>
          </a:xfrm>
        </p:spPr>
        <p:txBody>
          <a:bodyPr/>
          <a:lstStyle/>
          <a:p>
            <a:pPr marL="742981" lvl="1" indent="-285762">
              <a:defRPr/>
            </a:pPr>
            <a:r>
              <a:rPr lang="en-US" b="1" dirty="0"/>
              <a:t>Condition Coverage: </a:t>
            </a:r>
            <a:r>
              <a:rPr lang="en-US" dirty="0"/>
              <a:t>Every decision point in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Statement Coverage: </a:t>
            </a:r>
            <a:r>
              <a:rPr lang="en-US" dirty="0"/>
              <a:t>Every statement in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Test2: x=-1, y=-1</a:t>
            </a: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r>
              <a:rPr lang="en-US" b="1" dirty="0"/>
              <a:t>Path Coverage: </a:t>
            </a:r>
            <a:r>
              <a:rPr lang="en-US" dirty="0"/>
              <a:t>Every possible path through the program is executed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Test1: x=1, y=1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00B050"/>
                </a:solidFill>
              </a:rPr>
              <a:t>Test2: x=-1, y=-1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Test3: x=-1, y=1</a:t>
            </a:r>
          </a:p>
          <a:p>
            <a:pPr marL="457219" lvl="1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Test4: x=1, y=-1</a:t>
            </a:r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742981" lvl="1" indent="-285762">
              <a:defRPr/>
            </a:pPr>
            <a:endParaRPr lang="en-US" dirty="0"/>
          </a:p>
          <a:p>
            <a:pPr marL="742981" lvl="1" indent="-285762">
              <a:defRPr/>
            </a:pPr>
            <a:endParaRPr lang="en-US" sz="1000" dirty="0"/>
          </a:p>
          <a:p>
            <a:pPr marL="742981" lvl="1" indent="-285762">
              <a:defRPr/>
            </a:pPr>
            <a:endParaRPr lang="en-US" dirty="0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D5531A4F-7B48-47EC-8C4C-AEEB9AF7AC1D}"/>
              </a:ext>
            </a:extLst>
          </p:cNvPr>
          <p:cNvSpPr/>
          <p:nvPr/>
        </p:nvSpPr>
        <p:spPr>
          <a:xfrm>
            <a:off x="8318616" y="367553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&gt;= 0</a:t>
            </a:r>
            <a:endParaRPr lang="en-CA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0EAC030-272E-4701-AB0A-D89C78E122DF}"/>
              </a:ext>
            </a:extLst>
          </p:cNvPr>
          <p:cNvSpPr/>
          <p:nvPr/>
        </p:nvSpPr>
        <p:spPr>
          <a:xfrm>
            <a:off x="8318616" y="3254195"/>
            <a:ext cx="1794933" cy="842985"/>
          </a:xfrm>
          <a:prstGeom prst="diamond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&gt;= 0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499D51-9639-4AB0-BD31-FFDB8BEEE365}"/>
              </a:ext>
            </a:extLst>
          </p:cNvPr>
          <p:cNvSpPr/>
          <p:nvPr/>
        </p:nvSpPr>
        <p:spPr>
          <a:xfrm>
            <a:off x="7023216" y="1974922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endParaRPr lang="en-C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B12EDA-D8E4-4700-8A19-A1736CCBF789}"/>
              </a:ext>
            </a:extLst>
          </p:cNvPr>
          <p:cNvSpPr/>
          <p:nvPr/>
        </p:nvSpPr>
        <p:spPr>
          <a:xfrm>
            <a:off x="7023216" y="4762105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</a:t>
            </a:r>
            <a:endParaRPr lang="en-C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139856-87E3-444C-A15B-7014CA3C48DB}"/>
              </a:ext>
            </a:extLst>
          </p:cNvPr>
          <p:cNvSpPr/>
          <p:nvPr/>
        </p:nvSpPr>
        <p:spPr>
          <a:xfrm>
            <a:off x="10299698" y="1974921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is neg</a:t>
            </a:r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A4406A-09F7-4C95-AFB6-5C771EDCDCFD}"/>
              </a:ext>
            </a:extLst>
          </p:cNvPr>
          <p:cNvSpPr/>
          <p:nvPr/>
        </p:nvSpPr>
        <p:spPr>
          <a:xfrm>
            <a:off x="10299698" y="4762106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 is neg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1D6D0-6207-46DA-8889-6B12C14AC264}"/>
              </a:ext>
            </a:extLst>
          </p:cNvPr>
          <p:cNvSpPr/>
          <p:nvPr/>
        </p:nvSpPr>
        <p:spPr>
          <a:xfrm>
            <a:off x="8644581" y="6048135"/>
            <a:ext cx="1143000" cy="60113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done</a:t>
            </a:r>
            <a:endParaRPr lang="en-CA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848B2-5D95-4F39-BBF9-E633FAAE748C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 flipH="1">
            <a:off x="7594716" y="1210538"/>
            <a:ext cx="1621367" cy="7643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D2B1C1-A4A1-457F-9559-E88A0714B43C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9216083" y="1210538"/>
            <a:ext cx="1655115" cy="7643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BE1E88C-D905-4A60-8F66-4663E85F276E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9216083" y="2576054"/>
            <a:ext cx="1655115" cy="6781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477F44-CDDF-4924-8C38-6EB6C5CAB644}"/>
              </a:ext>
            </a:extLst>
          </p:cNvPr>
          <p:cNvCxnSpPr>
            <a:cxnSpLocks/>
            <a:stCxn id="26" idx="2"/>
            <a:endCxn id="25" idx="0"/>
          </p:cNvCxnSpPr>
          <p:nvPr/>
        </p:nvCxnSpPr>
        <p:spPr>
          <a:xfrm>
            <a:off x="7594716" y="2576055"/>
            <a:ext cx="1621367" cy="6781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7627AE-25B3-40AF-93BC-D3A2FA228DC2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7594716" y="4097180"/>
            <a:ext cx="1621367" cy="6649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EC84-FD78-487F-B270-1308EBBA87EC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9216083" y="4097180"/>
            <a:ext cx="1655115" cy="6649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45088-54F9-4088-8BE3-D75D91B7036E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9216081" y="5363239"/>
            <a:ext cx="1655117" cy="6848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D01A4-67E7-4159-8612-3D29A43F5309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7594716" y="5363238"/>
            <a:ext cx="1621365" cy="6848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F3FDFE-6BCC-49D2-A68D-6B63D278B85F}"/>
              </a:ext>
            </a:extLst>
          </p:cNvPr>
          <p:cNvCxnSpPr>
            <a:cxnSpLocks/>
          </p:cNvCxnSpPr>
          <p:nvPr/>
        </p:nvCxnSpPr>
        <p:spPr>
          <a:xfrm>
            <a:off x="9156700" y="1369756"/>
            <a:ext cx="1655115" cy="76438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8116CA-7A9B-4118-BE90-829F27ED8BE7}"/>
              </a:ext>
            </a:extLst>
          </p:cNvPr>
          <p:cNvCxnSpPr>
            <a:cxnSpLocks/>
          </p:cNvCxnSpPr>
          <p:nvPr/>
        </p:nvCxnSpPr>
        <p:spPr>
          <a:xfrm flipH="1">
            <a:off x="9156700" y="2735272"/>
            <a:ext cx="1655115" cy="67814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3FA521-8920-4122-873B-95437016393E}"/>
              </a:ext>
            </a:extLst>
          </p:cNvPr>
          <p:cNvCxnSpPr>
            <a:cxnSpLocks/>
          </p:cNvCxnSpPr>
          <p:nvPr/>
        </p:nvCxnSpPr>
        <p:spPr>
          <a:xfrm flipH="1">
            <a:off x="7535333" y="4256398"/>
            <a:ext cx="1621367" cy="6649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A9732D-05B5-483A-BB6D-CC247E556846}"/>
              </a:ext>
            </a:extLst>
          </p:cNvPr>
          <p:cNvCxnSpPr>
            <a:cxnSpLocks/>
          </p:cNvCxnSpPr>
          <p:nvPr/>
        </p:nvCxnSpPr>
        <p:spPr>
          <a:xfrm>
            <a:off x="7535333" y="5522456"/>
            <a:ext cx="1621365" cy="684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35EA6D-9971-4FC6-B0A0-64D383774A07}"/>
              </a:ext>
            </a:extLst>
          </p:cNvPr>
          <p:cNvCxnSpPr>
            <a:cxnSpLocks/>
          </p:cNvCxnSpPr>
          <p:nvPr/>
        </p:nvCxnSpPr>
        <p:spPr>
          <a:xfrm flipH="1">
            <a:off x="7554614" y="1395303"/>
            <a:ext cx="1621367" cy="764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CECCE7-EECB-4B24-8DF4-5347B2576A33}"/>
              </a:ext>
            </a:extLst>
          </p:cNvPr>
          <p:cNvCxnSpPr>
            <a:cxnSpLocks/>
          </p:cNvCxnSpPr>
          <p:nvPr/>
        </p:nvCxnSpPr>
        <p:spPr>
          <a:xfrm>
            <a:off x="7554614" y="2760820"/>
            <a:ext cx="1621367" cy="678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5B14AC-2DAD-452B-AC24-D617946BFB54}"/>
              </a:ext>
            </a:extLst>
          </p:cNvPr>
          <p:cNvCxnSpPr>
            <a:cxnSpLocks/>
          </p:cNvCxnSpPr>
          <p:nvPr/>
        </p:nvCxnSpPr>
        <p:spPr>
          <a:xfrm>
            <a:off x="9175981" y="4281945"/>
            <a:ext cx="1655115" cy="664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BBDF267-D888-43C4-85BF-81D447CF87B1}"/>
              </a:ext>
            </a:extLst>
          </p:cNvPr>
          <p:cNvCxnSpPr>
            <a:cxnSpLocks/>
          </p:cNvCxnSpPr>
          <p:nvPr/>
        </p:nvCxnSpPr>
        <p:spPr>
          <a:xfrm flipH="1">
            <a:off x="9175979" y="5548004"/>
            <a:ext cx="1655117" cy="684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29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A04-E953-4530-B2D5-8E7F4CBF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Boundary 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66072-9E80-4E25-9BA4-332BDA6D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5700037" cy="4351338"/>
          </a:xfrm>
        </p:spPr>
        <p:txBody>
          <a:bodyPr/>
          <a:lstStyle/>
          <a:p>
            <a:pPr marL="285781" indent="-285762">
              <a:defRPr/>
            </a:pPr>
            <a:r>
              <a:rPr lang="en-US" dirty="0"/>
              <a:t>A fourth type of white box testing</a:t>
            </a:r>
          </a:p>
          <a:p>
            <a:pPr marL="285781" indent="-285762">
              <a:defRPr/>
            </a:pPr>
            <a:r>
              <a:rPr lang="en-US" dirty="0"/>
              <a:t>Testing closely around border of decisions</a:t>
            </a:r>
          </a:p>
          <a:p>
            <a:pPr marL="285781" indent="-285762">
              <a:defRPr/>
            </a:pPr>
            <a:r>
              <a:rPr lang="en-US" dirty="0"/>
              <a:t>Improvement on path testing</a:t>
            </a:r>
          </a:p>
          <a:p>
            <a:pPr marL="285781" indent="-285762">
              <a:defRPr/>
            </a:pPr>
            <a:endParaRPr lang="en-US" dirty="0"/>
          </a:p>
          <a:p>
            <a:pPr marL="0" indent="0">
              <a:buNone/>
            </a:pP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x &gt;= </a:t>
            </a:r>
            <a:r>
              <a:rPr lang="en-GB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pPr marL="0" indent="0">
              <a:buNone/>
            </a:pPr>
            <a:r>
              <a:rPr lang="en-GB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GB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GB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“x is neg”</a:t>
            </a: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Boundary is around 0</a:t>
            </a:r>
          </a:p>
          <a:p>
            <a:pPr marL="0" indent="0">
              <a:buNone/>
            </a:pPr>
            <a:r>
              <a:rPr lang="en-GB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 integers x=-1,0,1</a:t>
            </a:r>
          </a:p>
          <a:p>
            <a:pPr marL="457219" lvl="1" indent="0">
              <a:buNone/>
              <a:defRPr/>
            </a:pPr>
            <a:endParaRPr lang="en-US" dirty="0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0EAC030-272E-4701-AB0A-D89C78E122DF}"/>
              </a:ext>
            </a:extLst>
          </p:cNvPr>
          <p:cNvSpPr/>
          <p:nvPr/>
        </p:nvSpPr>
        <p:spPr>
          <a:xfrm>
            <a:off x="8062556" y="1746284"/>
            <a:ext cx="1794933" cy="842985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&gt;= 0</a:t>
            </a:r>
            <a:endParaRPr lang="en-C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B12EDA-D8E4-4700-8A19-A1736CCBF789}"/>
              </a:ext>
            </a:extLst>
          </p:cNvPr>
          <p:cNvSpPr/>
          <p:nvPr/>
        </p:nvSpPr>
        <p:spPr>
          <a:xfrm>
            <a:off x="6767156" y="3254194"/>
            <a:ext cx="1143000" cy="60113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endParaRPr lang="en-C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A4406A-09F7-4C95-AFB6-5C771EDCDCFD}"/>
              </a:ext>
            </a:extLst>
          </p:cNvPr>
          <p:cNvSpPr/>
          <p:nvPr/>
        </p:nvSpPr>
        <p:spPr>
          <a:xfrm>
            <a:off x="10043638" y="3254195"/>
            <a:ext cx="1143000" cy="60113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x is neg</a:t>
            </a:r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71D6D0-6207-46DA-8889-6B12C14AC264}"/>
              </a:ext>
            </a:extLst>
          </p:cNvPr>
          <p:cNvSpPr/>
          <p:nvPr/>
        </p:nvSpPr>
        <p:spPr>
          <a:xfrm>
            <a:off x="8388521" y="4540224"/>
            <a:ext cx="1143000" cy="60113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done</a:t>
            </a:r>
            <a:endParaRPr lang="en-CA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7627AE-25B3-40AF-93BC-D3A2FA228DC2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7338656" y="2589269"/>
            <a:ext cx="1621367" cy="6649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EC84-FD78-487F-B270-1308EBBA87EC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>
            <a:off x="8960023" y="2589269"/>
            <a:ext cx="1655115" cy="664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E745088-54F9-4088-8BE3-D75D91B7036E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8960021" y="3855328"/>
            <a:ext cx="1655117" cy="684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D01A4-67E7-4159-8612-3D29A43F5309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>
            <a:off x="7338656" y="3855327"/>
            <a:ext cx="1621365" cy="684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1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repetition.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1F342-E2E5-4C3C-9E68-FD761FBA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D9354-93D4-40AA-B45D-B367E8010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0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flowchart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68" y="1871759"/>
            <a:ext cx="3704734" cy="1979629"/>
            <a:chOff x="3120764" y="4197334"/>
            <a:chExt cx="3704734" cy="1979629"/>
          </a:xfrm>
        </p:grpSpPr>
        <p:sp>
          <p:nvSpPr>
            <p:cNvPr id="4" name="Diamond 3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941297" y="2408752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a statement(s)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6193902" y="2851369"/>
            <a:ext cx="1747395" cy="102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14259" y="5105284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program</a:t>
            </a:r>
          </a:p>
        </p:txBody>
      </p:sp>
      <p:cxnSp>
        <p:nvCxnSpPr>
          <p:cNvPr id="13" name="Straight Arrow Connector 12"/>
          <p:cNvCxnSpPr>
            <a:stCxn id="4" idx="2"/>
            <a:endCxn id="12" idx="0"/>
          </p:cNvCxnSpPr>
          <p:nvPr/>
        </p:nvCxnSpPr>
        <p:spPr>
          <a:xfrm>
            <a:off x="4341535" y="3851388"/>
            <a:ext cx="0" cy="1253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65942" y="2485827"/>
            <a:ext cx="603315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1944" y="4290463"/>
            <a:ext cx="691396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26" name="Elbow Connector 25"/>
          <p:cNvCxnSpPr>
            <a:stCxn id="6" idx="2"/>
            <a:endCxn id="12" idx="3"/>
          </p:cNvCxnSpPr>
          <p:nvPr/>
        </p:nvCxnSpPr>
        <p:spPr>
          <a:xfrm rot="5400000">
            <a:off x="6106863" y="2555934"/>
            <a:ext cx="2253916" cy="373001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39166" y="3294183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1918" y="1991698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67764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“if” statement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logical expression is evaluated</a:t>
            </a:r>
          </a:p>
          <a:p>
            <a:pPr lvl="1"/>
            <a:r>
              <a:rPr lang="en-US" dirty="0"/>
              <a:t>If True, the indented statements that follow are executed</a:t>
            </a:r>
          </a:p>
          <a:p>
            <a:pPr lvl="1"/>
            <a:r>
              <a:rPr lang="en-US" dirty="0"/>
              <a:t>If False, the indented statements that follow will not be executed</a:t>
            </a:r>
          </a:p>
          <a:p>
            <a:r>
              <a:rPr lang="en-US" dirty="0"/>
              <a:t>The program continues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(</a:t>
            </a:r>
            <a:r>
              <a:rPr lang="en-US" i="1" dirty="0"/>
              <a:t>logical expression</a:t>
            </a:r>
            <a:r>
              <a:rPr lang="en-US" dirty="0"/>
              <a:t>):</a:t>
            </a:r>
          </a:p>
          <a:p>
            <a:pPr marL="457200" lvl="1" indent="0">
              <a:buNone/>
            </a:pPr>
            <a:r>
              <a:rPr lang="en-US" i="1" dirty="0"/>
              <a:t>Body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7" name="Up Arrow Callout 6"/>
          <p:cNvSpPr/>
          <p:nvPr/>
        </p:nvSpPr>
        <p:spPr>
          <a:xfrm>
            <a:off x="319670" y="5088454"/>
            <a:ext cx="2121030" cy="1013766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Indenting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is required!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9996" y="4114481"/>
            <a:ext cx="641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if age &lt;= 17: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print ('You are underage!')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4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E9BF0-924B-411F-AE18-9FF78655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1444625"/>
            <a:ext cx="7038975" cy="5048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6D86E0-B435-4CE6-BC1F-55CBE7ED8430}"/>
              </a:ext>
            </a:extLst>
          </p:cNvPr>
          <p:cNvSpPr/>
          <p:nvPr/>
        </p:nvSpPr>
        <p:spPr>
          <a:xfrm>
            <a:off x="2497667" y="4106333"/>
            <a:ext cx="3005666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7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5065C-E276-4D43-8FC0-A93977DD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FD74D-262D-4616-87B5-E92A444E9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07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592320" y="2691267"/>
            <a:ext cx="603315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 statement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41251" y="2057780"/>
            <a:ext cx="3704734" cy="1979629"/>
            <a:chOff x="3120764" y="4197334"/>
            <a:chExt cx="3704734" cy="1979629"/>
          </a:xfrm>
        </p:grpSpPr>
        <p:sp>
          <p:nvSpPr>
            <p:cNvPr id="4" name="Diamond 3"/>
            <p:cNvSpPr/>
            <p:nvPr/>
          </p:nvSpPr>
          <p:spPr>
            <a:xfrm>
              <a:off x="3120764" y="4197334"/>
              <a:ext cx="3704734" cy="197962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0496" y="4709672"/>
              <a:ext cx="1705270" cy="95495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238842" y="2604976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a statement(s)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 flipV="1">
            <a:off x="7645985" y="3047593"/>
            <a:ext cx="592857" cy="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66342" y="5202595"/>
            <a:ext cx="2054552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program</a:t>
            </a:r>
          </a:p>
        </p:txBody>
      </p:sp>
      <p:cxnSp>
        <p:nvCxnSpPr>
          <p:cNvPr id="13" name="Straight Arrow Connector 12"/>
          <p:cNvCxnSpPr>
            <a:cxnSpLocks/>
            <a:stCxn id="4" idx="1"/>
            <a:endCxn id="19" idx="3"/>
          </p:cNvCxnSpPr>
          <p:nvPr/>
        </p:nvCxnSpPr>
        <p:spPr>
          <a:xfrm flipH="1">
            <a:off x="3308219" y="3047595"/>
            <a:ext cx="633032" cy="2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99125" y="2673915"/>
            <a:ext cx="691396" cy="37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26" name="Elbow Connector 25"/>
          <p:cNvCxnSpPr>
            <a:stCxn id="6" idx="2"/>
            <a:endCxn id="12" idx="3"/>
          </p:cNvCxnSpPr>
          <p:nvPr/>
        </p:nvCxnSpPr>
        <p:spPr>
          <a:xfrm rot="5400000">
            <a:off x="7031134" y="3279970"/>
            <a:ext cx="2155003" cy="2575481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9528" y="3443249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3153" y="2607044"/>
            <a:ext cx="2315066" cy="88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else: Execute other statement(s)</a:t>
            </a:r>
          </a:p>
        </p:txBody>
      </p:sp>
      <p:cxnSp>
        <p:nvCxnSpPr>
          <p:cNvPr id="28" name="Straight Arrow Connector 27"/>
          <p:cNvCxnSpPr>
            <a:cxnSpLocks/>
            <a:stCxn id="19" idx="2"/>
            <a:endCxn id="12" idx="1"/>
          </p:cNvCxnSpPr>
          <p:nvPr/>
        </p:nvCxnSpPr>
        <p:spPr>
          <a:xfrm rot="16200000" flipH="1">
            <a:off x="2382047" y="3260916"/>
            <a:ext cx="2152935" cy="261565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25973" y="2229889"/>
            <a:ext cx="2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26470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154</TotalTime>
  <Words>1218</Words>
  <Application>Microsoft Office PowerPoint</Application>
  <PresentationFormat>Widescreen</PresentationFormat>
  <Paragraphs>289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Office Theme</vt:lpstr>
      <vt:lpstr>1_Office Theme</vt:lpstr>
      <vt:lpstr>Decisions: If Else Statements</vt:lpstr>
      <vt:lpstr>Conditions in Python</vt:lpstr>
      <vt:lpstr>Conditions in Python</vt:lpstr>
      <vt:lpstr>if</vt:lpstr>
      <vt:lpstr>Condition flowchart</vt:lpstr>
      <vt:lpstr>“if” statement format</vt:lpstr>
      <vt:lpstr>Using if</vt:lpstr>
      <vt:lpstr>else</vt:lpstr>
      <vt:lpstr>If-Else statement</vt:lpstr>
      <vt:lpstr>if-else format</vt:lpstr>
      <vt:lpstr>Example for if-else </vt:lpstr>
      <vt:lpstr>Using if-else</vt:lpstr>
      <vt:lpstr>elif</vt:lpstr>
      <vt:lpstr>if-elif-else format</vt:lpstr>
      <vt:lpstr>if –elif-else</vt:lpstr>
      <vt:lpstr>Using elif</vt:lpstr>
      <vt:lpstr>Using elif</vt:lpstr>
      <vt:lpstr>Using if elif else</vt:lpstr>
      <vt:lpstr>if-elif-else</vt:lpstr>
      <vt:lpstr>Nesting</vt:lpstr>
      <vt:lpstr>Nesting</vt:lpstr>
      <vt:lpstr>Scope</vt:lpstr>
      <vt:lpstr>Scope</vt:lpstr>
      <vt:lpstr>Scope</vt:lpstr>
      <vt:lpstr>Scope</vt:lpstr>
      <vt:lpstr>Scope</vt:lpstr>
      <vt:lpstr>Scope</vt:lpstr>
      <vt:lpstr>Testing</vt:lpstr>
      <vt:lpstr>Testing</vt:lpstr>
      <vt:lpstr>White Box Test Coverage</vt:lpstr>
      <vt:lpstr>White Box Test Coverage</vt:lpstr>
      <vt:lpstr>White Box Test Coverage</vt:lpstr>
      <vt:lpstr>White Box Test Coverage</vt:lpstr>
      <vt:lpstr>White Box Test Coverage</vt:lpstr>
      <vt:lpstr>White Box Test Coverage</vt:lpstr>
      <vt:lpstr>Boundary Testing</vt:lpstr>
      <vt:lpstr>Onward to … repetition.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2022-05-27T19:32:23Z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