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0" r:id="rId5"/>
  </p:sldMasterIdLst>
  <p:notesMasterIdLst>
    <p:notesMasterId r:id="rId30"/>
  </p:notesMasterIdLst>
  <p:sldIdLst>
    <p:sldId id="678" r:id="rId6"/>
    <p:sldId id="435" r:id="rId7"/>
    <p:sldId id="393" r:id="rId8"/>
    <p:sldId id="436" r:id="rId9"/>
    <p:sldId id="396" r:id="rId10"/>
    <p:sldId id="397" r:id="rId11"/>
    <p:sldId id="437" r:id="rId12"/>
    <p:sldId id="400" r:id="rId13"/>
    <p:sldId id="438" r:id="rId14"/>
    <p:sldId id="405" r:id="rId15"/>
    <p:sldId id="439" r:id="rId16"/>
    <p:sldId id="431" r:id="rId17"/>
    <p:sldId id="430" r:id="rId18"/>
    <p:sldId id="432" r:id="rId19"/>
    <p:sldId id="433" r:id="rId20"/>
    <p:sldId id="434" r:id="rId21"/>
    <p:sldId id="399" r:id="rId22"/>
    <p:sldId id="440" r:id="rId23"/>
    <p:sldId id="384" r:id="rId24"/>
    <p:sldId id="425" r:id="rId25"/>
    <p:sldId id="423" r:id="rId26"/>
    <p:sldId id="424" r:id="rId27"/>
    <p:sldId id="426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2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580C6F-DA03-44CA-80CB-F8D59567DE6B}" v="1" dt="2022-05-17T21:50:32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79"/>
    <p:restoredTop sz="97698"/>
  </p:normalViewPr>
  <p:slideViewPr>
    <p:cSldViewPr snapToGrid="0" snapToObjects="1">
      <p:cViewPr varScale="1">
        <p:scale>
          <a:sx n="75" d="100"/>
          <a:sy n="75" d="100"/>
        </p:scale>
        <p:origin x="40" y="20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Hudson" userId="f8f8b515-48f0-425a-9b2c-7a1cb9f57f80" providerId="ADAL" clId="{9CB29427-4B8B-4F1B-957B-588018922748}"/>
    <pc:docChg chg="modSld">
      <pc:chgData name="Jonathan Hudson" userId="f8f8b515-48f0-425a-9b2c-7a1cb9f57f80" providerId="ADAL" clId="{9CB29427-4B8B-4F1B-957B-588018922748}" dt="2021-08-27T19:33:01.416" v="2"/>
      <pc:docMkLst>
        <pc:docMk/>
      </pc:docMkLst>
      <pc:sldChg chg="modSp mod">
        <pc:chgData name="Jonathan Hudson" userId="f8f8b515-48f0-425a-9b2c-7a1cb9f57f80" providerId="ADAL" clId="{9CB29427-4B8B-4F1B-957B-588018922748}" dt="2021-08-27T19:25:09.578" v="1"/>
        <pc:sldMkLst>
          <pc:docMk/>
          <pc:sldMk cId="1814768217" sldId="256"/>
        </pc:sldMkLst>
        <pc:spChg chg="mod">
          <ac:chgData name="Jonathan Hudson" userId="f8f8b515-48f0-425a-9b2c-7a1cb9f57f80" providerId="ADAL" clId="{9CB29427-4B8B-4F1B-957B-588018922748}" dt="2021-08-27T19:25:09.578" v="1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9CB29427-4B8B-4F1B-957B-588018922748}" dt="2021-08-25T16:51:34.327" v="0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9CB29427-4B8B-4F1B-957B-588018922748}" dt="2021-08-27T19:33:01.416" v="2"/>
        <pc:sldMkLst>
          <pc:docMk/>
          <pc:sldMk cId="561393562" sldId="271"/>
        </pc:sldMkLst>
        <pc:spChg chg="mod">
          <ac:chgData name="Jonathan Hudson" userId="f8f8b515-48f0-425a-9b2c-7a1cb9f57f80" providerId="ADAL" clId="{9CB29427-4B8B-4F1B-957B-588018922748}" dt="2021-08-27T19:33:01.416" v="2"/>
          <ac:spMkLst>
            <pc:docMk/>
            <pc:sldMk cId="561393562" sldId="271"/>
            <ac:spMk id="3" creationId="{D11239FE-FADD-DC45-BE84-77F105C2A497}"/>
          </ac:spMkLst>
        </pc:spChg>
      </pc:sldChg>
    </pc:docChg>
  </pc:docChgLst>
  <pc:docChgLst>
    <pc:chgData name="Jonathan Hudson" userId="f8f8b515-48f0-425a-9b2c-7a1cb9f57f80" providerId="ADAL" clId="{DA21E92F-54BB-4221-BE86-98CABF92A75E}"/>
    <pc:docChg chg="undo custSel addSld delSld modSld delMainMaster">
      <pc:chgData name="Jonathan Hudson" userId="f8f8b515-48f0-425a-9b2c-7a1cb9f57f80" providerId="ADAL" clId="{DA21E92F-54BB-4221-BE86-98CABF92A75E}" dt="2021-04-30T19:18:42.159" v="543" actId="20577"/>
      <pc:docMkLst>
        <pc:docMk/>
      </pc:docMkLst>
      <pc:sldChg chg="modSp mod">
        <pc:chgData name="Jonathan Hudson" userId="f8f8b515-48f0-425a-9b2c-7a1cb9f57f80" providerId="ADAL" clId="{DA21E92F-54BB-4221-BE86-98CABF92A75E}" dt="2021-04-30T19:06:14.399" v="29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DA21E92F-54BB-4221-BE86-98CABF92A75E}" dt="2021-04-30T19:06:14.399" v="29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DA21E92F-54BB-4221-BE86-98CABF92A75E}" dt="2021-04-30T19:06:04.871" v="9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A21E92F-54BB-4221-BE86-98CABF92A75E}" dt="2021-04-30T19:06:04.871" v="9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524843176" sldId="304"/>
        </pc:sldMkLst>
      </pc:sldChg>
      <pc:sldChg chg="modSp mod">
        <pc:chgData name="Jonathan Hudson" userId="f8f8b515-48f0-425a-9b2c-7a1cb9f57f80" providerId="ADAL" clId="{DA21E92F-54BB-4221-BE86-98CABF92A75E}" dt="2021-04-30T19:13:31.257" v="210" actId="20577"/>
        <pc:sldMkLst>
          <pc:docMk/>
          <pc:sldMk cId="2424250524" sldId="335"/>
        </pc:sldMkLst>
        <pc:spChg chg="mod">
          <ac:chgData name="Jonathan Hudson" userId="f8f8b515-48f0-425a-9b2c-7a1cb9f57f80" providerId="ADAL" clId="{DA21E92F-54BB-4221-BE86-98CABF92A75E}" dt="2021-04-30T19:13:31.257" v="210" actId="20577"/>
          <ac:spMkLst>
            <pc:docMk/>
            <pc:sldMk cId="2424250524" sldId="335"/>
            <ac:spMk id="3" creationId="{4129D88E-EE7F-48EA-9751-A4A3BDB0A543}"/>
          </ac:spMkLst>
        </pc:spChg>
      </pc:sldChg>
      <pc:sldChg chg="modSp mod">
        <pc:chgData name="Jonathan Hudson" userId="f8f8b515-48f0-425a-9b2c-7a1cb9f57f80" providerId="ADAL" clId="{DA21E92F-54BB-4221-BE86-98CABF92A75E}" dt="2021-04-30T19:18:42.159" v="543" actId="20577"/>
        <pc:sldMkLst>
          <pc:docMk/>
          <pc:sldMk cId="1058791694" sldId="353"/>
        </pc:sldMkLst>
        <pc:spChg chg="mod">
          <ac:chgData name="Jonathan Hudson" userId="f8f8b515-48f0-425a-9b2c-7a1cb9f57f80" providerId="ADAL" clId="{DA21E92F-54BB-4221-BE86-98CABF92A75E}" dt="2021-04-30T19:18:42.159" v="543" actId="20577"/>
          <ac:spMkLst>
            <pc:docMk/>
            <pc:sldMk cId="1058791694" sldId="353"/>
            <ac:spMk id="3" creationId="{BBAE3DB0-C586-457F-8C58-B9B6F1C4407D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30381278" sldId="36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405787048" sldId="37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262791012" sldId="37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595189120" sldId="37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30975701" sldId="378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706140521" sldId="38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430218553" sldId="3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033182009" sldId="3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11636442" sldId="38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189965777" sldId="38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14325823" sldId="390"/>
        </pc:sldMkLst>
      </pc:sldChg>
      <pc:sldChg chg="addSp delSp modSp mod">
        <pc:chgData name="Jonathan Hudson" userId="f8f8b515-48f0-425a-9b2c-7a1cb9f57f80" providerId="ADAL" clId="{DA21E92F-54BB-4221-BE86-98CABF92A75E}" dt="2021-04-30T19:15:52.823" v="459" actId="478"/>
        <pc:sldMkLst>
          <pc:docMk/>
          <pc:sldMk cId="1876478889" sldId="398"/>
        </pc:sldMkLst>
        <pc:spChg chg="mod">
          <ac:chgData name="Jonathan Hudson" userId="f8f8b515-48f0-425a-9b2c-7a1cb9f57f80" providerId="ADAL" clId="{DA21E92F-54BB-4221-BE86-98CABF92A75E}" dt="2021-04-30T19:14:00.450" v="228" actId="20577"/>
          <ac:spMkLst>
            <pc:docMk/>
            <pc:sldMk cId="1876478889" sldId="398"/>
            <ac:spMk id="3" creationId="{9FF7C75F-38A3-4EB6-8AAD-FC80510DF911}"/>
          </ac:spMkLst>
        </pc:spChg>
        <pc:spChg chg="add del mod">
          <ac:chgData name="Jonathan Hudson" userId="f8f8b515-48f0-425a-9b2c-7a1cb9f57f80" providerId="ADAL" clId="{DA21E92F-54BB-4221-BE86-98CABF92A75E}" dt="2021-04-30T19:15:52.823" v="459" actId="478"/>
          <ac:spMkLst>
            <pc:docMk/>
            <pc:sldMk cId="1876478889" sldId="398"/>
            <ac:spMk id="4" creationId="{AB219F2A-40F8-4A35-B730-3C09B189E597}"/>
          </ac:spMkLst>
        </pc:spChg>
      </pc:sldChg>
      <pc:sldChg chg="modSp mod">
        <pc:chgData name="Jonathan Hudson" userId="f8f8b515-48f0-425a-9b2c-7a1cb9f57f80" providerId="ADAL" clId="{DA21E92F-54BB-4221-BE86-98CABF92A75E}" dt="2021-04-30T19:10:14.829" v="35" actId="113"/>
        <pc:sldMkLst>
          <pc:docMk/>
          <pc:sldMk cId="2312117985" sldId="781"/>
        </pc:sldMkLst>
        <pc:spChg chg="mod">
          <ac:chgData name="Jonathan Hudson" userId="f8f8b515-48f0-425a-9b2c-7a1cb9f57f80" providerId="ADAL" clId="{DA21E92F-54BB-4221-BE86-98CABF92A75E}" dt="2021-04-30T19:10:14.829" v="35" actId="113"/>
          <ac:spMkLst>
            <pc:docMk/>
            <pc:sldMk cId="2312117985" sldId="781"/>
            <ac:spMk id="3" creationId="{2A56A543-E92C-4D3E-87E8-9F67DD49C492}"/>
          </ac:spMkLst>
        </pc:sp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76268496" sldId="78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385749641" sldId="78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819489885" sldId="78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352550303" sldId="786"/>
        </pc:sldMkLst>
      </pc:sldChg>
      <pc:sldChg chg="addSp delSp modSp mod setBg modClrScheme delDesignElem chgLayout">
        <pc:chgData name="Jonathan Hudson" userId="f8f8b515-48f0-425a-9b2c-7a1cb9f57f80" providerId="ADAL" clId="{DA21E92F-54BB-4221-BE86-98CABF92A75E}" dt="2021-04-30T19:17:46.308" v="468"/>
        <pc:sldMkLst>
          <pc:docMk/>
          <pc:sldMk cId="3590683248" sldId="788"/>
        </pc:sldMkLst>
        <pc:spChg chg="add del mod">
          <ac:chgData name="Jonathan Hudson" userId="f8f8b515-48f0-425a-9b2c-7a1cb9f57f80" providerId="ADAL" clId="{DA21E92F-54BB-4221-BE86-98CABF92A75E}" dt="2021-04-30T19:17:12.534" v="461" actId="478"/>
          <ac:spMkLst>
            <pc:docMk/>
            <pc:sldMk cId="3590683248" sldId="788"/>
            <ac:spMk id="3" creationId="{63D1066B-0196-4EBE-99D4-1E556EE8CC1F}"/>
          </ac:spMkLst>
        </pc:spChg>
        <pc:spChg chg="add del mod ord">
          <ac:chgData name="Jonathan Hudson" userId="f8f8b515-48f0-425a-9b2c-7a1cb9f57f80" providerId="ADAL" clId="{DA21E92F-54BB-4221-BE86-98CABF92A75E}" dt="2021-04-30T19:17:30.244" v="464" actId="700"/>
          <ac:spMkLst>
            <pc:docMk/>
            <pc:sldMk cId="3590683248" sldId="788"/>
            <ac:spMk id="4" creationId="{7D5545E4-A522-4677-9547-89FEDB77A702}"/>
          </ac:spMkLst>
        </pc:spChg>
        <pc:spChg chg="del">
          <ac:chgData name="Jonathan Hudson" userId="f8f8b515-48f0-425a-9b2c-7a1cb9f57f80" providerId="ADAL" clId="{DA21E92F-54BB-4221-BE86-98CABF92A75E}" dt="2021-04-30T19:17:11.239" v="460" actId="478"/>
          <ac:spMkLst>
            <pc:docMk/>
            <pc:sldMk cId="3590683248" sldId="788"/>
            <ac:spMk id="6" creationId="{C3DA76CE-E2B6-4315-8376-FB4C2554C96A}"/>
          </ac:spMkLst>
        </pc:spChg>
        <pc:spChg chg="add del mod ord">
          <ac:chgData name="Jonathan Hudson" userId="f8f8b515-48f0-425a-9b2c-7a1cb9f57f80" providerId="ADAL" clId="{DA21E92F-54BB-4221-BE86-98CABF92A75E}" dt="2021-04-30T19:17:36.993" v="466" actId="478"/>
          <ac:spMkLst>
            <pc:docMk/>
            <pc:sldMk cId="3590683248" sldId="788"/>
            <ac:spMk id="7" creationId="{DE3A84FA-3E86-489A-A9EE-35603D5EA8B1}"/>
          </ac:spMkLst>
        </pc:spChg>
        <pc:spChg chg="add del mod ord">
          <ac:chgData name="Jonathan Hudson" userId="f8f8b515-48f0-425a-9b2c-7a1cb9f57f80" providerId="ADAL" clId="{DA21E92F-54BB-4221-BE86-98CABF92A75E}" dt="2021-04-30T19:17:38.182" v="467" actId="478"/>
          <ac:spMkLst>
            <pc:docMk/>
            <pc:sldMk cId="3590683248" sldId="788"/>
            <ac:spMk id="8" creationId="{DAD73127-1BED-4787-B071-D711A3518726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7" creationId="{16C5FA50-8D52-4617-AF91-5C7B1C8352F1}"/>
          </ac:spMkLst>
        </pc:spChg>
        <pc:spChg chg="add del">
          <ac:chgData name="Jonathan Hudson" userId="f8f8b515-48f0-425a-9b2c-7a1cb9f57f80" providerId="ADAL" clId="{DA21E92F-54BB-4221-BE86-98CABF92A75E}" dt="2021-04-30T19:17:35.356" v="465" actId="700"/>
          <ac:spMkLst>
            <pc:docMk/>
            <pc:sldMk cId="3590683248" sldId="788"/>
            <ac:spMk id="18" creationId="{E223798C-12AD-4B0C-A50C-D676347D67CF}"/>
          </ac:spMkLst>
        </pc:spChg>
        <pc:picChg chg="del">
          <ac:chgData name="Jonathan Hudson" userId="f8f8b515-48f0-425a-9b2c-7a1cb9f57f80" providerId="ADAL" clId="{DA21E92F-54BB-4221-BE86-98CABF92A75E}" dt="2021-04-30T19:17:11.239" v="460" actId="478"/>
          <ac:picMkLst>
            <pc:docMk/>
            <pc:sldMk cId="3590683248" sldId="788"/>
            <ac:picMk id="5" creationId="{B02B93B0-7576-4C91-A81C-8FA7AEE2CD31}"/>
          </ac:picMkLst>
        </pc:picChg>
        <pc:picChg chg="add">
          <ac:chgData name="Jonathan Hudson" userId="f8f8b515-48f0-425a-9b2c-7a1cb9f57f80" providerId="ADAL" clId="{DA21E92F-54BB-4221-BE86-98CABF92A75E}" dt="2021-04-30T19:17:14.105" v="462"/>
          <ac:picMkLst>
            <pc:docMk/>
            <pc:sldMk cId="3590683248" sldId="788"/>
            <ac:picMk id="1026" creationId="{5184C16C-40AF-4A59-A21F-EB50E56E79C2}"/>
          </ac:picMkLst>
        </pc:picChg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69921038" sldId="790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93663641" sldId="791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028179310" sldId="792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815452693" sldId="793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1649682765" sldId="794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3244418634" sldId="795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905339008" sldId="796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46195941" sldId="797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4015117241" sldId="798"/>
        </pc:sldMkLst>
      </pc:sldChg>
      <pc:sldChg chg="add del">
        <pc:chgData name="Jonathan Hudson" userId="f8f8b515-48f0-425a-9b2c-7a1cb9f57f80" providerId="ADAL" clId="{DA21E92F-54BB-4221-BE86-98CABF92A75E}" dt="2021-04-30T19:14:18.463" v="230"/>
        <pc:sldMkLst>
          <pc:docMk/>
          <pc:sldMk cId="1433129330" sldId="799"/>
        </pc:sldMkLst>
      </pc:sldChg>
      <pc:sldChg chg="del">
        <pc:chgData name="Jonathan Hudson" userId="f8f8b515-48f0-425a-9b2c-7a1cb9f57f80" providerId="ADAL" clId="{DA21E92F-54BB-4221-BE86-98CABF92A75E}" dt="2021-04-30T19:05:50.498" v="0" actId="47"/>
        <pc:sldMkLst>
          <pc:docMk/>
          <pc:sldMk cId="2151547890" sldId="799"/>
        </pc:sldMkLst>
      </pc:sldChg>
      <pc:sldChg chg="add">
        <pc:chgData name="Jonathan Hudson" userId="f8f8b515-48f0-425a-9b2c-7a1cb9f57f80" providerId="ADAL" clId="{DA21E92F-54BB-4221-BE86-98CABF92A75E}" dt="2021-04-30T19:15:50.437" v="458"/>
        <pc:sldMkLst>
          <pc:docMk/>
          <pc:sldMk cId="2554990230" sldId="799"/>
        </pc:sldMkLst>
      </pc:sldChg>
      <pc:sldMasterChg chg="del delSldLayout">
        <pc:chgData name="Jonathan Hudson" userId="f8f8b515-48f0-425a-9b2c-7a1cb9f57f80" providerId="ADAL" clId="{DA21E92F-54BB-4221-BE86-98CABF92A75E}" dt="2021-04-30T19:05:50.498" v="0" actId="47"/>
        <pc:sldMasterMkLst>
          <pc:docMk/>
          <pc:sldMasterMk cId="4024255745" sldId="2147483680"/>
        </pc:sldMasterMkLst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92295487" sldId="214748368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341206538" sldId="214748368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57099482" sldId="214748368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54824947" sldId="214748368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40425999" sldId="214748368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577381418" sldId="214748368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503283276" sldId="214748368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74012653" sldId="214748368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968178885" sldId="2147483689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688795516" sldId="2147483690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949357023" sldId="2147483691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1628978091" sldId="2147483692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754293537" sldId="2147483693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388206822" sldId="2147483694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89786344" sldId="2147483695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272614342" sldId="2147483696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746438910" sldId="2147483697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4217206592" sldId="2147483698"/>
          </pc:sldLayoutMkLst>
        </pc:sldLayoutChg>
        <pc:sldLayoutChg chg="del">
          <pc:chgData name="Jonathan Hudson" userId="f8f8b515-48f0-425a-9b2c-7a1cb9f57f80" providerId="ADAL" clId="{DA21E92F-54BB-4221-BE86-98CABF92A75E}" dt="2021-04-30T19:05:50.498" v="0" actId="47"/>
          <pc:sldLayoutMkLst>
            <pc:docMk/>
            <pc:sldMasterMk cId="4024255745" sldId="2147483680"/>
            <pc:sldLayoutMk cId="2405349952" sldId="2147483699"/>
          </pc:sldLayoutMkLst>
        </pc:sldLayoutChg>
      </pc:sldMasterChg>
    </pc:docChg>
  </pc:docChgLst>
  <pc:docChgLst>
    <pc:chgData name="Jonathan Hudson" userId="f8f8b515-48f0-425a-9b2c-7a1cb9f57f80" providerId="ADAL" clId="{8429E65B-CDE1-42C0-B2E1-719C195B7E22}"/>
    <pc:docChg chg="custSel delSld modSld delMainMaster">
      <pc:chgData name="Jonathan Hudson" userId="f8f8b515-48f0-425a-9b2c-7a1cb9f57f80" providerId="ADAL" clId="{8429E65B-CDE1-42C0-B2E1-719C195B7E22}" dt="2021-04-30T18:22:54.268" v="102"/>
      <pc:docMkLst>
        <pc:docMk/>
      </pc:docMkLst>
      <pc:sldChg chg="modSp mod">
        <pc:chgData name="Jonathan Hudson" userId="f8f8b515-48f0-425a-9b2c-7a1cb9f57f80" providerId="ADAL" clId="{8429E65B-CDE1-42C0-B2E1-719C195B7E22}" dt="2021-04-30T18:22:54.268" v="102"/>
        <pc:sldMkLst>
          <pc:docMk/>
          <pc:sldMk cId="1814768217" sldId="256"/>
        </pc:sldMkLst>
        <pc:spChg chg="mod">
          <ac:chgData name="Jonathan Hudson" userId="f8f8b515-48f0-425a-9b2c-7a1cb9f57f80" providerId="ADAL" clId="{8429E65B-CDE1-42C0-B2E1-719C195B7E22}" dt="2021-04-30T18:10:43.722" v="23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8429E65B-CDE1-42C0-B2E1-719C195B7E22}" dt="2021-04-30T18:22:54.268" v="102"/>
          <ac:spMkLst>
            <pc:docMk/>
            <pc:sldMk cId="1814768217" sldId="256"/>
            <ac:spMk id="5" creationId="{3C60EEBA-A79C-0F4C-9377-12B2BF071122}"/>
          </ac:spMkLst>
        </pc:spChg>
      </pc:sldChg>
      <pc:sldChg chg="modSp mod">
        <pc:chgData name="Jonathan Hudson" userId="f8f8b515-48f0-425a-9b2c-7a1cb9f57f80" providerId="ADAL" clId="{8429E65B-CDE1-42C0-B2E1-719C195B7E22}" dt="2021-04-30T18:10:33.60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8429E65B-CDE1-42C0-B2E1-719C195B7E22}" dt="2021-04-30T18:10:33.60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29063139" sldId="34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23819841" sldId="3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634454954" sldId="367"/>
        </pc:sldMkLst>
      </pc:sldChg>
      <pc:sldChg chg="modSp mod">
        <pc:chgData name="Jonathan Hudson" userId="f8f8b515-48f0-425a-9b2c-7a1cb9f57f80" providerId="ADAL" clId="{8429E65B-CDE1-42C0-B2E1-719C195B7E22}" dt="2021-04-30T18:13:24.613" v="24" actId="207"/>
        <pc:sldMkLst>
          <pc:docMk/>
          <pc:sldMk cId="3595189120" sldId="376"/>
        </pc:sldMkLst>
        <pc:spChg chg="mod">
          <ac:chgData name="Jonathan Hudson" userId="f8f8b515-48f0-425a-9b2c-7a1cb9f57f80" providerId="ADAL" clId="{8429E65B-CDE1-42C0-B2E1-719C195B7E22}" dt="2021-04-30T18:13:24.613" v="24" actId="207"/>
          <ac:spMkLst>
            <pc:docMk/>
            <pc:sldMk cId="3595189120" sldId="376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8429E65B-CDE1-42C0-B2E1-719C195B7E22}" dt="2021-04-30T18:14:07.772" v="38" actId="6549"/>
        <pc:sldMkLst>
          <pc:docMk/>
          <pc:sldMk cId="1611636442" sldId="387"/>
        </pc:sldMkLst>
        <pc:spChg chg="mod">
          <ac:chgData name="Jonathan Hudson" userId="f8f8b515-48f0-425a-9b2c-7a1cb9f57f80" providerId="ADAL" clId="{8429E65B-CDE1-42C0-B2E1-719C195B7E22}" dt="2021-04-30T18:14:07.772" v="38" actId="6549"/>
          <ac:spMkLst>
            <pc:docMk/>
            <pc:sldMk cId="1611636442" sldId="387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9762001" sldId="77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42453597" sldId="780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518657710" sldId="781"/>
        </pc:sldMkLst>
      </pc:sldChg>
      <pc:sldChg chg="modSp mod">
        <pc:chgData name="Jonathan Hudson" userId="f8f8b515-48f0-425a-9b2c-7a1cb9f57f80" providerId="ADAL" clId="{8429E65B-CDE1-42C0-B2E1-719C195B7E22}" dt="2021-04-30T18:17:41.813" v="101" actId="27636"/>
        <pc:sldMkLst>
          <pc:docMk/>
          <pc:sldMk cId="3385749641" sldId="784"/>
        </pc:sldMkLst>
        <pc:spChg chg="mod">
          <ac:chgData name="Jonathan Hudson" userId="f8f8b515-48f0-425a-9b2c-7a1cb9f57f80" providerId="ADAL" clId="{8429E65B-CDE1-42C0-B2E1-719C195B7E22}" dt="2021-04-30T18:17:41.813" v="101" actId="27636"/>
          <ac:spMkLst>
            <pc:docMk/>
            <pc:sldMk cId="3385749641" sldId="784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707280566" sldId="787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24537494" sldId="788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718311832" sldId="789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353853543" sldId="790"/>
        </pc:sldMkLst>
      </pc:sldChg>
      <pc:sldChg chg="modSp mod">
        <pc:chgData name="Jonathan Hudson" userId="f8f8b515-48f0-425a-9b2c-7a1cb9f57f80" providerId="ADAL" clId="{8429E65B-CDE1-42C0-B2E1-719C195B7E22}" dt="2021-04-30T18:15:35.834" v="67" actId="20577"/>
        <pc:sldMkLst>
          <pc:docMk/>
          <pc:sldMk cId="1693663641" sldId="791"/>
        </pc:sldMkLst>
        <pc:spChg chg="mod">
          <ac:chgData name="Jonathan Hudson" userId="f8f8b515-48f0-425a-9b2c-7a1cb9f57f80" providerId="ADAL" clId="{8429E65B-CDE1-42C0-B2E1-719C195B7E22}" dt="2021-04-30T18:15:35.834" v="67" actId="20577"/>
          <ac:spMkLst>
            <pc:docMk/>
            <pc:sldMk cId="1693663641" sldId="79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177850077" sldId="791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744238716" sldId="792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2889808397" sldId="793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4012131057" sldId="794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186555623" sldId="795"/>
        </pc:sldMkLst>
      </pc:sldChg>
      <pc:sldChg chg="del">
        <pc:chgData name="Jonathan Hudson" userId="f8f8b515-48f0-425a-9b2c-7a1cb9f57f80" providerId="ADAL" clId="{8429E65B-CDE1-42C0-B2E1-719C195B7E22}" dt="2021-04-30T18:10:10.418" v="0" actId="47"/>
        <pc:sldMkLst>
          <pc:docMk/>
          <pc:sldMk cId="1374626924" sldId="796"/>
        </pc:sldMkLst>
      </pc:sldChg>
      <pc:sldMasterChg chg="del delSldLayout">
        <pc:chgData name="Jonathan Hudson" userId="f8f8b515-48f0-425a-9b2c-7a1cb9f57f80" providerId="ADAL" clId="{8429E65B-CDE1-42C0-B2E1-719C195B7E22}" dt="2021-04-30T18:10:10.418" v="0" actId="47"/>
        <pc:sldMasterMkLst>
          <pc:docMk/>
          <pc:sldMasterMk cId="1733115728" sldId="2147483680"/>
        </pc:sldMasterMkLst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735227135" sldId="214748368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99025956" sldId="214748368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97247712" sldId="214748368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59867223" sldId="214748368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056450049" sldId="214748368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8269354" sldId="214748368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584619512" sldId="214748368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570589689" sldId="214748368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788422832" sldId="2147483689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205430369" sldId="2147483690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339758253" sldId="2147483691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2059278860" sldId="2147483692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442751510" sldId="2147483693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73364605" sldId="2147483694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404170521" sldId="2147483695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150937867" sldId="2147483696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360909017" sldId="2147483697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1035413853" sldId="2147483698"/>
          </pc:sldLayoutMkLst>
        </pc:sldLayoutChg>
        <pc:sldLayoutChg chg="del">
          <pc:chgData name="Jonathan Hudson" userId="f8f8b515-48f0-425a-9b2c-7a1cb9f57f80" providerId="ADAL" clId="{8429E65B-CDE1-42C0-B2E1-719C195B7E22}" dt="2021-04-30T18:10:10.418" v="0" actId="47"/>
          <pc:sldLayoutMkLst>
            <pc:docMk/>
            <pc:sldMasterMk cId="1733115728" sldId="2147483680"/>
            <pc:sldLayoutMk cId="3050539473" sldId="2147483699"/>
          </pc:sldLayoutMkLst>
        </pc:sldLayoutChg>
      </pc:sldMasterChg>
    </pc:docChg>
  </pc:docChgLst>
  <pc:docChgLst>
    <pc:chgData name="Jonathan Hudson" userId="f8f8b515-48f0-425a-9b2c-7a1cb9f57f80" providerId="ADAL" clId="{DC5C8E9B-FBEA-4565-B3B0-B0D835CCBA00}"/>
    <pc:docChg chg="undo custSel addSld delSld modSld">
      <pc:chgData name="Jonathan Hudson" userId="f8f8b515-48f0-425a-9b2c-7a1cb9f57f80" providerId="ADAL" clId="{DC5C8E9B-FBEA-4565-B3B0-B0D835CCBA00}" dt="2021-04-30T16:44:00.639" v="878" actId="20577"/>
      <pc:docMkLst>
        <pc:docMk/>
      </pc:docMkLst>
      <pc:sldChg chg="modSp mod">
        <pc:chgData name="Jonathan Hudson" userId="f8f8b515-48f0-425a-9b2c-7a1cb9f57f80" providerId="ADAL" clId="{DC5C8E9B-FBEA-4565-B3B0-B0D835CCBA00}" dt="2021-04-30T16:24:29.612" v="178" actId="6549"/>
        <pc:sldMkLst>
          <pc:docMk/>
          <pc:sldMk cId="1814768217" sldId="256"/>
        </pc:sldMkLst>
        <pc:spChg chg="mod">
          <ac:chgData name="Jonathan Hudson" userId="f8f8b515-48f0-425a-9b2c-7a1cb9f57f80" providerId="ADAL" clId="{DC5C8E9B-FBEA-4565-B3B0-B0D835CCBA00}" dt="2021-04-30T16:24:29.612" v="178" actId="6549"/>
          <ac:spMkLst>
            <pc:docMk/>
            <pc:sldMk cId="1814768217" sldId="256"/>
            <ac:spMk id="2" creationId="{B36EF6ED-5AC5-4E43-8069-ECF11021C7C6}"/>
          </ac:spMkLst>
        </pc:spChg>
        <pc:spChg chg="mod">
          <ac:chgData name="Jonathan Hudson" userId="f8f8b515-48f0-425a-9b2c-7a1cb9f57f80" providerId="ADAL" clId="{DC5C8E9B-FBEA-4565-B3B0-B0D835CCBA00}" dt="2021-04-30T16:23:01.084" v="50" actId="20577"/>
          <ac:spMkLst>
            <pc:docMk/>
            <pc:sldMk cId="1814768217" sldId="256"/>
            <ac:spMk id="3" creationId="{6D00AD6A-0122-5B4D-AA60-80E9977A6872}"/>
          </ac:spMkLst>
        </pc:spChg>
        <pc:spChg chg="mod">
          <ac:chgData name="Jonathan Hudson" userId="f8f8b515-48f0-425a-9b2c-7a1cb9f57f80" providerId="ADAL" clId="{DC5C8E9B-FBEA-4565-B3B0-B0D835CCBA00}" dt="2021-04-30T16:23:24.997" v="142" actId="20577"/>
          <ac:spMkLst>
            <pc:docMk/>
            <pc:sldMk cId="1814768217" sldId="256"/>
            <ac:spMk id="4" creationId="{6AC4C0D7-003C-CA48-8405-44EF48FAB85B}"/>
          </ac:spMkLst>
        </pc:spChg>
        <pc:spChg chg="mod">
          <ac:chgData name="Jonathan Hudson" userId="f8f8b515-48f0-425a-9b2c-7a1cb9f57f80" providerId="ADAL" clId="{DC5C8E9B-FBEA-4565-B3B0-B0D835CCBA00}" dt="2021-04-30T16:23:53.695" v="161" actId="768"/>
          <ac:spMkLst>
            <pc:docMk/>
            <pc:sldMk cId="1814768217" sldId="256"/>
            <ac:spMk id="5" creationId="{3C60EEBA-A79C-0F4C-9377-12B2BF071122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821727610" sldId="261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240240166" sldId="263"/>
        </pc:sldMkLst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14044273" sldId="270"/>
        </pc:sldMkLst>
      </pc:sldChg>
      <pc:sldChg chg="modSp mod">
        <pc:chgData name="Jonathan Hudson" userId="f8f8b515-48f0-425a-9b2c-7a1cb9f57f80" providerId="ADAL" clId="{DC5C8E9B-FBEA-4565-B3B0-B0D835CCBA00}" dt="2021-04-30T16:44:00.639" v="878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DC5C8E9B-FBEA-4565-B3B0-B0D835CCBA00}" dt="2021-04-30T16:44:00.639" v="878" actId="20577"/>
          <ac:spMkLst>
            <pc:docMk/>
            <pc:sldMk cId="561393562" sldId="271"/>
            <ac:spMk id="2" creationId="{65A5055B-8968-B34B-9FF4-65C0E741632A}"/>
          </ac:spMkLst>
        </pc:spChg>
        <pc:spChg chg="mod">
          <ac:chgData name="Jonathan Hudson" userId="f8f8b515-48f0-425a-9b2c-7a1cb9f57f80" providerId="ADAL" clId="{DC5C8E9B-FBEA-4565-B3B0-B0D835CCBA00}" dt="2021-04-30T16:25:13.856" v="191" actId="207"/>
          <ac:spMkLst>
            <pc:docMk/>
            <pc:sldMk cId="561393562" sldId="271"/>
            <ac:spMk id="3" creationId="{D11239FE-FADD-DC45-BE84-77F105C2A497}"/>
          </ac:spMkLst>
        </pc:spChg>
      </pc:sldChg>
      <pc:sldChg chg="del">
        <pc:chgData name="Jonathan Hudson" userId="f8f8b515-48f0-425a-9b2c-7a1cb9f57f80" providerId="ADAL" clId="{DC5C8E9B-FBEA-4565-B3B0-B0D835CCBA00}" dt="2021-04-30T16:25:41.579" v="221" actId="47"/>
        <pc:sldMkLst>
          <pc:docMk/>
          <pc:sldMk cId="3302235598" sldId="272"/>
        </pc:sldMkLst>
      </pc:sldChg>
      <pc:sldChg chg="modSp mod delDesignElem">
        <pc:chgData name="Jonathan Hudson" userId="f8f8b515-48f0-425a-9b2c-7a1cb9f57f80" providerId="ADAL" clId="{DC5C8E9B-FBEA-4565-B3B0-B0D835CCBA00}" dt="2021-04-30T16:29:03.503" v="240" actId="20577"/>
        <pc:sldMkLst>
          <pc:docMk/>
          <pc:sldMk cId="3616695115" sldId="272"/>
        </pc:sldMkLst>
        <pc:spChg chg="mod">
          <ac:chgData name="Jonathan Hudson" userId="f8f8b515-48f0-425a-9b2c-7a1cb9f57f80" providerId="ADAL" clId="{DC5C8E9B-FBEA-4565-B3B0-B0D835CCBA00}" dt="2021-04-30T16:29:03.503" v="240" actId="20577"/>
          <ac:spMkLst>
            <pc:docMk/>
            <pc:sldMk cId="3616695115" sldId="272"/>
            <ac:spMk id="20483" creationId="{1065A37E-2B3A-4348-8D47-F14F3B26330D}"/>
          </ac:spMkLst>
        </pc:spChg>
      </pc:sldChg>
      <pc:sldChg chg="modSp mod">
        <pc:chgData name="Jonathan Hudson" userId="f8f8b515-48f0-425a-9b2c-7a1cb9f57f80" providerId="ADAL" clId="{DC5C8E9B-FBEA-4565-B3B0-B0D835CCBA00}" dt="2021-04-30T16:29:24.607" v="241" actId="113"/>
        <pc:sldMkLst>
          <pc:docMk/>
          <pc:sldMk cId="0" sldId="283"/>
        </pc:sldMkLst>
        <pc:spChg chg="mod">
          <ac:chgData name="Jonathan Hudson" userId="f8f8b515-48f0-425a-9b2c-7a1cb9f57f80" providerId="ADAL" clId="{DC5C8E9B-FBEA-4565-B3B0-B0D835CCBA00}" dt="2021-04-30T16:29:24.607" v="241" actId="113"/>
          <ac:spMkLst>
            <pc:docMk/>
            <pc:sldMk cId="0" sldId="283"/>
            <ac:spMk id="3" creationId="{5199FF35-B20A-4603-A5C3-269AF040C595}"/>
          </ac:spMkLst>
        </pc:spChg>
      </pc:sldChg>
      <pc:sldChg chg="modSp mod">
        <pc:chgData name="Jonathan Hudson" userId="f8f8b515-48f0-425a-9b2c-7a1cb9f57f80" providerId="ADAL" clId="{DC5C8E9B-FBEA-4565-B3B0-B0D835CCBA00}" dt="2021-04-30T16:29:39.155" v="257" actId="20577"/>
        <pc:sldMkLst>
          <pc:docMk/>
          <pc:sldMk cId="0" sldId="284"/>
        </pc:sldMkLst>
        <pc:spChg chg="mod">
          <ac:chgData name="Jonathan Hudson" userId="f8f8b515-48f0-425a-9b2c-7a1cb9f57f80" providerId="ADAL" clId="{DC5C8E9B-FBEA-4565-B3B0-B0D835CCBA00}" dt="2021-04-30T16:29:39.155" v="257" actId="20577"/>
          <ac:spMkLst>
            <pc:docMk/>
            <pc:sldMk cId="0" sldId="284"/>
            <ac:spMk id="3" creationId="{9A046422-637F-45DB-8EF8-4DF6A44FC7E4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3" v="224"/>
        <pc:sldMkLst>
          <pc:docMk/>
          <pc:sldMk cId="0" sldId="285"/>
        </pc:sldMkLst>
      </pc:sldChg>
      <pc:sldChg chg="del delDesignElem">
        <pc:chgData name="Jonathan Hudson" userId="f8f8b515-48f0-425a-9b2c-7a1cb9f57f80" providerId="ADAL" clId="{DC5C8E9B-FBEA-4565-B3B0-B0D835CCBA00}" dt="2021-04-30T16:36:59.106" v="439" actId="47"/>
        <pc:sldMkLst>
          <pc:docMk/>
          <pc:sldMk cId="0" sldId="286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292"/>
        </pc:sldMkLst>
      </pc:sldChg>
      <pc:sldChg chg="modSp mod">
        <pc:chgData name="Jonathan Hudson" userId="f8f8b515-48f0-425a-9b2c-7a1cb9f57f80" providerId="ADAL" clId="{DC5C8E9B-FBEA-4565-B3B0-B0D835CCBA00}" dt="2021-04-30T16:38:27.120" v="448" actId="122"/>
        <pc:sldMkLst>
          <pc:docMk/>
          <pc:sldMk cId="0" sldId="294"/>
        </pc:sldMkLst>
        <pc:spChg chg="mod">
          <ac:chgData name="Jonathan Hudson" userId="f8f8b515-48f0-425a-9b2c-7a1cb9f57f80" providerId="ADAL" clId="{DC5C8E9B-FBEA-4565-B3B0-B0D835CCBA00}" dt="2021-04-30T16:38:27.120" v="448" actId="122"/>
          <ac:spMkLst>
            <pc:docMk/>
            <pc:sldMk cId="0" sldId="294"/>
            <ac:spMk id="3" creationId="{6442495D-4C01-46BA-BEFF-7DD0915A49F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13" v="232"/>
        <pc:sldMkLst>
          <pc:docMk/>
          <pc:sldMk cId="0" sldId="295"/>
        </pc:sldMkLst>
      </pc:sldChg>
      <pc:sldChg chg="del delDesignElem">
        <pc:chgData name="Jonathan Hudson" userId="f8f8b515-48f0-425a-9b2c-7a1cb9f57f80" providerId="ADAL" clId="{DC5C8E9B-FBEA-4565-B3B0-B0D835CCBA00}" dt="2021-04-30T16:37:37.166" v="444" actId="47"/>
        <pc:sldMkLst>
          <pc:docMk/>
          <pc:sldMk cId="0" sldId="322"/>
        </pc:sldMkLst>
      </pc:sldChg>
      <pc:sldChg chg="del delDesignElem">
        <pc:chgData name="Jonathan Hudson" userId="f8f8b515-48f0-425a-9b2c-7a1cb9f57f80" providerId="ADAL" clId="{DC5C8E9B-FBEA-4565-B3B0-B0D835CCBA00}" dt="2021-04-30T16:43:35.984" v="876" actId="47"/>
        <pc:sldMkLst>
          <pc:docMk/>
          <pc:sldMk cId="1998316702" sldId="328"/>
        </pc:sldMkLst>
      </pc:sldChg>
      <pc:sldChg chg="addSp modSp del mod delDesignElem">
        <pc:chgData name="Jonathan Hudson" userId="f8f8b515-48f0-425a-9b2c-7a1cb9f57f80" providerId="ADAL" clId="{DC5C8E9B-FBEA-4565-B3B0-B0D835CCBA00}" dt="2021-04-30T16:37:22.118" v="443"/>
        <pc:sldMkLst>
          <pc:docMk/>
          <pc:sldMk cId="0" sldId="340"/>
        </pc:sldMkLst>
        <pc:spChg chg="mod">
          <ac:chgData name="Jonathan Hudson" userId="f8f8b515-48f0-425a-9b2c-7a1cb9f57f80" providerId="ADAL" clId="{DC5C8E9B-FBEA-4565-B3B0-B0D835CCBA00}" dt="2021-04-30T16:34:21.610" v="309" actId="207"/>
          <ac:spMkLst>
            <pc:docMk/>
            <pc:sldMk cId="0" sldId="340"/>
            <ac:spMk id="2" creationId="{E3EFF4F9-91A0-4EF0-AF9E-101629E6D9BE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141" creationId="{599C8C75-BFDF-44E7-A028-EEB5EDD5881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4" creationId="{B4D3D850-2041-4B7C-AED9-54DA385B14F7}"/>
          </ac:spMkLst>
        </pc:spChg>
        <pc:spChg chg="add">
          <ac:chgData name="Jonathan Hudson" userId="f8f8b515-48f0-425a-9b2c-7a1cb9f57f80" providerId="ADAL" clId="{DC5C8E9B-FBEA-4565-B3B0-B0D835CCBA00}" dt="2021-04-30T16:37:22.118" v="443"/>
          <ac:spMkLst>
            <pc:docMk/>
            <pc:sldMk cId="0" sldId="340"/>
            <ac:spMk id="22535" creationId="{B497CCB5-5FC2-473C-AFCC-2430CEF1DF71}"/>
          </ac:spMkLst>
        </pc:spChg>
      </pc:sldChg>
      <pc:sldChg chg="modSp mod">
        <pc:chgData name="Jonathan Hudson" userId="f8f8b515-48f0-425a-9b2c-7a1cb9f57f80" providerId="ADAL" clId="{DC5C8E9B-FBEA-4565-B3B0-B0D835CCBA00}" dt="2021-04-30T16:42:48.404" v="875" actId="20577"/>
        <pc:sldMkLst>
          <pc:docMk/>
          <pc:sldMk cId="436513646" sldId="704"/>
        </pc:sldMkLst>
        <pc:spChg chg="mod">
          <ac:chgData name="Jonathan Hudson" userId="f8f8b515-48f0-425a-9b2c-7a1cb9f57f80" providerId="ADAL" clId="{DC5C8E9B-FBEA-4565-B3B0-B0D835CCBA00}" dt="2021-04-30T16:42:48.404" v="875" actId="20577"/>
          <ac:spMkLst>
            <pc:docMk/>
            <pc:sldMk cId="436513646" sldId="704"/>
            <ac:spMk id="5" creationId="{4E6B5542-6801-4376-ABBA-91817AA663FD}"/>
          </ac:spMkLst>
        </pc:spChg>
      </pc:sldChg>
      <pc:sldChg chg="addSp delSp modSp mod">
        <pc:chgData name="Jonathan Hudson" userId="f8f8b515-48f0-425a-9b2c-7a1cb9f57f80" providerId="ADAL" clId="{DC5C8E9B-FBEA-4565-B3B0-B0D835CCBA00}" dt="2021-04-30T16:33:35.536" v="307" actId="1076"/>
        <pc:sldMkLst>
          <pc:docMk/>
          <pc:sldMk cId="3730378639" sldId="710"/>
        </pc:sldMkLst>
        <pc:picChg chg="del mod">
          <ac:chgData name="Jonathan Hudson" userId="f8f8b515-48f0-425a-9b2c-7a1cb9f57f80" providerId="ADAL" clId="{DC5C8E9B-FBEA-4565-B3B0-B0D835CCBA00}" dt="2021-04-30T16:32:27.356" v="289" actId="478"/>
          <ac:picMkLst>
            <pc:docMk/>
            <pc:sldMk cId="3730378639" sldId="710"/>
            <ac:picMk id="3" creationId="{6E6B7330-CDA5-454D-ACF1-63AA972E0063}"/>
          </ac:picMkLst>
        </pc:picChg>
        <pc:picChg chg="add mod">
          <ac:chgData name="Jonathan Hudson" userId="f8f8b515-48f0-425a-9b2c-7a1cb9f57f80" providerId="ADAL" clId="{DC5C8E9B-FBEA-4565-B3B0-B0D835CCBA00}" dt="2021-04-30T16:33:05.514" v="301" actId="1076"/>
          <ac:picMkLst>
            <pc:docMk/>
            <pc:sldMk cId="3730378639" sldId="710"/>
            <ac:picMk id="1026" creationId="{522419E6-4747-4271-8186-D228561EAC96}"/>
          </ac:picMkLst>
        </pc:picChg>
        <pc:picChg chg="add mod">
          <ac:chgData name="Jonathan Hudson" userId="f8f8b515-48f0-425a-9b2c-7a1cb9f57f80" providerId="ADAL" clId="{DC5C8E9B-FBEA-4565-B3B0-B0D835CCBA00}" dt="2021-04-30T16:33:31.076" v="306" actId="1076"/>
          <ac:picMkLst>
            <pc:docMk/>
            <pc:sldMk cId="3730378639" sldId="710"/>
            <ac:picMk id="1028" creationId="{9D885150-5391-46EE-847A-131D561D83A9}"/>
          </ac:picMkLst>
        </pc:picChg>
        <pc:picChg chg="add mod">
          <ac:chgData name="Jonathan Hudson" userId="f8f8b515-48f0-425a-9b2c-7a1cb9f57f80" providerId="ADAL" clId="{DC5C8E9B-FBEA-4565-B3B0-B0D835CCBA00}" dt="2021-04-30T16:33:35.536" v="307" actId="1076"/>
          <ac:picMkLst>
            <pc:docMk/>
            <pc:sldMk cId="3730378639" sldId="710"/>
            <ac:picMk id="1030" creationId="{00777424-BCBF-4C47-80A4-37A3F7B94293}"/>
          </ac:picMkLst>
        </pc:picChg>
      </pc:sldChg>
      <pc:sldChg chg="modSp mod">
        <pc:chgData name="Jonathan Hudson" userId="f8f8b515-48f0-425a-9b2c-7a1cb9f57f80" providerId="ADAL" clId="{DC5C8E9B-FBEA-4565-B3B0-B0D835CCBA00}" dt="2021-04-30T16:36:05.341" v="435" actId="20577"/>
        <pc:sldMkLst>
          <pc:docMk/>
          <pc:sldMk cId="1498253270" sldId="711"/>
        </pc:sldMkLst>
        <pc:spChg chg="mod">
          <ac:chgData name="Jonathan Hudson" userId="f8f8b515-48f0-425a-9b2c-7a1cb9f57f80" providerId="ADAL" clId="{DC5C8E9B-FBEA-4565-B3B0-B0D835CCBA00}" dt="2021-04-30T16:36:05.341" v="435" actId="20577"/>
          <ac:spMkLst>
            <pc:docMk/>
            <pc:sldMk cId="1498253270" sldId="711"/>
            <ac:spMk id="4" creationId="{9824161A-9033-4991-876C-C05B0E7A81A1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806" v="229"/>
        <pc:sldMkLst>
          <pc:docMk/>
          <pc:sldMk cId="3435403722" sldId="724"/>
        </pc:sldMkLst>
      </pc:sldChg>
      <pc:sldChg chg="delDesignElem">
        <pc:chgData name="Jonathan Hudson" userId="f8f8b515-48f0-425a-9b2c-7a1cb9f57f80" providerId="ADAL" clId="{DC5C8E9B-FBEA-4565-B3B0-B0D835CCBA00}" dt="2021-04-30T16:25:52.807" v="230"/>
        <pc:sldMkLst>
          <pc:docMk/>
          <pc:sldMk cId="1933949237" sldId="748"/>
        </pc:sldMkLst>
      </pc:sldChg>
      <pc:sldChg chg="del delDesignElem">
        <pc:chgData name="Jonathan Hudson" userId="f8f8b515-48f0-425a-9b2c-7a1cb9f57f80" providerId="ADAL" clId="{DC5C8E9B-FBEA-4565-B3B0-B0D835CCBA00}" dt="2021-04-30T16:37:53.134" v="445" actId="47"/>
        <pc:sldMkLst>
          <pc:docMk/>
          <pc:sldMk cId="3471047105" sldId="749"/>
        </pc:sldMkLst>
      </pc:sldChg>
      <pc:sldChg chg="modSp mod">
        <pc:chgData name="Jonathan Hudson" userId="f8f8b515-48f0-425a-9b2c-7a1cb9f57f80" providerId="ADAL" clId="{DC5C8E9B-FBEA-4565-B3B0-B0D835CCBA00}" dt="2021-04-30T16:30:47.636" v="286" actId="20577"/>
        <pc:sldMkLst>
          <pc:docMk/>
          <pc:sldMk cId="0" sldId="750"/>
        </pc:sldMkLst>
        <pc:spChg chg="mod">
          <ac:chgData name="Jonathan Hudson" userId="f8f8b515-48f0-425a-9b2c-7a1cb9f57f80" providerId="ADAL" clId="{DC5C8E9B-FBEA-4565-B3B0-B0D835CCBA00}" dt="2021-04-30T16:30:47.636" v="286" actId="20577"/>
          <ac:spMkLst>
            <pc:docMk/>
            <pc:sldMk cId="0" sldId="750"/>
            <ac:spMk id="3" creationId="{44F2A665-A789-47F8-BFE7-1A2C57ECB9FB}"/>
          </ac:spMkLst>
        </pc:spChg>
      </pc:sldChg>
      <pc:sldChg chg="delDesignElem">
        <pc:chgData name="Jonathan Hudson" userId="f8f8b515-48f0-425a-9b2c-7a1cb9f57f80" providerId="ADAL" clId="{DC5C8E9B-FBEA-4565-B3B0-B0D835CCBA00}" dt="2021-04-30T16:25:52.790" v="223"/>
        <pc:sldMkLst>
          <pc:docMk/>
          <pc:sldMk cId="2958558570" sldId="752"/>
        </pc:sldMkLst>
      </pc:sldChg>
      <pc:sldChg chg="addSp delSp add del setBg delDesignElem">
        <pc:chgData name="Jonathan Hudson" userId="f8f8b515-48f0-425a-9b2c-7a1cb9f57f80" providerId="ADAL" clId="{DC5C8E9B-FBEA-4565-B3B0-B0D835CCBA00}" dt="2021-04-30T16:36:51.150" v="438"/>
        <pc:sldMkLst>
          <pc:docMk/>
          <pc:sldMk cId="0" sldId="755"/>
        </pc:sldMkLst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2" creationId="{0671A8AE-40A1-4631-A6B8-581AFF065482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4" creationId="{AB58EF07-17C2-48CF-ABB0-EEF1F17CB8F0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6" creationId="{AF2F604E-43BE-4DC3-B983-E071523364F8}"/>
          </ac:spMkLst>
        </pc:spChg>
        <pc:spChg chg="add del">
          <ac:chgData name="Jonathan Hudson" userId="f8f8b515-48f0-425a-9b2c-7a1cb9f57f80" providerId="ADAL" clId="{DC5C8E9B-FBEA-4565-B3B0-B0D835CCBA00}" dt="2021-04-30T16:36:51.150" v="438"/>
          <ac:spMkLst>
            <pc:docMk/>
            <pc:sldMk cId="0" sldId="755"/>
            <ac:spMk id="78" creationId="{08C9B587-E65E-4B52-B37C-ABEBB6E87928}"/>
          </ac:spMkLst>
        </pc:spChg>
      </pc:sldChg>
    </pc:docChg>
  </pc:docChgLst>
  <pc:docChgLst>
    <pc:chgData name="Jonathan Hudson" userId="f8f8b515-48f0-425a-9b2c-7a1cb9f57f80" providerId="ADAL" clId="{05CA7EFB-E14C-40E0-9FA2-38096C84BC7A}"/>
    <pc:docChg chg="undo custSel addSld delSld modSld addMainMaster delMainMaster">
      <pc:chgData name="Jonathan Hudson" userId="f8f8b515-48f0-425a-9b2c-7a1cb9f57f80" providerId="ADAL" clId="{05CA7EFB-E14C-40E0-9FA2-38096C84BC7A}" dt="2021-05-13T22:29:06.372" v="60" actId="6549"/>
      <pc:docMkLst>
        <pc:docMk/>
      </pc:docMkLst>
      <pc:sldChg chg="modSp add del mod">
        <pc:chgData name="Jonathan Hudson" userId="f8f8b515-48f0-425a-9b2c-7a1cb9f57f80" providerId="ADAL" clId="{05CA7EFB-E14C-40E0-9FA2-38096C84BC7A}" dt="2021-04-30T19:30:10.961" v="50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05CA7EFB-E14C-40E0-9FA2-38096C84BC7A}" dt="2021-04-30T19:30:10.961" v="50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05CA7EFB-E14C-40E0-9FA2-38096C84BC7A}" dt="2021-04-30T19:26:57.080" v="33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05CA7EFB-E14C-40E0-9FA2-38096C84BC7A}" dt="2021-04-30T19:26:57.080" v="33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16695115" sldId="27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98316702" sldId="32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24250524" sldId="33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741156592" sldId="33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68981956" sldId="33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079114903" sldId="34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660879738" sldId="35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58791694" sldId="35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333052413" sldId="35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587898485" sldId="36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07243720" sldId="36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074353211" sldId="36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33898319" sldId="37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22526868" sldId="37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85371642" sldId="37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80924608" sldId="3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915666408" sldId="3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97914347" sldId="3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876478889" sldId="398"/>
        </pc:sldMkLst>
      </pc:sldChg>
      <pc:sldChg chg="modSp mod">
        <pc:chgData name="Jonathan Hudson" userId="f8f8b515-48f0-425a-9b2c-7a1cb9f57f80" providerId="ADAL" clId="{05CA7EFB-E14C-40E0-9FA2-38096C84BC7A}" dt="2021-05-13T22:29:06.372" v="60" actId="6549"/>
        <pc:sldMkLst>
          <pc:docMk/>
          <pc:sldMk cId="1845646806" sldId="405"/>
        </pc:sldMkLst>
        <pc:graphicFrameChg chg="modGraphic">
          <ac:chgData name="Jonathan Hudson" userId="f8f8b515-48f0-425a-9b2c-7a1cb9f57f80" providerId="ADAL" clId="{05CA7EFB-E14C-40E0-9FA2-38096C84BC7A}" dt="2021-05-13T22:29:06.372" v="60" actId="6549"/>
          <ac:graphicFrameMkLst>
            <pc:docMk/>
            <pc:sldMk cId="1845646806" sldId="405"/>
            <ac:graphicFrameMk id="6" creationId="{248054FF-C0F8-47F1-AB39-2ADAAFAA7817}"/>
          </ac:graphicFrameMkLst>
        </pc:graphicFrame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12452712" sldId="41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24417828" sldId="41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196598515" sldId="41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72596718" sldId="419"/>
        </pc:sldMkLst>
      </pc:sldChg>
      <pc:sldChg chg="modSp mod">
        <pc:chgData name="Jonathan Hudson" userId="f8f8b515-48f0-425a-9b2c-7a1cb9f57f80" providerId="ADAL" clId="{05CA7EFB-E14C-40E0-9FA2-38096C84BC7A}" dt="2021-04-30T19:28:23.701" v="35" actId="207"/>
        <pc:sldMkLst>
          <pc:docMk/>
          <pc:sldMk cId="3623541074" sldId="423"/>
        </pc:sldMkLst>
        <pc:spChg chg="mod">
          <ac:chgData name="Jonathan Hudson" userId="f8f8b515-48f0-425a-9b2c-7a1cb9f57f80" providerId="ADAL" clId="{05CA7EFB-E14C-40E0-9FA2-38096C84BC7A}" dt="2021-04-30T19:28:23.701" v="35" actId="207"/>
          <ac:spMkLst>
            <pc:docMk/>
            <pc:sldMk cId="3623541074" sldId="423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29.902" v="36" actId="207"/>
        <pc:sldMkLst>
          <pc:docMk/>
          <pc:sldMk cId="3202863844" sldId="424"/>
        </pc:sldMkLst>
        <pc:spChg chg="mod">
          <ac:chgData name="Jonathan Hudson" userId="f8f8b515-48f0-425a-9b2c-7a1cb9f57f80" providerId="ADAL" clId="{05CA7EFB-E14C-40E0-9FA2-38096C84BC7A}" dt="2021-04-30T19:28:29.902" v="36" actId="207"/>
          <ac:spMkLst>
            <pc:docMk/>
            <pc:sldMk cId="3202863844" sldId="424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16.104" v="34" actId="207"/>
        <pc:sldMkLst>
          <pc:docMk/>
          <pc:sldMk cId="1983523811" sldId="425"/>
        </pc:sldMkLst>
        <pc:spChg chg="mod">
          <ac:chgData name="Jonathan Hudson" userId="f8f8b515-48f0-425a-9b2c-7a1cb9f57f80" providerId="ADAL" clId="{05CA7EFB-E14C-40E0-9FA2-38096C84BC7A}" dt="2021-04-30T19:28:16.104" v="34" actId="207"/>
          <ac:spMkLst>
            <pc:docMk/>
            <pc:sldMk cId="1983523811" sldId="425"/>
            <ac:spMk id="3" creationId="{A93DDC83-161C-4B9E-87FC-973EC0628775}"/>
          </ac:spMkLst>
        </pc:spChg>
      </pc:sldChg>
      <pc:sldChg chg="modSp mod">
        <pc:chgData name="Jonathan Hudson" userId="f8f8b515-48f0-425a-9b2c-7a1cb9f57f80" providerId="ADAL" clId="{05CA7EFB-E14C-40E0-9FA2-38096C84BC7A}" dt="2021-04-30T19:28:38.115" v="39" actId="20577"/>
        <pc:sldMkLst>
          <pc:docMk/>
          <pc:sldMk cId="1250774609" sldId="426"/>
        </pc:sldMkLst>
        <pc:spChg chg="mod">
          <ac:chgData name="Jonathan Hudson" userId="f8f8b515-48f0-425a-9b2c-7a1cb9f57f80" providerId="ADAL" clId="{05CA7EFB-E14C-40E0-9FA2-38096C84BC7A}" dt="2021-04-30T19:28:38.115" v="39" actId="20577"/>
          <ac:spMkLst>
            <pc:docMk/>
            <pc:sldMk cId="1250774609" sldId="426"/>
            <ac:spMk id="3" creationId="{A93DDC83-161C-4B9E-87FC-973EC0628775}"/>
          </ac:spMkLst>
        </pc:spChg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72679665" sldId="76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946149953" sldId="76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58825134" sldId="77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714789101" sldId="77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268084756" sldId="77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67020928" sldId="78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312117985" sldId="78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213463" sldId="78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417584665" sldId="78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860984385" sldId="78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282721686" sldId="78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764122778" sldId="78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852974986" sldId="78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0683248" sldId="78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951439331" sldId="789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43929975" sldId="790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925390167" sldId="791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0167539" sldId="792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247140384" sldId="793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435645805" sldId="794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1049868391" sldId="795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596164639" sldId="796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3632654006" sldId="797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182404487" sldId="798"/>
        </pc:sldMkLst>
      </pc:sldChg>
      <pc:sldChg chg="add del">
        <pc:chgData name="Jonathan Hudson" userId="f8f8b515-48f0-425a-9b2c-7a1cb9f57f80" providerId="ADAL" clId="{05CA7EFB-E14C-40E0-9FA2-38096C84BC7A}" dt="2021-04-30T19:26:32.290" v="2" actId="47"/>
        <pc:sldMkLst>
          <pc:docMk/>
          <pc:sldMk cId="2554990230" sldId="799"/>
        </pc:sldMkLst>
      </pc:sldChg>
      <pc:sldMasterChg chg="add del addSldLayout delSldLayout">
        <pc:chgData name="Jonathan Hudson" userId="f8f8b515-48f0-425a-9b2c-7a1cb9f57f80" providerId="ADAL" clId="{05CA7EFB-E14C-40E0-9FA2-38096C84BC7A}" dt="2021-04-30T19:26:32.290" v="2" actId="47"/>
        <pc:sldMasterMkLst>
          <pc:docMk/>
          <pc:sldMasterMk cId="686090666" sldId="2147483680"/>
        </pc:sldMasterMkLst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57912993" sldId="214748368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402858492" sldId="214748368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13211877" sldId="214748368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03419190" sldId="214748368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164390771" sldId="214748368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697194482" sldId="214748368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856916488" sldId="214748368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027444522" sldId="214748368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14861176" sldId="2147483689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590267502" sldId="2147483690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85271159" sldId="2147483691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747188708" sldId="2147483692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319500670" sldId="2147483693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1204599547" sldId="2147483694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014728835" sldId="2147483695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360093674" sldId="2147483696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54979466" sldId="2147483697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3019839994" sldId="2147483698"/>
          </pc:sldLayoutMkLst>
        </pc:sldLayoutChg>
        <pc:sldLayoutChg chg="add del">
          <pc:chgData name="Jonathan Hudson" userId="f8f8b515-48f0-425a-9b2c-7a1cb9f57f80" providerId="ADAL" clId="{05CA7EFB-E14C-40E0-9FA2-38096C84BC7A}" dt="2021-04-30T19:26:32.290" v="2" actId="47"/>
          <pc:sldLayoutMkLst>
            <pc:docMk/>
            <pc:sldMasterMk cId="686090666" sldId="2147483680"/>
            <pc:sldLayoutMk cId="2805793028" sldId="2147483699"/>
          </pc:sldLayoutMkLst>
        </pc:sldLayoutChg>
      </pc:sldMasterChg>
    </pc:docChg>
  </pc:docChgLst>
  <pc:docChgLst>
    <pc:chgData name="Jonathan Hudson" userId="f8f8b515-48f0-425a-9b2c-7a1cb9f57f80" providerId="ADAL" clId="{1AE1F064-8060-4BAB-8C3E-82DA1D2F4B70}"/>
    <pc:docChg chg="undo custSel addSld delSld modSld sldOrd delMainMaster">
      <pc:chgData name="Jonathan Hudson" userId="f8f8b515-48f0-425a-9b2c-7a1cb9f57f80" providerId="ADAL" clId="{1AE1F064-8060-4BAB-8C3E-82DA1D2F4B70}" dt="2021-04-30T17:27:12.280" v="1686" actId="6549"/>
      <pc:docMkLst>
        <pc:docMk/>
      </pc:docMkLst>
      <pc:sldChg chg="modSp mod">
        <pc:chgData name="Jonathan Hudson" userId="f8f8b515-48f0-425a-9b2c-7a1cb9f57f80" providerId="ADAL" clId="{1AE1F064-8060-4BAB-8C3E-82DA1D2F4B70}" dt="2021-04-30T17:04:10.712" v="12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1AE1F064-8060-4BAB-8C3E-82DA1D2F4B70}" dt="2021-04-30T17:04:10.712" v="12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1AE1F064-8060-4BAB-8C3E-82DA1D2F4B70}" dt="2021-04-30T17:04:19.262" v="22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1AE1F064-8060-4BAB-8C3E-82DA1D2F4B70}" dt="2021-04-30T17:04:19.262" v="22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616695115" sldId="27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8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29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83599241" sldId="301"/>
        </pc:sldMkLst>
      </pc:sldChg>
      <pc:sldChg chg="addSp delSp modSp add del mod setBg delDesignElem">
        <pc:chgData name="Jonathan Hudson" userId="f8f8b515-48f0-425a-9b2c-7a1cb9f57f80" providerId="ADAL" clId="{1AE1F064-8060-4BAB-8C3E-82DA1D2F4B70}" dt="2021-04-30T17:27:12.280" v="1686" actId="6549"/>
        <pc:sldMkLst>
          <pc:docMk/>
          <pc:sldMk cId="2450874098" sldId="320"/>
        </pc:sldMkLst>
        <pc:spChg chg="mod">
          <ac:chgData name="Jonathan Hudson" userId="f8f8b515-48f0-425a-9b2c-7a1cb9f57f80" providerId="ADAL" clId="{1AE1F064-8060-4BAB-8C3E-82DA1D2F4B70}" dt="2021-04-30T17:27:12.280" v="1686" actId="6549"/>
          <ac:spMkLst>
            <pc:docMk/>
            <pc:sldMk cId="2450874098" sldId="320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450874098" sldId="320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2450874098" sldId="320"/>
            <ac:grpSpMk id="13" creationId="{088B852E-5494-418B-A833-75CF016A9E20}"/>
          </ac:grpSpMkLst>
        </pc:gr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21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21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27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0" sldId="329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1228236891" sldId="33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2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2"/>
            <ac:spMk id="10" creationId="{07E773EB-1EC1-4E49-9DE2-E6F460497242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37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37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98282742" sldId="33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25277961" sldId="33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29063139" sldId="34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3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3"/>
            <ac:spMk id="14" creationId="{1707FC24-6981-43D9-B525-C7832BA22463}"/>
          </ac:spMkLst>
        </pc:spChg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345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6"/>
            <ac:spMk id="10" creationId="{3A5B4632-C963-4296-86F0-79AA9EA5AE98}"/>
          </ac:spMkLst>
        </pc:spChg>
      </pc:sldChg>
      <pc:sldChg chg="modSp add del mod">
        <pc:chgData name="Jonathan Hudson" userId="f8f8b515-48f0-425a-9b2c-7a1cb9f57f80" providerId="ADAL" clId="{1AE1F064-8060-4BAB-8C3E-82DA1D2F4B70}" dt="2021-04-30T17:08:30.148" v="83" actId="114"/>
        <pc:sldMkLst>
          <pc:docMk/>
          <pc:sldMk cId="0" sldId="347"/>
        </pc:sldMkLst>
        <pc:spChg chg="mod">
          <ac:chgData name="Jonathan Hudson" userId="f8f8b515-48f0-425a-9b2c-7a1cb9f57f80" providerId="ADAL" clId="{1AE1F064-8060-4BAB-8C3E-82DA1D2F4B70}" dt="2021-04-30T17:08:30.148" v="83" actId="114"/>
          <ac:spMkLst>
            <pc:docMk/>
            <pc:sldMk cId="0" sldId="347"/>
            <ac:spMk id="3" creationId="{358E9B5B-90C1-4FB1-9DE2-047A46FFF230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0" sldId="348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0" sldId="348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5:00.615" v="34"/>
          <ac:picMkLst>
            <pc:docMk/>
            <pc:sldMk cId="0" sldId="348"/>
            <ac:picMk id="12" creationId="{07CF545F-9C2E-4446-97CD-AD92990C2B68}"/>
          </ac:picMkLst>
        </pc:pic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66681855" sldId="35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97946807" sldId="35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335892472" sldId="359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566203033" sldId="361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23819841" sldId="363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5:00.615" v="34"/>
        <pc:sldMkLst>
          <pc:docMk/>
          <pc:sldMk cId="1199141022" sldId="365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1199141022" sldId="365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5:00.615" v="34"/>
          <ac:grpSpMkLst>
            <pc:docMk/>
            <pc:sldMk cId="1199141022" sldId="365"/>
            <ac:grpSpMk id="16" creationId="{828A5161-06F1-46CF-8AD7-844680A59E13}"/>
          </ac:grpSpMkLst>
        </pc:grpChg>
      </pc:sldChg>
      <pc:sldChg chg="modSp add del mod">
        <pc:chgData name="Jonathan Hudson" userId="f8f8b515-48f0-425a-9b2c-7a1cb9f57f80" providerId="ADAL" clId="{1AE1F064-8060-4BAB-8C3E-82DA1D2F4B70}" dt="2021-04-30T17:24:57.176" v="1618" actId="20577"/>
        <pc:sldMkLst>
          <pc:docMk/>
          <pc:sldMk cId="3987205989" sldId="366"/>
        </pc:sldMkLst>
        <pc:spChg chg="mod">
          <ac:chgData name="Jonathan Hudson" userId="f8f8b515-48f0-425a-9b2c-7a1cb9f57f80" providerId="ADAL" clId="{1AE1F064-8060-4BAB-8C3E-82DA1D2F4B70}" dt="2021-04-30T17:24:57.176" v="1618" actId="20577"/>
          <ac:spMkLst>
            <pc:docMk/>
            <pc:sldMk cId="3987205989" sldId="366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634454954" sldId="367"/>
        </pc:sldMkLst>
      </pc:sldChg>
      <pc:sldChg chg="addSp delSp modSp add del ord setBg delDesignElem">
        <pc:chgData name="Jonathan Hudson" userId="f8f8b515-48f0-425a-9b2c-7a1cb9f57f80" providerId="ADAL" clId="{1AE1F064-8060-4BAB-8C3E-82DA1D2F4B70}" dt="2021-04-30T17:25:47.333" v="1649"/>
        <pc:sldMkLst>
          <pc:docMk/>
          <pc:sldMk cId="2750150202" sldId="386"/>
        </pc:sldMkLst>
        <pc:spChg chg="add del">
          <ac:chgData name="Jonathan Hudson" userId="f8f8b515-48f0-425a-9b2c-7a1cb9f57f80" providerId="ADAL" clId="{1AE1F064-8060-4BAB-8C3E-82DA1D2F4B70}" dt="2021-04-30T17:05:00.615" v="34"/>
          <ac:spMkLst>
            <pc:docMk/>
            <pc:sldMk cId="2750150202" sldId="386"/>
            <ac:spMk id="46" creationId="{3A5B4632-C963-4296-86F0-79AA9EA5AE98}"/>
          </ac:spMkLst>
        </pc:spChg>
        <pc:graphicFrameChg chg="mod">
          <ac:chgData name="Jonathan Hudson" userId="f8f8b515-48f0-425a-9b2c-7a1cb9f57f80" providerId="ADAL" clId="{1AE1F064-8060-4BAB-8C3E-82DA1D2F4B70}" dt="2021-04-30T17:25:31.541" v="1647" actId="20577"/>
          <ac:graphicFrameMkLst>
            <pc:docMk/>
            <pc:sldMk cId="2750150202" sldId="386"/>
            <ac:graphicFrameMk id="47" creationId="{2D26871B-0F76-4574-A8F5-B6B9906C4AE6}"/>
          </ac:graphicFrameMkLst>
        </pc:graphicFrame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588338891" sldId="388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33331972" sldId="462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3017767557" sldId="463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959831849" sldId="464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64710408" sldId="466"/>
        </pc:sldMkLst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95328088" sldId="47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436513646" sldId="70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730378639" sldId="71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498253270" sldId="711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35403722" sldId="72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606778805" sldId="74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1933949237" sldId="74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0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958558570" sldId="752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2101498853" sldId="753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246028696" sldId="754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5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6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7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58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3459392020" sldId="759"/>
        </pc:sldMkLst>
      </pc:sldChg>
      <pc:sldChg chg="del">
        <pc:chgData name="Jonathan Hudson" userId="f8f8b515-48f0-425a-9b2c-7a1cb9f57f80" providerId="ADAL" clId="{1AE1F064-8060-4BAB-8C3E-82DA1D2F4B70}" dt="2021-04-30T17:04:15.108" v="13" actId="47"/>
        <pc:sldMkLst>
          <pc:docMk/>
          <pc:sldMk cId="0" sldId="76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566937346" sldId="776"/>
        </pc:sldMkLst>
      </pc:sldChg>
      <pc:sldChg chg="add del ord setBg">
        <pc:chgData name="Jonathan Hudson" userId="f8f8b515-48f0-425a-9b2c-7a1cb9f57f80" providerId="ADAL" clId="{1AE1F064-8060-4BAB-8C3E-82DA1D2F4B70}" dt="2021-04-30T17:22:40.100" v="1394"/>
        <pc:sldMkLst>
          <pc:docMk/>
          <pc:sldMk cId="264012970" sldId="777"/>
        </pc:sldMkLst>
      </pc:sldChg>
      <pc:sldChg chg="modSp add del mod">
        <pc:chgData name="Jonathan Hudson" userId="f8f8b515-48f0-425a-9b2c-7a1cb9f57f80" providerId="ADAL" clId="{1AE1F064-8060-4BAB-8C3E-82DA1D2F4B70}" dt="2021-04-30T17:25:17.183" v="1646" actId="20577"/>
        <pc:sldMkLst>
          <pc:docMk/>
          <pc:sldMk cId="649459742" sldId="778"/>
        </pc:sldMkLst>
        <pc:spChg chg="mod">
          <ac:chgData name="Jonathan Hudson" userId="f8f8b515-48f0-425a-9b2c-7a1cb9f57f80" providerId="ADAL" clId="{1AE1F064-8060-4BAB-8C3E-82DA1D2F4B70}" dt="2021-04-30T17:25:17.183" v="1646" actId="20577"/>
          <ac:spMkLst>
            <pc:docMk/>
            <pc:sldMk cId="649459742" sldId="778"/>
            <ac:spMk id="2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29762001" sldId="779"/>
        </pc:sldMkLst>
      </pc:sldChg>
      <pc:sldChg chg="modSp add del mod setBg">
        <pc:chgData name="Jonathan Hudson" userId="f8f8b515-48f0-425a-9b2c-7a1cb9f57f80" providerId="ADAL" clId="{1AE1F064-8060-4BAB-8C3E-82DA1D2F4B70}" dt="2021-04-30T17:07:27.379" v="76" actId="20577"/>
        <pc:sldMkLst>
          <pc:docMk/>
          <pc:sldMk cId="2820133970" sldId="779"/>
        </pc:sldMkLst>
        <pc:spChg chg="mod">
          <ac:chgData name="Jonathan Hudson" userId="f8f8b515-48f0-425a-9b2c-7a1cb9f57f80" providerId="ADAL" clId="{1AE1F064-8060-4BAB-8C3E-82DA1D2F4B70}" dt="2021-04-30T17:07:27.379" v="76" actId="20577"/>
          <ac:spMkLst>
            <pc:docMk/>
            <pc:sldMk cId="2820133970" sldId="779"/>
            <ac:spMk id="15" creationId="{A45329DE-62FC-40A9-AE4A-8FEAE438F717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442453597" sldId="780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3248034021" sldId="780"/>
        </pc:sldMkLst>
      </pc:sldChg>
      <pc:sldChg chg="modSp add del mod">
        <pc:chgData name="Jonathan Hudson" userId="f8f8b515-48f0-425a-9b2c-7a1cb9f57f80" providerId="ADAL" clId="{1AE1F064-8060-4BAB-8C3E-82DA1D2F4B70}" dt="2021-04-30T17:17:11.672" v="979" actId="20577"/>
        <pc:sldMkLst>
          <pc:docMk/>
          <pc:sldMk cId="1131290216" sldId="781"/>
        </pc:sldMkLst>
        <pc:spChg chg="mod">
          <ac:chgData name="Jonathan Hudson" userId="f8f8b515-48f0-425a-9b2c-7a1cb9f57f80" providerId="ADAL" clId="{1AE1F064-8060-4BAB-8C3E-82DA1D2F4B70}" dt="2021-04-30T17:17:11.672" v="979" actId="20577"/>
          <ac:spMkLst>
            <pc:docMk/>
            <pc:sldMk cId="1131290216" sldId="781"/>
            <ac:spMk id="3" creationId="{00000000-0000-0000-0000-000000000000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518657710" sldId="781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1AE1F064-8060-4BAB-8C3E-82DA1D2F4B70}" dt="2021-04-30T17:05:00.615" v="34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372289401" sldId="784"/>
        </pc:sldMkLst>
        <pc:spChg chg="add mod">
          <ac:chgData name="Jonathan Hudson" userId="f8f8b515-48f0-425a-9b2c-7a1cb9f57f80" providerId="ADAL" clId="{1AE1F064-8060-4BAB-8C3E-82DA1D2F4B70}" dt="2021-04-30T17:07:20.271" v="66" actId="20577"/>
          <ac:spMkLst>
            <pc:docMk/>
            <pc:sldMk cId="3372289401" sldId="784"/>
            <ac:spMk id="5" creationId="{95D5C7BD-2300-4E1F-A4D3-CDA54338BAC1}"/>
          </ac:spMkLst>
        </pc:spChg>
        <pc:spChg chg="del">
          <ac:chgData name="Jonathan Hudson" userId="f8f8b515-48f0-425a-9b2c-7a1cb9f57f80" providerId="ADAL" clId="{1AE1F064-8060-4BAB-8C3E-82DA1D2F4B70}" dt="2021-04-30T17:06:22.471" v="47" actId="478"/>
          <ac:spMkLst>
            <pc:docMk/>
            <pc:sldMk cId="3372289401" sldId="784"/>
            <ac:spMk id="15" creationId="{A45329DE-62FC-40A9-AE4A-8FEAE438F717}"/>
          </ac:spMkLst>
        </pc:spChg>
        <pc:picChg chg="add mod">
          <ac:chgData name="Jonathan Hudson" userId="f8f8b515-48f0-425a-9b2c-7a1cb9f57f80" providerId="ADAL" clId="{1AE1F064-8060-4BAB-8C3E-82DA1D2F4B70}" dt="2021-04-30T17:07:12.319" v="55" actId="962"/>
          <ac:picMkLst>
            <pc:docMk/>
            <pc:sldMk cId="3372289401" sldId="784"/>
            <ac:picMk id="3" creationId="{4E13D40A-36B2-4195-A53E-B4D0BEFCA30C}"/>
          </ac:picMkLst>
        </pc:picChg>
        <pc:picChg chg="del">
          <ac:chgData name="Jonathan Hudson" userId="f8f8b515-48f0-425a-9b2c-7a1cb9f57f80" providerId="ADAL" clId="{1AE1F064-8060-4BAB-8C3E-82DA1D2F4B70}" dt="2021-04-30T17:06:22.471" v="47" actId="478"/>
          <ac:picMkLst>
            <pc:docMk/>
            <pc:sldMk cId="3372289401" sldId="784"/>
            <ac:picMk id="14" creationId="{A8828D9E-5A83-447C-90E8-9F9D36A5330C}"/>
          </ac:picMkLst>
        </pc:picChg>
      </pc:sldChg>
      <pc:sldChg chg="addSp delSp modSp add mod">
        <pc:chgData name="Jonathan Hudson" userId="f8f8b515-48f0-425a-9b2c-7a1cb9f57f80" providerId="ADAL" clId="{1AE1F064-8060-4BAB-8C3E-82DA1D2F4B70}" dt="2021-04-30T17:12:39.549" v="642" actId="113"/>
        <pc:sldMkLst>
          <pc:docMk/>
          <pc:sldMk cId="1000642106" sldId="785"/>
        </pc:sldMkLst>
        <pc:spChg chg="mod">
          <ac:chgData name="Jonathan Hudson" userId="f8f8b515-48f0-425a-9b2c-7a1cb9f57f80" providerId="ADAL" clId="{1AE1F064-8060-4BAB-8C3E-82DA1D2F4B70}" dt="2021-04-30T17:09:19.079" v="161" actId="20577"/>
          <ac:spMkLst>
            <pc:docMk/>
            <pc:sldMk cId="1000642106" sldId="785"/>
            <ac:spMk id="2" creationId="{00000000-0000-0000-0000-000000000000}"/>
          </ac:spMkLst>
        </pc:spChg>
        <pc:spChg chg="mod">
          <ac:chgData name="Jonathan Hudson" userId="f8f8b515-48f0-425a-9b2c-7a1cb9f57f80" providerId="ADAL" clId="{1AE1F064-8060-4BAB-8C3E-82DA1D2F4B70}" dt="2021-04-30T17:12:39.549" v="642" actId="113"/>
          <ac:spMkLst>
            <pc:docMk/>
            <pc:sldMk cId="1000642106" sldId="785"/>
            <ac:spMk id="3" creationId="{00000000-0000-0000-0000-000000000000}"/>
          </ac:spMkLst>
        </pc:spChg>
        <pc:spChg chg="add del">
          <ac:chgData name="Jonathan Hudson" userId="f8f8b515-48f0-425a-9b2c-7a1cb9f57f80" providerId="ADAL" clId="{1AE1F064-8060-4BAB-8C3E-82DA1D2F4B70}" dt="2021-04-30T17:10:12.381" v="256" actId="22"/>
          <ac:spMkLst>
            <pc:docMk/>
            <pc:sldMk cId="1000642106" sldId="785"/>
            <ac:spMk id="5" creationId="{4BD40747-FCA4-4C2E-ABEF-D4E6566F1D38}"/>
          </ac:spMkLst>
        </pc:spChg>
        <pc:spChg chg="add mod">
          <ac:chgData name="Jonathan Hudson" userId="f8f8b515-48f0-425a-9b2c-7a1cb9f57f80" providerId="ADAL" clId="{1AE1F064-8060-4BAB-8C3E-82DA1D2F4B70}" dt="2021-04-30T17:12:25.124" v="637" actId="113"/>
          <ac:spMkLst>
            <pc:docMk/>
            <pc:sldMk cId="1000642106" sldId="785"/>
            <ac:spMk id="6" creationId="{24A46ED6-DA5F-4732-9DC6-A70C8C740BB2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656954170" sldId="785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753185896" sldId="786"/>
        </pc:sldMkLst>
      </pc:sldChg>
      <pc:sldChg chg="addSp modSp add mod">
        <pc:chgData name="Jonathan Hudson" userId="f8f8b515-48f0-425a-9b2c-7a1cb9f57f80" providerId="ADAL" clId="{1AE1F064-8060-4BAB-8C3E-82DA1D2F4B70}" dt="2021-04-30T17:15:58.111" v="874" actId="1076"/>
        <pc:sldMkLst>
          <pc:docMk/>
          <pc:sldMk cId="2135761984" sldId="786"/>
        </pc:sldMkLst>
        <pc:spChg chg="add mod">
          <ac:chgData name="Jonathan Hudson" userId="f8f8b515-48f0-425a-9b2c-7a1cb9f57f80" providerId="ADAL" clId="{1AE1F064-8060-4BAB-8C3E-82DA1D2F4B70}" dt="2021-04-30T17:15:58.111" v="874" actId="1076"/>
          <ac:spMkLst>
            <pc:docMk/>
            <pc:sldMk cId="2135761984" sldId="786"/>
            <ac:spMk id="7" creationId="{0E6B93AF-3585-40FE-8B33-2C8BECC3D5BA}"/>
          </ac:spMkLst>
        </pc:spChg>
        <pc:cxnChg chg="add mod">
          <ac:chgData name="Jonathan Hudson" userId="f8f8b515-48f0-425a-9b2c-7a1cb9f57f80" providerId="ADAL" clId="{1AE1F064-8060-4BAB-8C3E-82DA1D2F4B70}" dt="2021-04-30T17:14:06.493" v="646" actId="1582"/>
          <ac:cxnSpMkLst>
            <pc:docMk/>
            <pc:sldMk cId="2135761984" sldId="786"/>
            <ac:cxnSpMk id="5" creationId="{A74CC19E-DED7-4ED5-B12F-40A3D2B501FD}"/>
          </ac:cxnSpMkLst>
        </pc:cxn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1707280566" sldId="787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24537494" sldId="78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24537494" sldId="788"/>
            <ac:spMk id="10" creationId="{3A5B4632-C963-4296-86F0-79AA9EA5AE98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718311832" sldId="789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718311832" sldId="789"/>
            <ac:spMk id="10" creationId="{07E773EB-1EC1-4E49-9DE2-E6F460497242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353853543" sldId="790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4177850077" sldId="791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4177850077" sldId="791"/>
            <ac:spMk id="14" creationId="{1707FC24-6981-43D9-B525-C7832BA22463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744238716" sldId="79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4" creationId="{6F79B0DD-2C63-4EE5-804F-B8E391FC1E45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6" creationId="{627DB8AB-CD55-4C8F-9043-52652B89231A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78" creationId="{53059C5A-91CB-4024-9B4E-20082E25C70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0" creationId="{184884BF-A898-4EFF-9504-E13EBE3FF62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744238716" sldId="792"/>
            <ac:spMk id="82" creationId="{7B32D337-FDA6-4468-ADB1-7038E5FC0BA9}"/>
          </ac:spMkLst>
        </pc:spChg>
      </pc:sldChg>
      <pc:sldChg chg="del">
        <pc:chgData name="Jonathan Hudson" userId="f8f8b515-48f0-425a-9b2c-7a1cb9f57f80" providerId="ADAL" clId="{1AE1F064-8060-4BAB-8C3E-82DA1D2F4B70}" dt="2021-04-30T17:04:54.099" v="23"/>
        <pc:sldMkLst>
          <pc:docMk/>
          <pc:sldMk cId="2889808397" sldId="793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12131057" sldId="794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186555623" sldId="795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0" creationId="{AFA67CD3-AB4E-4A7A-BEB8-53C445D8C44E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186555623" sldId="795"/>
            <ac:spMk id="14" creationId="{339C8D78-A644-462F-B674-F440635E5353}"/>
          </ac:spMkLst>
        </pc:spChg>
        <pc:picChg chg="add del">
          <ac:chgData name="Jonathan Hudson" userId="f8f8b515-48f0-425a-9b2c-7a1cb9f57f80" providerId="ADAL" clId="{1AE1F064-8060-4BAB-8C3E-82DA1D2F4B70}" dt="2021-04-30T17:06:18.584" v="45"/>
          <ac:picMkLst>
            <pc:docMk/>
            <pc:sldMk cId="1186555623" sldId="795"/>
            <ac:picMk id="12" creationId="{07CF545F-9C2E-4446-97CD-AD92990C2B68}"/>
          </ac:picMkLst>
        </pc:pic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1374626924" sldId="796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4" creationId="{472E3A19-F5D5-48FC-BB9C-48C2F68F598B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6" creationId="{7A62E32F-BB65-43A8-8EB5-92346890E549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8" creationId="{14E91B64-9FCC-451E-AFB4-A827D6329367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19" creationId="{827B839B-9ADE-406B-8590-F1CAEDED45A1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0" creationId="{CFE45BF0-46DB-408C-B5F7-7B11716805D4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1374626924" sldId="796"/>
            <ac:spMk id="21" creationId="{2AEBC8F2-97B1-41B4-93F1-2D289E197FBA}"/>
          </ac:spMkLst>
        </pc:s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469195567" sldId="797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731504178" sldId="798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077174138" sldId="799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4032244440" sldId="800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3875561953" sldId="801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628627192" sldId="802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628627192" sldId="802"/>
            <ac:spMk id="10" creationId="{2B566528-1B12-4246-9431-5C2D7D081168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2" creationId="{5995D10D-E9C9-47DB-AE7E-801FEF38F5C9}"/>
          </ac:grpSpMkLst>
        </pc:gr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628627192" sldId="802"/>
            <ac:grpSpMk id="16" creationId="{828A5161-06F1-46CF-8AD7-844680A59E13}"/>
          </ac:grpSpMkLst>
        </pc:grpChg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752776266" sldId="803"/>
        </pc:sldMkLst>
      </pc:sldChg>
      <pc:sldChg chg="add del setBg">
        <pc:chgData name="Jonathan Hudson" userId="f8f8b515-48f0-425a-9b2c-7a1cb9f57f80" providerId="ADAL" clId="{1AE1F064-8060-4BAB-8C3E-82DA1D2F4B70}" dt="2021-04-30T17:06:18.584" v="45"/>
        <pc:sldMkLst>
          <pc:docMk/>
          <pc:sldMk cId="1538145717" sldId="804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2530363673" sldId="805"/>
        </pc:sldMkLst>
      </pc:sldChg>
      <pc:sldChg chg="add del">
        <pc:chgData name="Jonathan Hudson" userId="f8f8b515-48f0-425a-9b2c-7a1cb9f57f80" providerId="ADAL" clId="{1AE1F064-8060-4BAB-8C3E-82DA1D2F4B70}" dt="2021-04-30T17:06:18.584" v="45"/>
        <pc:sldMkLst>
          <pc:docMk/>
          <pc:sldMk cId="1571830008" sldId="806"/>
        </pc:sldMkLst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2934194904" sldId="807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2934194904" sldId="807"/>
            <ac:spMk id="46" creationId="{3A5B4632-C963-4296-86F0-79AA9EA5AE98}"/>
          </ac:spMkLst>
        </pc:spChg>
      </pc:sldChg>
      <pc:sldChg chg="addSp delSp add del setBg delDesignElem">
        <pc:chgData name="Jonathan Hudson" userId="f8f8b515-48f0-425a-9b2c-7a1cb9f57f80" providerId="ADAL" clId="{1AE1F064-8060-4BAB-8C3E-82DA1D2F4B70}" dt="2021-04-30T17:06:18.584" v="45"/>
        <pc:sldMkLst>
          <pc:docMk/>
          <pc:sldMk cId="3902032276" sldId="808"/>
        </pc:sldMkLst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5" creationId="{828D1E49-2A21-4A83-A0E0-FB1597B4B2ED}"/>
          </ac:spMkLst>
        </pc:spChg>
        <pc:spChg chg="add del">
          <ac:chgData name="Jonathan Hudson" userId="f8f8b515-48f0-425a-9b2c-7a1cb9f57f80" providerId="ADAL" clId="{1AE1F064-8060-4BAB-8C3E-82DA1D2F4B70}" dt="2021-04-30T17:06:18.584" v="45"/>
          <ac:spMkLst>
            <pc:docMk/>
            <pc:sldMk cId="3902032276" sldId="808"/>
            <ac:spMk id="36" creationId="{E972DE0D-2E53-4159-ABD3-C601524262C2}"/>
          </ac:spMkLst>
        </pc:spChg>
        <pc:grpChg chg="add del">
          <ac:chgData name="Jonathan Hudson" userId="f8f8b515-48f0-425a-9b2c-7a1cb9f57f80" providerId="ADAL" clId="{1AE1F064-8060-4BAB-8C3E-82DA1D2F4B70}" dt="2021-04-30T17:06:18.584" v="45"/>
          <ac:grpSpMkLst>
            <pc:docMk/>
            <pc:sldMk cId="3902032276" sldId="808"/>
            <ac:grpSpMk id="13" creationId="{088B852E-5494-418B-A833-75CF016A9E20}"/>
          </ac:grpSpMkLst>
        </pc:grpChg>
      </pc:sldChg>
      <pc:sldMasterChg chg="del delSldLayout">
        <pc:chgData name="Jonathan Hudson" userId="f8f8b515-48f0-425a-9b2c-7a1cb9f57f80" providerId="ADAL" clId="{1AE1F064-8060-4BAB-8C3E-82DA1D2F4B70}" dt="2021-04-30T17:04:15.108" v="13" actId="47"/>
        <pc:sldMasterMkLst>
          <pc:docMk/>
          <pc:sldMasterMk cId="3615683641" sldId="2147483680"/>
        </pc:sldMasterMkLst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39289767" sldId="214748368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851748126" sldId="214748368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290266640" sldId="214748368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6471026" sldId="214748368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88053994" sldId="214748368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4197386198" sldId="214748368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590633758" sldId="214748368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8982646" sldId="214748368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2157673142" sldId="214748368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70161901" sldId="2147483690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943120731" sldId="2147483691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258360385" sldId="2147483692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999603897" sldId="2147483693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860405956" sldId="2147483694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528650" sldId="2147483695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470507165" sldId="2147483696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781816286" sldId="2147483697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619556393" sldId="2147483698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1092355900" sldId="2147483699"/>
          </pc:sldLayoutMkLst>
        </pc:sldLayoutChg>
        <pc:sldLayoutChg chg="del">
          <pc:chgData name="Jonathan Hudson" userId="f8f8b515-48f0-425a-9b2c-7a1cb9f57f80" providerId="ADAL" clId="{1AE1F064-8060-4BAB-8C3E-82DA1D2F4B70}" dt="2021-04-30T17:04:15.108" v="13" actId="47"/>
          <pc:sldLayoutMkLst>
            <pc:docMk/>
            <pc:sldMasterMk cId="3615683641" sldId="2147483680"/>
            <pc:sldLayoutMk cId="3165674326" sldId="2147483700"/>
          </pc:sldLayoutMkLst>
        </pc:sldLayoutChg>
      </pc:sldMasterChg>
    </pc:docChg>
  </pc:docChgLst>
  <pc:docChgLst>
    <pc:chgData name="Jonathan Hudson" userId="f8f8b515-48f0-425a-9b2c-7a1cb9f57f80" providerId="ADAL" clId="{84580C6F-DA03-44CA-80CB-F8D59567DE6B}"/>
    <pc:docChg chg="addSld delSld modSld">
      <pc:chgData name="Jonathan Hudson" userId="f8f8b515-48f0-425a-9b2c-7a1cb9f57f80" providerId="ADAL" clId="{84580C6F-DA03-44CA-80CB-F8D59567DE6B}" dt="2022-05-27T19:29:13.902" v="8" actId="20577"/>
      <pc:docMkLst>
        <pc:docMk/>
      </pc:docMkLst>
      <pc:sldChg chg="del">
        <pc:chgData name="Jonathan Hudson" userId="f8f8b515-48f0-425a-9b2c-7a1cb9f57f80" providerId="ADAL" clId="{84580C6F-DA03-44CA-80CB-F8D59567DE6B}" dt="2022-05-17T21:50:34.729" v="1" actId="47"/>
        <pc:sldMkLst>
          <pc:docMk/>
          <pc:sldMk cId="1814768217" sldId="256"/>
        </pc:sldMkLst>
      </pc:sldChg>
      <pc:sldChg chg="modSp mod">
        <pc:chgData name="Jonathan Hudson" userId="f8f8b515-48f0-425a-9b2c-7a1cb9f57f80" providerId="ADAL" clId="{84580C6F-DA03-44CA-80CB-F8D59567DE6B}" dt="2022-05-27T19:29:13.902" v="8" actId="20577"/>
        <pc:sldMkLst>
          <pc:docMk/>
          <pc:sldMk cId="12875826" sldId="400"/>
        </pc:sldMkLst>
        <pc:spChg chg="mod">
          <ac:chgData name="Jonathan Hudson" userId="f8f8b515-48f0-425a-9b2c-7a1cb9f57f80" providerId="ADAL" clId="{84580C6F-DA03-44CA-80CB-F8D59567DE6B}" dt="2022-05-27T19:29:13.902" v="8" actId="20577"/>
          <ac:spMkLst>
            <pc:docMk/>
            <pc:sldMk cId="12875826" sldId="400"/>
            <ac:spMk id="3" creationId="{00000000-0000-0000-0000-000000000000}"/>
          </ac:spMkLst>
        </pc:spChg>
      </pc:sldChg>
      <pc:sldChg chg="modSp add mod">
        <pc:chgData name="Jonathan Hudson" userId="f8f8b515-48f0-425a-9b2c-7a1cb9f57f80" providerId="ADAL" clId="{84580C6F-DA03-44CA-80CB-F8D59567DE6B}" dt="2022-05-17T21:50:35.859" v="2"/>
        <pc:sldMkLst>
          <pc:docMk/>
          <pc:sldMk cId="2171916353" sldId="678"/>
        </pc:sldMkLst>
        <pc:spChg chg="mod">
          <ac:chgData name="Jonathan Hudson" userId="f8f8b515-48f0-425a-9b2c-7a1cb9f57f80" providerId="ADAL" clId="{84580C6F-DA03-44CA-80CB-F8D59567DE6B}" dt="2022-05-17T21:50:35.859" v="2"/>
          <ac:spMkLst>
            <pc:docMk/>
            <pc:sldMk cId="2171916353" sldId="678"/>
            <ac:spMk id="2" creationId="{B36EF6ED-5AC5-4E43-8069-ECF11021C7C6}"/>
          </ac:spMkLst>
        </pc:spChg>
      </pc:sldChg>
    </pc:docChg>
  </pc:docChgLst>
  <pc:docChgLst>
    <pc:chgData name="Jonathan Hudson" userId="f8f8b515-48f0-425a-9b2c-7a1cb9f57f80" providerId="ADAL" clId="{63EBACFE-B090-4FCF-B430-0462692574D5}"/>
    <pc:docChg chg="undo custSel addSld delSld modSld addMainMaster delMainMaster">
      <pc:chgData name="Jonathan Hudson" userId="f8f8b515-48f0-425a-9b2c-7a1cb9f57f80" providerId="ADAL" clId="{63EBACFE-B090-4FCF-B430-0462692574D5}" dt="2021-04-30T17:44:38.127" v="957" actId="6549"/>
      <pc:docMkLst>
        <pc:docMk/>
      </pc:docMkLst>
      <pc:sldChg chg="modSp add del mod">
        <pc:chgData name="Jonathan Hudson" userId="f8f8b515-48f0-425a-9b2c-7a1cb9f57f80" providerId="ADAL" clId="{63EBACFE-B090-4FCF-B430-0462692574D5}" dt="2021-04-30T17:28:20.985" v="33" actId="20577"/>
        <pc:sldMkLst>
          <pc:docMk/>
          <pc:sldMk cId="1814768217" sldId="256"/>
        </pc:sldMkLst>
        <pc:spChg chg="mod">
          <ac:chgData name="Jonathan Hudson" userId="f8f8b515-48f0-425a-9b2c-7a1cb9f57f80" providerId="ADAL" clId="{63EBACFE-B090-4FCF-B430-0462692574D5}" dt="2021-04-30T17:28:20.985" v="33" actId="20577"/>
          <ac:spMkLst>
            <pc:docMk/>
            <pc:sldMk cId="1814768217" sldId="256"/>
            <ac:spMk id="2" creationId="{B36EF6ED-5AC5-4E43-8069-ECF11021C7C6}"/>
          </ac:spMkLst>
        </pc:spChg>
      </pc:sldChg>
      <pc:sldChg chg="modSp mod">
        <pc:chgData name="Jonathan Hudson" userId="f8f8b515-48f0-425a-9b2c-7a1cb9f57f80" providerId="ADAL" clId="{63EBACFE-B090-4FCF-B430-0462692574D5}" dt="2021-04-30T17:28:29.273" v="50" actId="20577"/>
        <pc:sldMkLst>
          <pc:docMk/>
          <pc:sldMk cId="561393562" sldId="271"/>
        </pc:sldMkLst>
        <pc:spChg chg="mod">
          <ac:chgData name="Jonathan Hudson" userId="f8f8b515-48f0-425a-9b2c-7a1cb9f57f80" providerId="ADAL" clId="{63EBACFE-B090-4FCF-B430-0462692574D5}" dt="2021-04-30T17:28:29.273" v="50" actId="20577"/>
          <ac:spMkLst>
            <pc:docMk/>
            <pc:sldMk cId="561393562" sldId="271"/>
            <ac:spMk id="2" creationId="{65A5055B-8968-B34B-9FF4-65C0E741632A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450874098" sldId="32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2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270366068" sldId="33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228236891" sldId="331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37"/>
        </pc:sldMkLst>
      </pc:sldChg>
      <pc:sldChg chg="modSp mod">
        <pc:chgData name="Jonathan Hudson" userId="f8f8b515-48f0-425a-9b2c-7a1cb9f57f80" providerId="ADAL" clId="{63EBACFE-B090-4FCF-B430-0462692574D5}" dt="2021-04-30T17:35:53.673" v="554" actId="113"/>
        <pc:sldMkLst>
          <pc:docMk/>
          <pc:sldMk cId="1398282742" sldId="338"/>
        </pc:sldMkLst>
        <pc:spChg chg="mod">
          <ac:chgData name="Jonathan Hudson" userId="f8f8b515-48f0-425a-9b2c-7a1cb9f57f80" providerId="ADAL" clId="{63EBACFE-B090-4FCF-B430-0462692574D5}" dt="2021-04-30T17:35:53.673" v="554" actId="113"/>
          <ac:spMkLst>
            <pc:docMk/>
            <pc:sldMk cId="1398282742" sldId="338"/>
            <ac:spMk id="5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37:42.031" v="670" actId="207"/>
        <pc:sldMkLst>
          <pc:docMk/>
          <pc:sldMk cId="229063139" sldId="341"/>
        </pc:sldMkLst>
        <pc:spChg chg="mod">
          <ac:chgData name="Jonathan Hudson" userId="f8f8b515-48f0-425a-9b2c-7a1cb9f57f80" providerId="ADAL" clId="{63EBACFE-B090-4FCF-B430-0462692574D5}" dt="2021-04-30T17:37:42.031" v="670" actId="207"/>
          <ac:spMkLst>
            <pc:docMk/>
            <pc:sldMk cId="229063139" sldId="341"/>
            <ac:spMk id="9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0" sldId="348"/>
        </pc:sldMkLst>
      </pc:sldChg>
      <pc:sldChg chg="addSp modSp mod">
        <pc:chgData name="Jonathan Hudson" userId="f8f8b515-48f0-425a-9b2c-7a1cb9f57f80" providerId="ADAL" clId="{63EBACFE-B090-4FCF-B430-0462692574D5}" dt="2021-04-30T17:41:53.083" v="834" actId="1076"/>
        <pc:sldMkLst>
          <pc:docMk/>
          <pc:sldMk cId="3097946807" sldId="356"/>
        </pc:sldMkLst>
        <pc:spChg chg="mod">
          <ac:chgData name="Jonathan Hudson" userId="f8f8b515-48f0-425a-9b2c-7a1cb9f57f80" providerId="ADAL" clId="{63EBACFE-B090-4FCF-B430-0462692574D5}" dt="2021-04-30T17:41:25.185" v="828" actId="6549"/>
          <ac:spMkLst>
            <pc:docMk/>
            <pc:sldMk cId="3097946807" sldId="356"/>
            <ac:spMk id="2" creationId="{00000000-0000-0000-0000-000000000000}"/>
          </ac:spMkLst>
        </pc:spChg>
        <pc:spChg chg="mod">
          <ac:chgData name="Jonathan Hudson" userId="f8f8b515-48f0-425a-9b2c-7a1cb9f57f80" providerId="ADAL" clId="{63EBACFE-B090-4FCF-B430-0462692574D5}" dt="2021-04-30T17:41:27.161" v="829" actId="20577"/>
          <ac:spMkLst>
            <pc:docMk/>
            <pc:sldMk cId="3097946807" sldId="356"/>
            <ac:spMk id="9" creationId="{00000000-0000-0000-0000-000000000000}"/>
          </ac:spMkLst>
        </pc:spChg>
        <pc:picChg chg="add mod">
          <ac:chgData name="Jonathan Hudson" userId="f8f8b515-48f0-425a-9b2c-7a1cb9f57f80" providerId="ADAL" clId="{63EBACFE-B090-4FCF-B430-0462692574D5}" dt="2021-04-30T17:39:13.033" v="683" actId="1076"/>
          <ac:picMkLst>
            <pc:docMk/>
            <pc:sldMk cId="3097946807" sldId="356"/>
            <ac:picMk id="4" creationId="{AA862633-B040-4A13-BB4D-628EDD9CED0A}"/>
          </ac:picMkLst>
        </pc:picChg>
        <pc:picChg chg="add mod">
          <ac:chgData name="Jonathan Hudson" userId="f8f8b515-48f0-425a-9b2c-7a1cb9f57f80" providerId="ADAL" clId="{63EBACFE-B090-4FCF-B430-0462692574D5}" dt="2021-04-30T17:41:53.083" v="834" actId="1076"/>
          <ac:picMkLst>
            <pc:docMk/>
            <pc:sldMk cId="3097946807" sldId="356"/>
            <ac:picMk id="1026" creationId="{8D056E51-3F0C-4905-85B4-EDE10C1EE68A}"/>
          </ac:picMkLst>
        </pc:picChg>
        <pc:picChg chg="mod">
          <ac:chgData name="Jonathan Hudson" userId="f8f8b515-48f0-425a-9b2c-7a1cb9f57f80" providerId="ADAL" clId="{63EBACFE-B090-4FCF-B430-0462692574D5}" dt="2021-04-30T17:39:08.367" v="680" actId="14100"/>
          <ac:picMkLst>
            <pc:docMk/>
            <pc:sldMk cId="3097946807" sldId="356"/>
            <ac:picMk id="7170" creationId="{00000000-0000-0000-0000-000000000000}"/>
          </ac:picMkLst>
        </pc:pic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99141022" sldId="36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987205989" sldId="36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750150202" sldId="386"/>
        </pc:sldMkLst>
      </pc:sldChg>
      <pc:sldChg chg="modSp mod">
        <pc:chgData name="Jonathan Hudson" userId="f8f8b515-48f0-425a-9b2c-7a1cb9f57f80" providerId="ADAL" clId="{63EBACFE-B090-4FCF-B430-0462692574D5}" dt="2021-04-30T17:44:38.127" v="957" actId="6549"/>
        <pc:sldMkLst>
          <pc:docMk/>
          <pc:sldMk cId="588338891" sldId="388"/>
        </pc:sldMkLst>
        <pc:spChg chg="mod">
          <ac:chgData name="Jonathan Hudson" userId="f8f8b515-48f0-425a-9b2c-7a1cb9f57f80" providerId="ADAL" clId="{63EBACFE-B090-4FCF-B430-0462692574D5}" dt="2021-04-30T17:44:38.127" v="957" actId="6549"/>
          <ac:spMkLst>
            <pc:docMk/>
            <pc:sldMk cId="588338891" sldId="388"/>
            <ac:spMk id="3" creationId="{00000000-0000-0000-0000-000000000000}"/>
          </ac:spMkLst>
        </pc:spChg>
      </pc:sldChg>
      <pc:sldChg chg="modSp mod">
        <pc:chgData name="Jonathan Hudson" userId="f8f8b515-48f0-425a-9b2c-7a1cb9f57f80" providerId="ADAL" clId="{63EBACFE-B090-4FCF-B430-0462692574D5}" dt="2021-04-30T17:42:47.483" v="872" actId="5793"/>
        <pc:sldMkLst>
          <pc:docMk/>
          <pc:sldMk cId="195328088" sldId="474"/>
        </pc:sldMkLst>
        <pc:spChg chg="mod">
          <ac:chgData name="Jonathan Hudson" userId="f8f8b515-48f0-425a-9b2c-7a1cb9f57f80" providerId="ADAL" clId="{63EBACFE-B090-4FCF-B430-0462692574D5}" dt="2021-04-30T17:42:47.483" v="872" actId="5793"/>
          <ac:spMkLst>
            <pc:docMk/>
            <pc:sldMk cId="195328088" sldId="474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53331823" sldId="77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051135242" sldId="77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566937346" sldId="776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012970" sldId="777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649459742" sldId="778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820133970" sldId="779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248034021" sldId="780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131290216" sldId="781"/>
        </pc:sldMkLst>
      </pc:sldChg>
      <pc:sldChg chg="modSp mod">
        <pc:chgData name="Jonathan Hudson" userId="f8f8b515-48f0-425a-9b2c-7a1cb9f57f80" providerId="ADAL" clId="{63EBACFE-B090-4FCF-B430-0462692574D5}" dt="2021-04-30T17:35:32.054" v="552" actId="20577"/>
        <pc:sldMkLst>
          <pc:docMk/>
          <pc:sldMk cId="1518657710" sldId="781"/>
        </pc:sldMkLst>
        <pc:spChg chg="mod">
          <ac:chgData name="Jonathan Hudson" userId="f8f8b515-48f0-425a-9b2c-7a1cb9f57f80" providerId="ADAL" clId="{63EBACFE-B090-4FCF-B430-0462692574D5}" dt="2021-04-30T17:35:32.054" v="552" actId="20577"/>
          <ac:spMkLst>
            <pc:docMk/>
            <pc:sldMk cId="1518657710" sldId="781"/>
            <ac:spMk id="3" creationId="{00000000-0000-0000-0000-000000000000}"/>
          </ac:spMkLst>
        </pc:spChg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643458775" sldId="782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4187445107" sldId="783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3372289401" sldId="784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1000642106" sldId="785"/>
        </pc:sldMkLst>
      </pc:sldChg>
      <pc:sldChg chg="add del">
        <pc:chgData name="Jonathan Hudson" userId="f8f8b515-48f0-425a-9b2c-7a1cb9f57f80" providerId="ADAL" clId="{63EBACFE-B090-4FCF-B430-0462692574D5}" dt="2021-04-30T17:28:08.396" v="2" actId="47"/>
        <pc:sldMkLst>
          <pc:docMk/>
          <pc:sldMk cId="2135761984" sldId="786"/>
        </pc:sldMkLst>
      </pc:sldChg>
      <pc:sldChg chg="modSp mod">
        <pc:chgData name="Jonathan Hudson" userId="f8f8b515-48f0-425a-9b2c-7a1cb9f57f80" providerId="ADAL" clId="{63EBACFE-B090-4FCF-B430-0462692574D5}" dt="2021-04-30T17:44:03.801" v="951" actId="20577"/>
        <pc:sldMkLst>
          <pc:docMk/>
          <pc:sldMk cId="2718311832" sldId="789"/>
        </pc:sldMkLst>
        <pc:spChg chg="mod">
          <ac:chgData name="Jonathan Hudson" userId="f8f8b515-48f0-425a-9b2c-7a1cb9f57f80" providerId="ADAL" clId="{63EBACFE-B090-4FCF-B430-0462692574D5}" dt="2021-04-30T17:44:03.801" v="951" actId="20577"/>
          <ac:spMkLst>
            <pc:docMk/>
            <pc:sldMk cId="2718311832" sldId="789"/>
            <ac:spMk id="3" creationId="{9C2EA5A5-DA0C-450E-B20A-BC0DF17BD501}"/>
          </ac:spMkLst>
        </pc:spChg>
      </pc:sldChg>
      <pc:sldChg chg="delSp add del setBg delDesignElem">
        <pc:chgData name="Jonathan Hudson" userId="f8f8b515-48f0-425a-9b2c-7a1cb9f57f80" providerId="ADAL" clId="{63EBACFE-B090-4FCF-B430-0462692574D5}" dt="2021-04-30T17:29:25.240" v="53" actId="47"/>
        <pc:sldMkLst>
          <pc:docMk/>
          <pc:sldMk cId="627151463" sldId="794"/>
        </pc:sldMkLst>
        <pc:spChg chg="del">
          <ac:chgData name="Jonathan Hudson" userId="f8f8b515-48f0-425a-9b2c-7a1cb9f57f80" providerId="ADAL" clId="{63EBACFE-B090-4FCF-B430-0462692574D5}" dt="2021-04-30T17:29:22.464" v="52"/>
          <ac:spMkLst>
            <pc:docMk/>
            <pc:sldMk cId="627151463" sldId="794"/>
            <ac:spMk id="9" creationId="{B819A166-7571-4003-A6B8-B62034C3ED30}"/>
          </ac:spMkLst>
        </pc:spChg>
      </pc:sldChg>
      <pc:sldChg chg="addSp delSp modSp new mod chgLayout">
        <pc:chgData name="Jonathan Hudson" userId="f8f8b515-48f0-425a-9b2c-7a1cb9f57f80" providerId="ADAL" clId="{63EBACFE-B090-4FCF-B430-0462692574D5}" dt="2021-04-30T17:34:30.908" v="532" actId="1076"/>
        <pc:sldMkLst>
          <pc:docMk/>
          <pc:sldMk cId="4012131057" sldId="794"/>
        </pc:sldMkLst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2" creationId="{B573E322-EA1D-46D5-833A-3B3CCDB5AB26}"/>
          </ac:spMkLst>
        </pc:spChg>
        <pc:spChg chg="del">
          <ac:chgData name="Jonathan Hudson" userId="f8f8b515-48f0-425a-9b2c-7a1cb9f57f80" providerId="ADAL" clId="{63EBACFE-B090-4FCF-B430-0462692574D5}" dt="2021-04-30T17:29:29.736" v="55" actId="6264"/>
          <ac:spMkLst>
            <pc:docMk/>
            <pc:sldMk cId="4012131057" sldId="794"/>
            <ac:spMk id="3" creationId="{DF17E1EC-E8DD-4EC4-A7CC-362B52C925B3}"/>
          </ac:spMkLst>
        </pc:spChg>
        <pc:spChg chg="add mod ord">
          <ac:chgData name="Jonathan Hudson" userId="f8f8b515-48f0-425a-9b2c-7a1cb9f57f80" providerId="ADAL" clId="{63EBACFE-B090-4FCF-B430-0462692574D5}" dt="2021-04-30T17:31:19.848" v="143" actId="20577"/>
          <ac:spMkLst>
            <pc:docMk/>
            <pc:sldMk cId="4012131057" sldId="794"/>
            <ac:spMk id="4" creationId="{D6B262B9-482C-4B7F-BE09-DBE1A5D4241B}"/>
          </ac:spMkLst>
        </pc:spChg>
        <pc:spChg chg="add del mod ord">
          <ac:chgData name="Jonathan Hudson" userId="f8f8b515-48f0-425a-9b2c-7a1cb9f57f80" providerId="ADAL" clId="{63EBACFE-B090-4FCF-B430-0462692574D5}" dt="2021-04-30T17:30:25.729" v="65"/>
          <ac:spMkLst>
            <pc:docMk/>
            <pc:sldMk cId="4012131057" sldId="794"/>
            <ac:spMk id="5" creationId="{E2319812-D732-4A29-A25C-B6D12C429B66}"/>
          </ac:spMkLst>
        </pc:spChg>
        <pc:spChg chg="add mod">
          <ac:chgData name="Jonathan Hudson" userId="f8f8b515-48f0-425a-9b2c-7a1cb9f57f80" providerId="ADAL" clId="{63EBACFE-B090-4FCF-B430-0462692574D5}" dt="2021-04-30T17:30:18.610" v="62" actId="14100"/>
          <ac:spMkLst>
            <pc:docMk/>
            <pc:sldMk cId="4012131057" sldId="794"/>
            <ac:spMk id="6" creationId="{C49789DE-105B-415C-9017-704E3E31DD9B}"/>
          </ac:spMkLst>
        </pc:spChg>
        <pc:spChg chg="add del mod">
          <ac:chgData name="Jonathan Hudson" userId="f8f8b515-48f0-425a-9b2c-7a1cb9f57f80" providerId="ADAL" clId="{63EBACFE-B090-4FCF-B430-0462692574D5}" dt="2021-04-30T17:30:21.572" v="64"/>
          <ac:spMkLst>
            <pc:docMk/>
            <pc:sldMk cId="4012131057" sldId="794"/>
            <ac:spMk id="7" creationId="{4125BC7D-6727-4300-8390-B96D0028A767}"/>
          </ac:spMkLst>
        </pc:spChg>
        <pc:spChg chg="add mod">
          <ac:chgData name="Jonathan Hudson" userId="f8f8b515-48f0-425a-9b2c-7a1cb9f57f80" providerId="ADAL" clId="{63EBACFE-B090-4FCF-B430-0462692574D5}" dt="2021-04-30T17:30:42.200" v="83" actId="14100"/>
          <ac:spMkLst>
            <pc:docMk/>
            <pc:sldMk cId="4012131057" sldId="794"/>
            <ac:spMk id="8" creationId="{E65AE4CA-D8F4-438F-97B8-1174AA6267EF}"/>
          </ac:spMkLst>
        </pc:spChg>
        <pc:spChg chg="add del mod">
          <ac:chgData name="Jonathan Hudson" userId="f8f8b515-48f0-425a-9b2c-7a1cb9f57f80" providerId="ADAL" clId="{63EBACFE-B090-4FCF-B430-0462692574D5}" dt="2021-04-30T17:31:04" v="93" actId="478"/>
          <ac:spMkLst>
            <pc:docMk/>
            <pc:sldMk cId="4012131057" sldId="794"/>
            <ac:spMk id="9" creationId="{3CE3C03F-7743-4D7F-BF55-7308B3C61F7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0" creationId="{F6ECDE7D-C54F-46BE-A98F-5848EDBB917F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1" creationId="{3237E1B9-8A46-42CE-BD4C-4167620F2135}"/>
          </ac:spMkLst>
        </pc:spChg>
        <pc:spChg chg="add mod">
          <ac:chgData name="Jonathan Hudson" userId="f8f8b515-48f0-425a-9b2c-7a1cb9f57f80" providerId="ADAL" clId="{63EBACFE-B090-4FCF-B430-0462692574D5}" dt="2021-04-30T17:34:30.908" v="532" actId="1076"/>
          <ac:spMkLst>
            <pc:docMk/>
            <pc:sldMk cId="4012131057" sldId="794"/>
            <ac:spMk id="12" creationId="{B8729E8A-8E9C-442F-B941-94F6FE107536}"/>
          </ac:spMkLst>
        </pc:spChg>
        <pc:spChg chg="add mod">
          <ac:chgData name="Jonathan Hudson" userId="f8f8b515-48f0-425a-9b2c-7a1cb9f57f80" providerId="ADAL" clId="{63EBACFE-B090-4FCF-B430-0462692574D5}" dt="2021-04-30T17:34:24.427" v="531" actId="20577"/>
          <ac:spMkLst>
            <pc:docMk/>
            <pc:sldMk cId="4012131057" sldId="794"/>
            <ac:spMk id="13" creationId="{50FDF4F7-A5E3-4557-A4BF-85D3FEBA8B97}"/>
          </ac:spMkLst>
        </pc:spChg>
        <pc:spChg chg="add mod">
          <ac:chgData name="Jonathan Hudson" userId="f8f8b515-48f0-425a-9b2c-7a1cb9f57f80" providerId="ADAL" clId="{63EBACFE-B090-4FCF-B430-0462692574D5}" dt="2021-04-30T17:33:06.557" v="217" actId="113"/>
          <ac:spMkLst>
            <pc:docMk/>
            <pc:sldMk cId="4012131057" sldId="794"/>
            <ac:spMk id="19" creationId="{513AE99A-89A7-4C02-A6EC-446D4CB218C4}"/>
          </ac:spMkLst>
        </pc:spChg>
        <pc:cxnChg chg="add mod">
          <ac:chgData name="Jonathan Hudson" userId="f8f8b515-48f0-425a-9b2c-7a1cb9f57f80" providerId="ADAL" clId="{63EBACFE-B090-4FCF-B430-0462692574D5}" dt="2021-04-30T17:31:53.872" v="170" actId="1582"/>
          <ac:cxnSpMkLst>
            <pc:docMk/>
            <pc:sldMk cId="4012131057" sldId="794"/>
            <ac:cxnSpMk id="15" creationId="{AB6CB005-1629-4F60-878E-5383B89C2422}"/>
          </ac:cxnSpMkLst>
        </pc:cxnChg>
        <pc:cxnChg chg="add mod">
          <ac:chgData name="Jonathan Hudson" userId="f8f8b515-48f0-425a-9b2c-7a1cb9f57f80" providerId="ADAL" clId="{63EBACFE-B090-4FCF-B430-0462692574D5}" dt="2021-04-30T17:34:30.908" v="532" actId="1076"/>
          <ac:cxnSpMkLst>
            <pc:docMk/>
            <pc:sldMk cId="4012131057" sldId="794"/>
            <ac:cxnSpMk id="16" creationId="{B80924BA-A660-4FA5-97F9-671CE6370A47}"/>
          </ac:cxnSpMkLst>
        </pc:cxnChg>
      </pc:sldChg>
      <pc:sldChg chg="addSp delSp modSp add mod">
        <pc:chgData name="Jonathan Hudson" userId="f8f8b515-48f0-425a-9b2c-7a1cb9f57f80" providerId="ADAL" clId="{63EBACFE-B090-4FCF-B430-0462692574D5}" dt="2021-04-30T17:40:31.296" v="747" actId="478"/>
        <pc:sldMkLst>
          <pc:docMk/>
          <pc:sldMk cId="1186555623" sldId="795"/>
        </pc:sldMkLst>
        <pc:spChg chg="mod">
          <ac:chgData name="Jonathan Hudson" userId="f8f8b515-48f0-425a-9b2c-7a1cb9f57f80" providerId="ADAL" clId="{63EBACFE-B090-4FCF-B430-0462692574D5}" dt="2021-04-30T17:39:56.920" v="738" actId="6549"/>
          <ac:spMkLst>
            <pc:docMk/>
            <pc:sldMk cId="1186555623" sldId="795"/>
            <ac:spMk id="2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39:57.648" v="739" actId="478"/>
          <ac:spMkLst>
            <pc:docMk/>
            <pc:sldMk cId="1186555623" sldId="795"/>
            <ac:spMk id="5" creationId="{441B64CC-510D-4A3B-8B8F-F722538BBC71}"/>
          </ac:spMkLst>
        </pc:spChg>
        <pc:spChg chg="del">
          <ac:chgData name="Jonathan Hudson" userId="f8f8b515-48f0-425a-9b2c-7a1cb9f57f80" providerId="ADAL" clId="{63EBACFE-B090-4FCF-B430-0462692574D5}" dt="2021-04-30T17:40:21.405" v="743" actId="478"/>
          <ac:spMkLst>
            <pc:docMk/>
            <pc:sldMk cId="1186555623" sldId="795"/>
            <ac:spMk id="9" creationId="{00000000-0000-0000-0000-000000000000}"/>
          </ac:spMkLst>
        </pc:spChg>
        <pc:spChg chg="add del mod">
          <ac:chgData name="Jonathan Hudson" userId="f8f8b515-48f0-425a-9b2c-7a1cb9f57f80" providerId="ADAL" clId="{63EBACFE-B090-4FCF-B430-0462692574D5}" dt="2021-04-30T17:40:31.296" v="747" actId="478"/>
          <ac:spMkLst>
            <pc:docMk/>
            <pc:sldMk cId="1186555623" sldId="795"/>
            <ac:spMk id="10" creationId="{F794222B-2104-46EF-BC2E-24A2C40DFD8A}"/>
          </ac:spMkLst>
        </pc:spChg>
        <pc:picChg chg="add del mod">
          <ac:chgData name="Jonathan Hudson" userId="f8f8b515-48f0-425a-9b2c-7a1cb9f57f80" providerId="ADAL" clId="{63EBACFE-B090-4FCF-B430-0462692574D5}" dt="2021-04-30T17:39:57.648" v="739" actId="478"/>
          <ac:picMkLst>
            <pc:docMk/>
            <pc:sldMk cId="1186555623" sldId="795"/>
            <ac:picMk id="4" creationId="{09002347-31C4-4340-8AB8-52C9C16A2E5B}"/>
          </ac:picMkLst>
        </pc:picChg>
        <pc:picChg chg="add del mod">
          <ac:chgData name="Jonathan Hudson" userId="f8f8b515-48f0-425a-9b2c-7a1cb9f57f80" providerId="ADAL" clId="{63EBACFE-B090-4FCF-B430-0462692574D5}" dt="2021-04-30T17:40:28.820" v="746" actId="478"/>
          <ac:picMkLst>
            <pc:docMk/>
            <pc:sldMk cId="1186555623" sldId="795"/>
            <ac:picMk id="7" creationId="{93BD9D33-98B7-44C2-8B83-4FCA6F3AC760}"/>
          </ac:picMkLst>
        </pc:picChg>
        <pc:picChg chg="del">
          <ac:chgData name="Jonathan Hudson" userId="f8f8b515-48f0-425a-9b2c-7a1cb9f57f80" providerId="ADAL" clId="{63EBACFE-B090-4FCF-B430-0462692574D5}" dt="2021-04-30T17:37:57.952" v="674" actId="478"/>
          <ac:picMkLst>
            <pc:docMk/>
            <pc:sldMk cId="1186555623" sldId="795"/>
            <ac:picMk id="7170" creationId="{00000000-0000-0000-0000-000000000000}"/>
          </ac:picMkLst>
        </pc:picChg>
      </pc:sldChg>
      <pc:sldChg chg="addSp delSp add del setBg delDesignElem">
        <pc:chgData name="Jonathan Hudson" userId="f8f8b515-48f0-425a-9b2c-7a1cb9f57f80" providerId="ADAL" clId="{63EBACFE-B090-4FCF-B430-0462692574D5}" dt="2021-04-30T17:36:28.908" v="573"/>
        <pc:sldMkLst>
          <pc:docMk/>
          <pc:sldMk cId="4129187975" sldId="795"/>
        </pc:sldMkLst>
        <pc:spChg chg="add del">
          <ac:chgData name="Jonathan Hudson" userId="f8f8b515-48f0-425a-9b2c-7a1cb9f57f80" providerId="ADAL" clId="{63EBACFE-B090-4FCF-B430-0462692574D5}" dt="2021-04-30T17:36:28.908" v="573"/>
          <ac:spMkLst>
            <pc:docMk/>
            <pc:sldMk cId="4129187975" sldId="795"/>
            <ac:spMk id="71" creationId="{EBF87945-A001-489F-9D9B-7D9435F0B9CA}"/>
          </ac:spMkLst>
        </pc:spChg>
      </pc:sldChg>
      <pc:sldChg chg="addSp delSp add del setBg delDesignElem">
        <pc:chgData name="Jonathan Hudson" userId="f8f8b515-48f0-425a-9b2c-7a1cb9f57f80" providerId="ADAL" clId="{63EBACFE-B090-4FCF-B430-0462692574D5}" dt="2021-04-30T17:39:43.178" v="717"/>
        <pc:sldMkLst>
          <pc:docMk/>
          <pc:sldMk cId="660877662" sldId="796"/>
        </pc:sldMkLst>
        <pc:spChg chg="add del">
          <ac:chgData name="Jonathan Hudson" userId="f8f8b515-48f0-425a-9b2c-7a1cb9f57f80" providerId="ADAL" clId="{63EBACFE-B090-4FCF-B430-0462692574D5}" dt="2021-04-30T17:39:43.178" v="717"/>
          <ac:spMkLst>
            <pc:docMk/>
            <pc:sldMk cId="660877662" sldId="796"/>
            <ac:spMk id="71" creationId="{EBF87945-A001-489F-9D9B-7D9435F0B9CA}"/>
          </ac:spMkLst>
        </pc:spChg>
      </pc:sldChg>
      <pc:sldChg chg="add">
        <pc:chgData name="Jonathan Hudson" userId="f8f8b515-48f0-425a-9b2c-7a1cb9f57f80" providerId="ADAL" clId="{63EBACFE-B090-4FCF-B430-0462692574D5}" dt="2021-04-30T17:44:34.401" v="956"/>
        <pc:sldMkLst>
          <pc:docMk/>
          <pc:sldMk cId="1374626924" sldId="796"/>
        </pc:sldMkLst>
      </pc:sldChg>
      <pc:sldMasterChg chg="add del addSldLayout delSldLayout">
        <pc:chgData name="Jonathan Hudson" userId="f8f8b515-48f0-425a-9b2c-7a1cb9f57f80" providerId="ADAL" clId="{63EBACFE-B090-4FCF-B430-0462692574D5}" dt="2021-04-30T17:28:08.396" v="2" actId="47"/>
        <pc:sldMasterMkLst>
          <pc:docMk/>
          <pc:sldMasterMk cId="2912533157" sldId="2147483680"/>
        </pc:sldMasterMkLst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83005072" sldId="214748368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619556558" sldId="214748368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9416479" sldId="214748368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75244909" sldId="214748368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24072428" sldId="214748368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711695897" sldId="214748368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21085400" sldId="214748368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656642566" sldId="214748368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12627071" sldId="2147483689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447507181" sldId="2147483690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4056724332" sldId="2147483691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756576350" sldId="2147483692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799091091" sldId="2147483693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376528" sldId="2147483694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900609292" sldId="2147483695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3366279356" sldId="2147483696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288766490" sldId="2147483697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944061732" sldId="2147483698"/>
          </pc:sldLayoutMkLst>
        </pc:sldLayoutChg>
        <pc:sldLayoutChg chg="add del">
          <pc:chgData name="Jonathan Hudson" userId="f8f8b515-48f0-425a-9b2c-7a1cb9f57f80" providerId="ADAL" clId="{63EBACFE-B090-4FCF-B430-0462692574D5}" dt="2021-04-30T17:28:08.396" v="2" actId="47"/>
          <pc:sldLayoutMkLst>
            <pc:docMk/>
            <pc:sldMasterMk cId="2912533157" sldId="2147483680"/>
            <pc:sldLayoutMk cId="1185552147" sldId="214748369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F026D-DD0C-429E-8F50-C7437D937700}" type="datetimeFigureOut">
              <a:rPr lang="en-CA" smtClean="0"/>
              <a:t>2022-05-27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14C0C4-8D8F-40E7-A627-7C705BD55D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163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60B0A481-6FE2-4B8B-8A8D-D59B35EF98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8850" y="439738"/>
            <a:ext cx="3902075" cy="219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46B74-C06E-4270-9551-D9E762D0A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6B111E28-F841-4A20-A2A4-2D9C223CC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625" indent="-30036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480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743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007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269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32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795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058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DF196-D938-480B-87A2-E92CFC3E6EB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461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60B0A481-6FE2-4B8B-8A8D-D59B35EF98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8850" y="439738"/>
            <a:ext cx="3902075" cy="219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46B74-C06E-4270-9551-D9E762D0A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6B111E28-F841-4A20-A2A4-2D9C223CC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625" indent="-30036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480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743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007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269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32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795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058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DF196-D938-480B-87A2-E92CFC3E6EB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544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60B0A481-6FE2-4B8B-8A8D-D59B35EF98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8850" y="439738"/>
            <a:ext cx="3902075" cy="219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46B74-C06E-4270-9551-D9E762D0A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6B111E28-F841-4A20-A2A4-2D9C223CC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625" indent="-30036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480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743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007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269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32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795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058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DF196-D938-480B-87A2-E92CFC3E6EB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348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60B0A481-6FE2-4B8B-8A8D-D59B35EF98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8850" y="439738"/>
            <a:ext cx="3902075" cy="219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46B74-C06E-4270-9551-D9E762D0A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6B111E28-F841-4A20-A2A4-2D9C223CC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625" indent="-30036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480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743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007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269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32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795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058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DF196-D938-480B-87A2-E92CFC3E6EB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295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>
            <a:extLst>
              <a:ext uri="{FF2B5EF4-FFF2-40B4-BE49-F238E27FC236}">
                <a16:creationId xmlns:a16="http://schemas.microsoft.com/office/drawing/2014/main" id="{60B0A481-6FE2-4B8B-8A8D-D59B35EF98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768850" y="439738"/>
            <a:ext cx="3902075" cy="21955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146B74-C06E-4270-9551-D9E762D0A1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7348" name="Slide Number Placeholder 3">
            <a:extLst>
              <a:ext uri="{FF2B5EF4-FFF2-40B4-BE49-F238E27FC236}">
                <a16:creationId xmlns:a16="http://schemas.microsoft.com/office/drawing/2014/main" id="{6B111E28-F841-4A20-A2A4-2D9C223CCB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3625" indent="-300362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6480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89743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3007" indent="-239954">
              <a:spcBef>
                <a:spcPct val="30000"/>
              </a:spcBef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6269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39532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2795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6058" indent="-23995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DF196-D938-480B-87A2-E92CFC3E6EB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802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95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056502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89508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51365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359153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363274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071246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72632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0206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828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1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41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9F7FB5-8A8B-6840-8821-3E103FA700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920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30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19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531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811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6694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508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6425076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ubin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7713E6A-6C97-CE41-B76C-4BC09BAF4848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1962D-6345-C64F-8DEC-2CD825A27D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C4B9BF6-B3BC-1740-B405-CD995056BA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753151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1">
    <p:bg>
      <p:bgPr>
        <a:gradFill flip="none" rotWithShape="1">
          <a:gsLst>
            <a:gs pos="71000">
              <a:schemeClr val="accent1">
                <a:lumMod val="89000"/>
              </a:schemeClr>
            </a:gs>
            <a:gs pos="0">
              <a:schemeClr val="accent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58222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papercli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E1405B4-CFCA-7B4F-B27E-AFC289A8AA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462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9EC9C0-5382-E948-A121-C5B2AA32695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1746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2">
    <p:bg>
      <p:bgPr>
        <a:gradFill flip="none" rotWithShape="1">
          <a:gsLst>
            <a:gs pos="70000">
              <a:schemeClr val="accent3"/>
            </a:gs>
            <a:gs pos="0">
              <a:schemeClr val="accent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8493299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adient 3">
    <p:bg>
      <p:bgPr>
        <a:gradFill flip="none" rotWithShape="1">
          <a:gsLst>
            <a:gs pos="70000">
              <a:schemeClr val="accent1"/>
            </a:gs>
            <a:gs pos="0">
              <a:schemeClr val="accent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1620900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berr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C07281-6125-4C46-9EEE-F3383A4968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118833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gre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1E7E075-CD0F-1646-93CF-A562FCBF3663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99474F-4238-B843-A88A-BC369BDE510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58772E3-BFCE-C943-BEE3-F6F4BFC2B37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1964389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Taylor Institute atr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AD4EEC-47C1-4C4F-92B7-C155837AC2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" y="1"/>
            <a:ext cx="1218023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A856F-D7AE-084A-BA0A-619BF4BACC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F81D92-634B-CF48-973A-DCF1F44D1C56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D8A120-1957-8A4E-87B5-134F2E3C4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AACF37C-6F78-E74F-A6DE-1DA77548C7A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32364281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9D3A21A-5F37-B243-B2B4-ECED95B9C8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add full-slide photo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B9CF4-46FB-2F4B-ADCF-18BDD6B1A39E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82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979714"/>
            <a:ext cx="9144000" cy="2665575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closing note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380816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5474711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 err="1"/>
              <a:t>presentersemail@ucalgary.ca</a:t>
            </a:r>
            <a:br>
              <a:rPr lang="en-US" sz="1400" dirty="0"/>
            </a:br>
            <a:r>
              <a:rPr lang="en-US" sz="1400" dirty="0"/>
              <a:t>Twitter handle / additional contact info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C9421D-4CBB-0B45-BECA-B7C1634DF4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25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32D7-DB76-2847-ADA0-EE213BEB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628" y="463968"/>
            <a:ext cx="9724372" cy="103339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lnSpc>
                <a:spcPts val="3800"/>
              </a:lnSpc>
              <a:defRPr sz="36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7C696-28D5-3D4E-90D5-168D38046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628" y="1773195"/>
            <a:ext cx="9724372" cy="4115669"/>
          </a:xfrm>
          <a:prstGeom prst="rect">
            <a:avLst/>
          </a:prstGeom>
        </p:spPr>
        <p:txBody>
          <a:bodyPr/>
          <a:lstStyle>
            <a:lvl1pPr>
              <a:buClr>
                <a:srgbClr val="E32726"/>
              </a:buClr>
              <a:defRPr sz="2800"/>
            </a:lvl1pPr>
            <a:lvl2pPr>
              <a:buClr>
                <a:srgbClr val="FBB031"/>
              </a:buClr>
              <a:defRPr sz="2400"/>
            </a:lvl2pPr>
            <a:lvl3pPr>
              <a:buClr>
                <a:srgbClr val="8B857B"/>
              </a:buClr>
              <a:defRPr sz="20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4994-38BD-EA48-95B9-EDE63B92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6427" y="638053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C35FCF4-C3EF-BD43-82E0-05BC237DAD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6279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dd a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4ADCEF7-50E6-F148-85D9-6C4E11468FB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icon to add a background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E65FBD-2BCB-E24A-99E0-A23270E2A0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6188" y="526840"/>
            <a:ext cx="9144000" cy="1940619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ACE0E4-CB84-1E49-908B-89B9EBE4DC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2524" y="2967278"/>
            <a:ext cx="9144000" cy="8053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1A6CEAC-4C3F-3D40-836D-D41100A4F7A3}"/>
              </a:ext>
            </a:extLst>
          </p:cNvPr>
          <p:cNvSpPr txBox="1">
            <a:spLocks/>
          </p:cNvSpPr>
          <p:nvPr userDrawn="1"/>
        </p:nvSpPr>
        <p:spPr>
          <a:xfrm>
            <a:off x="846188" y="6507335"/>
            <a:ext cx="9144000" cy="350665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FDD2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1200" b="1" dirty="0">
              <a:solidFill>
                <a:srgbClr val="FDD21F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D6BA7D3-C87C-B348-B14C-0E0965308F65}"/>
              </a:ext>
            </a:extLst>
          </p:cNvPr>
          <p:cNvSpPr/>
          <p:nvPr userDrawn="1"/>
        </p:nvSpPr>
        <p:spPr>
          <a:xfrm>
            <a:off x="974035" y="2630331"/>
            <a:ext cx="2001078" cy="778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28C7DED-32B5-024C-8A81-8306048290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2650" y="4303856"/>
            <a:ext cx="7443788" cy="950724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dirty="0"/>
              <a:t>Presenter’s Name</a:t>
            </a:r>
            <a:br>
              <a:rPr lang="en-US" sz="1400" dirty="0"/>
            </a:br>
            <a:r>
              <a:rPr lang="en-US" sz="1400" dirty="0"/>
              <a:t>Presenter’s title / additional designations</a:t>
            </a:r>
            <a:br>
              <a:rPr lang="en-US" sz="1400" dirty="0"/>
            </a:br>
            <a:r>
              <a:rPr lang="en-US" sz="1400" dirty="0"/>
              <a:t>Faculty of / Department of / additional designations</a:t>
            </a:r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1AC9967-0DF9-3E43-8459-62AB752645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2650" y="5359495"/>
            <a:ext cx="7443788" cy="2661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>
                <a:solidFill>
                  <a:srgbClr val="FDD21F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0F92D-A86D-B242-A3E2-8EDAA5871B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97751" y="5635909"/>
            <a:ext cx="2737895" cy="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9623-35C9-4842-9D43-217A87829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546" y="367553"/>
            <a:ext cx="10276269" cy="984730"/>
          </a:xfrm>
          <a:prstGeom prst="rect">
            <a:avLst/>
          </a:prstGeom>
        </p:spPr>
        <p:txBody>
          <a:bodyPr anchor="ctr"/>
          <a:lstStyle>
            <a:lvl1pPr>
              <a:defRPr sz="3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C70E2-8956-C345-AEB7-70259E74A0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5002" y="1626140"/>
            <a:ext cx="10256813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400"/>
            </a:lvl1pPr>
            <a:lvl2pPr>
              <a:buClr>
                <a:schemeClr val="accent1"/>
              </a:buClr>
              <a:defRPr sz="20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600"/>
            </a:lvl4pPr>
            <a:lvl5pPr>
              <a:buClr>
                <a:schemeClr val="accent1"/>
              </a:buClr>
              <a:defRPr sz="16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FF6EDF-A82D-594D-B5C2-0A52064F685D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59E50EE-F688-F14F-8CFF-534A2A22A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B25088A-D264-9741-8951-65AE4210C42D}"/>
              </a:ext>
            </a:extLst>
          </p:cNvPr>
          <p:cNvSpPr/>
          <p:nvPr userDrawn="1"/>
        </p:nvSpPr>
        <p:spPr>
          <a:xfrm rot="10800000" flipV="1">
            <a:off x="652278" y="1352283"/>
            <a:ext cx="87524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936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rgbClr val="FDD2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E6A666-7EB5-4546-B449-CC4B00B6946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47B7B9-20D2-5C4C-8E5F-B0843515BD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91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07C5-BAC5-1547-924B-5C7C6591F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835239"/>
            <a:ext cx="10515600" cy="1503743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add a 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89F6E-8F8B-BF46-B902-6793548AE60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65216"/>
            <a:ext cx="10515600" cy="768148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a section 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923C1E-FEAF-3847-8F41-6D9EAF12B618}"/>
              </a:ext>
            </a:extLst>
          </p:cNvPr>
          <p:cNvSpPr/>
          <p:nvPr userDrawn="1"/>
        </p:nvSpPr>
        <p:spPr>
          <a:xfrm>
            <a:off x="5572115" y="3479693"/>
            <a:ext cx="1035069" cy="6446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93245-3BC0-BA49-9E2F-15539E4A12A2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tx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DA146A-1928-834A-A188-426610F59B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10" cy="52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087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2DD51B-1006-3D43-8BBF-271E9F19F6AC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AE120D-228A-6848-89AA-15506DABA9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73D5C-7DE2-8B43-9E03-9E533500C5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2453230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dark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3DDAFE-9DAA-CF47-AE1F-E357B870A049}"/>
              </a:ext>
            </a:extLst>
          </p:cNvPr>
          <p:cNvSpPr txBox="1"/>
          <p:nvPr userDrawn="1"/>
        </p:nvSpPr>
        <p:spPr>
          <a:xfrm>
            <a:off x="232006" y="6381482"/>
            <a:ext cx="10428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B4A347A0-7E29-B04F-83B3-F9F3372CC777}" type="slidenum">
              <a:rPr lang="en-US" sz="1000" b="1" i="0" u="none" smtClean="0">
                <a:solidFill>
                  <a:schemeClr val="bg1"/>
                </a:solidFill>
              </a:rPr>
              <a:pPr algn="l"/>
              <a:t>‹#›</a:t>
            </a:fld>
            <a:endParaRPr lang="en-US" sz="1000" b="1" i="0" u="none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D7EADD-79EF-004D-AAFE-B4247A2277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0154" y="6175551"/>
            <a:ext cx="1521809" cy="523993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B8CEC71-8FF2-3346-AD43-5429CFDD0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82354" y="1870972"/>
            <a:ext cx="8827293" cy="3116056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wrap="square" lIns="720000" tIns="720000" rIns="720000" bIns="720000" anchor="ctr" anchorCtr="0">
            <a:sp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bg1"/>
                </a:solidFill>
              </a:defRPr>
            </a:lvl2pPr>
            <a:lvl3pPr marL="914400" indent="0" algn="ctr">
              <a:buNone/>
              <a:defRPr b="1">
                <a:solidFill>
                  <a:schemeClr val="bg1"/>
                </a:solidFill>
              </a:defRPr>
            </a:lvl3pPr>
            <a:lvl4pPr marL="1371600" indent="0" algn="ctr">
              <a:buNone/>
              <a:defRPr b="1">
                <a:solidFill>
                  <a:schemeClr val="bg1"/>
                </a:solidFill>
              </a:defRPr>
            </a:lvl4pPr>
            <a:lvl5pPr marL="18288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one </a:t>
            </a:r>
            <a:br>
              <a:rPr lang="en-US" dirty="0"/>
            </a:br>
            <a:r>
              <a:rPr lang="en-US" dirty="0"/>
              <a:t>big bold statement.</a:t>
            </a:r>
          </a:p>
        </p:txBody>
      </p:sp>
    </p:spTree>
    <p:extLst>
      <p:ext uri="{BB962C8B-B14F-4D97-AF65-F5344CB8AC3E}">
        <p14:creationId xmlns:p14="http://schemas.microsoft.com/office/powerpoint/2010/main" val="181736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2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74" r:id="rId3"/>
    <p:sldLayoutId id="2147483675" r:id="rId4"/>
    <p:sldLayoutId id="2147483650" r:id="rId5"/>
    <p:sldLayoutId id="2147483651" r:id="rId6"/>
    <p:sldLayoutId id="2147483663" r:id="rId7"/>
    <p:sldLayoutId id="2147483664" r:id="rId8"/>
    <p:sldLayoutId id="2147483665" r:id="rId9"/>
    <p:sldLayoutId id="2147483666" r:id="rId10"/>
    <p:sldLayoutId id="2147483677" r:id="rId11"/>
    <p:sldLayoutId id="2147483678" r:id="rId12"/>
    <p:sldLayoutId id="2147483679" r:id="rId13"/>
    <p:sldLayoutId id="2147483668" r:id="rId14"/>
    <p:sldLayoutId id="2147483676" r:id="rId15"/>
    <p:sldLayoutId id="2147483669" r:id="rId16"/>
    <p:sldLayoutId id="2147483672" r:id="rId17"/>
    <p:sldLayoutId id="214748367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5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ages.cpsc.ucalgary.ca/~jwhudson/" TargetMode="External"/><Relationship Id="rId2" Type="http://schemas.openxmlformats.org/officeDocument/2006/relationships/hyperlink" Target="mailto:jwhudson@ucalgary.ca" TargetMode="Externa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EF6ED-5AC5-4E43-8069-ECF11021C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Decisions: Boolean Logic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0AD6A-0122-5B4D-AA60-80E9977A68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CPSC 217: Introduction to Computer Science for Multidisciplinary Studies I</a:t>
            </a:r>
          </a:p>
          <a:p>
            <a:r>
              <a:rPr lang="en-US" dirty="0"/>
              <a:t>Winter 2023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4C0D7-003C-CA48-8405-44EF48FAB8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Jonathan Hudson, Ph.D.</a:t>
            </a:r>
          </a:p>
          <a:p>
            <a:r>
              <a:rPr lang="en-US" dirty="0"/>
              <a:t>Instructor</a:t>
            </a:r>
          </a:p>
          <a:p>
            <a:r>
              <a:rPr lang="en-US" dirty="0"/>
              <a:t>Department of Computer Science</a:t>
            </a:r>
          </a:p>
          <a:p>
            <a:r>
              <a:rPr lang="en-US" dirty="0"/>
              <a:t>University of Calgary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60EEBA-A79C-0F4C-9377-12B2BF0711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CA" b="0" i="1" dirty="0">
                <a:effectLst/>
                <a:latin typeface="Arial" panose="020B0604020202020204" pitchFamily="34" charset="0"/>
              </a:rPr>
              <a:t>January 9, 2023</a:t>
            </a:r>
          </a:p>
          <a:p>
            <a:r>
              <a:rPr lang="en-CA" b="0" i="1" dirty="0">
                <a:effectLst/>
                <a:latin typeface="Arial" panose="020B0604020202020204" pitchFamily="34" charset="0"/>
              </a:rPr>
              <a:t>Copyright ©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916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Update on precedence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48054FF-C0F8-47F1-AB39-2ADAAFAA7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411639"/>
              </p:ext>
            </p:extLst>
          </p:nvPr>
        </p:nvGraphicFramePr>
        <p:xfrm>
          <a:off x="2032889" y="1675227"/>
          <a:ext cx="8126223" cy="4394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148">
                  <a:extLst>
                    <a:ext uri="{9D8B030D-6E8A-4147-A177-3AD203B41FA5}">
                      <a16:colId xmlns:a16="http://schemas.microsoft.com/office/drawing/2014/main" val="2673175033"/>
                    </a:ext>
                  </a:extLst>
                </a:gridCol>
                <a:gridCol w="4422784">
                  <a:extLst>
                    <a:ext uri="{9D8B030D-6E8A-4147-A177-3AD203B41FA5}">
                      <a16:colId xmlns:a16="http://schemas.microsoft.com/office/drawing/2014/main" val="1050978928"/>
                    </a:ext>
                  </a:extLst>
                </a:gridCol>
                <a:gridCol w="2272291">
                  <a:extLst>
                    <a:ext uri="{9D8B030D-6E8A-4147-A177-3AD203B41FA5}">
                      <a16:colId xmlns:a16="http://schemas.microsoft.com/office/drawing/2014/main" val="286318205"/>
                    </a:ext>
                  </a:extLst>
                </a:gridCol>
              </a:tblGrid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Order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700"/>
                        <a:t>Operations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Precedence</a:t>
                      </a:r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62364826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1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700"/>
                        <a:t>()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Highest</a:t>
                      </a:r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3944434142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2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1700"/>
                        <a:t>x ** y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134860246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3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/>
                        <a:t>-x,        +x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2511465644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4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/>
                        <a:t>x * y,    x / y,    x % y,    x // y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2707710764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5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/>
                        <a:t>x + y,    x - y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2605634999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6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/>
                        <a:t>&lt;,          &lt;=,       &gt;,          &gt;=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3673975816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7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/>
                        <a:t>!=,         ==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515418137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8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/>
                        <a:t>not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3900413314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9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/>
                        <a:t>and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3868683925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10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/>
                        <a:t>or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algn="ctr"/>
                      <a:endParaRPr lang="en-US" sz="170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563467452"/>
                  </a:ext>
                </a:extLst>
              </a:tr>
              <a:tr h="366184">
                <a:tc>
                  <a:txBody>
                    <a:bodyPr/>
                    <a:lstStyle/>
                    <a:p>
                      <a:pPr algn="ctr"/>
                      <a:r>
                        <a:rPr lang="en-CA" sz="1700"/>
                        <a:t>11</a:t>
                      </a:r>
                      <a:endParaRPr lang="en-US" sz="1700"/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/>
                        <a:t>=</a:t>
                      </a:r>
                    </a:p>
                  </a:txBody>
                  <a:tcPr marL="77363" marR="77363" marT="38681" marB="3868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700" dirty="0"/>
                        <a:t>Lowest</a:t>
                      </a:r>
                      <a:endParaRPr lang="en-US" sz="1700" dirty="0"/>
                    </a:p>
                  </a:txBody>
                  <a:tcPr marL="77363" marR="77363" marT="38681" marB="38681"/>
                </a:tc>
                <a:extLst>
                  <a:ext uri="{0D108BD9-81ED-4DB2-BD59-A6C34878D82A}">
                    <a16:rowId xmlns:a16="http://schemas.microsoft.com/office/drawing/2014/main" val="40598991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646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B565F1-57D7-466F-8BF3-BD3E1478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Truth Tables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D8D20-A76B-4C6B-831A-E4DC6E52C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02710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for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C6B996-9634-4DD9-AE40-8F0A13603564}"/>
              </a:ext>
            </a:extLst>
          </p:cNvPr>
          <p:cNvGraphicFramePr>
            <a:graphicFrameLocks noGrp="1"/>
          </p:cNvGraphicFramePr>
          <p:nvPr/>
        </p:nvGraphicFramePr>
        <p:xfrm>
          <a:off x="768458" y="1497366"/>
          <a:ext cx="47220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23">
                  <a:extLst>
                    <a:ext uri="{9D8B030D-6E8A-4147-A177-3AD203B41FA5}">
                      <a16:colId xmlns:a16="http://schemas.microsoft.com/office/drawing/2014/main" val="3385575718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3850598059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2627241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 or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22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240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for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C6B996-9634-4DD9-AE40-8F0A13603564}"/>
              </a:ext>
            </a:extLst>
          </p:cNvPr>
          <p:cNvGraphicFramePr>
            <a:graphicFrameLocks noGrp="1"/>
          </p:cNvGraphicFramePr>
          <p:nvPr/>
        </p:nvGraphicFramePr>
        <p:xfrm>
          <a:off x="768458" y="1497366"/>
          <a:ext cx="47220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23">
                  <a:extLst>
                    <a:ext uri="{9D8B030D-6E8A-4147-A177-3AD203B41FA5}">
                      <a16:colId xmlns:a16="http://schemas.microsoft.com/office/drawing/2014/main" val="3385575718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3850598059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2627241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 or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2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1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68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1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9692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for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C6B996-9634-4DD9-AE40-8F0A13603564}"/>
              </a:ext>
            </a:extLst>
          </p:cNvPr>
          <p:cNvGraphicFramePr>
            <a:graphicFrameLocks noGrp="1"/>
          </p:cNvGraphicFramePr>
          <p:nvPr/>
        </p:nvGraphicFramePr>
        <p:xfrm>
          <a:off x="768458" y="1497366"/>
          <a:ext cx="47220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23">
                  <a:extLst>
                    <a:ext uri="{9D8B030D-6E8A-4147-A177-3AD203B41FA5}">
                      <a16:colId xmlns:a16="http://schemas.microsoft.com/office/drawing/2014/main" val="3385575718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3850598059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2627241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 or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2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1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68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1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53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for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C6B996-9634-4DD9-AE40-8F0A13603564}"/>
              </a:ext>
            </a:extLst>
          </p:cNvPr>
          <p:cNvGraphicFramePr>
            <a:graphicFrameLocks noGrp="1"/>
          </p:cNvGraphicFramePr>
          <p:nvPr/>
        </p:nvGraphicFramePr>
        <p:xfrm>
          <a:off x="768458" y="1497366"/>
          <a:ext cx="47220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23">
                  <a:extLst>
                    <a:ext uri="{9D8B030D-6E8A-4147-A177-3AD203B41FA5}">
                      <a16:colId xmlns:a16="http://schemas.microsoft.com/office/drawing/2014/main" val="3385575718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3850598059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2627241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 or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2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1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T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68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1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7726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Truth Table for 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C6B996-9634-4DD9-AE40-8F0A13603564}"/>
              </a:ext>
            </a:extLst>
          </p:cNvPr>
          <p:cNvGraphicFramePr>
            <a:graphicFrameLocks noGrp="1"/>
          </p:cNvGraphicFramePr>
          <p:nvPr/>
        </p:nvGraphicFramePr>
        <p:xfrm>
          <a:off x="768458" y="1497366"/>
          <a:ext cx="47220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23">
                  <a:extLst>
                    <a:ext uri="{9D8B030D-6E8A-4147-A177-3AD203B41FA5}">
                      <a16:colId xmlns:a16="http://schemas.microsoft.com/office/drawing/2014/main" val="3385575718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3850598059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2627241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 or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2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1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68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F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/>
                        <a:t>F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1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758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(</a:t>
            </a:r>
            <a:r>
              <a:rPr lang="en-US" i="1" dirty="0" err="1"/>
              <a:t>boolean</a:t>
            </a:r>
            <a:r>
              <a:rPr lang="en-US" i="1" dirty="0"/>
              <a:t> expression) </a:t>
            </a:r>
            <a:r>
              <a:rPr lang="en-US" b="1" i="1" dirty="0"/>
              <a:t>logical operator </a:t>
            </a:r>
            <a:r>
              <a:rPr lang="en-US" i="1" dirty="0"/>
              <a:t>(</a:t>
            </a:r>
            <a:r>
              <a:rPr lang="en-US" i="1" dirty="0" err="1"/>
              <a:t>boolean</a:t>
            </a:r>
            <a:r>
              <a:rPr lang="en-US" i="1" dirty="0"/>
              <a:t> expression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Logical operators </a:t>
            </a:r>
            <a:r>
              <a:rPr lang="en-US" dirty="0">
                <a:sym typeface="Wingdings" panose="05000000000000000000" pitchFamily="2" charset="2"/>
              </a:rPr>
              <a:t> and</a:t>
            </a:r>
            <a:r>
              <a:rPr lang="en-US" dirty="0"/>
              <a:t>, or, and not (more later)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9A97002-E1F7-4AAF-9F96-0526ABFEC7F6}"/>
              </a:ext>
            </a:extLst>
          </p:cNvPr>
          <p:cNvGraphicFramePr>
            <a:graphicFrameLocks noGrp="1"/>
          </p:cNvGraphicFramePr>
          <p:nvPr/>
        </p:nvGraphicFramePr>
        <p:xfrm>
          <a:off x="4313644" y="5380355"/>
          <a:ext cx="314804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23">
                  <a:extLst>
                    <a:ext uri="{9D8B030D-6E8A-4147-A177-3AD203B41FA5}">
                      <a16:colId xmlns:a16="http://schemas.microsoft.com/office/drawing/2014/main" val="3850598059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7558313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not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2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182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6C6B996-9634-4DD9-AE40-8F0A13603564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391218"/>
          <a:ext cx="47220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23">
                  <a:extLst>
                    <a:ext uri="{9D8B030D-6E8A-4147-A177-3AD203B41FA5}">
                      <a16:colId xmlns:a16="http://schemas.microsoft.com/office/drawing/2014/main" val="3385575718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3850598059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2627241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 or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2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1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68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1676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009086-395C-4019-BB92-1AB0BF73A3C1}"/>
              </a:ext>
            </a:extLst>
          </p:cNvPr>
          <p:cNvGraphicFramePr>
            <a:graphicFrameLocks noGrp="1"/>
          </p:cNvGraphicFramePr>
          <p:nvPr/>
        </p:nvGraphicFramePr>
        <p:xfrm>
          <a:off x="6631731" y="3391218"/>
          <a:ext cx="47220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023">
                  <a:extLst>
                    <a:ext uri="{9D8B030D-6E8A-4147-A177-3AD203B41FA5}">
                      <a16:colId xmlns:a16="http://schemas.microsoft.com/office/drawing/2014/main" val="3385575718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3850598059"/>
                    </a:ext>
                  </a:extLst>
                </a:gridCol>
                <a:gridCol w="1574023">
                  <a:extLst>
                    <a:ext uri="{9D8B030D-6E8A-4147-A177-3AD203B41FA5}">
                      <a16:colId xmlns:a16="http://schemas.microsoft.com/office/drawing/2014/main" val="19241586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A and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1828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7022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4182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684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/>
                        <a:t>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116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942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B565F1-57D7-466F-8BF3-BD3E1478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Truth Tables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D8D20-A76B-4C6B-831A-E4DC6E52C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1021829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60FD-D566-423E-BA17-22E223D8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Boolean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DC83-161C-4B9E-87FC-973EC062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14" indent="-342914">
              <a:defRPr/>
            </a:pPr>
            <a:r>
              <a:rPr lang="en-US" dirty="0"/>
              <a:t>Example:</a:t>
            </a:r>
          </a:p>
          <a:p>
            <a:pPr marL="742981" lvl="1" indent="-285762">
              <a:defRPr/>
            </a:pPr>
            <a:r>
              <a:rPr lang="en-US" dirty="0"/>
              <a:t>Construct a truth table for A and (B or not C): </a:t>
            </a:r>
          </a:p>
        </p:txBody>
      </p:sp>
    </p:spTree>
    <p:extLst>
      <p:ext uri="{BB962C8B-B14F-4D97-AF65-F5344CB8AC3E}">
        <p14:creationId xmlns:p14="http://schemas.microsoft.com/office/powerpoint/2010/main" val="190984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5595A9-0913-4F57-8D91-E7B502C3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B83888-8F8D-4742-8B30-FD7B68985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02" y="1626140"/>
            <a:ext cx="10583051" cy="4351338"/>
          </a:xfrm>
        </p:spPr>
        <p:txBody>
          <a:bodyPr/>
          <a:lstStyle/>
          <a:p>
            <a:r>
              <a:rPr lang="en-GB" dirty="0"/>
              <a:t>What kinds of statements have we seen so far?</a:t>
            </a:r>
          </a:p>
          <a:p>
            <a:pPr lvl="1"/>
            <a:r>
              <a:rPr lang="en-GB" dirty="0"/>
              <a:t>Assignment statements</a:t>
            </a:r>
          </a:p>
          <a:p>
            <a:pPr lvl="1"/>
            <a:r>
              <a:rPr lang="en-GB" dirty="0"/>
              <a:t>Input statements</a:t>
            </a:r>
          </a:p>
          <a:p>
            <a:pPr lvl="1"/>
            <a:r>
              <a:rPr lang="en-GB" dirty="0"/>
              <a:t>Output statements</a:t>
            </a:r>
          </a:p>
          <a:p>
            <a:pPr lvl="1"/>
            <a:endParaRPr lang="en-GB" dirty="0"/>
          </a:p>
          <a:p>
            <a:r>
              <a:rPr lang="en-GB" dirty="0"/>
              <a:t>These are generally necessary, but not sufficient, to solve “interesting” problems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4950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60FD-D566-423E-BA17-22E223D8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Boolean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DC83-161C-4B9E-87FC-973EC062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14" indent="-342914">
              <a:defRPr/>
            </a:pPr>
            <a:r>
              <a:rPr lang="en-US" dirty="0"/>
              <a:t>Example:</a:t>
            </a:r>
          </a:p>
          <a:p>
            <a:pPr marL="742981" lvl="1" indent="-285762">
              <a:defRPr/>
            </a:pPr>
            <a:r>
              <a:rPr lang="en-US" dirty="0"/>
              <a:t>Construct a truth table for </a:t>
            </a:r>
            <a:r>
              <a:rPr lang="en-US" b="1" dirty="0">
                <a:solidFill>
                  <a:srgbClr val="0070C0"/>
                </a:solidFill>
              </a:rPr>
              <a:t>A</a:t>
            </a:r>
            <a:r>
              <a:rPr lang="en-US" b="1" dirty="0"/>
              <a:t> and (</a:t>
            </a:r>
            <a:r>
              <a:rPr lang="en-US" b="1" dirty="0">
                <a:solidFill>
                  <a:srgbClr val="0070C0"/>
                </a:solidFill>
              </a:rPr>
              <a:t>B</a:t>
            </a:r>
            <a:r>
              <a:rPr lang="en-US" b="1" dirty="0"/>
              <a:t> or not </a:t>
            </a:r>
            <a:r>
              <a:rPr lang="en-US" b="1" dirty="0">
                <a:solidFill>
                  <a:srgbClr val="0070C0"/>
                </a:solidFill>
              </a:rPr>
              <a:t>C</a:t>
            </a:r>
            <a:r>
              <a:rPr lang="en-US" b="1" dirty="0"/>
              <a:t>)</a:t>
            </a:r>
            <a:r>
              <a:rPr lang="en-US" dirty="0"/>
              <a:t>:</a:t>
            </a:r>
            <a:r>
              <a:rPr lang="en-US" b="1" dirty="0"/>
              <a:t>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4C04D2-C139-4169-AE0A-684286D0F714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2971800"/>
          <a:ext cx="857250" cy="3327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140721818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727499589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40160307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177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27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1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267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68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30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224579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928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933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523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60FD-D566-423E-BA17-22E223D8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Boolean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DC83-161C-4B9E-87FC-973EC062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14" indent="-342914">
              <a:defRPr/>
            </a:pPr>
            <a:r>
              <a:rPr lang="en-US" dirty="0"/>
              <a:t>Example:</a:t>
            </a:r>
          </a:p>
          <a:p>
            <a:pPr marL="742981" lvl="1" indent="-285762">
              <a:defRPr/>
            </a:pPr>
            <a:r>
              <a:rPr lang="en-US" dirty="0"/>
              <a:t>Construct a truth table for </a:t>
            </a:r>
            <a:r>
              <a:rPr lang="en-US" b="1" dirty="0"/>
              <a:t>A and (B or </a:t>
            </a:r>
            <a:r>
              <a:rPr lang="en-US" b="1" dirty="0">
                <a:solidFill>
                  <a:srgbClr val="FF0000"/>
                </a:solidFill>
              </a:rPr>
              <a:t>not C</a:t>
            </a:r>
            <a:r>
              <a:rPr lang="en-US" b="1" dirty="0"/>
              <a:t>)</a:t>
            </a:r>
            <a:r>
              <a:rPr lang="en-US" dirty="0"/>
              <a:t>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4C04D2-C139-4169-AE0A-684286D0F714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2971800"/>
          <a:ext cx="1676400" cy="3327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140721818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727499589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4016030737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440858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177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27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1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267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68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30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224579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928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933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35410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60FD-D566-423E-BA17-22E223D8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Boolean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DC83-161C-4B9E-87FC-973EC062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14" indent="-342914">
              <a:defRPr/>
            </a:pPr>
            <a:r>
              <a:rPr lang="en-US" dirty="0"/>
              <a:t>Example:</a:t>
            </a:r>
          </a:p>
          <a:p>
            <a:pPr marL="742981" lvl="1" indent="-285762">
              <a:defRPr/>
            </a:pPr>
            <a:r>
              <a:rPr lang="en-US" dirty="0"/>
              <a:t>Construct a truth table for </a:t>
            </a:r>
            <a:r>
              <a:rPr lang="en-US" b="1" dirty="0"/>
              <a:t>A and (</a:t>
            </a:r>
            <a:r>
              <a:rPr lang="en-US" b="1" dirty="0">
                <a:solidFill>
                  <a:srgbClr val="FF0000"/>
                </a:solidFill>
              </a:rPr>
              <a:t>B or not C</a:t>
            </a:r>
            <a:r>
              <a:rPr lang="en-US" b="1" dirty="0"/>
              <a:t>)</a:t>
            </a:r>
            <a:r>
              <a:rPr lang="en-US" dirty="0"/>
              <a:t>: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4C04D2-C139-4169-AE0A-684286D0F714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2971800"/>
          <a:ext cx="3048000" cy="3327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140721818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727499589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4016030737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44085877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1196480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not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 or not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177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27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1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267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68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30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224579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928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933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2863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060FD-D566-423E-BA17-22E223D82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Boolean Logic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3DDC83-161C-4B9E-87FC-973EC0628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14" indent="-342914">
              <a:defRPr/>
            </a:pPr>
            <a:r>
              <a:rPr lang="en-US" dirty="0"/>
              <a:t>Example:</a:t>
            </a:r>
          </a:p>
          <a:p>
            <a:pPr marL="742981" lvl="1" indent="-285762">
              <a:defRPr/>
            </a:pPr>
            <a:r>
              <a:rPr lang="en-US" dirty="0"/>
              <a:t>Construct a truth table for </a:t>
            </a:r>
            <a:r>
              <a:rPr lang="en-US" b="1" dirty="0">
                <a:solidFill>
                  <a:srgbClr val="FF0000"/>
                </a:solidFill>
              </a:rPr>
              <a:t>A and (B or not C)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4C04D2-C139-4169-AE0A-684286D0F714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2971800"/>
          <a:ext cx="6095999" cy="3327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5750">
                  <a:extLst>
                    <a:ext uri="{9D8B030D-6E8A-4147-A177-3AD203B41FA5}">
                      <a16:colId xmlns:a16="http://schemas.microsoft.com/office/drawing/2014/main" val="140721818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727499589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4016030737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44085877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119648028"/>
                    </a:ext>
                  </a:extLst>
                </a:gridCol>
                <a:gridCol w="3047999">
                  <a:extLst>
                    <a:ext uri="{9D8B030D-6E8A-4147-A177-3AD203B41FA5}">
                      <a16:colId xmlns:a16="http://schemas.microsoft.com/office/drawing/2014/main" val="11128742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not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B or not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 and (B or not 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177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2789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117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267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689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303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224579"/>
                  </a:ext>
                </a:extLst>
              </a:tr>
              <a:tr h="14732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3928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9333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0774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5055B-8968-B34B-9FF4-65C0E74163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Onward to … if else statements.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1239FE-FADD-DC45-BE84-77F105C2A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/>
              <a:t>Jonathan Hudson</a:t>
            </a:r>
          </a:p>
          <a:p>
            <a:r>
              <a:rPr lang="fi-FI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jwhudson@ucalgary.ca</a:t>
            </a:r>
            <a:endParaRPr lang="fi-FI" dirty="0"/>
          </a:p>
          <a:p>
            <a:r>
              <a:rPr lang="fi-FI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https://pages.cpsc.ucalgary.ca/~jwhudson/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393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making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Decisions are questions with answers that are either </a:t>
            </a:r>
            <a:r>
              <a:rPr lang="en-US" b="1" dirty="0"/>
              <a:t>true</a:t>
            </a:r>
            <a:r>
              <a:rPr lang="en-US" dirty="0"/>
              <a:t> or </a:t>
            </a:r>
            <a:r>
              <a:rPr lang="en-US" b="1" dirty="0"/>
              <a:t>false</a:t>
            </a:r>
            <a:r>
              <a:rPr lang="en-US" dirty="0"/>
              <a:t> (</a:t>
            </a:r>
            <a:r>
              <a:rPr lang="en-US" b="1" dirty="0"/>
              <a:t>Boolean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Is it true that the variable </a:t>
            </a:r>
            <a:r>
              <a:rPr lang="en-US" dirty="0" err="1"/>
              <a:t>ʻnumʼ</a:t>
            </a:r>
            <a:r>
              <a:rPr lang="en-US" dirty="0"/>
              <a:t> is positive?</a:t>
            </a:r>
          </a:p>
          <a:p>
            <a:r>
              <a:rPr lang="en-US" dirty="0"/>
              <a:t>A program can </a:t>
            </a:r>
            <a:r>
              <a:rPr lang="en-US" i="1" dirty="0"/>
              <a:t>branch </a:t>
            </a:r>
            <a:r>
              <a:rPr lang="en-US" dirty="0"/>
              <a:t>one way or another depending upon the answer to the question (the result of the Boolean expression).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x = True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y = False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848651-F521-4767-8F2F-439D6B25B01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80163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35FCF4-C3EF-BD43-82E0-05BC237DAD2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820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B565F1-57D7-466F-8BF3-BD3E1478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Relational Operators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D8D20-A76B-4C6B-831A-E4DC6E52C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6642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Relational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us to compare other data types to produce </a:t>
            </a:r>
            <a:r>
              <a:rPr lang="en-US" dirty="0" err="1"/>
              <a:t>booleans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FFBDF6-243B-4EA0-93E5-01CD6ABE0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2467561"/>
            <a:ext cx="869632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20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Boolean expression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(operand) </a:t>
            </a:r>
            <a:r>
              <a:rPr lang="en-US" b="1" i="1" dirty="0"/>
              <a:t>relational operator </a:t>
            </a:r>
            <a:r>
              <a:rPr lang="en-US" i="1" dirty="0"/>
              <a:t>(operand</a:t>
            </a:r>
            <a:r>
              <a:rPr lang="en-US" dirty="0"/>
              <a:t>)</a:t>
            </a:r>
            <a:endParaRPr lang="en-US" i="1" dirty="0"/>
          </a:p>
          <a:p>
            <a:r>
              <a:rPr lang="en-US" dirty="0"/>
              <a:t>The result of the relational operator (comparison) is of type </a:t>
            </a:r>
            <a:r>
              <a:rPr lang="en-US" b="1" dirty="0"/>
              <a:t>bool </a:t>
            </a:r>
            <a:r>
              <a:rPr lang="en-US" dirty="0"/>
              <a:t>(short for </a:t>
            </a:r>
            <a:r>
              <a:rPr lang="en-US" dirty="0" err="1"/>
              <a:t>boolean</a:t>
            </a:r>
            <a:r>
              <a:rPr lang="en-US" dirty="0"/>
              <a:t>)</a:t>
            </a:r>
          </a:p>
          <a:p>
            <a:r>
              <a:rPr lang="en-US" i="1" dirty="0"/>
              <a:t>Boolean</a:t>
            </a:r>
            <a:r>
              <a:rPr lang="en-US" dirty="0"/>
              <a:t>: a binary variable, having two possible values: “</a:t>
            </a:r>
            <a:r>
              <a:rPr lang="en-US" b="1" dirty="0"/>
              <a:t>True</a:t>
            </a:r>
            <a:r>
              <a:rPr lang="en-US" dirty="0"/>
              <a:t>” and “</a:t>
            </a:r>
            <a:r>
              <a:rPr lang="en-US" b="1" dirty="0"/>
              <a:t>False</a:t>
            </a:r>
            <a:r>
              <a:rPr lang="en-US" dirty="0"/>
              <a:t>”</a:t>
            </a:r>
          </a:p>
          <a:p>
            <a:r>
              <a:rPr lang="en-US" dirty="0"/>
              <a:t>True</a:t>
            </a:r>
            <a:r>
              <a:rPr lang="en-US" b="1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1 or T and False</a:t>
            </a:r>
            <a:r>
              <a:rPr lang="en-US" b="1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0 or F</a:t>
            </a:r>
          </a:p>
          <a:p>
            <a:pPr marL="0" indent="0">
              <a:buNone/>
            </a:pPr>
            <a:endParaRPr lang="en-US" i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743330-3ECA-40A7-A907-2038A8AE8E0E}"/>
              </a:ext>
            </a:extLst>
          </p:cNvPr>
          <p:cNvGrpSpPr/>
          <p:nvPr/>
        </p:nvGrpSpPr>
        <p:grpSpPr>
          <a:xfrm>
            <a:off x="4086672" y="4804730"/>
            <a:ext cx="5165889" cy="1846659"/>
            <a:chOff x="6711885" y="4647414"/>
            <a:chExt cx="5165889" cy="1846659"/>
          </a:xfrm>
        </p:grpSpPr>
        <p:sp>
          <p:nvSpPr>
            <p:cNvPr id="4" name="TextBox 3"/>
            <p:cNvSpPr txBox="1"/>
            <p:nvPr/>
          </p:nvSpPr>
          <p:spPr>
            <a:xfrm>
              <a:off x="6711885" y="4647414"/>
              <a:ext cx="2912882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x = 1.0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y = 2.0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c = (x &lt;= y)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print (type(c))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cxnSp>
          <p:nvCxnSpPr>
            <p:cNvPr id="6" name="Straight Arrow Connector 5"/>
            <p:cNvCxnSpPr>
              <a:endCxn id="7" idx="1"/>
            </p:cNvCxnSpPr>
            <p:nvPr/>
          </p:nvCxnSpPr>
          <p:spPr>
            <a:xfrm>
              <a:off x="8329961" y="5988205"/>
              <a:ext cx="1605891" cy="1524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9935852" y="5818782"/>
              <a:ext cx="19419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&lt;class 'bool'&gt;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6190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B565F1-57D7-466F-8BF3-BD3E1478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Boolean Operators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D8D20-A76B-4C6B-831A-E4DC6E52C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39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(Boolean)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For bool variables </a:t>
            </a:r>
            <a:r>
              <a:rPr lang="en-US" sz="3600" b="1" dirty="0"/>
              <a:t>a </a:t>
            </a:r>
            <a:r>
              <a:rPr lang="en-US" sz="3600" dirty="0"/>
              <a:t>and </a:t>
            </a:r>
            <a:r>
              <a:rPr lang="en-US" sz="3600" b="1" dirty="0"/>
              <a:t>b</a:t>
            </a:r>
          </a:p>
          <a:p>
            <a:endParaRPr lang="en-US" sz="3600" b="1" dirty="0"/>
          </a:p>
          <a:p>
            <a:pPr lvl="1"/>
            <a:r>
              <a:rPr lang="en-US" sz="3200" b="1" dirty="0"/>
              <a:t>a and b </a:t>
            </a:r>
            <a:r>
              <a:rPr lang="en-US" sz="3200" dirty="0"/>
              <a:t>(True only when </a:t>
            </a:r>
            <a:r>
              <a:rPr lang="en-US" sz="3200" b="1" dirty="0"/>
              <a:t>a </a:t>
            </a:r>
            <a:r>
              <a:rPr lang="en-US" sz="3200" dirty="0"/>
              <a:t>and </a:t>
            </a:r>
            <a:r>
              <a:rPr lang="en-US" sz="3200" b="1" dirty="0"/>
              <a:t>b </a:t>
            </a:r>
            <a:r>
              <a:rPr lang="en-US" sz="3200" dirty="0"/>
              <a:t>are both True)</a:t>
            </a:r>
          </a:p>
          <a:p>
            <a:pPr lvl="1"/>
            <a:endParaRPr lang="en-US" sz="3200" dirty="0"/>
          </a:p>
          <a:p>
            <a:pPr lvl="1"/>
            <a:r>
              <a:rPr lang="en-US" sz="3200" b="1" dirty="0"/>
              <a:t>a or b </a:t>
            </a:r>
            <a:r>
              <a:rPr lang="en-US" sz="3200" dirty="0"/>
              <a:t>(False only when </a:t>
            </a:r>
            <a:r>
              <a:rPr lang="en-US" sz="3200" b="1" dirty="0"/>
              <a:t>a </a:t>
            </a:r>
            <a:r>
              <a:rPr lang="en-US" sz="3200" dirty="0"/>
              <a:t>and </a:t>
            </a:r>
            <a:r>
              <a:rPr lang="en-US" sz="3200" b="1" dirty="0"/>
              <a:t>b </a:t>
            </a:r>
            <a:r>
              <a:rPr lang="en-US" sz="3200" dirty="0"/>
              <a:t>are both False)</a:t>
            </a:r>
          </a:p>
          <a:p>
            <a:pPr lvl="1"/>
            <a:endParaRPr lang="en-US" sz="3200" dirty="0"/>
          </a:p>
          <a:p>
            <a:pPr lvl="1"/>
            <a:r>
              <a:rPr lang="en-US" sz="3200" b="1" dirty="0"/>
              <a:t>not a </a:t>
            </a:r>
            <a:r>
              <a:rPr lang="en-US" sz="3200" dirty="0"/>
              <a:t>(True only when </a:t>
            </a:r>
            <a:r>
              <a:rPr lang="en-US" sz="3200" b="1" dirty="0"/>
              <a:t>a </a:t>
            </a:r>
            <a:r>
              <a:rPr lang="en-US" sz="3200" dirty="0"/>
              <a:t>is False and vice versa)</a:t>
            </a:r>
          </a:p>
        </p:txBody>
      </p:sp>
    </p:spTree>
    <p:extLst>
      <p:ext uri="{BB962C8B-B14F-4D97-AF65-F5344CB8AC3E}">
        <p14:creationId xmlns:p14="http://schemas.microsoft.com/office/powerpoint/2010/main" val="1287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B565F1-57D7-466F-8BF3-BD3E14784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Precendence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D8D20-A76B-4C6B-831A-E4DC6E52CF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With relational and boolean operators</a:t>
            </a:r>
          </a:p>
        </p:txBody>
      </p:sp>
    </p:spTree>
    <p:extLst>
      <p:ext uri="{BB962C8B-B14F-4D97-AF65-F5344CB8AC3E}">
        <p14:creationId xmlns:p14="http://schemas.microsoft.com/office/powerpoint/2010/main" val="2146523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mple - Widescreen" id="{574B2FC3-2B42-0047-9AB7-67EFA8572FA1}" vid="{DA7D9E4C-DB24-2043-8D8E-DD81E63FCC87}"/>
    </a:ext>
  </a:extLst>
</a:theme>
</file>

<file path=ppt/theme/theme2.xml><?xml version="1.0" encoding="utf-8"?>
<a:theme xmlns:a="http://schemas.openxmlformats.org/drawingml/2006/main" name="1_Office Theme">
  <a:themeElements>
    <a:clrScheme name="UCalgary 2">
      <a:dk1>
        <a:srgbClr val="000000"/>
      </a:dk1>
      <a:lt1>
        <a:srgbClr val="FFFFFF"/>
      </a:lt1>
      <a:dk2>
        <a:srgbClr val="8C857B"/>
      </a:dk2>
      <a:lt2>
        <a:srgbClr val="C3BFB6"/>
      </a:lt2>
      <a:accent1>
        <a:srgbClr val="EE2C2A"/>
      </a:accent1>
      <a:accent2>
        <a:srgbClr val="FFA300"/>
      </a:accent2>
      <a:accent3>
        <a:srgbClr val="FF671F"/>
      </a:accent3>
      <a:accent4>
        <a:srgbClr val="46A67B"/>
      </a:accent4>
      <a:accent5>
        <a:srgbClr val="EC0971"/>
      </a:accent5>
      <a:accent6>
        <a:srgbClr val="9C0533"/>
      </a:accent6>
      <a:hlink>
        <a:srgbClr val="D6001C"/>
      </a:hlink>
      <a:folHlink>
        <a:srgbClr val="8C857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D735855909F14FB6250141B48BB436" ma:contentTypeVersion="0" ma:contentTypeDescription="Create a new document." ma:contentTypeScope="" ma:versionID="2668d068a3d15d27978d94907a5ce0c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167551-A149-4BA9-8A5D-26598435BE9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D0D9F6-CA9E-4BC3-8427-80211BF51C6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7EB53F2-F1EC-4153-845D-F99D9069D7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CPSC231-2ComputerScience</Template>
  <TotalTime>120</TotalTime>
  <Words>785</Words>
  <Application>Microsoft Office PowerPoint</Application>
  <PresentationFormat>Widescreen</PresentationFormat>
  <Paragraphs>355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Narrow</vt:lpstr>
      <vt:lpstr>Calibri</vt:lpstr>
      <vt:lpstr>Calibri Light</vt:lpstr>
      <vt:lpstr>Courier New</vt:lpstr>
      <vt:lpstr>Office Theme</vt:lpstr>
      <vt:lpstr>1_Office Theme</vt:lpstr>
      <vt:lpstr>Decisions: Boolean Logic</vt:lpstr>
      <vt:lpstr>Review</vt:lpstr>
      <vt:lpstr>Decision making</vt:lpstr>
      <vt:lpstr>Relational Operators</vt:lpstr>
      <vt:lpstr>Relational operators</vt:lpstr>
      <vt:lpstr>Boolean expression</vt:lpstr>
      <vt:lpstr>Boolean Operators</vt:lpstr>
      <vt:lpstr>Logical (Boolean) operators</vt:lpstr>
      <vt:lpstr>Precendence</vt:lpstr>
      <vt:lpstr>Update on precedence</vt:lpstr>
      <vt:lpstr>Truth Tables</vt:lpstr>
      <vt:lpstr>Truth Table for OR</vt:lpstr>
      <vt:lpstr>Truth Table for OR</vt:lpstr>
      <vt:lpstr>Truth Table for OR</vt:lpstr>
      <vt:lpstr>Truth Table for OR</vt:lpstr>
      <vt:lpstr>Truth Table for OR</vt:lpstr>
      <vt:lpstr>Logical expression</vt:lpstr>
      <vt:lpstr>Truth Tables</vt:lpstr>
      <vt:lpstr>Boolean Logic</vt:lpstr>
      <vt:lpstr>Boolean Logic</vt:lpstr>
      <vt:lpstr>Boolean Logic</vt:lpstr>
      <vt:lpstr>Boolean Logic</vt:lpstr>
      <vt:lpstr>Boolean Logic</vt:lpstr>
      <vt:lpstr>Onward to … if else statements.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Hudson</dc:creator>
  <cp:lastModifiedBy>Jonathan Hudson</cp:lastModifiedBy>
  <cp:revision>1</cp:revision>
  <dcterms:created xsi:type="dcterms:W3CDTF">2021-04-30T16:21:31Z</dcterms:created>
  <dcterms:modified xsi:type="dcterms:W3CDTF">2022-05-27T19:29:18Z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0x010100D3D735855909F14FB6250141B48BB436</vt:lpwstr>
  </property>
</Properties>
</file>