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62"/>
  </p:notesMasterIdLst>
  <p:sldIdLst>
    <p:sldId id="678" r:id="rId6"/>
    <p:sldId id="272" r:id="rId7"/>
    <p:sldId id="367" r:id="rId8"/>
    <p:sldId id="328" r:id="rId9"/>
    <p:sldId id="330" r:id="rId10"/>
    <p:sldId id="331" r:id="rId11"/>
    <p:sldId id="369" r:id="rId12"/>
    <p:sldId id="371" r:id="rId13"/>
    <p:sldId id="781" r:id="rId14"/>
    <p:sldId id="373" r:id="rId15"/>
    <p:sldId id="791" r:id="rId16"/>
    <p:sldId id="361" r:id="rId17"/>
    <p:sldId id="379" r:id="rId18"/>
    <p:sldId id="382" r:id="rId19"/>
    <p:sldId id="786" r:id="rId20"/>
    <p:sldId id="792" r:id="rId21"/>
    <p:sldId id="336" r:id="rId22"/>
    <p:sldId id="386" r:id="rId23"/>
    <p:sldId id="388" r:id="rId24"/>
    <p:sldId id="339" r:id="rId25"/>
    <p:sldId id="782" r:id="rId26"/>
    <p:sldId id="793" r:id="rId27"/>
    <p:sldId id="335" r:id="rId28"/>
    <p:sldId id="766" r:id="rId29"/>
    <p:sldId id="800" r:id="rId30"/>
    <p:sldId id="799" r:id="rId31"/>
    <p:sldId id="802" r:id="rId32"/>
    <p:sldId id="801" r:id="rId33"/>
    <p:sldId id="794" r:id="rId34"/>
    <p:sldId id="768" r:id="rId35"/>
    <p:sldId id="774" r:id="rId36"/>
    <p:sldId id="783" r:id="rId37"/>
    <p:sldId id="785" r:id="rId38"/>
    <p:sldId id="344" r:id="rId39"/>
    <p:sldId id="784" r:id="rId40"/>
    <p:sldId id="776" r:id="rId41"/>
    <p:sldId id="787" r:id="rId42"/>
    <p:sldId id="804" r:id="rId43"/>
    <p:sldId id="778" r:id="rId44"/>
    <p:sldId id="795" r:id="rId45"/>
    <p:sldId id="413" r:id="rId46"/>
    <p:sldId id="788" r:id="rId47"/>
    <p:sldId id="352" r:id="rId48"/>
    <p:sldId id="353" r:id="rId49"/>
    <p:sldId id="789" r:id="rId50"/>
    <p:sldId id="803" r:id="rId51"/>
    <p:sldId id="796" r:id="rId52"/>
    <p:sldId id="780" r:id="rId53"/>
    <p:sldId id="790" r:id="rId54"/>
    <p:sldId id="417" r:id="rId55"/>
    <p:sldId id="418" r:id="rId56"/>
    <p:sldId id="797" r:id="rId57"/>
    <p:sldId id="357" r:id="rId58"/>
    <p:sldId id="419" r:id="rId59"/>
    <p:sldId id="798" r:id="rId60"/>
    <p:sldId id="27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B914A-AD75-4736-AD14-F11C31F950AF}" v="147" dt="2023-01-24T23:02:4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7698"/>
  </p:normalViewPr>
  <p:slideViewPr>
    <p:cSldViewPr snapToGrid="0" snapToObjects="1">
      <p:cViewPr varScale="1">
        <p:scale>
          <a:sx n="117" d="100"/>
          <a:sy n="117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725B914A-AD75-4736-AD14-F11C31F950AF}"/>
    <pc:docChg chg="undo custSel modSld">
      <pc:chgData name="Jonathan Hudson" userId="f8f8b515-48f0-425a-9b2c-7a1cb9f57f80" providerId="ADAL" clId="{725B914A-AD75-4736-AD14-F11C31F950AF}" dt="2023-01-26T22:02:23.888" v="935" actId="20577"/>
      <pc:docMkLst>
        <pc:docMk/>
      </pc:docMkLst>
      <pc:sldChg chg="addSp delSp modSp mod">
        <pc:chgData name="Jonathan Hudson" userId="f8f8b515-48f0-425a-9b2c-7a1cb9f57f80" providerId="ADAL" clId="{725B914A-AD75-4736-AD14-F11C31F950AF}" dt="2023-01-24T21:28:30.379" v="51" actId="9405"/>
        <pc:sldMkLst>
          <pc:docMk/>
          <pc:sldMk cId="2270366068" sldId="330"/>
        </pc:sldMkLst>
        <pc:grpChg chg="mod">
          <ac:chgData name="Jonathan Hudson" userId="f8f8b515-48f0-425a-9b2c-7a1cb9f57f80" providerId="ADAL" clId="{725B914A-AD75-4736-AD14-F11C31F950AF}" dt="2023-01-24T21:28:29.870" v="50"/>
          <ac:grpSpMkLst>
            <pc:docMk/>
            <pc:sldMk cId="2270366068" sldId="330"/>
            <ac:grpSpMk id="6" creationId="{27F22BA0-EFA9-B6F2-AFDC-84CBD9E857D0}"/>
          </ac:grpSpMkLst>
        </pc:grpChg>
        <pc:inkChg chg="add del mod">
          <ac:chgData name="Jonathan Hudson" userId="f8f8b515-48f0-425a-9b2c-7a1cb9f57f80" providerId="ADAL" clId="{725B914A-AD75-4736-AD14-F11C31F950AF}" dt="2023-01-24T21:28:30.379" v="51" actId="9405"/>
          <ac:inkMkLst>
            <pc:docMk/>
            <pc:sldMk cId="2270366068" sldId="330"/>
            <ac:inkMk id="3" creationId="{CCF57BA3-22D4-2FC0-371C-3E54BD8286D3}"/>
          </ac:inkMkLst>
        </pc:inkChg>
        <pc:inkChg chg="add del mod">
          <ac:chgData name="Jonathan Hudson" userId="f8f8b515-48f0-425a-9b2c-7a1cb9f57f80" providerId="ADAL" clId="{725B914A-AD75-4736-AD14-F11C31F950AF}" dt="2023-01-24T21:28:29.870" v="50"/>
          <ac:inkMkLst>
            <pc:docMk/>
            <pc:sldMk cId="2270366068" sldId="330"/>
            <ac:inkMk id="4" creationId="{F8BBDDCB-0FFC-A05F-4F99-DBFB5C7C95A3}"/>
          </ac:inkMkLst>
        </pc:inkChg>
        <pc:inkChg chg="add del">
          <ac:chgData name="Jonathan Hudson" userId="f8f8b515-48f0-425a-9b2c-7a1cb9f57f80" providerId="ADAL" clId="{725B914A-AD75-4736-AD14-F11C31F950AF}" dt="2023-01-24T21:28:29.361" v="48" actId="9405"/>
          <ac:inkMkLst>
            <pc:docMk/>
            <pc:sldMk cId="2270366068" sldId="330"/>
            <ac:inkMk id="7" creationId="{23B94674-E8A2-142C-6F29-55569D29632D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36:00.812" v="910" actId="478"/>
        <pc:sldMkLst>
          <pc:docMk/>
          <pc:sldMk cId="2424250524" sldId="335"/>
        </pc:sldMkLst>
        <pc:grpChg chg="del mod">
          <ac:chgData name="Jonathan Hudson" userId="f8f8b515-48f0-425a-9b2c-7a1cb9f57f80" providerId="ADAL" clId="{725B914A-AD75-4736-AD14-F11C31F950AF}" dt="2023-01-24T23:36:00.812" v="910" actId="478"/>
          <ac:grpSpMkLst>
            <pc:docMk/>
            <pc:sldMk cId="2424250524" sldId="335"/>
            <ac:grpSpMk id="12" creationId="{DC4E3B93-8FD1-59D3-DCD5-C806594F2F06}"/>
          </ac:grpSpMkLst>
        </pc:grp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4" creationId="{CE16BBF5-F6B8-6228-A874-7C032002835F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5" creationId="{AE2A0636-191B-EA35-F95F-313008DD3182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6" creationId="{9C8112CE-BE10-7875-53C9-C09E8F0453A8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7" creationId="{0BC7445D-DB5D-8BB3-FF95-EA9045662DFB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8" creationId="{A245CE71-378A-9514-617D-A0784FEF9D9E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9" creationId="{6F90020E-03C2-ABFC-2CE1-EB04D12E4E1E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10" creationId="{DA194056-8E70-1360-8945-5B9AB00BDEB4}"/>
          </ac:inkMkLst>
        </pc:inkChg>
        <pc:inkChg chg="add mod">
          <ac:chgData name="Jonathan Hudson" userId="f8f8b515-48f0-425a-9b2c-7a1cb9f57f80" providerId="ADAL" clId="{725B914A-AD75-4736-AD14-F11C31F950AF}" dt="2023-01-24T22:05:00.902" v="656"/>
          <ac:inkMkLst>
            <pc:docMk/>
            <pc:sldMk cId="2424250524" sldId="335"/>
            <ac:inkMk id="11" creationId="{79CC4B15-8F9F-8D35-2AD7-6ADE400B6498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26:23.403" v="894" actId="478"/>
        <pc:sldMkLst>
          <pc:docMk/>
          <pc:sldMk cId="2741156592" sldId="336"/>
        </pc:sldMkLst>
        <pc:grpChg chg="del mod">
          <ac:chgData name="Jonathan Hudson" userId="f8f8b515-48f0-425a-9b2c-7a1cb9f57f80" providerId="ADAL" clId="{725B914A-AD75-4736-AD14-F11C31F950AF}" dt="2023-01-24T21:52:32" v="475"/>
          <ac:grpSpMkLst>
            <pc:docMk/>
            <pc:sldMk cId="2741156592" sldId="336"/>
            <ac:grpSpMk id="12" creationId="{90E35B21-4848-8871-EB68-354E8F2C4EAC}"/>
          </ac:grpSpMkLst>
        </pc:grpChg>
        <pc:grpChg chg="add del mod">
          <ac:chgData name="Jonathan Hudson" userId="f8f8b515-48f0-425a-9b2c-7a1cb9f57f80" providerId="ADAL" clId="{725B914A-AD75-4736-AD14-F11C31F950AF}" dt="2023-01-24T21:52:54.947" v="501"/>
          <ac:grpSpMkLst>
            <pc:docMk/>
            <pc:sldMk cId="2741156592" sldId="336"/>
            <ac:grpSpMk id="17" creationId="{9C1BFD9A-A988-CB3C-7CC9-9D4B541C6685}"/>
          </ac:grpSpMkLst>
        </pc:grpChg>
        <pc:grpChg chg="add del mod">
          <ac:chgData name="Jonathan Hudson" userId="f8f8b515-48f0-425a-9b2c-7a1cb9f57f80" providerId="ADAL" clId="{725B914A-AD75-4736-AD14-F11C31F950AF}" dt="2023-01-24T21:52:40.824" v="489"/>
          <ac:grpSpMkLst>
            <pc:docMk/>
            <pc:sldMk cId="2741156592" sldId="336"/>
            <ac:grpSpMk id="25" creationId="{CCD78133-218A-3A39-E3FC-7C1CB7767B20}"/>
          </ac:grpSpMkLst>
        </pc:grpChg>
        <pc:grpChg chg="mod">
          <ac:chgData name="Jonathan Hudson" userId="f8f8b515-48f0-425a-9b2c-7a1cb9f57f80" providerId="ADAL" clId="{725B914A-AD75-4736-AD14-F11C31F950AF}" dt="2023-01-24T21:52:40.610" v="487"/>
          <ac:grpSpMkLst>
            <pc:docMk/>
            <pc:sldMk cId="2741156592" sldId="336"/>
            <ac:grpSpMk id="27" creationId="{C5D2E251-2084-F04F-730A-C6D015B11A1C}"/>
          </ac:grpSpMkLst>
        </pc:grpChg>
        <pc:grpChg chg="mod">
          <ac:chgData name="Jonathan Hudson" userId="f8f8b515-48f0-425a-9b2c-7a1cb9f57f80" providerId="ADAL" clId="{725B914A-AD75-4736-AD14-F11C31F950AF}" dt="2023-01-24T21:52:50.545" v="497"/>
          <ac:grpSpMkLst>
            <pc:docMk/>
            <pc:sldMk cId="2741156592" sldId="336"/>
            <ac:grpSpMk id="29" creationId="{9FBC97E6-D5D2-2DDB-56B7-6DB9384A450E}"/>
          </ac:grpSpMkLst>
        </pc:grpChg>
        <pc:grpChg chg="del mod">
          <ac:chgData name="Jonathan Hudson" userId="f8f8b515-48f0-425a-9b2c-7a1cb9f57f80" providerId="ADAL" clId="{725B914A-AD75-4736-AD14-F11C31F950AF}" dt="2023-01-24T23:26:05.140" v="883" actId="478"/>
          <ac:grpSpMkLst>
            <pc:docMk/>
            <pc:sldMk cId="2741156592" sldId="336"/>
            <ac:grpSpMk id="34" creationId="{C4745C31-71DE-4730-46BC-10AC10502D74}"/>
          </ac:grpSpMkLst>
        </pc:grpChg>
        <pc:grpChg chg="del mod">
          <ac:chgData name="Jonathan Hudson" userId="f8f8b515-48f0-425a-9b2c-7a1cb9f57f80" providerId="ADAL" clId="{725B914A-AD75-4736-AD14-F11C31F950AF}" dt="2023-01-24T23:26:19.032" v="890" actId="478"/>
          <ac:grpSpMkLst>
            <pc:docMk/>
            <pc:sldMk cId="2741156592" sldId="336"/>
            <ac:grpSpMk id="37" creationId="{799004C1-CC16-8139-7565-E3E2D147D5CE}"/>
          </ac:grpSpMkLst>
        </pc:grpChg>
        <pc:grpChg chg="add del mod">
          <ac:chgData name="Jonathan Hudson" userId="f8f8b515-48f0-425a-9b2c-7a1cb9f57f80" providerId="ADAL" clId="{725B914A-AD75-4736-AD14-F11C31F950AF}" dt="2023-01-24T23:26:06.480" v="884" actId="478"/>
          <ac:grpSpMkLst>
            <pc:docMk/>
            <pc:sldMk cId="2741156592" sldId="336"/>
            <ac:grpSpMk id="53" creationId="{127A77C1-409B-E454-FAB3-A14B4C5B026E}"/>
          </ac:grpSpMkLst>
        </pc:grpChg>
        <pc:grpChg chg="add del mod">
          <ac:chgData name="Jonathan Hudson" userId="f8f8b515-48f0-425a-9b2c-7a1cb9f57f80" providerId="ADAL" clId="{725B914A-AD75-4736-AD14-F11C31F950AF}" dt="2023-01-24T21:53:24.644" v="542"/>
          <ac:grpSpMkLst>
            <pc:docMk/>
            <pc:sldMk cId="2741156592" sldId="336"/>
            <ac:grpSpMk id="57" creationId="{2C7FBD7E-02FB-2435-37A3-180EBF84B63D}"/>
          </ac:grpSpMkLst>
        </pc:grpChg>
        <pc:grpChg chg="add del mod">
          <ac:chgData name="Jonathan Hudson" userId="f8f8b515-48f0-425a-9b2c-7a1cb9f57f80" providerId="ADAL" clId="{725B914A-AD75-4736-AD14-F11C31F950AF}" dt="2023-01-24T21:53:22.852" v="537"/>
          <ac:grpSpMkLst>
            <pc:docMk/>
            <pc:sldMk cId="2741156592" sldId="336"/>
            <ac:grpSpMk id="62" creationId="{D635CDCD-AFB1-4966-93F0-B51368493022}"/>
          </ac:grpSpMkLst>
        </pc:grpChg>
        <pc:grpChg chg="mod">
          <ac:chgData name="Jonathan Hudson" userId="f8f8b515-48f0-425a-9b2c-7a1cb9f57f80" providerId="ADAL" clId="{725B914A-AD75-4736-AD14-F11C31F950AF}" dt="2023-01-24T21:53:22.220" v="534"/>
          <ac:grpSpMkLst>
            <pc:docMk/>
            <pc:sldMk cId="2741156592" sldId="336"/>
            <ac:grpSpMk id="65" creationId="{CCFA500C-4CEA-BE09-198E-6930640A2B8C}"/>
          </ac:grpSpMkLst>
        </pc:grpChg>
        <pc:grpChg chg="del mod">
          <ac:chgData name="Jonathan Hudson" userId="f8f8b515-48f0-425a-9b2c-7a1cb9f57f80" providerId="ADAL" clId="{725B914A-AD75-4736-AD14-F11C31F950AF}" dt="2023-01-24T23:26:08.621" v="885" actId="478"/>
          <ac:grpSpMkLst>
            <pc:docMk/>
            <pc:sldMk cId="2741156592" sldId="336"/>
            <ac:grpSpMk id="75" creationId="{C4E0EF63-53D7-72E8-62B1-6731A8522163}"/>
          </ac:grpSpMkLst>
        </pc:grpChg>
        <pc:grpChg chg="del mod">
          <ac:chgData name="Jonathan Hudson" userId="f8f8b515-48f0-425a-9b2c-7a1cb9f57f80" providerId="ADAL" clId="{725B914A-AD75-4736-AD14-F11C31F950AF}" dt="2023-01-24T23:26:09.940" v="886" actId="478"/>
          <ac:grpSpMkLst>
            <pc:docMk/>
            <pc:sldMk cId="2741156592" sldId="336"/>
            <ac:grpSpMk id="78" creationId="{01788431-2771-897A-8D79-61080E4F47ED}"/>
          </ac:grpSpMkLst>
        </pc:grpChg>
        <pc:grpChg chg="del mod">
          <ac:chgData name="Jonathan Hudson" userId="f8f8b515-48f0-425a-9b2c-7a1cb9f57f80" providerId="ADAL" clId="{725B914A-AD75-4736-AD14-F11C31F950AF}" dt="2023-01-24T23:26:11.402" v="887" actId="478"/>
          <ac:grpSpMkLst>
            <pc:docMk/>
            <pc:sldMk cId="2741156592" sldId="336"/>
            <ac:grpSpMk id="81" creationId="{B7C3942A-DA1B-6888-5581-9FB31C140596}"/>
          </ac:grpSpMkLst>
        </pc:grpChg>
        <pc:grpChg chg="del mod">
          <ac:chgData name="Jonathan Hudson" userId="f8f8b515-48f0-425a-9b2c-7a1cb9f57f80" providerId="ADAL" clId="{725B914A-AD75-4736-AD14-F11C31F950AF}" dt="2023-01-24T23:26:15.541" v="888" actId="478"/>
          <ac:grpSpMkLst>
            <pc:docMk/>
            <pc:sldMk cId="2741156592" sldId="336"/>
            <ac:grpSpMk id="94" creationId="{EB0E4B6E-D245-735E-9EFA-C099C0257C90}"/>
          </ac:grpSpMkLst>
        </pc:grpChg>
        <pc:grpChg chg="del mod">
          <ac:chgData name="Jonathan Hudson" userId="f8f8b515-48f0-425a-9b2c-7a1cb9f57f80" providerId="ADAL" clId="{725B914A-AD75-4736-AD14-F11C31F950AF}" dt="2023-01-24T21:54:17.139" v="582"/>
          <ac:grpSpMkLst>
            <pc:docMk/>
            <pc:sldMk cId="2741156592" sldId="336"/>
            <ac:grpSpMk id="97" creationId="{C53390A9-32DC-3FEB-9044-5D6E5E54B168}"/>
          </ac:grpSpMkLst>
        </pc:grpChg>
        <pc:grpChg chg="del mod">
          <ac:chgData name="Jonathan Hudson" userId="f8f8b515-48f0-425a-9b2c-7a1cb9f57f80" providerId="ADAL" clId="{725B914A-AD75-4736-AD14-F11C31F950AF}" dt="2023-01-24T23:26:17.204" v="889" actId="478"/>
          <ac:grpSpMkLst>
            <pc:docMk/>
            <pc:sldMk cId="2741156592" sldId="336"/>
            <ac:grpSpMk id="101" creationId="{B4B19DD4-FEA3-9D18-D23E-37E1781E7AB8}"/>
          </ac:grpSpMkLst>
        </pc:grpChg>
        <pc:inkChg chg="add del">
          <ac:chgData name="Jonathan Hudson" userId="f8f8b515-48f0-425a-9b2c-7a1cb9f57f80" providerId="ADAL" clId="{725B914A-AD75-4736-AD14-F11C31F950AF}" dt="2023-01-24T23:26:20.011" v="891" actId="478"/>
          <ac:inkMkLst>
            <pc:docMk/>
            <pc:sldMk cId="2741156592" sldId="336"/>
            <ac:inkMk id="4" creationId="{F8E4461F-F78B-F2E0-FF64-D376F1540BFF}"/>
          </ac:inkMkLst>
        </pc:inkChg>
        <pc:inkChg chg="add del">
          <ac:chgData name="Jonathan Hudson" userId="f8f8b515-48f0-425a-9b2c-7a1cb9f57f80" providerId="ADAL" clId="{725B914A-AD75-4736-AD14-F11C31F950AF}" dt="2023-01-24T23:26:21.435" v="892" actId="478"/>
          <ac:inkMkLst>
            <pc:docMk/>
            <pc:sldMk cId="2741156592" sldId="336"/>
            <ac:inkMk id="5" creationId="{2BF5C5C4-7746-0A18-C709-82A65B34BCC3}"/>
          </ac:inkMkLst>
        </pc:inkChg>
        <pc:inkChg chg="add del">
          <ac:chgData name="Jonathan Hudson" userId="f8f8b515-48f0-425a-9b2c-7a1cb9f57f80" providerId="ADAL" clId="{725B914A-AD75-4736-AD14-F11C31F950AF}" dt="2023-01-24T23:26:22.570" v="893" actId="478"/>
          <ac:inkMkLst>
            <pc:docMk/>
            <pc:sldMk cId="2741156592" sldId="336"/>
            <ac:inkMk id="6" creationId="{82CF83F9-CFB6-9B93-C4E7-9F202E887278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7" creationId="{4E33121A-8B0F-E0F1-B8BB-C721C4038130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8" creationId="{E201A0BB-50FA-4E1C-B988-5324E0C94EFB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9" creationId="{EFB3B861-FD28-0924-62B0-95DCB7EEA655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0" creationId="{AFEB1E39-DE98-730D-69E7-F2B1B5607AF0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1" creationId="{BD82F75F-A458-F118-8F2B-1B9119BDF1FA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3" creationId="{A2D7BBF8-B1CA-009E-8F22-33F8618AFBA2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4" creationId="{52E850C0-08DB-9D94-91B9-A09535D8ABBF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5" creationId="{519BC61F-BBE8-0F9F-CE92-9ED6A2841C2B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6" creationId="{1A21EC02-0E0E-6176-9FA7-8F860E34FB60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8" creationId="{B0321D0F-4342-4BDB-5738-C2BF3EDE447C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19" creationId="{B56D1FB2-47C4-5BE7-1784-DF2E0B880C2C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20" creationId="{7D7D00B3-322B-BAB9-C0DA-D5D60B77350C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21" creationId="{144E0A41-F953-AFDD-8039-6EFC46C8F777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22" creationId="{731CE594-1473-268C-D15A-70558C823469}"/>
          </ac:inkMkLst>
        </pc:inkChg>
        <pc:inkChg chg="add del mod">
          <ac:chgData name="Jonathan Hudson" userId="f8f8b515-48f0-425a-9b2c-7a1cb9f57f80" providerId="ADAL" clId="{725B914A-AD75-4736-AD14-F11C31F950AF}" dt="2023-01-24T21:52:51.055" v="498" actId="9405"/>
          <ac:inkMkLst>
            <pc:docMk/>
            <pc:sldMk cId="2741156592" sldId="336"/>
            <ac:inkMk id="23" creationId="{68592393-2CB5-F9B0-0D69-C1CDE3DE3052}"/>
          </ac:inkMkLst>
        </pc:inkChg>
        <pc:inkChg chg="add del mod">
          <ac:chgData name="Jonathan Hudson" userId="f8f8b515-48f0-425a-9b2c-7a1cb9f57f80" providerId="ADAL" clId="{725B914A-AD75-4736-AD14-F11C31F950AF}" dt="2023-01-24T21:52:40.824" v="489"/>
          <ac:inkMkLst>
            <pc:docMk/>
            <pc:sldMk cId="2741156592" sldId="336"/>
            <ac:inkMk id="24" creationId="{F0E40B54-A7A2-5741-5EF9-723A005DB5AA}"/>
          </ac:inkMkLst>
        </pc:inkChg>
        <pc:inkChg chg="add del mod">
          <ac:chgData name="Jonathan Hudson" userId="f8f8b515-48f0-425a-9b2c-7a1cb9f57f80" providerId="ADAL" clId="{725B914A-AD75-4736-AD14-F11C31F950AF}" dt="2023-01-24T21:52:40.610" v="487"/>
          <ac:inkMkLst>
            <pc:docMk/>
            <pc:sldMk cId="2741156592" sldId="336"/>
            <ac:inkMk id="26" creationId="{B57C29EF-E488-8886-771A-38A018D861D9}"/>
          </ac:inkMkLst>
        </pc:inkChg>
        <pc:inkChg chg="add del mod">
          <ac:chgData name="Jonathan Hudson" userId="f8f8b515-48f0-425a-9b2c-7a1cb9f57f80" providerId="ADAL" clId="{725B914A-AD75-4736-AD14-F11C31F950AF}" dt="2023-01-24T21:52:50.545" v="497"/>
          <ac:inkMkLst>
            <pc:docMk/>
            <pc:sldMk cId="2741156592" sldId="336"/>
            <ac:inkMk id="28" creationId="{E6099D8E-8757-717F-72A9-4E046B73E905}"/>
          </ac:inkMkLst>
        </pc:inkChg>
        <pc:inkChg chg="add del">
          <ac:chgData name="Jonathan Hudson" userId="f8f8b515-48f0-425a-9b2c-7a1cb9f57f80" providerId="ADAL" clId="{725B914A-AD75-4736-AD14-F11C31F950AF}" dt="2023-01-24T21:52:47.523" v="493" actId="9405"/>
          <ac:inkMkLst>
            <pc:docMk/>
            <pc:sldMk cId="2741156592" sldId="336"/>
            <ac:inkMk id="30" creationId="{B7DB7408-BDB4-8EF1-0DA1-EA38A8EDAAEC}"/>
          </ac:inkMkLst>
        </pc:inkChg>
        <pc:inkChg chg="add del">
          <ac:chgData name="Jonathan Hudson" userId="f8f8b515-48f0-425a-9b2c-7a1cb9f57f80" providerId="ADAL" clId="{725B914A-AD75-4736-AD14-F11C31F950AF}" dt="2023-01-24T21:52:50.057" v="495" actId="9405"/>
          <ac:inkMkLst>
            <pc:docMk/>
            <pc:sldMk cId="2741156592" sldId="336"/>
            <ac:inkMk id="31" creationId="{15707601-35FD-E7C1-F896-3C267D6FC346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32" creationId="{5BC04A05-96A8-7A3F-4103-E5739CFD1CF9}"/>
          </ac:inkMkLst>
        </pc:inkChg>
        <pc:inkChg chg="add mod">
          <ac:chgData name="Jonathan Hudson" userId="f8f8b515-48f0-425a-9b2c-7a1cb9f57f80" providerId="ADAL" clId="{725B914A-AD75-4736-AD14-F11C31F950AF}" dt="2023-01-24T21:52:54.947" v="501"/>
          <ac:inkMkLst>
            <pc:docMk/>
            <pc:sldMk cId="2741156592" sldId="336"/>
            <ac:inkMk id="33" creationId="{12F9BDF1-CF96-44F7-F7A3-DF52052BF6B8}"/>
          </ac:inkMkLst>
        </pc:inkChg>
        <pc:inkChg chg="add mod">
          <ac:chgData name="Jonathan Hudson" userId="f8f8b515-48f0-425a-9b2c-7a1cb9f57f80" providerId="ADAL" clId="{725B914A-AD75-4736-AD14-F11C31F950AF}" dt="2023-01-24T21:52:59.243" v="504"/>
          <ac:inkMkLst>
            <pc:docMk/>
            <pc:sldMk cId="2741156592" sldId="336"/>
            <ac:inkMk id="35" creationId="{C22886D7-EE0F-4659-92A4-52C1DF6D7853}"/>
          </ac:inkMkLst>
        </pc:inkChg>
        <pc:inkChg chg="add mod">
          <ac:chgData name="Jonathan Hudson" userId="f8f8b515-48f0-425a-9b2c-7a1cb9f57f80" providerId="ADAL" clId="{725B914A-AD75-4736-AD14-F11C31F950AF}" dt="2023-01-24T21:52:59.243" v="504"/>
          <ac:inkMkLst>
            <pc:docMk/>
            <pc:sldMk cId="2741156592" sldId="336"/>
            <ac:inkMk id="36" creationId="{4325B73B-EDDB-93FD-A5A6-07C139BE159F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38" creationId="{ABB7DFE4-E14C-E5B9-74C0-3D22301EC220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39" creationId="{D16CA865-F974-8A45-73C0-411C030F547B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0" creationId="{D5D75359-5D0E-2E86-63EA-4979AB576502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1" creationId="{6D2608CC-FDA0-7298-B3CB-AD5F617D6D3D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2" creationId="{9F53EA18-A936-F28A-C547-8E823E18A76F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3" creationId="{003C66BA-A279-A39F-992D-E1E02CBFA066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4" creationId="{9FB0F4EA-67E9-77F9-C3DF-CE9F65C8E2D8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5" creationId="{F69A5F51-F01A-1B77-E7B0-1320477329ED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6" creationId="{FE0E86D0-95AE-583D-68EA-7C2A7B70A7A5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7" creationId="{66AAAC4A-1E15-CADA-B3EF-0B040AD26BF5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8" creationId="{CFBD8DF6-E74F-6B9D-1677-8431567AC519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49" creationId="{52222F85-9212-6E65-E30B-C8971AC242BB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50" creationId="{BDE8F80C-D69F-6648-8C9C-D7F5C5D1E80C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51" creationId="{D95735B5-4E9B-F59A-2F12-A0BDE0AE0C5C}"/>
          </ac:inkMkLst>
        </pc:inkChg>
        <pc:inkChg chg="add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52" creationId="{E74BFB7A-4985-B432-50EC-F596B64F284B}"/>
          </ac:inkMkLst>
        </pc:inkChg>
        <pc:inkChg chg="add del mod">
          <ac:chgData name="Jonathan Hudson" userId="f8f8b515-48f0-425a-9b2c-7a1cb9f57f80" providerId="ADAL" clId="{725B914A-AD75-4736-AD14-F11C31F950AF}" dt="2023-01-24T21:53:25.657" v="544" actId="9405"/>
          <ac:inkMkLst>
            <pc:docMk/>
            <pc:sldMk cId="2741156592" sldId="336"/>
            <ac:inkMk id="54" creationId="{9A291FC4-D68B-D7A6-CF91-38EE3494329B}"/>
          </ac:inkMkLst>
        </pc:inkChg>
        <pc:inkChg chg="add del mod">
          <ac:chgData name="Jonathan Hudson" userId="f8f8b515-48f0-425a-9b2c-7a1cb9f57f80" providerId="ADAL" clId="{725B914A-AD75-4736-AD14-F11C31F950AF}" dt="2023-01-24T21:53:25.089" v="543" actId="9405"/>
          <ac:inkMkLst>
            <pc:docMk/>
            <pc:sldMk cId="2741156592" sldId="336"/>
            <ac:inkMk id="55" creationId="{46CB7175-B53A-7E4F-2E2C-CDD2E7A169C5}"/>
          </ac:inkMkLst>
        </pc:inkChg>
        <pc:inkChg chg="add del mod">
          <ac:chgData name="Jonathan Hudson" userId="f8f8b515-48f0-425a-9b2c-7a1cb9f57f80" providerId="ADAL" clId="{725B914A-AD75-4736-AD14-F11C31F950AF}" dt="2023-01-24T21:53:24.644" v="542"/>
          <ac:inkMkLst>
            <pc:docMk/>
            <pc:sldMk cId="2741156592" sldId="336"/>
            <ac:inkMk id="56" creationId="{191F71F5-F9F3-D6A9-F4C2-E8EEBE5B74A7}"/>
          </ac:inkMkLst>
        </pc:inkChg>
        <pc:inkChg chg="add del mod">
          <ac:chgData name="Jonathan Hudson" userId="f8f8b515-48f0-425a-9b2c-7a1cb9f57f80" providerId="ADAL" clId="{725B914A-AD75-4736-AD14-F11C31F950AF}" dt="2023-01-24T21:53:24.295" v="540" actId="9405"/>
          <ac:inkMkLst>
            <pc:docMk/>
            <pc:sldMk cId="2741156592" sldId="336"/>
            <ac:inkMk id="58" creationId="{FE77C26C-1876-D325-C88D-8DA16954A33D}"/>
          </ac:inkMkLst>
        </pc:inkChg>
        <pc:inkChg chg="add del mod">
          <ac:chgData name="Jonathan Hudson" userId="f8f8b515-48f0-425a-9b2c-7a1cb9f57f80" providerId="ADAL" clId="{725B914A-AD75-4736-AD14-F11C31F950AF}" dt="2023-01-24T21:53:23.819" v="539" actId="9405"/>
          <ac:inkMkLst>
            <pc:docMk/>
            <pc:sldMk cId="2741156592" sldId="336"/>
            <ac:inkMk id="59" creationId="{C000FC98-93D0-78A7-DB29-387758EE5284}"/>
          </ac:inkMkLst>
        </pc:inkChg>
        <pc:inkChg chg="add del mod">
          <ac:chgData name="Jonathan Hudson" userId="f8f8b515-48f0-425a-9b2c-7a1cb9f57f80" providerId="ADAL" clId="{725B914A-AD75-4736-AD14-F11C31F950AF}" dt="2023-01-24T21:53:23.233" v="538" actId="9405"/>
          <ac:inkMkLst>
            <pc:docMk/>
            <pc:sldMk cId="2741156592" sldId="336"/>
            <ac:inkMk id="60" creationId="{8A16A9E3-F42A-AD3E-8700-64688D73BDC4}"/>
          </ac:inkMkLst>
        </pc:inkChg>
        <pc:inkChg chg="add del mod">
          <ac:chgData name="Jonathan Hudson" userId="f8f8b515-48f0-425a-9b2c-7a1cb9f57f80" providerId="ADAL" clId="{725B914A-AD75-4736-AD14-F11C31F950AF}" dt="2023-01-24T21:53:22.852" v="537"/>
          <ac:inkMkLst>
            <pc:docMk/>
            <pc:sldMk cId="2741156592" sldId="336"/>
            <ac:inkMk id="61" creationId="{FFC04649-E1A9-D462-C25E-5D12BA9CCABB}"/>
          </ac:inkMkLst>
        </pc:inkChg>
        <pc:inkChg chg="add del mod">
          <ac:chgData name="Jonathan Hudson" userId="f8f8b515-48f0-425a-9b2c-7a1cb9f57f80" providerId="ADAL" clId="{725B914A-AD75-4736-AD14-F11C31F950AF}" dt="2023-01-24T21:53:22.479" v="535" actId="9405"/>
          <ac:inkMkLst>
            <pc:docMk/>
            <pc:sldMk cId="2741156592" sldId="336"/>
            <ac:inkMk id="63" creationId="{6808F3A8-5BA9-B390-6C16-5CB900F421FD}"/>
          </ac:inkMkLst>
        </pc:inkChg>
        <pc:inkChg chg="add del mod">
          <ac:chgData name="Jonathan Hudson" userId="f8f8b515-48f0-425a-9b2c-7a1cb9f57f80" providerId="ADAL" clId="{725B914A-AD75-4736-AD14-F11C31F950AF}" dt="2023-01-24T21:53:22.220" v="534"/>
          <ac:inkMkLst>
            <pc:docMk/>
            <pc:sldMk cId="2741156592" sldId="336"/>
            <ac:inkMk id="64" creationId="{A5784AE8-D770-C5E4-9CAE-0883B8C327B2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66" creationId="{A884E6AD-E217-35E7-ECA8-78B15F6B0CA2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67" creationId="{C3686B05-A6B2-07C3-B749-1B2B84357F18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68" creationId="{64E62E9E-1740-41FA-AD86-A8D79C123BD9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69" creationId="{B8A4A4C1-B7D2-F8FC-40F7-AD71FB81FBA9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70" creationId="{A381019E-3430-4C81-9558-40444B024650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71" creationId="{9A5BD835-39C4-92CE-2C05-1E084734A831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72" creationId="{F0F09237-F2E5-67EB-EA8E-6E44DD89F3C6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73" creationId="{72F65BB1-3A70-C7F7-C256-1D69C252BDFD}"/>
          </ac:inkMkLst>
        </pc:inkChg>
        <pc:inkChg chg="add mod">
          <ac:chgData name="Jonathan Hudson" userId="f8f8b515-48f0-425a-9b2c-7a1cb9f57f80" providerId="ADAL" clId="{725B914A-AD75-4736-AD14-F11C31F950AF}" dt="2023-01-24T21:53:33.446" v="554"/>
          <ac:inkMkLst>
            <pc:docMk/>
            <pc:sldMk cId="2741156592" sldId="336"/>
            <ac:inkMk id="74" creationId="{ACBA1E03-7A3F-D557-D4FE-8717806643E9}"/>
          </ac:inkMkLst>
        </pc:inkChg>
        <pc:inkChg chg="add mod">
          <ac:chgData name="Jonathan Hudson" userId="f8f8b515-48f0-425a-9b2c-7a1cb9f57f80" providerId="ADAL" clId="{725B914A-AD75-4736-AD14-F11C31F950AF}" dt="2023-01-24T21:53:37.833" v="557"/>
          <ac:inkMkLst>
            <pc:docMk/>
            <pc:sldMk cId="2741156592" sldId="336"/>
            <ac:inkMk id="76" creationId="{F1F50C07-8F34-D4D0-3777-065D612A5490}"/>
          </ac:inkMkLst>
        </pc:inkChg>
        <pc:inkChg chg="add mod">
          <ac:chgData name="Jonathan Hudson" userId="f8f8b515-48f0-425a-9b2c-7a1cb9f57f80" providerId="ADAL" clId="{725B914A-AD75-4736-AD14-F11C31F950AF}" dt="2023-01-24T21:53:37.833" v="557"/>
          <ac:inkMkLst>
            <pc:docMk/>
            <pc:sldMk cId="2741156592" sldId="336"/>
            <ac:inkMk id="77" creationId="{045996DC-BE01-BAC5-D803-0B7B59AF81EE}"/>
          </ac:inkMkLst>
        </pc:inkChg>
        <pc:inkChg chg="add mod">
          <ac:chgData name="Jonathan Hudson" userId="f8f8b515-48f0-425a-9b2c-7a1cb9f57f80" providerId="ADAL" clId="{725B914A-AD75-4736-AD14-F11C31F950AF}" dt="2023-01-24T21:53:41.830" v="560"/>
          <ac:inkMkLst>
            <pc:docMk/>
            <pc:sldMk cId="2741156592" sldId="336"/>
            <ac:inkMk id="79" creationId="{91E62E69-1990-41F1-D742-36644617C9D1}"/>
          </ac:inkMkLst>
        </pc:inkChg>
        <pc:inkChg chg="add mod">
          <ac:chgData name="Jonathan Hudson" userId="f8f8b515-48f0-425a-9b2c-7a1cb9f57f80" providerId="ADAL" clId="{725B914A-AD75-4736-AD14-F11C31F950AF}" dt="2023-01-24T21:53:41.830" v="560"/>
          <ac:inkMkLst>
            <pc:docMk/>
            <pc:sldMk cId="2741156592" sldId="336"/>
            <ac:inkMk id="80" creationId="{841A41F0-ECE8-037C-7475-95DBFB1F6FF3}"/>
          </ac:inkMkLst>
        </pc:inkChg>
        <pc:inkChg chg="add del">
          <ac:chgData name="Jonathan Hudson" userId="f8f8b515-48f0-425a-9b2c-7a1cb9f57f80" providerId="ADAL" clId="{725B914A-AD75-4736-AD14-F11C31F950AF}" dt="2023-01-24T21:53:50.261" v="564" actId="9405"/>
          <ac:inkMkLst>
            <pc:docMk/>
            <pc:sldMk cId="2741156592" sldId="336"/>
            <ac:inkMk id="82" creationId="{F25C3BFB-58BA-215A-A9D3-E5EF09D2D2EF}"/>
          </ac:inkMkLst>
        </pc:inkChg>
        <pc:inkChg chg="add del">
          <ac:chgData name="Jonathan Hudson" userId="f8f8b515-48f0-425a-9b2c-7a1cb9f57f80" providerId="ADAL" clId="{725B914A-AD75-4736-AD14-F11C31F950AF}" dt="2023-01-24T21:53:48.881" v="563" actId="9405"/>
          <ac:inkMkLst>
            <pc:docMk/>
            <pc:sldMk cId="2741156592" sldId="336"/>
            <ac:inkMk id="83" creationId="{9FDB11E8-8E8A-F9DD-BBB0-B8BFD633B1B1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84" creationId="{3C5DC3D4-691B-CC8F-6D5A-7A7D46882539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85" creationId="{478174F2-F398-A96D-F698-371D38827A2F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86" creationId="{50D0D3C4-F0B3-2CE6-7ABD-6DF2EF067246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87" creationId="{78A98B60-FDF2-024F-94D4-28F50EB91EBB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88" creationId="{D17F2BA7-2B6B-BC9B-8082-814794585963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89" creationId="{15832C93-2B42-827E-9BC9-E85476E18726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90" creationId="{5EF4DF54-E026-AED5-40AD-458224E2848A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91" creationId="{93E4C5A5-0203-EE11-0CC4-7288026711D0}"/>
          </ac:inkMkLst>
        </pc:inkChg>
        <pc:inkChg chg="add mod">
          <ac:chgData name="Jonathan Hudson" userId="f8f8b515-48f0-425a-9b2c-7a1cb9f57f80" providerId="ADAL" clId="{725B914A-AD75-4736-AD14-F11C31F950AF}" dt="2023-01-24T21:54:02.339" v="575"/>
          <ac:inkMkLst>
            <pc:docMk/>
            <pc:sldMk cId="2741156592" sldId="336"/>
            <ac:inkMk id="92" creationId="{2DEB261B-2B95-5081-4AD5-AAF446B85AA8}"/>
          </ac:inkMkLst>
        </pc:inkChg>
        <pc:inkChg chg="add del">
          <ac:chgData name="Jonathan Hudson" userId="f8f8b515-48f0-425a-9b2c-7a1cb9f57f80" providerId="ADAL" clId="{725B914A-AD75-4736-AD14-F11C31F950AF}" dt="2023-01-24T23:26:23.403" v="894" actId="478"/>
          <ac:inkMkLst>
            <pc:docMk/>
            <pc:sldMk cId="2741156592" sldId="336"/>
            <ac:inkMk id="93" creationId="{C1D35359-F5D6-7362-4F52-874A998594FB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95" creationId="{91AA4AC4-BE73-4DDC-9792-95417ABD7367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96" creationId="{2E318BED-D8F3-CC44-CDC0-F0201B6CC0CB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98" creationId="{A26E2F5F-7A19-FD36-EC2D-509FD8D51EA5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99" creationId="{F82E2348-A27B-D0BE-624C-EE0D274489EE}"/>
          </ac:inkMkLst>
        </pc:inkChg>
        <pc:inkChg chg="add mod">
          <ac:chgData name="Jonathan Hudson" userId="f8f8b515-48f0-425a-9b2c-7a1cb9f57f80" providerId="ADAL" clId="{725B914A-AD75-4736-AD14-F11C31F950AF}" dt="2023-01-24T21:54:17.139" v="582"/>
          <ac:inkMkLst>
            <pc:docMk/>
            <pc:sldMk cId="2741156592" sldId="336"/>
            <ac:inkMk id="100" creationId="{90D6E8A7-1E43-4850-DA3E-691275D9BEAB}"/>
          </ac:inkMkLst>
        </pc:inkChg>
        <pc:inkChg chg="add">
          <ac:chgData name="Jonathan Hudson" userId="f8f8b515-48f0-425a-9b2c-7a1cb9f57f80" providerId="ADAL" clId="{725B914A-AD75-4736-AD14-F11C31F950AF}" dt="2023-01-24T21:54:17.378" v="583" actId="9405"/>
          <ac:inkMkLst>
            <pc:docMk/>
            <pc:sldMk cId="2741156592" sldId="336"/>
            <ac:inkMk id="102" creationId="{2A76230D-B03E-9FBB-AB3A-E1CB8D63D423}"/>
          </ac:inkMkLst>
        </pc:inkChg>
        <pc:inkChg chg="add del">
          <ac:chgData name="Jonathan Hudson" userId="f8f8b515-48f0-425a-9b2c-7a1cb9f57f80" providerId="ADAL" clId="{725B914A-AD75-4736-AD14-F11C31F950AF}" dt="2023-01-24T21:54:18.876" v="585"/>
          <ac:inkMkLst>
            <pc:docMk/>
            <pc:sldMk cId="2741156592" sldId="336"/>
            <ac:inkMk id="103" creationId="{A4F41D70-0E3C-8050-0524-5109ADF46239}"/>
          </ac:inkMkLst>
        </pc:inkChg>
        <pc:inkChg chg="add del">
          <ac:chgData name="Jonathan Hudson" userId="f8f8b515-48f0-425a-9b2c-7a1cb9f57f80" providerId="ADAL" clId="{725B914A-AD75-4736-AD14-F11C31F950AF}" dt="2023-01-24T21:54:20.304" v="587"/>
          <ac:inkMkLst>
            <pc:docMk/>
            <pc:sldMk cId="2741156592" sldId="336"/>
            <ac:inkMk id="104" creationId="{1AE54A6A-C3DB-6A5D-243E-F1E6708209BE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34:58.068" v="909" actId="478"/>
        <pc:sldMkLst>
          <pc:docMk/>
          <pc:sldMk cId="3568981956" sldId="339"/>
        </pc:sldMkLst>
        <pc:grpChg chg="del mod">
          <ac:chgData name="Jonathan Hudson" userId="f8f8b515-48f0-425a-9b2c-7a1cb9f57f80" providerId="ADAL" clId="{725B914A-AD75-4736-AD14-F11C31F950AF}" dt="2023-01-24T23:34:49.116" v="904" actId="478"/>
          <ac:grpSpMkLst>
            <pc:docMk/>
            <pc:sldMk cId="3568981956" sldId="339"/>
            <ac:grpSpMk id="9" creationId="{406B0BA6-1706-68A6-98E3-9B2DEF150CB1}"/>
          </ac:grpSpMkLst>
        </pc:grpChg>
        <pc:grpChg chg="del mod">
          <ac:chgData name="Jonathan Hudson" userId="f8f8b515-48f0-425a-9b2c-7a1cb9f57f80" providerId="ADAL" clId="{725B914A-AD75-4736-AD14-F11C31F950AF}" dt="2023-01-24T21:59:51.228" v="630"/>
          <ac:grpSpMkLst>
            <pc:docMk/>
            <pc:sldMk cId="3568981956" sldId="339"/>
            <ac:grpSpMk id="12" creationId="{76B586D8-3EB7-679B-7BA5-D1F3A8D5379D}"/>
          </ac:grpSpMkLst>
        </pc:grpChg>
        <pc:grpChg chg="del mod">
          <ac:chgData name="Jonathan Hudson" userId="f8f8b515-48f0-425a-9b2c-7a1cb9f57f80" providerId="ADAL" clId="{725B914A-AD75-4736-AD14-F11C31F950AF}" dt="2023-01-24T23:34:50.028" v="905" actId="478"/>
          <ac:grpSpMkLst>
            <pc:docMk/>
            <pc:sldMk cId="3568981956" sldId="339"/>
            <ac:grpSpMk id="16" creationId="{15750DF7-3C90-8DA0-36B0-6F4616633818}"/>
          </ac:grpSpMkLst>
        </pc:grpChg>
        <pc:grpChg chg="del mod">
          <ac:chgData name="Jonathan Hudson" userId="f8f8b515-48f0-425a-9b2c-7a1cb9f57f80" providerId="ADAL" clId="{725B914A-AD75-4736-AD14-F11C31F950AF}" dt="2023-01-24T23:34:58.068" v="909" actId="478"/>
          <ac:grpSpMkLst>
            <pc:docMk/>
            <pc:sldMk cId="3568981956" sldId="339"/>
            <ac:grpSpMk id="19" creationId="{8CD634C3-BD8F-2BCC-CE39-BD3C4CFBA186}"/>
          </ac:grpSpMkLst>
        </pc:grpChg>
        <pc:grpChg chg="del mod">
          <ac:chgData name="Jonathan Hudson" userId="f8f8b515-48f0-425a-9b2c-7a1cb9f57f80" providerId="ADAL" clId="{725B914A-AD75-4736-AD14-F11C31F950AF}" dt="2023-01-24T23:34:56.766" v="908" actId="478"/>
          <ac:grpSpMkLst>
            <pc:docMk/>
            <pc:sldMk cId="3568981956" sldId="339"/>
            <ac:grpSpMk id="22" creationId="{B00E793E-0093-B80B-B45A-84EFE2C2CD00}"/>
          </ac:grpSpMkLst>
        </pc:grpChg>
        <pc:grpChg chg="del mod">
          <ac:chgData name="Jonathan Hudson" userId="f8f8b515-48f0-425a-9b2c-7a1cb9f57f80" providerId="ADAL" clId="{725B914A-AD75-4736-AD14-F11C31F950AF}" dt="2023-01-24T23:34:55.458" v="907" actId="478"/>
          <ac:grpSpMkLst>
            <pc:docMk/>
            <pc:sldMk cId="3568981956" sldId="339"/>
            <ac:grpSpMk id="33" creationId="{1282C503-7039-F4AB-CD3C-0A0DFA40CF9F}"/>
          </ac:grpSpMkLst>
        </pc:grpChg>
        <pc:grpChg chg="del mod">
          <ac:chgData name="Jonathan Hudson" userId="f8f8b515-48f0-425a-9b2c-7a1cb9f57f80" providerId="ADAL" clId="{725B914A-AD75-4736-AD14-F11C31F950AF}" dt="2023-01-24T23:34:54.470" v="906" actId="478"/>
          <ac:grpSpMkLst>
            <pc:docMk/>
            <pc:sldMk cId="3568981956" sldId="339"/>
            <ac:grpSpMk id="34" creationId="{CF4641BE-8237-C58E-1F02-2DF2D50D9468}"/>
          </ac:grpSpMkLst>
        </pc:grpChg>
        <pc:inkChg chg="add mod">
          <ac:chgData name="Jonathan Hudson" userId="f8f8b515-48f0-425a-9b2c-7a1cb9f57f80" providerId="ADAL" clId="{725B914A-AD75-4736-AD14-F11C31F950AF}" dt="2023-01-24T21:59:44.761" v="623"/>
          <ac:inkMkLst>
            <pc:docMk/>
            <pc:sldMk cId="3568981956" sldId="339"/>
            <ac:inkMk id="4" creationId="{2932AF1B-6094-8D20-7773-45DB5FFF6F47}"/>
          </ac:inkMkLst>
        </pc:inkChg>
        <pc:inkChg chg="add mod">
          <ac:chgData name="Jonathan Hudson" userId="f8f8b515-48f0-425a-9b2c-7a1cb9f57f80" providerId="ADAL" clId="{725B914A-AD75-4736-AD14-F11C31F950AF}" dt="2023-01-24T21:59:44.761" v="623"/>
          <ac:inkMkLst>
            <pc:docMk/>
            <pc:sldMk cId="3568981956" sldId="339"/>
            <ac:inkMk id="5" creationId="{56113CBD-507F-6D8B-F235-00543651C02B}"/>
          </ac:inkMkLst>
        </pc:inkChg>
        <pc:inkChg chg="add mod">
          <ac:chgData name="Jonathan Hudson" userId="f8f8b515-48f0-425a-9b2c-7a1cb9f57f80" providerId="ADAL" clId="{725B914A-AD75-4736-AD14-F11C31F950AF}" dt="2023-01-24T21:59:44.761" v="623"/>
          <ac:inkMkLst>
            <pc:docMk/>
            <pc:sldMk cId="3568981956" sldId="339"/>
            <ac:inkMk id="6" creationId="{EDE57352-7693-0A25-E2C2-B011EC8230B5}"/>
          </ac:inkMkLst>
        </pc:inkChg>
        <pc:inkChg chg="add mod">
          <ac:chgData name="Jonathan Hudson" userId="f8f8b515-48f0-425a-9b2c-7a1cb9f57f80" providerId="ADAL" clId="{725B914A-AD75-4736-AD14-F11C31F950AF}" dt="2023-01-24T21:59:44.761" v="623"/>
          <ac:inkMkLst>
            <pc:docMk/>
            <pc:sldMk cId="3568981956" sldId="339"/>
            <ac:inkMk id="7" creationId="{53E36B93-7FAD-53D6-2EF6-9488A74D3218}"/>
          </ac:inkMkLst>
        </pc:inkChg>
        <pc:inkChg chg="add mod">
          <ac:chgData name="Jonathan Hudson" userId="f8f8b515-48f0-425a-9b2c-7a1cb9f57f80" providerId="ADAL" clId="{725B914A-AD75-4736-AD14-F11C31F950AF}" dt="2023-01-24T21:59:44.761" v="623"/>
          <ac:inkMkLst>
            <pc:docMk/>
            <pc:sldMk cId="3568981956" sldId="339"/>
            <ac:inkMk id="8" creationId="{3102E6E5-D340-C519-8D5E-15E77FFC3486}"/>
          </ac:inkMkLst>
        </pc:inkChg>
        <pc:inkChg chg="add mod">
          <ac:chgData name="Jonathan Hudson" userId="f8f8b515-48f0-425a-9b2c-7a1cb9f57f80" providerId="ADAL" clId="{725B914A-AD75-4736-AD14-F11C31F950AF}" dt="2023-01-24T21:59:51.228" v="630"/>
          <ac:inkMkLst>
            <pc:docMk/>
            <pc:sldMk cId="3568981956" sldId="339"/>
            <ac:inkMk id="10" creationId="{CFFDA008-C555-D6C6-329C-40C508D8881A}"/>
          </ac:inkMkLst>
        </pc:inkChg>
        <pc:inkChg chg="add mod">
          <ac:chgData name="Jonathan Hudson" userId="f8f8b515-48f0-425a-9b2c-7a1cb9f57f80" providerId="ADAL" clId="{725B914A-AD75-4736-AD14-F11C31F950AF}" dt="2023-01-24T21:59:51.228" v="630"/>
          <ac:inkMkLst>
            <pc:docMk/>
            <pc:sldMk cId="3568981956" sldId="339"/>
            <ac:inkMk id="11" creationId="{58C630B6-50E5-4A56-E995-709041C69D67}"/>
          </ac:inkMkLst>
        </pc:inkChg>
        <pc:inkChg chg="add mod">
          <ac:chgData name="Jonathan Hudson" userId="f8f8b515-48f0-425a-9b2c-7a1cb9f57f80" providerId="ADAL" clId="{725B914A-AD75-4736-AD14-F11C31F950AF}" dt="2023-01-24T21:59:51.228" v="630"/>
          <ac:inkMkLst>
            <pc:docMk/>
            <pc:sldMk cId="3568981956" sldId="339"/>
            <ac:inkMk id="13" creationId="{A176D934-7D5A-9D24-2561-D0AA3C954F5D}"/>
          </ac:inkMkLst>
        </pc:inkChg>
        <pc:inkChg chg="add mod">
          <ac:chgData name="Jonathan Hudson" userId="f8f8b515-48f0-425a-9b2c-7a1cb9f57f80" providerId="ADAL" clId="{725B914A-AD75-4736-AD14-F11C31F950AF}" dt="2023-01-24T21:59:51.228" v="630"/>
          <ac:inkMkLst>
            <pc:docMk/>
            <pc:sldMk cId="3568981956" sldId="339"/>
            <ac:inkMk id="14" creationId="{6A3D045C-9DF3-3518-A79C-5196E9A09C03}"/>
          </ac:inkMkLst>
        </pc:inkChg>
        <pc:inkChg chg="add mod">
          <ac:chgData name="Jonathan Hudson" userId="f8f8b515-48f0-425a-9b2c-7a1cb9f57f80" providerId="ADAL" clId="{725B914A-AD75-4736-AD14-F11C31F950AF}" dt="2023-01-24T21:59:51.228" v="630"/>
          <ac:inkMkLst>
            <pc:docMk/>
            <pc:sldMk cId="3568981956" sldId="339"/>
            <ac:inkMk id="15" creationId="{D18E28D8-5D3A-50BB-E5E5-8FA5ED01609A}"/>
          </ac:inkMkLst>
        </pc:inkChg>
        <pc:inkChg chg="add mod">
          <ac:chgData name="Jonathan Hudson" userId="f8f8b515-48f0-425a-9b2c-7a1cb9f57f80" providerId="ADAL" clId="{725B914A-AD75-4736-AD14-F11C31F950AF}" dt="2023-01-24T21:59:57.482" v="633"/>
          <ac:inkMkLst>
            <pc:docMk/>
            <pc:sldMk cId="3568981956" sldId="339"/>
            <ac:inkMk id="17" creationId="{1869E43F-3819-9B6C-99A1-957CB26F96C4}"/>
          </ac:inkMkLst>
        </pc:inkChg>
        <pc:inkChg chg="add mod">
          <ac:chgData name="Jonathan Hudson" userId="f8f8b515-48f0-425a-9b2c-7a1cb9f57f80" providerId="ADAL" clId="{725B914A-AD75-4736-AD14-F11C31F950AF}" dt="2023-01-24T21:59:57.482" v="633"/>
          <ac:inkMkLst>
            <pc:docMk/>
            <pc:sldMk cId="3568981956" sldId="339"/>
            <ac:inkMk id="18" creationId="{7DF45F97-96DA-FA83-5BC3-0590F6FE6AF6}"/>
          </ac:inkMkLst>
        </pc:inkChg>
        <pc:inkChg chg="add mod">
          <ac:chgData name="Jonathan Hudson" userId="f8f8b515-48f0-425a-9b2c-7a1cb9f57f80" providerId="ADAL" clId="{725B914A-AD75-4736-AD14-F11C31F950AF}" dt="2023-01-24T22:00:00.724" v="636"/>
          <ac:inkMkLst>
            <pc:docMk/>
            <pc:sldMk cId="3568981956" sldId="339"/>
            <ac:inkMk id="20" creationId="{73F7E866-43AE-2CCC-A73D-628E8CD0588C}"/>
          </ac:inkMkLst>
        </pc:inkChg>
        <pc:inkChg chg="add mod">
          <ac:chgData name="Jonathan Hudson" userId="f8f8b515-48f0-425a-9b2c-7a1cb9f57f80" providerId="ADAL" clId="{725B914A-AD75-4736-AD14-F11C31F950AF}" dt="2023-01-24T22:00:00.724" v="636"/>
          <ac:inkMkLst>
            <pc:docMk/>
            <pc:sldMk cId="3568981956" sldId="339"/>
            <ac:inkMk id="21" creationId="{55040665-25B5-AAF5-F2F7-6D595C29BE7A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3" creationId="{D7B96152-7F47-B458-8611-09EB19B7C316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4" creationId="{20A08C55-3891-828C-727B-9E7284BD6590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5" creationId="{C9A0B45F-E50D-253C-4DAE-FC97F82076D2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6" creationId="{B72A9519-F07F-6070-D17F-B2105B0CA76E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7" creationId="{4DCD999B-E8F2-D57A-D3A9-1E0CA393361F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8" creationId="{7157FB70-53A7-7CB4-2416-0039E43C4E8D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29" creationId="{B5DEA5EF-B665-2451-B899-6BF28A9F0D26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30" creationId="{358BD0A8-463E-2B6F-4C82-F7DEF7D3DCD6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31" creationId="{EE3D6573-A873-B784-A376-F94B3888E5EB}"/>
          </ac:inkMkLst>
        </pc:inkChg>
        <pc:inkChg chg="add mod">
          <ac:chgData name="Jonathan Hudson" userId="f8f8b515-48f0-425a-9b2c-7a1cb9f57f80" providerId="ADAL" clId="{725B914A-AD75-4736-AD14-F11C31F950AF}" dt="2023-01-24T22:00:06.392" v="647"/>
          <ac:inkMkLst>
            <pc:docMk/>
            <pc:sldMk cId="3568981956" sldId="339"/>
            <ac:inkMk id="32" creationId="{2A3DE31C-212A-95D7-35F9-CA540BEB9AD3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11:27.036" v="832" actId="478"/>
        <pc:sldMkLst>
          <pc:docMk/>
          <pc:sldMk cId="587898485" sldId="361"/>
        </pc:sldMkLst>
        <pc:spChg chg="add del mod">
          <ac:chgData name="Jonathan Hudson" userId="f8f8b515-48f0-425a-9b2c-7a1cb9f57f80" providerId="ADAL" clId="{725B914A-AD75-4736-AD14-F11C31F950AF}" dt="2023-01-24T23:11:24.156" v="830" actId="478"/>
          <ac:spMkLst>
            <pc:docMk/>
            <pc:sldMk cId="587898485" sldId="361"/>
            <ac:spMk id="25" creationId="{337CEF34-C890-CD7C-7359-B55CC4DC7B54}"/>
          </ac:spMkLst>
        </pc:spChg>
        <pc:grpChg chg="del mod">
          <ac:chgData name="Jonathan Hudson" userId="f8f8b515-48f0-425a-9b2c-7a1cb9f57f80" providerId="ADAL" clId="{725B914A-AD75-4736-AD14-F11C31F950AF}" dt="2023-01-24T21:42:17.358" v="251"/>
          <ac:grpSpMkLst>
            <pc:docMk/>
            <pc:sldMk cId="587898485" sldId="361"/>
            <ac:grpSpMk id="10" creationId="{981500EC-5B59-FAFA-D2E6-4FB71B92736B}"/>
          </ac:grpSpMkLst>
        </pc:grpChg>
        <pc:grpChg chg="del mod">
          <ac:chgData name="Jonathan Hudson" userId="f8f8b515-48f0-425a-9b2c-7a1cb9f57f80" providerId="ADAL" clId="{725B914A-AD75-4736-AD14-F11C31F950AF}" dt="2023-01-24T21:42:17.358" v="251"/>
          <ac:grpSpMkLst>
            <pc:docMk/>
            <pc:sldMk cId="587898485" sldId="361"/>
            <ac:grpSpMk id="25" creationId="{5DC2001D-2BBE-E042-9655-3B2D587E6635}"/>
          </ac:grpSpMkLst>
        </pc:grpChg>
        <pc:grpChg chg="del mod">
          <ac:chgData name="Jonathan Hudson" userId="f8f8b515-48f0-425a-9b2c-7a1cb9f57f80" providerId="ADAL" clId="{725B914A-AD75-4736-AD14-F11C31F950AF}" dt="2023-01-24T21:42:12.813" v="244"/>
          <ac:grpSpMkLst>
            <pc:docMk/>
            <pc:sldMk cId="587898485" sldId="361"/>
            <ac:grpSpMk id="26" creationId="{24E5E5D7-C17C-4A51-6A78-49BD0424AF2B}"/>
          </ac:grpSpMkLst>
        </pc:grpChg>
        <pc:grpChg chg="del mod">
          <ac:chgData name="Jonathan Hudson" userId="f8f8b515-48f0-425a-9b2c-7a1cb9f57f80" providerId="ADAL" clId="{725B914A-AD75-4736-AD14-F11C31F950AF}" dt="2023-01-24T21:42:17.358" v="251"/>
          <ac:grpSpMkLst>
            <pc:docMk/>
            <pc:sldMk cId="587898485" sldId="361"/>
            <ac:grpSpMk id="29" creationId="{09A1225B-1E3C-6F82-8B28-5265E0594281}"/>
          </ac:grpSpMkLst>
        </pc:grpChg>
        <pc:grpChg chg="del mod">
          <ac:chgData name="Jonathan Hudson" userId="f8f8b515-48f0-425a-9b2c-7a1cb9f57f80" providerId="ADAL" clId="{725B914A-AD75-4736-AD14-F11C31F950AF}" dt="2023-01-24T23:11:25.249" v="831" actId="478"/>
          <ac:grpSpMkLst>
            <pc:docMk/>
            <pc:sldMk cId="587898485" sldId="361"/>
            <ac:grpSpMk id="36" creationId="{D8EBB0F1-73DA-0DFC-D8EE-678777776C51}"/>
          </ac:grpSpMkLst>
        </pc:grpChg>
        <pc:graphicFrameChg chg="add del">
          <ac:chgData name="Jonathan Hudson" userId="f8f8b515-48f0-425a-9b2c-7a1cb9f57f80" providerId="ADAL" clId="{725B914A-AD75-4736-AD14-F11C31F950AF}" dt="2023-01-24T23:11:24.156" v="830" actId="478"/>
          <ac:graphicFrameMkLst>
            <pc:docMk/>
            <pc:sldMk cId="587898485" sldId="361"/>
            <ac:graphicFrameMk id="5" creationId="{ABF057EC-8AAF-4C34-ACBA-D87B4F1C6B86}"/>
          </ac:graphicFrameMkLst>
        </pc:graphicFrameChg>
        <pc:inkChg chg="add del">
          <ac:chgData name="Jonathan Hudson" userId="f8f8b515-48f0-425a-9b2c-7a1cb9f57f80" providerId="ADAL" clId="{725B914A-AD75-4736-AD14-F11C31F950AF}" dt="2023-01-24T23:11:22.505" v="828" actId="478"/>
          <ac:inkMkLst>
            <pc:docMk/>
            <pc:sldMk cId="587898485" sldId="361"/>
            <ac:inkMk id="3" creationId="{192C6949-198E-D70B-2720-A2471E5E1CF2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4" creationId="{34C27F09-EB16-E4AE-10A1-8A75094ECCFA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6" creationId="{49695CE4-F2CD-7A09-923F-5D5F76DAFBE6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7" creationId="{13F20AE0-61AC-17A6-8B5A-B256CE442125}"/>
          </ac:inkMkLst>
        </pc:inkChg>
        <pc:inkChg chg="add del">
          <ac:chgData name="Jonathan Hudson" userId="f8f8b515-48f0-425a-9b2c-7a1cb9f57f80" providerId="ADAL" clId="{725B914A-AD75-4736-AD14-F11C31F950AF}" dt="2023-01-24T23:11:27.036" v="832" actId="478"/>
          <ac:inkMkLst>
            <pc:docMk/>
            <pc:sldMk cId="587898485" sldId="361"/>
            <ac:inkMk id="8" creationId="{45B6F69D-E49F-A129-1F8A-9418C81E8575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18" creationId="{F93BA0BB-A72C-0C48-3ACA-487C3E416DE5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19" creationId="{055FCCC0-C230-A338-8699-7C605262F79A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0" creationId="{66D136A8-0FF5-8C23-0671-E5D4B2CE64C9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1" creationId="{A958435D-8BF6-1A31-C558-4091A4E03862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2" creationId="{D8BBCA61-C3F7-D0E3-531B-33C8A0E6239B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3" creationId="{BB0DF571-D520-85A6-E77B-91D6F07BC640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4" creationId="{3D8B72F7-1A0E-ED5E-0390-F5E179CF63AD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7" creationId="{CEC878A9-FD54-1BCF-2C7B-ADE86708D86E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28" creationId="{6F77ED49-0BAD-7E4E-D12B-6B142736BD9B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0" creationId="{313379F2-18D2-2241-BD60-3AC465DB4C13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1" creationId="{84D18099-19D9-1CC9-3D74-AC166A62BDED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2" creationId="{C700E1A8-DBD5-C9CC-8036-F079B8EB2D26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3" creationId="{C423505A-033E-A931-96EE-79ACD554E17C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4" creationId="{AC7C945D-6B99-19F9-125B-27553855A7D9}"/>
          </ac:inkMkLst>
        </pc:inkChg>
        <pc:inkChg chg="add mod">
          <ac:chgData name="Jonathan Hudson" userId="f8f8b515-48f0-425a-9b2c-7a1cb9f57f80" providerId="ADAL" clId="{725B914A-AD75-4736-AD14-F11C31F950AF}" dt="2023-01-24T21:42:17.358" v="251"/>
          <ac:inkMkLst>
            <pc:docMk/>
            <pc:sldMk cId="587898485" sldId="361"/>
            <ac:inkMk id="35" creationId="{903E9ECB-428B-A577-F10D-07B37B57DD1E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02:43.089" v="824" actId="9405"/>
        <pc:sldMkLst>
          <pc:docMk/>
          <pc:sldMk cId="2133898319" sldId="371"/>
        </pc:sldMkLst>
        <pc:grpChg chg="mod">
          <ac:chgData name="Jonathan Hudson" userId="f8f8b515-48f0-425a-9b2c-7a1cb9f57f80" providerId="ADAL" clId="{725B914A-AD75-4736-AD14-F11C31F950AF}" dt="2023-01-24T21:33:52.480" v="56"/>
          <ac:grpSpMkLst>
            <pc:docMk/>
            <pc:sldMk cId="2133898319" sldId="371"/>
            <ac:grpSpMk id="7" creationId="{EE1E8A19-69A4-E691-77D7-73A80E404055}"/>
          </ac:grpSpMkLst>
        </pc:grpChg>
        <pc:grpChg chg="mod">
          <ac:chgData name="Jonathan Hudson" userId="f8f8b515-48f0-425a-9b2c-7a1cb9f57f80" providerId="ADAL" clId="{725B914A-AD75-4736-AD14-F11C31F950AF}" dt="2023-01-24T23:02:41.904" v="821"/>
          <ac:grpSpMkLst>
            <pc:docMk/>
            <pc:sldMk cId="2133898319" sldId="371"/>
            <ac:grpSpMk id="10" creationId="{E1926CA6-D2B2-01D7-FAC8-8B443B764D01}"/>
          </ac:grpSpMkLst>
        </pc:grpChg>
        <pc:grpChg chg="add del mod">
          <ac:chgData name="Jonathan Hudson" userId="f8f8b515-48f0-425a-9b2c-7a1cb9f57f80" providerId="ADAL" clId="{725B914A-AD75-4736-AD14-F11C31F950AF}" dt="2023-01-24T21:34:15.048" v="74"/>
          <ac:grpSpMkLst>
            <pc:docMk/>
            <pc:sldMk cId="2133898319" sldId="371"/>
            <ac:grpSpMk id="11" creationId="{9D5ED899-E2A7-ADCC-6879-13CEF4BE9A31}"/>
          </ac:grpSpMkLst>
        </pc:grpChg>
        <pc:grpChg chg="mod">
          <ac:chgData name="Jonathan Hudson" userId="f8f8b515-48f0-425a-9b2c-7a1cb9f57f80" providerId="ADAL" clId="{725B914A-AD75-4736-AD14-F11C31F950AF}" dt="2023-01-24T21:34:13.491" v="68"/>
          <ac:grpSpMkLst>
            <pc:docMk/>
            <pc:sldMk cId="2133898319" sldId="371"/>
            <ac:grpSpMk id="17" creationId="{A24DA335-7198-04F2-FD7F-DE40F93A525A}"/>
          </ac:grpSpMkLst>
        </pc:grpChg>
        <pc:grpChg chg="del mod">
          <ac:chgData name="Jonathan Hudson" userId="f8f8b515-48f0-425a-9b2c-7a1cb9f57f80" providerId="ADAL" clId="{725B914A-AD75-4736-AD14-F11C31F950AF}" dt="2023-01-24T21:34:25.582" v="85"/>
          <ac:grpSpMkLst>
            <pc:docMk/>
            <pc:sldMk cId="2133898319" sldId="371"/>
            <ac:grpSpMk id="21" creationId="{FFD7BFBB-F8B0-6506-48AF-C3D98A1BFB3D}"/>
          </ac:grpSpMkLst>
        </pc:grpChg>
        <pc:grpChg chg="del mod">
          <ac:chgData name="Jonathan Hudson" userId="f8f8b515-48f0-425a-9b2c-7a1cb9f57f80" providerId="ADAL" clId="{725B914A-AD75-4736-AD14-F11C31F950AF}" dt="2023-01-24T21:34:28.015" v="90"/>
          <ac:grpSpMkLst>
            <pc:docMk/>
            <pc:sldMk cId="2133898319" sldId="371"/>
            <ac:grpSpMk id="26" creationId="{CB3CD7E7-DC8C-B62A-F2DB-D21C14C2567D}"/>
          </ac:grpSpMkLst>
        </pc:grpChg>
        <pc:grpChg chg="add del mod">
          <ac:chgData name="Jonathan Hudson" userId="f8f8b515-48f0-425a-9b2c-7a1cb9f57f80" providerId="ADAL" clId="{725B914A-AD75-4736-AD14-F11C31F950AF}" dt="2023-01-24T21:34:55.392" v="114"/>
          <ac:grpSpMkLst>
            <pc:docMk/>
            <pc:sldMk cId="2133898319" sldId="371"/>
            <ac:grpSpMk id="31" creationId="{C1A8CEB5-12B1-536F-9097-C386D994EEAC}"/>
          </ac:grpSpMkLst>
        </pc:grpChg>
        <pc:grpChg chg="mod">
          <ac:chgData name="Jonathan Hudson" userId="f8f8b515-48f0-425a-9b2c-7a1cb9f57f80" providerId="ADAL" clId="{725B914A-AD75-4736-AD14-F11C31F950AF}" dt="2023-01-24T21:34:46.467" v="102"/>
          <ac:grpSpMkLst>
            <pc:docMk/>
            <pc:sldMk cId="2133898319" sldId="371"/>
            <ac:grpSpMk id="41" creationId="{1DCA3B94-B590-B329-7EFD-223FE48EE64D}"/>
          </ac:grpSpMkLst>
        </pc:grpChg>
        <pc:grpChg chg="del mod">
          <ac:chgData name="Jonathan Hudson" userId="f8f8b515-48f0-425a-9b2c-7a1cb9f57f80" providerId="ADAL" clId="{725B914A-AD75-4736-AD14-F11C31F950AF}" dt="2023-01-24T21:35:01.254" v="117"/>
          <ac:grpSpMkLst>
            <pc:docMk/>
            <pc:sldMk cId="2133898319" sldId="371"/>
            <ac:grpSpMk id="45" creationId="{C23B2534-729F-CC50-DB7D-7EE63C1091D1}"/>
          </ac:grpSpMkLst>
        </pc:grpChg>
        <pc:grpChg chg="del mod">
          <ac:chgData name="Jonathan Hudson" userId="f8f8b515-48f0-425a-9b2c-7a1cb9f57f80" providerId="ADAL" clId="{725B914A-AD75-4736-AD14-F11C31F950AF}" dt="2023-01-24T21:35:03.177" v="121"/>
          <ac:grpSpMkLst>
            <pc:docMk/>
            <pc:sldMk cId="2133898319" sldId="371"/>
            <ac:grpSpMk id="47" creationId="{7807BE68-A425-5503-2E4C-83A2E20A2211}"/>
          </ac:grpSpMkLst>
        </pc:grpChg>
        <pc:grpChg chg="del mod">
          <ac:chgData name="Jonathan Hudson" userId="f8f8b515-48f0-425a-9b2c-7a1cb9f57f80" providerId="ADAL" clId="{725B914A-AD75-4736-AD14-F11C31F950AF}" dt="2023-01-24T21:35:05.622" v="125"/>
          <ac:grpSpMkLst>
            <pc:docMk/>
            <pc:sldMk cId="2133898319" sldId="371"/>
            <ac:grpSpMk id="51" creationId="{C79F4A93-61D7-F24D-4285-902AB95D3DDF}"/>
          </ac:grpSpMkLst>
        </pc:grpChg>
        <pc:grpChg chg="del mod">
          <ac:chgData name="Jonathan Hudson" userId="f8f8b515-48f0-425a-9b2c-7a1cb9f57f80" providerId="ADAL" clId="{725B914A-AD75-4736-AD14-F11C31F950AF}" dt="2023-01-24T23:01:32.083" v="812" actId="478"/>
          <ac:grpSpMkLst>
            <pc:docMk/>
            <pc:sldMk cId="2133898319" sldId="371"/>
            <ac:grpSpMk id="55" creationId="{5A8626BD-8E2F-4906-FC97-F3B7C66A9982}"/>
          </ac:grpSpMkLst>
        </pc:grpChg>
        <pc:grpChg chg="del mod">
          <ac:chgData name="Jonathan Hudson" userId="f8f8b515-48f0-425a-9b2c-7a1cb9f57f80" providerId="ADAL" clId="{725B914A-AD75-4736-AD14-F11C31F950AF}" dt="2023-01-24T23:01:30.451" v="811" actId="478"/>
          <ac:grpSpMkLst>
            <pc:docMk/>
            <pc:sldMk cId="2133898319" sldId="371"/>
            <ac:grpSpMk id="60" creationId="{22A7A7F4-E638-1877-F8AD-C03457D4E986}"/>
          </ac:grpSpMkLst>
        </pc:grpChg>
        <pc:grpChg chg="add del mod">
          <ac:chgData name="Jonathan Hudson" userId="f8f8b515-48f0-425a-9b2c-7a1cb9f57f80" providerId="ADAL" clId="{725B914A-AD75-4736-AD14-F11C31F950AF}" dt="2023-01-24T23:01:40.234" v="813" actId="478"/>
          <ac:grpSpMkLst>
            <pc:docMk/>
            <pc:sldMk cId="2133898319" sldId="371"/>
            <ac:grpSpMk id="64" creationId="{070C73F8-9D66-293A-7E9D-9BE8D1351022}"/>
          </ac:grpSpMkLst>
        </pc:grpChg>
        <pc:grpChg chg="add del mod">
          <ac:chgData name="Jonathan Hudson" userId="f8f8b515-48f0-425a-9b2c-7a1cb9f57f80" providerId="ADAL" clId="{725B914A-AD75-4736-AD14-F11C31F950AF}" dt="2023-01-24T21:35:50.988" v="158"/>
          <ac:grpSpMkLst>
            <pc:docMk/>
            <pc:sldMk cId="2133898319" sldId="371"/>
            <ac:grpSpMk id="86" creationId="{055FA6A1-51BF-1CDF-3F17-68410244E643}"/>
          </ac:grpSpMkLst>
        </pc:grpChg>
        <pc:grpChg chg="mod">
          <ac:chgData name="Jonathan Hudson" userId="f8f8b515-48f0-425a-9b2c-7a1cb9f57f80" providerId="ADAL" clId="{725B914A-AD75-4736-AD14-F11C31F950AF}" dt="2023-01-24T21:35:50.988" v="158"/>
          <ac:grpSpMkLst>
            <pc:docMk/>
            <pc:sldMk cId="2133898319" sldId="371"/>
            <ac:grpSpMk id="87" creationId="{74E1C00B-4B9B-B999-ED52-A86A927D7872}"/>
          </ac:grpSpMkLst>
        </pc:grpChg>
        <pc:grpChg chg="add del mod">
          <ac:chgData name="Jonathan Hudson" userId="f8f8b515-48f0-425a-9b2c-7a1cb9f57f80" providerId="ADAL" clId="{725B914A-AD75-4736-AD14-F11C31F950AF}" dt="2023-01-24T21:35:50.988" v="158"/>
          <ac:grpSpMkLst>
            <pc:docMk/>
            <pc:sldMk cId="2133898319" sldId="371"/>
            <ac:grpSpMk id="88" creationId="{CCBBEDF1-D91F-2CDB-3D7A-40FF97B3D0EA}"/>
          </ac:grpSpMkLst>
        </pc:grpChg>
        <pc:grpChg chg="mod">
          <ac:chgData name="Jonathan Hudson" userId="f8f8b515-48f0-425a-9b2c-7a1cb9f57f80" providerId="ADAL" clId="{725B914A-AD75-4736-AD14-F11C31F950AF}" dt="2023-01-24T21:35:50.988" v="158"/>
          <ac:grpSpMkLst>
            <pc:docMk/>
            <pc:sldMk cId="2133898319" sldId="371"/>
            <ac:grpSpMk id="89" creationId="{F0605240-E872-B8CA-D204-2D4C27A4B6DD}"/>
          </ac:grpSpMkLst>
        </pc:grpChg>
        <pc:inkChg chg="add del mod">
          <ac:chgData name="Jonathan Hudson" userId="f8f8b515-48f0-425a-9b2c-7a1cb9f57f80" providerId="ADAL" clId="{725B914A-AD75-4736-AD14-F11C31F950AF}" dt="2023-01-24T21:33:53.352" v="57" actId="9405"/>
          <ac:inkMkLst>
            <pc:docMk/>
            <pc:sldMk cId="2133898319" sldId="371"/>
            <ac:inkMk id="4" creationId="{F4C58AEE-19A3-F0C5-2EFD-6F991B9EF0C2}"/>
          </ac:inkMkLst>
        </pc:inkChg>
        <pc:inkChg chg="add del mod">
          <ac:chgData name="Jonathan Hudson" userId="f8f8b515-48f0-425a-9b2c-7a1cb9f57f80" providerId="ADAL" clId="{725B914A-AD75-4736-AD14-F11C31F950AF}" dt="2023-01-24T23:02:43.089" v="824" actId="9405"/>
          <ac:inkMkLst>
            <pc:docMk/>
            <pc:sldMk cId="2133898319" sldId="371"/>
            <ac:inkMk id="4" creationId="{F7EC102A-7286-C532-A01F-61E39924797E}"/>
          </ac:inkMkLst>
        </pc:inkChg>
        <pc:inkChg chg="add del mod">
          <ac:chgData name="Jonathan Hudson" userId="f8f8b515-48f0-425a-9b2c-7a1cb9f57f80" providerId="ADAL" clId="{725B914A-AD75-4736-AD14-F11C31F950AF}" dt="2023-01-24T23:02:42.693" v="823" actId="9405"/>
          <ac:inkMkLst>
            <pc:docMk/>
            <pc:sldMk cId="2133898319" sldId="371"/>
            <ac:inkMk id="6" creationId="{EAD59344-56C9-12C3-6B2F-528F16B788E8}"/>
          </ac:inkMkLst>
        </pc:inkChg>
        <pc:inkChg chg="add del mod">
          <ac:chgData name="Jonathan Hudson" userId="f8f8b515-48f0-425a-9b2c-7a1cb9f57f80" providerId="ADAL" clId="{725B914A-AD75-4736-AD14-F11C31F950AF}" dt="2023-01-24T21:33:52.480" v="56"/>
          <ac:inkMkLst>
            <pc:docMk/>
            <pc:sldMk cId="2133898319" sldId="371"/>
            <ac:inkMk id="6" creationId="{F057F601-D119-903F-9BD9-09AC06BCC050}"/>
          </ac:inkMkLst>
        </pc:inkChg>
        <pc:inkChg chg="add del mod">
          <ac:chgData name="Jonathan Hudson" userId="f8f8b515-48f0-425a-9b2c-7a1cb9f57f80" providerId="ADAL" clId="{725B914A-AD75-4736-AD14-F11C31F950AF}" dt="2023-01-24T23:02:42.351" v="822" actId="9405"/>
          <ac:inkMkLst>
            <pc:docMk/>
            <pc:sldMk cId="2133898319" sldId="371"/>
            <ac:inkMk id="7" creationId="{544B75E3-9CAC-E281-7217-21955572F836}"/>
          </ac:inkMkLst>
        </pc:inkChg>
        <pc:inkChg chg="add del mod">
          <ac:chgData name="Jonathan Hudson" userId="f8f8b515-48f0-425a-9b2c-7a1cb9f57f80" providerId="ADAL" clId="{725B914A-AD75-4736-AD14-F11C31F950AF}" dt="2023-01-24T23:02:41.904" v="821"/>
          <ac:inkMkLst>
            <pc:docMk/>
            <pc:sldMk cId="2133898319" sldId="371"/>
            <ac:inkMk id="8" creationId="{0B57E107-DBEB-6AFB-94E5-9F6B5403B1C7}"/>
          </ac:inkMkLst>
        </pc:inkChg>
        <pc:inkChg chg="add del mod">
          <ac:chgData name="Jonathan Hudson" userId="f8f8b515-48f0-425a-9b2c-7a1cb9f57f80" providerId="ADAL" clId="{725B914A-AD75-4736-AD14-F11C31F950AF}" dt="2023-01-24T21:34:15.340" v="75" actId="9405"/>
          <ac:inkMkLst>
            <pc:docMk/>
            <pc:sldMk cId="2133898319" sldId="371"/>
            <ac:inkMk id="8" creationId="{5CA566BB-FE54-88F3-092D-24539859E69D}"/>
          </ac:inkMkLst>
        </pc:inkChg>
        <pc:inkChg chg="add del mod">
          <ac:chgData name="Jonathan Hudson" userId="f8f8b515-48f0-425a-9b2c-7a1cb9f57f80" providerId="ADAL" clId="{725B914A-AD75-4736-AD14-F11C31F950AF}" dt="2023-01-24T21:34:15.048" v="74"/>
          <ac:inkMkLst>
            <pc:docMk/>
            <pc:sldMk cId="2133898319" sldId="371"/>
            <ac:inkMk id="10" creationId="{69010360-716A-8DE0-F813-B8F00355D307}"/>
          </ac:inkMkLst>
        </pc:inkChg>
        <pc:inkChg chg="add del">
          <ac:chgData name="Jonathan Hudson" userId="f8f8b515-48f0-425a-9b2c-7a1cb9f57f80" providerId="ADAL" clId="{725B914A-AD75-4736-AD14-F11C31F950AF}" dt="2023-01-24T21:34:14.755" v="72" actId="9405"/>
          <ac:inkMkLst>
            <pc:docMk/>
            <pc:sldMk cId="2133898319" sldId="371"/>
            <ac:inkMk id="12" creationId="{43147B1D-E06F-D0EC-A979-FCAE0FC2720F}"/>
          </ac:inkMkLst>
        </pc:inkChg>
        <pc:inkChg chg="add del mod">
          <ac:chgData name="Jonathan Hudson" userId="f8f8b515-48f0-425a-9b2c-7a1cb9f57f80" providerId="ADAL" clId="{725B914A-AD75-4736-AD14-F11C31F950AF}" dt="2023-01-24T21:34:14.569" v="71" actId="9405"/>
          <ac:inkMkLst>
            <pc:docMk/>
            <pc:sldMk cId="2133898319" sldId="371"/>
            <ac:inkMk id="13" creationId="{12245F35-51F7-EED5-BA84-7D3404DF738D}"/>
          </ac:inkMkLst>
        </pc:inkChg>
        <pc:inkChg chg="add del mod">
          <ac:chgData name="Jonathan Hudson" userId="f8f8b515-48f0-425a-9b2c-7a1cb9f57f80" providerId="ADAL" clId="{725B914A-AD75-4736-AD14-F11C31F950AF}" dt="2023-01-24T21:34:14.352" v="70" actId="9405"/>
          <ac:inkMkLst>
            <pc:docMk/>
            <pc:sldMk cId="2133898319" sldId="371"/>
            <ac:inkMk id="14" creationId="{5FDE3B0B-4744-FCC2-0649-A6EB27AC76FD}"/>
          </ac:inkMkLst>
        </pc:inkChg>
        <pc:inkChg chg="add del mod">
          <ac:chgData name="Jonathan Hudson" userId="f8f8b515-48f0-425a-9b2c-7a1cb9f57f80" providerId="ADAL" clId="{725B914A-AD75-4736-AD14-F11C31F950AF}" dt="2023-01-24T21:34:13.971" v="69" actId="9405"/>
          <ac:inkMkLst>
            <pc:docMk/>
            <pc:sldMk cId="2133898319" sldId="371"/>
            <ac:inkMk id="15" creationId="{D9DA3734-7C54-E1B9-23C7-A702B37CACF0}"/>
          </ac:inkMkLst>
        </pc:inkChg>
        <pc:inkChg chg="add del mod">
          <ac:chgData name="Jonathan Hudson" userId="f8f8b515-48f0-425a-9b2c-7a1cb9f57f80" providerId="ADAL" clId="{725B914A-AD75-4736-AD14-F11C31F950AF}" dt="2023-01-24T21:34:13.491" v="68"/>
          <ac:inkMkLst>
            <pc:docMk/>
            <pc:sldMk cId="2133898319" sldId="371"/>
            <ac:inkMk id="16" creationId="{9BE11E77-F5E0-643E-B59D-AC31478F948F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18" creationId="{A4EE5BF7-9A7E-A59F-B837-C970DA9EFDDC}"/>
          </ac:inkMkLst>
        </pc:inkChg>
        <pc:inkChg chg="add del mod">
          <ac:chgData name="Jonathan Hudson" userId="f8f8b515-48f0-425a-9b2c-7a1cb9f57f80" providerId="ADAL" clId="{725B914A-AD75-4736-AD14-F11C31F950AF}" dt="2023-01-24T21:34:57.459" v="115"/>
          <ac:inkMkLst>
            <pc:docMk/>
            <pc:sldMk cId="2133898319" sldId="371"/>
            <ac:inkMk id="19" creationId="{16435540-8703-FD62-7789-CD3D3CD448A7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0" creationId="{756592D9-5639-FF0F-1083-2C40EBF77290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2" creationId="{437F0388-6B6F-8D0D-5B43-A4B6FD35E488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3" creationId="{8CDA6071-A7D6-86ED-F64E-2C1B66E48FB8}"/>
          </ac:inkMkLst>
        </pc:inkChg>
        <pc:inkChg chg="add del">
          <ac:chgData name="Jonathan Hudson" userId="f8f8b515-48f0-425a-9b2c-7a1cb9f57f80" providerId="ADAL" clId="{725B914A-AD75-4736-AD14-F11C31F950AF}" dt="2023-01-24T21:34:25.077" v="84"/>
          <ac:inkMkLst>
            <pc:docMk/>
            <pc:sldMk cId="2133898319" sldId="371"/>
            <ac:inkMk id="24" creationId="{CB94681E-F59A-AA6C-60D0-FD584B9DBEB2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5" creationId="{1768EC77-3C64-2A56-1F1B-52831C19140A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7" creationId="{88EA306F-7BE1-782E-9B03-AC122337240B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8" creationId="{A21415A3-C9F1-8DE0-6463-E86C1B3F2B81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29" creationId="{DD159BBD-7B67-6FA5-7CED-D44BC06CA2F1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30" creationId="{FF00E3BE-1389-D9E0-E1AA-CF5E3239B227}"/>
          </ac:inkMkLst>
        </pc:inkChg>
        <pc:inkChg chg="add del mod">
          <ac:chgData name="Jonathan Hudson" userId="f8f8b515-48f0-425a-9b2c-7a1cb9f57f80" providerId="ADAL" clId="{725B914A-AD75-4736-AD14-F11C31F950AF}" dt="2023-01-24T21:34:49.216" v="110" actId="9405"/>
          <ac:inkMkLst>
            <pc:docMk/>
            <pc:sldMk cId="2133898319" sldId="371"/>
            <ac:inkMk id="32" creationId="{11633ADD-A0B3-3625-FF9F-658F8E8339C9}"/>
          </ac:inkMkLst>
        </pc:inkChg>
        <pc:inkChg chg="add del mod">
          <ac:chgData name="Jonathan Hudson" userId="f8f8b515-48f0-425a-9b2c-7a1cb9f57f80" providerId="ADAL" clId="{725B914A-AD75-4736-AD14-F11C31F950AF}" dt="2023-01-24T21:34:48.804" v="109" actId="9405"/>
          <ac:inkMkLst>
            <pc:docMk/>
            <pc:sldMk cId="2133898319" sldId="371"/>
            <ac:inkMk id="33" creationId="{72226DD4-46C8-32DC-CBC6-6F4CDBCBB598}"/>
          </ac:inkMkLst>
        </pc:inkChg>
        <pc:inkChg chg="add del mod">
          <ac:chgData name="Jonathan Hudson" userId="f8f8b515-48f0-425a-9b2c-7a1cb9f57f80" providerId="ADAL" clId="{725B914A-AD75-4736-AD14-F11C31F950AF}" dt="2023-01-24T21:34:48.406" v="108" actId="9405"/>
          <ac:inkMkLst>
            <pc:docMk/>
            <pc:sldMk cId="2133898319" sldId="371"/>
            <ac:inkMk id="34" creationId="{57E860B3-307B-5BBA-AC88-C3E979889C79}"/>
          </ac:inkMkLst>
        </pc:inkChg>
        <pc:inkChg chg="add del mod">
          <ac:chgData name="Jonathan Hudson" userId="f8f8b515-48f0-425a-9b2c-7a1cb9f57f80" providerId="ADAL" clId="{725B914A-AD75-4736-AD14-F11C31F950AF}" dt="2023-01-24T21:34:48.013" v="107" actId="9405"/>
          <ac:inkMkLst>
            <pc:docMk/>
            <pc:sldMk cId="2133898319" sldId="371"/>
            <ac:inkMk id="35" creationId="{BD181C60-C462-9AC3-4474-01BEC28C3943}"/>
          </ac:inkMkLst>
        </pc:inkChg>
        <pc:inkChg chg="add del mod">
          <ac:chgData name="Jonathan Hudson" userId="f8f8b515-48f0-425a-9b2c-7a1cb9f57f80" providerId="ADAL" clId="{725B914A-AD75-4736-AD14-F11C31F950AF}" dt="2023-01-24T21:34:47.622" v="106" actId="9405"/>
          <ac:inkMkLst>
            <pc:docMk/>
            <pc:sldMk cId="2133898319" sldId="371"/>
            <ac:inkMk id="36" creationId="{0E7EED16-77FD-E835-0AC9-75DD951E981D}"/>
          </ac:inkMkLst>
        </pc:inkChg>
        <pc:inkChg chg="add del mod">
          <ac:chgData name="Jonathan Hudson" userId="f8f8b515-48f0-425a-9b2c-7a1cb9f57f80" providerId="ADAL" clId="{725B914A-AD75-4736-AD14-F11C31F950AF}" dt="2023-01-24T21:34:47.341" v="105" actId="9405"/>
          <ac:inkMkLst>
            <pc:docMk/>
            <pc:sldMk cId="2133898319" sldId="371"/>
            <ac:inkMk id="37" creationId="{AE883230-8D7E-AB87-1762-00CEE24A6FDF}"/>
          </ac:inkMkLst>
        </pc:inkChg>
        <pc:inkChg chg="add del mod">
          <ac:chgData name="Jonathan Hudson" userId="f8f8b515-48f0-425a-9b2c-7a1cb9f57f80" providerId="ADAL" clId="{725B914A-AD75-4736-AD14-F11C31F950AF}" dt="2023-01-24T21:34:47.223" v="104" actId="9405"/>
          <ac:inkMkLst>
            <pc:docMk/>
            <pc:sldMk cId="2133898319" sldId="371"/>
            <ac:inkMk id="38" creationId="{720FA8F0-0E09-D249-7408-5B019AACD0C7}"/>
          </ac:inkMkLst>
        </pc:inkChg>
        <pc:inkChg chg="add del mod">
          <ac:chgData name="Jonathan Hudson" userId="f8f8b515-48f0-425a-9b2c-7a1cb9f57f80" providerId="ADAL" clId="{725B914A-AD75-4736-AD14-F11C31F950AF}" dt="2023-01-24T21:34:46.894" v="103" actId="9405"/>
          <ac:inkMkLst>
            <pc:docMk/>
            <pc:sldMk cId="2133898319" sldId="371"/>
            <ac:inkMk id="39" creationId="{007D9E01-7B9B-7BE4-B1B9-D9AF9886BF85}"/>
          </ac:inkMkLst>
        </pc:inkChg>
        <pc:inkChg chg="add del mod">
          <ac:chgData name="Jonathan Hudson" userId="f8f8b515-48f0-425a-9b2c-7a1cb9f57f80" providerId="ADAL" clId="{725B914A-AD75-4736-AD14-F11C31F950AF}" dt="2023-01-24T21:34:46.467" v="102"/>
          <ac:inkMkLst>
            <pc:docMk/>
            <pc:sldMk cId="2133898319" sldId="371"/>
            <ac:inkMk id="40" creationId="{1B7C4499-07FD-0374-7660-66B30343765D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2" creationId="{44C5E34E-161E-3867-8B42-BAD2F1D5AF5B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3" creationId="{31CDD94D-B9EA-EAD9-BD55-EDBA6027585A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4" creationId="{9A182DE5-205D-54D5-87C8-32379687A41A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6" creationId="{74D59C3C-DB42-3410-EC4C-A40A36C7CE09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8" creationId="{9CC430AC-1A7A-FB61-9769-FD522908C247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49" creationId="{787848C7-8AE7-58A8-A09C-F3AB535F3B9A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50" creationId="{B3915BA2-999B-2827-8BA2-7F71EFEFACDE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52" creationId="{3F9D2194-0094-88C1-65C3-1633B07B6149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53" creationId="{8C1593F9-7586-255D-3E91-5FACCB9A2D26}"/>
          </ac:inkMkLst>
        </pc:inkChg>
        <pc:inkChg chg="add mod">
          <ac:chgData name="Jonathan Hudson" userId="f8f8b515-48f0-425a-9b2c-7a1cb9f57f80" providerId="ADAL" clId="{725B914A-AD75-4736-AD14-F11C31F950AF}" dt="2023-01-24T21:35:05.622" v="125"/>
          <ac:inkMkLst>
            <pc:docMk/>
            <pc:sldMk cId="2133898319" sldId="371"/>
            <ac:inkMk id="54" creationId="{E033D10B-1705-29A4-2BEC-DCD516303E2E}"/>
          </ac:inkMkLst>
        </pc:inkChg>
        <pc:inkChg chg="add mod">
          <ac:chgData name="Jonathan Hudson" userId="f8f8b515-48f0-425a-9b2c-7a1cb9f57f80" providerId="ADAL" clId="{725B914A-AD75-4736-AD14-F11C31F950AF}" dt="2023-01-24T21:35:09.666" v="130"/>
          <ac:inkMkLst>
            <pc:docMk/>
            <pc:sldMk cId="2133898319" sldId="371"/>
            <ac:inkMk id="56" creationId="{2D1FDEEB-DBE1-FBBE-DEA7-A5D58DE69F1E}"/>
          </ac:inkMkLst>
        </pc:inkChg>
        <pc:inkChg chg="add mod">
          <ac:chgData name="Jonathan Hudson" userId="f8f8b515-48f0-425a-9b2c-7a1cb9f57f80" providerId="ADAL" clId="{725B914A-AD75-4736-AD14-F11C31F950AF}" dt="2023-01-24T21:35:09.666" v="130"/>
          <ac:inkMkLst>
            <pc:docMk/>
            <pc:sldMk cId="2133898319" sldId="371"/>
            <ac:inkMk id="57" creationId="{08EB1A88-9B33-5038-FEF0-34062C7FA83B}"/>
          </ac:inkMkLst>
        </pc:inkChg>
        <pc:inkChg chg="add mod">
          <ac:chgData name="Jonathan Hudson" userId="f8f8b515-48f0-425a-9b2c-7a1cb9f57f80" providerId="ADAL" clId="{725B914A-AD75-4736-AD14-F11C31F950AF}" dt="2023-01-24T21:35:09.666" v="130"/>
          <ac:inkMkLst>
            <pc:docMk/>
            <pc:sldMk cId="2133898319" sldId="371"/>
            <ac:inkMk id="58" creationId="{2E1DDFA1-1085-8B7E-1EDB-1774C5BBC4D6}"/>
          </ac:inkMkLst>
        </pc:inkChg>
        <pc:inkChg chg="add mod">
          <ac:chgData name="Jonathan Hudson" userId="f8f8b515-48f0-425a-9b2c-7a1cb9f57f80" providerId="ADAL" clId="{725B914A-AD75-4736-AD14-F11C31F950AF}" dt="2023-01-24T21:35:09.666" v="130"/>
          <ac:inkMkLst>
            <pc:docMk/>
            <pc:sldMk cId="2133898319" sldId="371"/>
            <ac:inkMk id="59" creationId="{889EAFB5-8398-7671-B20D-79B4E8FB7CBC}"/>
          </ac:inkMkLst>
        </pc:inkChg>
        <pc:inkChg chg="add mod">
          <ac:chgData name="Jonathan Hudson" userId="f8f8b515-48f0-425a-9b2c-7a1cb9f57f80" providerId="ADAL" clId="{725B914A-AD75-4736-AD14-F11C31F950AF}" dt="2023-01-24T21:35:50.988" v="158"/>
          <ac:inkMkLst>
            <pc:docMk/>
            <pc:sldMk cId="2133898319" sldId="371"/>
            <ac:inkMk id="61" creationId="{8D6C2F19-596B-0E5C-CFA6-986BA42BBBE3}"/>
          </ac:inkMkLst>
        </pc:inkChg>
        <pc:inkChg chg="add mod">
          <ac:chgData name="Jonathan Hudson" userId="f8f8b515-48f0-425a-9b2c-7a1cb9f57f80" providerId="ADAL" clId="{725B914A-AD75-4736-AD14-F11C31F950AF}" dt="2023-01-24T21:35:50.988" v="158"/>
          <ac:inkMkLst>
            <pc:docMk/>
            <pc:sldMk cId="2133898319" sldId="371"/>
            <ac:inkMk id="62" creationId="{19D9E96F-3941-E8A5-8C9D-DFAC80EDF210}"/>
          </ac:inkMkLst>
        </pc:inkChg>
        <pc:inkChg chg="add mod">
          <ac:chgData name="Jonathan Hudson" userId="f8f8b515-48f0-425a-9b2c-7a1cb9f57f80" providerId="ADAL" clId="{725B914A-AD75-4736-AD14-F11C31F950AF}" dt="2023-01-24T21:35:50.988" v="158"/>
          <ac:inkMkLst>
            <pc:docMk/>
            <pc:sldMk cId="2133898319" sldId="371"/>
            <ac:inkMk id="63" creationId="{914CBC5D-80D3-C8F8-F018-26711788342A}"/>
          </ac:inkMkLst>
        </pc:inkChg>
        <pc:inkChg chg="add del mod">
          <ac:chgData name="Jonathan Hudson" userId="f8f8b515-48f0-425a-9b2c-7a1cb9f57f80" providerId="ADAL" clId="{725B914A-AD75-4736-AD14-F11C31F950AF}" dt="2023-01-24T23:01:42.115" v="814" actId="478"/>
          <ac:inkMkLst>
            <pc:docMk/>
            <pc:sldMk cId="2133898319" sldId="371"/>
            <ac:inkMk id="65" creationId="{C504A310-13D7-5E7A-AEB1-052130EF0E32}"/>
          </ac:inkMkLst>
        </pc:inkChg>
        <pc:inkChg chg="add del mod">
          <ac:chgData name="Jonathan Hudson" userId="f8f8b515-48f0-425a-9b2c-7a1cb9f57f80" providerId="ADAL" clId="{725B914A-AD75-4736-AD14-F11C31F950AF}" dt="2023-01-24T21:36:08.293" v="177" actId="9405"/>
          <ac:inkMkLst>
            <pc:docMk/>
            <pc:sldMk cId="2133898319" sldId="371"/>
            <ac:inkMk id="66" creationId="{FBC5BF2C-20DD-5159-435A-50D98E090EB3}"/>
          </ac:inkMkLst>
        </pc:inkChg>
        <pc:inkChg chg="add del mod">
          <ac:chgData name="Jonathan Hudson" userId="f8f8b515-48f0-425a-9b2c-7a1cb9f57f80" providerId="ADAL" clId="{725B914A-AD75-4736-AD14-F11C31F950AF}" dt="2023-01-24T21:36:08.070" v="176" actId="9405"/>
          <ac:inkMkLst>
            <pc:docMk/>
            <pc:sldMk cId="2133898319" sldId="371"/>
            <ac:inkMk id="67" creationId="{0A47E5A9-279E-122F-8B14-2CAEFC6341F8}"/>
          </ac:inkMkLst>
        </pc:inkChg>
        <pc:inkChg chg="add del mod">
          <ac:chgData name="Jonathan Hudson" userId="f8f8b515-48f0-425a-9b2c-7a1cb9f57f80" providerId="ADAL" clId="{725B914A-AD75-4736-AD14-F11C31F950AF}" dt="2023-01-24T21:36:07.876" v="175" actId="9405"/>
          <ac:inkMkLst>
            <pc:docMk/>
            <pc:sldMk cId="2133898319" sldId="371"/>
            <ac:inkMk id="68" creationId="{793B3132-27D3-30A9-C99D-0F9199D421AF}"/>
          </ac:inkMkLst>
        </pc:inkChg>
        <pc:inkChg chg="add del mod">
          <ac:chgData name="Jonathan Hudson" userId="f8f8b515-48f0-425a-9b2c-7a1cb9f57f80" providerId="ADAL" clId="{725B914A-AD75-4736-AD14-F11C31F950AF}" dt="2023-01-24T21:36:07.678" v="174" actId="9405"/>
          <ac:inkMkLst>
            <pc:docMk/>
            <pc:sldMk cId="2133898319" sldId="371"/>
            <ac:inkMk id="69" creationId="{2E1AA814-C35B-AD31-6DB1-E0A09C265E99}"/>
          </ac:inkMkLst>
        </pc:inkChg>
        <pc:inkChg chg="add del mod">
          <ac:chgData name="Jonathan Hudson" userId="f8f8b515-48f0-425a-9b2c-7a1cb9f57f80" providerId="ADAL" clId="{725B914A-AD75-4736-AD14-F11C31F950AF}" dt="2023-01-24T21:36:07.465" v="173" actId="9405"/>
          <ac:inkMkLst>
            <pc:docMk/>
            <pc:sldMk cId="2133898319" sldId="371"/>
            <ac:inkMk id="70" creationId="{D468B01C-D6B7-3552-4659-19C5C8843EC2}"/>
          </ac:inkMkLst>
        </pc:inkChg>
        <pc:inkChg chg="add del mod">
          <ac:chgData name="Jonathan Hudson" userId="f8f8b515-48f0-425a-9b2c-7a1cb9f57f80" providerId="ADAL" clId="{725B914A-AD75-4736-AD14-F11C31F950AF}" dt="2023-01-24T21:36:07.272" v="172" actId="9405"/>
          <ac:inkMkLst>
            <pc:docMk/>
            <pc:sldMk cId="2133898319" sldId="371"/>
            <ac:inkMk id="71" creationId="{D402ED77-8719-C679-47B3-5AAFEB4DA4D2}"/>
          </ac:inkMkLst>
        </pc:inkChg>
        <pc:inkChg chg="add del mod">
          <ac:chgData name="Jonathan Hudson" userId="f8f8b515-48f0-425a-9b2c-7a1cb9f57f80" providerId="ADAL" clId="{725B914A-AD75-4736-AD14-F11C31F950AF}" dt="2023-01-24T21:36:07.089" v="171" actId="9405"/>
          <ac:inkMkLst>
            <pc:docMk/>
            <pc:sldMk cId="2133898319" sldId="371"/>
            <ac:inkMk id="72" creationId="{3A9C9506-205D-6DCC-7FE9-C1C9D6688901}"/>
          </ac:inkMkLst>
        </pc:inkChg>
        <pc:inkChg chg="add del mod">
          <ac:chgData name="Jonathan Hudson" userId="f8f8b515-48f0-425a-9b2c-7a1cb9f57f80" providerId="ADAL" clId="{725B914A-AD75-4736-AD14-F11C31F950AF}" dt="2023-01-24T21:36:06.899" v="170" actId="9405"/>
          <ac:inkMkLst>
            <pc:docMk/>
            <pc:sldMk cId="2133898319" sldId="371"/>
            <ac:inkMk id="73" creationId="{67DC07CE-7F78-11A2-C649-1C74DB158908}"/>
          </ac:inkMkLst>
        </pc:inkChg>
        <pc:inkChg chg="add del mod">
          <ac:chgData name="Jonathan Hudson" userId="f8f8b515-48f0-425a-9b2c-7a1cb9f57f80" providerId="ADAL" clId="{725B914A-AD75-4736-AD14-F11C31F950AF}" dt="2023-01-24T21:36:06.710" v="169" actId="9405"/>
          <ac:inkMkLst>
            <pc:docMk/>
            <pc:sldMk cId="2133898319" sldId="371"/>
            <ac:inkMk id="74" creationId="{B102E02A-6558-174D-A745-4C8213B6F086}"/>
          </ac:inkMkLst>
        </pc:inkChg>
        <pc:inkChg chg="add del mod">
          <ac:chgData name="Jonathan Hudson" userId="f8f8b515-48f0-425a-9b2c-7a1cb9f57f80" providerId="ADAL" clId="{725B914A-AD75-4736-AD14-F11C31F950AF}" dt="2023-01-24T21:36:06.528" v="168" actId="9405"/>
          <ac:inkMkLst>
            <pc:docMk/>
            <pc:sldMk cId="2133898319" sldId="371"/>
            <ac:inkMk id="75" creationId="{695DE491-CB2B-61DE-178F-E4FEF0A91A48}"/>
          </ac:inkMkLst>
        </pc:inkChg>
        <pc:inkChg chg="add del mod">
          <ac:chgData name="Jonathan Hudson" userId="f8f8b515-48f0-425a-9b2c-7a1cb9f57f80" providerId="ADAL" clId="{725B914A-AD75-4736-AD14-F11C31F950AF}" dt="2023-01-24T21:36:06.357" v="167" actId="9405"/>
          <ac:inkMkLst>
            <pc:docMk/>
            <pc:sldMk cId="2133898319" sldId="371"/>
            <ac:inkMk id="76" creationId="{570706CC-38A9-C525-D95F-17A9DC483761}"/>
          </ac:inkMkLst>
        </pc:inkChg>
        <pc:inkChg chg="add del mod">
          <ac:chgData name="Jonathan Hudson" userId="f8f8b515-48f0-425a-9b2c-7a1cb9f57f80" providerId="ADAL" clId="{725B914A-AD75-4736-AD14-F11C31F950AF}" dt="2023-01-24T21:36:06.199" v="166" actId="9405"/>
          <ac:inkMkLst>
            <pc:docMk/>
            <pc:sldMk cId="2133898319" sldId="371"/>
            <ac:inkMk id="77" creationId="{78B9E8C2-8463-0839-EED7-B79D99E3F76A}"/>
          </ac:inkMkLst>
        </pc:inkChg>
        <pc:inkChg chg="add del mod">
          <ac:chgData name="Jonathan Hudson" userId="f8f8b515-48f0-425a-9b2c-7a1cb9f57f80" providerId="ADAL" clId="{725B914A-AD75-4736-AD14-F11C31F950AF}" dt="2023-01-24T21:36:06.015" v="165" actId="9405"/>
          <ac:inkMkLst>
            <pc:docMk/>
            <pc:sldMk cId="2133898319" sldId="371"/>
            <ac:inkMk id="78" creationId="{70AC3EC4-2494-4778-63BD-E66DFC1EA446}"/>
          </ac:inkMkLst>
        </pc:inkChg>
        <pc:inkChg chg="add del mod">
          <ac:chgData name="Jonathan Hudson" userId="f8f8b515-48f0-425a-9b2c-7a1cb9f57f80" providerId="ADAL" clId="{725B914A-AD75-4736-AD14-F11C31F950AF}" dt="2023-01-24T21:36:05.619" v="164" actId="9405"/>
          <ac:inkMkLst>
            <pc:docMk/>
            <pc:sldMk cId="2133898319" sldId="371"/>
            <ac:inkMk id="79" creationId="{F29EF9B1-DC35-E284-CE9F-5A872CC96B11}"/>
          </ac:inkMkLst>
        </pc:inkChg>
        <pc:inkChg chg="add del mod">
          <ac:chgData name="Jonathan Hudson" userId="f8f8b515-48f0-425a-9b2c-7a1cb9f57f80" providerId="ADAL" clId="{725B914A-AD75-4736-AD14-F11C31F950AF}" dt="2023-01-24T21:36:05.554" v="163" actId="9405"/>
          <ac:inkMkLst>
            <pc:docMk/>
            <pc:sldMk cId="2133898319" sldId="371"/>
            <ac:inkMk id="80" creationId="{F2F3051D-DEF8-66DC-3A75-244B9EF5B6ED}"/>
          </ac:inkMkLst>
        </pc:inkChg>
        <pc:inkChg chg="add del mod">
          <ac:chgData name="Jonathan Hudson" userId="f8f8b515-48f0-425a-9b2c-7a1cb9f57f80" providerId="ADAL" clId="{725B914A-AD75-4736-AD14-F11C31F950AF}" dt="2023-01-24T21:36:05.542" v="162" actId="9405"/>
          <ac:inkMkLst>
            <pc:docMk/>
            <pc:sldMk cId="2133898319" sldId="371"/>
            <ac:inkMk id="81" creationId="{C1E2C245-B0D7-4DC9-EEBF-66EE5455A63C}"/>
          </ac:inkMkLst>
        </pc:inkChg>
        <pc:inkChg chg="add del mod">
          <ac:chgData name="Jonathan Hudson" userId="f8f8b515-48f0-425a-9b2c-7a1cb9f57f80" providerId="ADAL" clId="{725B914A-AD75-4736-AD14-F11C31F950AF}" dt="2023-01-24T21:36:01.741" v="161" actId="9405"/>
          <ac:inkMkLst>
            <pc:docMk/>
            <pc:sldMk cId="2133898319" sldId="371"/>
            <ac:inkMk id="82" creationId="{3591FA1A-02BC-9514-0508-B135F7C51884}"/>
          </ac:inkMkLst>
        </pc:inkChg>
        <pc:inkChg chg="add del mod">
          <ac:chgData name="Jonathan Hudson" userId="f8f8b515-48f0-425a-9b2c-7a1cb9f57f80" providerId="ADAL" clId="{725B914A-AD75-4736-AD14-F11C31F950AF}" dt="2023-01-24T21:36:01.321" v="160" actId="9405"/>
          <ac:inkMkLst>
            <pc:docMk/>
            <pc:sldMk cId="2133898319" sldId="371"/>
            <ac:inkMk id="83" creationId="{4EBBAC4C-7456-6086-1B35-7FD7FAF61603}"/>
          </ac:inkMkLst>
        </pc:inkChg>
        <pc:inkChg chg="add del mod">
          <ac:chgData name="Jonathan Hudson" userId="f8f8b515-48f0-425a-9b2c-7a1cb9f57f80" providerId="ADAL" clId="{725B914A-AD75-4736-AD14-F11C31F950AF}" dt="2023-01-24T21:36:01.073" v="159" actId="9405"/>
          <ac:inkMkLst>
            <pc:docMk/>
            <pc:sldMk cId="2133898319" sldId="371"/>
            <ac:inkMk id="84" creationId="{1AEFBC0D-5D69-A414-9F12-F9CA448448EA}"/>
          </ac:inkMkLst>
        </pc:inkChg>
        <pc:inkChg chg="add del mod">
          <ac:chgData name="Jonathan Hudson" userId="f8f8b515-48f0-425a-9b2c-7a1cb9f57f80" providerId="ADAL" clId="{725B914A-AD75-4736-AD14-F11C31F950AF}" dt="2023-01-24T21:35:50.988" v="158"/>
          <ac:inkMkLst>
            <pc:docMk/>
            <pc:sldMk cId="2133898319" sldId="371"/>
            <ac:inkMk id="85" creationId="{B8338867-A0B6-56DF-AD21-8E980A948EA4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07:07.106" v="827" actId="478"/>
        <pc:sldMkLst>
          <pc:docMk/>
          <pc:sldMk cId="1122526868" sldId="373"/>
        </pc:sldMkLst>
        <pc:grpChg chg="add del mod">
          <ac:chgData name="Jonathan Hudson" userId="f8f8b515-48f0-425a-9b2c-7a1cb9f57f80" providerId="ADAL" clId="{725B914A-AD75-4736-AD14-F11C31F950AF}" dt="2023-01-24T21:40:13.209" v="226"/>
          <ac:grpSpMkLst>
            <pc:docMk/>
            <pc:sldMk cId="1122526868" sldId="373"/>
            <ac:grpSpMk id="7" creationId="{6278C592-085D-7D2D-C582-05A7D8B78AC2}"/>
          </ac:grpSpMkLst>
        </pc:grpChg>
        <pc:grpChg chg="add del mod">
          <ac:chgData name="Jonathan Hudson" userId="f8f8b515-48f0-425a-9b2c-7a1cb9f57f80" providerId="ADAL" clId="{725B914A-AD75-4736-AD14-F11C31F950AF}" dt="2023-01-24T21:40:09.005" v="215"/>
          <ac:grpSpMkLst>
            <pc:docMk/>
            <pc:sldMk cId="1122526868" sldId="373"/>
            <ac:grpSpMk id="20" creationId="{6A003C34-80C5-B5B4-877F-C57A5D4FA186}"/>
          </ac:grpSpMkLst>
        </pc:grpChg>
        <pc:grpChg chg="add del mod">
          <ac:chgData name="Jonathan Hudson" userId="f8f8b515-48f0-425a-9b2c-7a1cb9f57f80" providerId="ADAL" clId="{725B914A-AD75-4736-AD14-F11C31F950AF}" dt="2023-01-24T21:39:36.715" v="207"/>
          <ac:grpSpMkLst>
            <pc:docMk/>
            <pc:sldMk cId="1122526868" sldId="373"/>
            <ac:grpSpMk id="28" creationId="{65FAC0BF-A4EA-986D-38EF-03E0F31BAA01}"/>
          </ac:grpSpMkLst>
        </pc:grpChg>
        <pc:grpChg chg="mod">
          <ac:chgData name="Jonathan Hudson" userId="f8f8b515-48f0-425a-9b2c-7a1cb9f57f80" providerId="ADAL" clId="{725B914A-AD75-4736-AD14-F11C31F950AF}" dt="2023-01-24T21:39:36.142" v="205"/>
          <ac:grpSpMkLst>
            <pc:docMk/>
            <pc:sldMk cId="1122526868" sldId="373"/>
            <ac:grpSpMk id="30" creationId="{9028DA82-D94C-7B5D-2969-6BDF184E2B59}"/>
          </ac:grpSpMkLst>
        </pc:grpChg>
        <pc:inkChg chg="add del mod">
          <ac:chgData name="Jonathan Hudson" userId="f8f8b515-48f0-425a-9b2c-7a1cb9f57f80" providerId="ADAL" clId="{725B914A-AD75-4736-AD14-F11C31F950AF}" dt="2023-01-24T23:07:07.106" v="827" actId="478"/>
          <ac:inkMkLst>
            <pc:docMk/>
            <pc:sldMk cId="1122526868" sldId="373"/>
            <ac:inkMk id="3" creationId="{A4CDB423-47AD-B1F9-A065-2C0A4C9EB82C}"/>
          </ac:inkMkLst>
        </pc:inkChg>
        <pc:inkChg chg="add del mod">
          <ac:chgData name="Jonathan Hudson" userId="f8f8b515-48f0-425a-9b2c-7a1cb9f57f80" providerId="ADAL" clId="{725B914A-AD75-4736-AD14-F11C31F950AF}" dt="2023-01-24T23:07:06.260" v="825" actId="478"/>
          <ac:inkMkLst>
            <pc:docMk/>
            <pc:sldMk cId="1122526868" sldId="373"/>
            <ac:inkMk id="4" creationId="{794A6983-9B20-5820-22A4-18509FD6418C}"/>
          </ac:inkMkLst>
        </pc:inkChg>
        <pc:inkChg chg="add del mod">
          <ac:chgData name="Jonathan Hudson" userId="f8f8b515-48f0-425a-9b2c-7a1cb9f57f80" providerId="ADAL" clId="{725B914A-AD75-4736-AD14-F11C31F950AF}" dt="2023-01-24T21:40:13.716" v="227" actId="9405"/>
          <ac:inkMkLst>
            <pc:docMk/>
            <pc:sldMk cId="1122526868" sldId="373"/>
            <ac:inkMk id="5" creationId="{778502CE-FEA9-CBD6-B96C-40A9585C6CCF}"/>
          </ac:inkMkLst>
        </pc:inkChg>
        <pc:inkChg chg="add del mod">
          <ac:chgData name="Jonathan Hudson" userId="f8f8b515-48f0-425a-9b2c-7a1cb9f57f80" providerId="ADAL" clId="{725B914A-AD75-4736-AD14-F11C31F950AF}" dt="2023-01-24T21:40:13.209" v="226"/>
          <ac:inkMkLst>
            <pc:docMk/>
            <pc:sldMk cId="1122526868" sldId="373"/>
            <ac:inkMk id="6" creationId="{D703295C-5CCB-3A96-C482-E51E868AD255}"/>
          </ac:inkMkLst>
        </pc:inkChg>
        <pc:inkChg chg="add del mod">
          <ac:chgData name="Jonathan Hudson" userId="f8f8b515-48f0-425a-9b2c-7a1cb9f57f80" providerId="ADAL" clId="{725B914A-AD75-4736-AD14-F11C31F950AF}" dt="2023-01-24T21:40:12.844" v="224" actId="9405"/>
          <ac:inkMkLst>
            <pc:docMk/>
            <pc:sldMk cId="1122526868" sldId="373"/>
            <ac:inkMk id="8" creationId="{1CA4D1E4-C230-76E9-2EDF-A0A9FCA9D761}"/>
          </ac:inkMkLst>
        </pc:inkChg>
        <pc:inkChg chg="add del mod">
          <ac:chgData name="Jonathan Hudson" userId="f8f8b515-48f0-425a-9b2c-7a1cb9f57f80" providerId="ADAL" clId="{725B914A-AD75-4736-AD14-F11C31F950AF}" dt="2023-01-24T21:40:12.513" v="223" actId="9405"/>
          <ac:inkMkLst>
            <pc:docMk/>
            <pc:sldMk cId="1122526868" sldId="373"/>
            <ac:inkMk id="9" creationId="{4242A178-4CFB-D7D4-22BD-9D8BA7432932}"/>
          </ac:inkMkLst>
        </pc:inkChg>
        <pc:inkChg chg="add del mod">
          <ac:chgData name="Jonathan Hudson" userId="f8f8b515-48f0-425a-9b2c-7a1cb9f57f80" providerId="ADAL" clId="{725B914A-AD75-4736-AD14-F11C31F950AF}" dt="2023-01-24T21:40:12.120" v="222" actId="9405"/>
          <ac:inkMkLst>
            <pc:docMk/>
            <pc:sldMk cId="1122526868" sldId="373"/>
            <ac:inkMk id="10" creationId="{726B05D9-7351-18B9-8D0A-0540081D71BA}"/>
          </ac:inkMkLst>
        </pc:inkChg>
        <pc:inkChg chg="add del mod">
          <ac:chgData name="Jonathan Hudson" userId="f8f8b515-48f0-425a-9b2c-7a1cb9f57f80" providerId="ADAL" clId="{725B914A-AD75-4736-AD14-F11C31F950AF}" dt="2023-01-24T21:40:11.738" v="221" actId="9405"/>
          <ac:inkMkLst>
            <pc:docMk/>
            <pc:sldMk cId="1122526868" sldId="373"/>
            <ac:inkMk id="11" creationId="{C49AF270-2327-F13E-E2DC-CD23ECD9B90F}"/>
          </ac:inkMkLst>
        </pc:inkChg>
        <pc:inkChg chg="add del mod">
          <ac:chgData name="Jonathan Hudson" userId="f8f8b515-48f0-425a-9b2c-7a1cb9f57f80" providerId="ADAL" clId="{725B914A-AD75-4736-AD14-F11C31F950AF}" dt="2023-01-24T21:40:11.366" v="220" actId="9405"/>
          <ac:inkMkLst>
            <pc:docMk/>
            <pc:sldMk cId="1122526868" sldId="373"/>
            <ac:inkMk id="12" creationId="{47AFE7B8-2567-3E95-55DF-BBF711B2AC68}"/>
          </ac:inkMkLst>
        </pc:inkChg>
        <pc:inkChg chg="add del mod">
          <ac:chgData name="Jonathan Hudson" userId="f8f8b515-48f0-425a-9b2c-7a1cb9f57f80" providerId="ADAL" clId="{725B914A-AD75-4736-AD14-F11C31F950AF}" dt="2023-01-24T21:40:10.891" v="219" actId="9405"/>
          <ac:inkMkLst>
            <pc:docMk/>
            <pc:sldMk cId="1122526868" sldId="373"/>
            <ac:inkMk id="15" creationId="{03BAA50E-A303-0171-AEC8-BCDFE78E1B93}"/>
          </ac:inkMkLst>
        </pc:inkChg>
        <pc:inkChg chg="add del mod">
          <ac:chgData name="Jonathan Hudson" userId="f8f8b515-48f0-425a-9b2c-7a1cb9f57f80" providerId="ADAL" clId="{725B914A-AD75-4736-AD14-F11C31F950AF}" dt="2023-01-24T21:40:10.478" v="218" actId="9405"/>
          <ac:inkMkLst>
            <pc:docMk/>
            <pc:sldMk cId="1122526868" sldId="373"/>
            <ac:inkMk id="16" creationId="{0E4C65C0-09AE-D69E-EDCD-C341760C9AAA}"/>
          </ac:inkMkLst>
        </pc:inkChg>
        <pc:inkChg chg="add del mod">
          <ac:chgData name="Jonathan Hudson" userId="f8f8b515-48f0-425a-9b2c-7a1cb9f57f80" providerId="ADAL" clId="{725B914A-AD75-4736-AD14-F11C31F950AF}" dt="2023-01-24T21:40:10.140" v="217" actId="9405"/>
          <ac:inkMkLst>
            <pc:docMk/>
            <pc:sldMk cId="1122526868" sldId="373"/>
            <ac:inkMk id="17" creationId="{F9359AE0-E6E5-144C-46D4-B7741D9055C8}"/>
          </ac:inkMkLst>
        </pc:inkChg>
        <pc:inkChg chg="add del mod">
          <ac:chgData name="Jonathan Hudson" userId="f8f8b515-48f0-425a-9b2c-7a1cb9f57f80" providerId="ADAL" clId="{725B914A-AD75-4736-AD14-F11C31F950AF}" dt="2023-01-24T21:40:09.696" v="216" actId="9405"/>
          <ac:inkMkLst>
            <pc:docMk/>
            <pc:sldMk cId="1122526868" sldId="373"/>
            <ac:inkMk id="18" creationId="{593AB592-A032-16C6-B2B6-783FBEABCA08}"/>
          </ac:inkMkLst>
        </pc:inkChg>
        <pc:inkChg chg="add del mod">
          <ac:chgData name="Jonathan Hudson" userId="f8f8b515-48f0-425a-9b2c-7a1cb9f57f80" providerId="ADAL" clId="{725B914A-AD75-4736-AD14-F11C31F950AF}" dt="2023-01-24T21:40:09.005" v="215"/>
          <ac:inkMkLst>
            <pc:docMk/>
            <pc:sldMk cId="1122526868" sldId="373"/>
            <ac:inkMk id="19" creationId="{419F47D1-2FC0-33CD-35A2-8998201EF238}"/>
          </ac:inkMkLst>
        </pc:inkChg>
        <pc:inkChg chg="add del mod">
          <ac:chgData name="Jonathan Hudson" userId="f8f8b515-48f0-425a-9b2c-7a1cb9f57f80" providerId="ADAL" clId="{725B914A-AD75-4736-AD14-F11C31F950AF}" dt="2023-01-24T21:39:38.724" v="213" actId="9405"/>
          <ac:inkMkLst>
            <pc:docMk/>
            <pc:sldMk cId="1122526868" sldId="373"/>
            <ac:inkMk id="21" creationId="{D0E254F6-115E-E049-A84F-BF566ABB8C2B}"/>
          </ac:inkMkLst>
        </pc:inkChg>
        <pc:inkChg chg="add del mod">
          <ac:chgData name="Jonathan Hudson" userId="f8f8b515-48f0-425a-9b2c-7a1cb9f57f80" providerId="ADAL" clId="{725B914A-AD75-4736-AD14-F11C31F950AF}" dt="2023-01-24T21:39:38.304" v="212" actId="9405"/>
          <ac:inkMkLst>
            <pc:docMk/>
            <pc:sldMk cId="1122526868" sldId="373"/>
            <ac:inkMk id="22" creationId="{47E4D36B-3993-8025-E858-695F721CF907}"/>
          </ac:inkMkLst>
        </pc:inkChg>
        <pc:inkChg chg="add del mod">
          <ac:chgData name="Jonathan Hudson" userId="f8f8b515-48f0-425a-9b2c-7a1cb9f57f80" providerId="ADAL" clId="{725B914A-AD75-4736-AD14-F11C31F950AF}" dt="2023-01-24T21:39:37.964" v="211" actId="9405"/>
          <ac:inkMkLst>
            <pc:docMk/>
            <pc:sldMk cId="1122526868" sldId="373"/>
            <ac:inkMk id="23" creationId="{45B69A10-C1DB-3AF4-8DB4-6B833E6B176F}"/>
          </ac:inkMkLst>
        </pc:inkChg>
        <pc:inkChg chg="add del mod">
          <ac:chgData name="Jonathan Hudson" userId="f8f8b515-48f0-425a-9b2c-7a1cb9f57f80" providerId="ADAL" clId="{725B914A-AD75-4736-AD14-F11C31F950AF}" dt="2023-01-24T21:39:37.698" v="210" actId="9405"/>
          <ac:inkMkLst>
            <pc:docMk/>
            <pc:sldMk cId="1122526868" sldId="373"/>
            <ac:inkMk id="24" creationId="{4A8CF2F3-5358-3C10-8C87-232959BB09E8}"/>
          </ac:inkMkLst>
        </pc:inkChg>
        <pc:inkChg chg="add del mod">
          <ac:chgData name="Jonathan Hudson" userId="f8f8b515-48f0-425a-9b2c-7a1cb9f57f80" providerId="ADAL" clId="{725B914A-AD75-4736-AD14-F11C31F950AF}" dt="2023-01-24T21:39:37.330" v="209" actId="9405"/>
          <ac:inkMkLst>
            <pc:docMk/>
            <pc:sldMk cId="1122526868" sldId="373"/>
            <ac:inkMk id="25" creationId="{17AA1D85-EFE3-20A3-143D-D64B64E3D19C}"/>
          </ac:inkMkLst>
        </pc:inkChg>
        <pc:inkChg chg="add del mod">
          <ac:chgData name="Jonathan Hudson" userId="f8f8b515-48f0-425a-9b2c-7a1cb9f57f80" providerId="ADAL" clId="{725B914A-AD75-4736-AD14-F11C31F950AF}" dt="2023-01-24T21:39:37.088" v="208" actId="9405"/>
          <ac:inkMkLst>
            <pc:docMk/>
            <pc:sldMk cId="1122526868" sldId="373"/>
            <ac:inkMk id="26" creationId="{DCBEF759-FDB0-B228-32DE-632539E35BDC}"/>
          </ac:inkMkLst>
        </pc:inkChg>
        <pc:inkChg chg="add del mod">
          <ac:chgData name="Jonathan Hudson" userId="f8f8b515-48f0-425a-9b2c-7a1cb9f57f80" providerId="ADAL" clId="{725B914A-AD75-4736-AD14-F11C31F950AF}" dt="2023-01-24T21:39:36.715" v="207"/>
          <ac:inkMkLst>
            <pc:docMk/>
            <pc:sldMk cId="1122526868" sldId="373"/>
            <ac:inkMk id="27" creationId="{3D0E6101-2430-B371-87CB-F7FDE9EF3A43}"/>
          </ac:inkMkLst>
        </pc:inkChg>
        <pc:inkChg chg="add del mod">
          <ac:chgData name="Jonathan Hudson" userId="f8f8b515-48f0-425a-9b2c-7a1cb9f57f80" providerId="ADAL" clId="{725B914A-AD75-4736-AD14-F11C31F950AF}" dt="2023-01-24T21:39:36.142" v="205"/>
          <ac:inkMkLst>
            <pc:docMk/>
            <pc:sldMk cId="1122526868" sldId="373"/>
            <ac:inkMk id="29" creationId="{B3775F67-378F-C386-D69D-CF06461D6108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15:35.821" v="835" actId="478"/>
        <pc:sldMkLst>
          <pc:docMk/>
          <pc:sldMk cId="3985371642" sldId="379"/>
        </pc:sldMkLst>
        <pc:grpChg chg="del mod">
          <ac:chgData name="Jonathan Hudson" userId="f8f8b515-48f0-425a-9b2c-7a1cb9f57f80" providerId="ADAL" clId="{725B914A-AD75-4736-AD14-F11C31F950AF}" dt="2023-01-24T23:15:33.745" v="833" actId="478"/>
          <ac:grpSpMkLst>
            <pc:docMk/>
            <pc:sldMk cId="3985371642" sldId="379"/>
            <ac:grpSpMk id="9" creationId="{31C608AE-63F9-7788-581E-80364D66DCC5}"/>
          </ac:grpSpMkLst>
        </pc:grpChg>
        <pc:grpChg chg="del mod">
          <ac:chgData name="Jonathan Hudson" userId="f8f8b515-48f0-425a-9b2c-7a1cb9f57f80" providerId="ADAL" clId="{725B914A-AD75-4736-AD14-F11C31F950AF}" dt="2023-01-24T21:43:14.336" v="273"/>
          <ac:grpSpMkLst>
            <pc:docMk/>
            <pc:sldMk cId="3985371642" sldId="379"/>
            <ac:grpSpMk id="20" creationId="{161DF5C4-6643-CBE0-958D-318EEA220711}"/>
          </ac:grpSpMkLst>
        </pc:grpChg>
        <pc:grpChg chg="del mod">
          <ac:chgData name="Jonathan Hudson" userId="f8f8b515-48f0-425a-9b2c-7a1cb9f57f80" providerId="ADAL" clId="{725B914A-AD75-4736-AD14-F11C31F950AF}" dt="2023-01-24T21:43:16.668" v="276"/>
          <ac:grpSpMkLst>
            <pc:docMk/>
            <pc:sldMk cId="3985371642" sldId="379"/>
            <ac:grpSpMk id="24" creationId="{F9C15D24-794B-582B-389E-394EB2F15165}"/>
          </ac:grpSpMkLst>
        </pc:grpChg>
        <pc:grpChg chg="add del mod">
          <ac:chgData name="Jonathan Hudson" userId="f8f8b515-48f0-425a-9b2c-7a1cb9f57f80" providerId="ADAL" clId="{725B914A-AD75-4736-AD14-F11C31F950AF}" dt="2023-01-24T23:15:35.821" v="835" actId="478"/>
          <ac:grpSpMkLst>
            <pc:docMk/>
            <pc:sldMk cId="3985371642" sldId="379"/>
            <ac:grpSpMk id="27" creationId="{6B7D5C4E-CFD2-3064-461F-8DDB93E62793}"/>
          </ac:grpSpMkLst>
        </pc:grpChg>
        <pc:grpChg chg="add del mod">
          <ac:chgData name="Jonathan Hudson" userId="f8f8b515-48f0-425a-9b2c-7a1cb9f57f80" providerId="ADAL" clId="{725B914A-AD75-4736-AD14-F11C31F950AF}" dt="2023-01-24T21:43:41.524" v="312"/>
          <ac:grpSpMkLst>
            <pc:docMk/>
            <pc:sldMk cId="3985371642" sldId="379"/>
            <ac:grpSpMk id="33" creationId="{CCB60171-74A1-9B18-46C8-95CD0BA28A38}"/>
          </ac:grpSpMkLst>
        </pc:grpChg>
        <pc:grpChg chg="mod">
          <ac:chgData name="Jonathan Hudson" userId="f8f8b515-48f0-425a-9b2c-7a1cb9f57f80" providerId="ADAL" clId="{725B914A-AD75-4736-AD14-F11C31F950AF}" dt="2023-01-24T21:43:41.358" v="310"/>
          <ac:grpSpMkLst>
            <pc:docMk/>
            <pc:sldMk cId="3985371642" sldId="379"/>
            <ac:grpSpMk id="35" creationId="{8BEA69A8-8FAF-10D5-1057-CAA92365965B}"/>
          </ac:grpSpMkLst>
        </pc:grpChg>
        <pc:grpChg chg="mod">
          <ac:chgData name="Jonathan Hudson" userId="f8f8b515-48f0-425a-9b2c-7a1cb9f57f80" providerId="ADAL" clId="{725B914A-AD75-4736-AD14-F11C31F950AF}" dt="2023-01-24T21:43:40.241" v="303"/>
          <ac:grpSpMkLst>
            <pc:docMk/>
            <pc:sldMk cId="3985371642" sldId="379"/>
            <ac:grpSpMk id="42" creationId="{DC37518C-A2B2-46FE-9877-AF40A73686BD}"/>
          </ac:grpSpMkLst>
        </pc:grpChg>
        <pc:inkChg chg="add mod">
          <ac:chgData name="Jonathan Hudson" userId="f8f8b515-48f0-425a-9b2c-7a1cb9f57f80" providerId="ADAL" clId="{725B914A-AD75-4736-AD14-F11C31F950AF}" dt="2023-01-24T21:42:50.963" v="256"/>
          <ac:inkMkLst>
            <pc:docMk/>
            <pc:sldMk cId="3985371642" sldId="379"/>
            <ac:inkMk id="5" creationId="{28A3E8D9-9E6F-3B41-AE32-8CB0DB14C39C}"/>
          </ac:inkMkLst>
        </pc:inkChg>
        <pc:inkChg chg="add mod">
          <ac:chgData name="Jonathan Hudson" userId="f8f8b515-48f0-425a-9b2c-7a1cb9f57f80" providerId="ADAL" clId="{725B914A-AD75-4736-AD14-F11C31F950AF}" dt="2023-01-24T21:42:50.963" v="256"/>
          <ac:inkMkLst>
            <pc:docMk/>
            <pc:sldMk cId="3985371642" sldId="379"/>
            <ac:inkMk id="6" creationId="{636926D2-2017-D8A8-1E65-FB3374B7249D}"/>
          </ac:inkMkLst>
        </pc:inkChg>
        <pc:inkChg chg="add mod">
          <ac:chgData name="Jonathan Hudson" userId="f8f8b515-48f0-425a-9b2c-7a1cb9f57f80" providerId="ADAL" clId="{725B914A-AD75-4736-AD14-F11C31F950AF}" dt="2023-01-24T21:42:50.963" v="256"/>
          <ac:inkMkLst>
            <pc:docMk/>
            <pc:sldMk cId="3985371642" sldId="379"/>
            <ac:inkMk id="7" creationId="{E2D91D5C-95AF-1BF0-C4BE-8C13BC4C9426}"/>
          </ac:inkMkLst>
        </pc:inkChg>
        <pc:inkChg chg="add mod">
          <ac:chgData name="Jonathan Hudson" userId="f8f8b515-48f0-425a-9b2c-7a1cb9f57f80" providerId="ADAL" clId="{725B914A-AD75-4736-AD14-F11C31F950AF}" dt="2023-01-24T21:42:50.963" v="256"/>
          <ac:inkMkLst>
            <pc:docMk/>
            <pc:sldMk cId="3985371642" sldId="379"/>
            <ac:inkMk id="8" creationId="{A5B65925-D5C1-E603-AF7F-7281CA4A8728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0" creationId="{D3B91BE4-537E-54B3-09BE-1CCDA519846F}"/>
          </ac:inkMkLst>
        </pc:inkChg>
        <pc:inkChg chg="add del mod">
          <ac:chgData name="Jonathan Hudson" userId="f8f8b515-48f0-425a-9b2c-7a1cb9f57f80" providerId="ADAL" clId="{725B914A-AD75-4736-AD14-F11C31F950AF}" dt="2023-01-24T21:43:12.428" v="271"/>
          <ac:inkMkLst>
            <pc:docMk/>
            <pc:sldMk cId="3985371642" sldId="379"/>
            <ac:inkMk id="11" creationId="{3D60FB52-7937-E13A-F052-0523100E9877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2" creationId="{23BCDCE9-8AB8-39C9-98B5-A8463421B974}"/>
          </ac:inkMkLst>
        </pc:inkChg>
        <pc:inkChg chg="add del mod">
          <ac:chgData name="Jonathan Hudson" userId="f8f8b515-48f0-425a-9b2c-7a1cb9f57f80" providerId="ADAL" clId="{725B914A-AD75-4736-AD14-F11C31F950AF}" dt="2023-01-24T21:43:12.426" v="270"/>
          <ac:inkMkLst>
            <pc:docMk/>
            <pc:sldMk cId="3985371642" sldId="379"/>
            <ac:inkMk id="13" creationId="{1C7A8CBC-84C9-E64E-21E2-CEDA44046AF6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4" creationId="{70542C7F-49A7-403B-900E-C7BF5CD30D84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5" creationId="{8DF6B864-4277-9C69-6C09-0ED86829A887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7" creationId="{5CF360DA-7AA5-16FF-D7ED-73F118759602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8" creationId="{5F4DCF61-B3C8-584B-CF9B-A42090878061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19" creationId="{11BBE8CD-8285-8735-6FFF-41702B298100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21" creationId="{DFF02FDF-85CE-D9D5-5870-187B70055773}"/>
          </ac:inkMkLst>
        </pc:inkChg>
        <pc:inkChg chg="add del">
          <ac:chgData name="Jonathan Hudson" userId="f8f8b515-48f0-425a-9b2c-7a1cb9f57f80" providerId="ADAL" clId="{725B914A-AD75-4736-AD14-F11C31F950AF}" dt="2023-01-24T21:43:12.423" v="269"/>
          <ac:inkMkLst>
            <pc:docMk/>
            <pc:sldMk cId="3985371642" sldId="379"/>
            <ac:inkMk id="22" creationId="{CC7BAC6C-EB1D-8657-7254-752AB6B0DDD4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23" creationId="{3A070E64-4BAE-8AE7-D876-4870A2A3F3A9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25" creationId="{B1181CED-1F67-DF32-363D-8A9E46B59A5B}"/>
          </ac:inkMkLst>
        </pc:inkChg>
        <pc:inkChg chg="add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26" creationId="{E118F1B5-A548-2F8E-BCE5-5C225B3C7D09}"/>
          </ac:inkMkLst>
        </pc:inkChg>
        <pc:inkChg chg="add del">
          <ac:chgData name="Jonathan Hudson" userId="f8f8b515-48f0-425a-9b2c-7a1cb9f57f80" providerId="ADAL" clId="{725B914A-AD75-4736-AD14-F11C31F950AF}" dt="2023-01-24T21:43:42.456" v="317" actId="9405"/>
          <ac:inkMkLst>
            <pc:docMk/>
            <pc:sldMk cId="3985371642" sldId="379"/>
            <ac:inkMk id="28" creationId="{F9075AD7-D803-5C34-E434-3684CF35999C}"/>
          </ac:inkMkLst>
        </pc:inkChg>
        <pc:inkChg chg="add del">
          <ac:chgData name="Jonathan Hudson" userId="f8f8b515-48f0-425a-9b2c-7a1cb9f57f80" providerId="ADAL" clId="{725B914A-AD75-4736-AD14-F11C31F950AF}" dt="2023-01-24T21:43:42.071" v="315" actId="9405"/>
          <ac:inkMkLst>
            <pc:docMk/>
            <pc:sldMk cId="3985371642" sldId="379"/>
            <ac:inkMk id="29" creationId="{3DCD6FBA-A745-6824-09E9-932A7894D2E2}"/>
          </ac:inkMkLst>
        </pc:inkChg>
        <pc:inkChg chg="add del mod">
          <ac:chgData name="Jonathan Hudson" userId="f8f8b515-48f0-425a-9b2c-7a1cb9f57f80" providerId="ADAL" clId="{725B914A-AD75-4736-AD14-F11C31F950AF}" dt="2023-01-24T21:43:41.870" v="314" actId="9405"/>
          <ac:inkMkLst>
            <pc:docMk/>
            <pc:sldMk cId="3985371642" sldId="379"/>
            <ac:inkMk id="30" creationId="{3D769491-8FA5-1F14-C961-8EE81E30B608}"/>
          </ac:inkMkLst>
        </pc:inkChg>
        <pc:inkChg chg="add del mod">
          <ac:chgData name="Jonathan Hudson" userId="f8f8b515-48f0-425a-9b2c-7a1cb9f57f80" providerId="ADAL" clId="{725B914A-AD75-4736-AD14-F11C31F950AF}" dt="2023-01-24T21:43:41.751" v="313" actId="9405"/>
          <ac:inkMkLst>
            <pc:docMk/>
            <pc:sldMk cId="3985371642" sldId="379"/>
            <ac:inkMk id="31" creationId="{19E5A38A-38DB-6698-12B5-CC152AEC42F9}"/>
          </ac:inkMkLst>
        </pc:inkChg>
        <pc:inkChg chg="add del mod">
          <ac:chgData name="Jonathan Hudson" userId="f8f8b515-48f0-425a-9b2c-7a1cb9f57f80" providerId="ADAL" clId="{725B914A-AD75-4736-AD14-F11C31F950AF}" dt="2023-01-24T21:43:41.524" v="312"/>
          <ac:inkMkLst>
            <pc:docMk/>
            <pc:sldMk cId="3985371642" sldId="379"/>
            <ac:inkMk id="32" creationId="{0B030CD9-94B5-71DF-A30B-EA4316A531C0}"/>
          </ac:inkMkLst>
        </pc:inkChg>
        <pc:inkChg chg="add del mod">
          <ac:chgData name="Jonathan Hudson" userId="f8f8b515-48f0-425a-9b2c-7a1cb9f57f80" providerId="ADAL" clId="{725B914A-AD75-4736-AD14-F11C31F950AF}" dt="2023-01-24T21:43:41.358" v="310"/>
          <ac:inkMkLst>
            <pc:docMk/>
            <pc:sldMk cId="3985371642" sldId="379"/>
            <ac:inkMk id="34" creationId="{5B32271B-5319-43E0-242D-0B9EA7B5D4C1}"/>
          </ac:inkMkLst>
        </pc:inkChg>
        <pc:inkChg chg="add del mod">
          <ac:chgData name="Jonathan Hudson" userId="f8f8b515-48f0-425a-9b2c-7a1cb9f57f80" providerId="ADAL" clId="{725B914A-AD75-4736-AD14-F11C31F950AF}" dt="2023-01-24T21:43:41.159" v="308" actId="9405"/>
          <ac:inkMkLst>
            <pc:docMk/>
            <pc:sldMk cId="3985371642" sldId="379"/>
            <ac:inkMk id="36" creationId="{ADA885CA-63E5-24B6-5483-B1EED206BB53}"/>
          </ac:inkMkLst>
        </pc:inkChg>
        <pc:inkChg chg="add del mod">
          <ac:chgData name="Jonathan Hudson" userId="f8f8b515-48f0-425a-9b2c-7a1cb9f57f80" providerId="ADAL" clId="{725B914A-AD75-4736-AD14-F11C31F950AF}" dt="2023-01-24T21:43:40.969" v="307" actId="9405"/>
          <ac:inkMkLst>
            <pc:docMk/>
            <pc:sldMk cId="3985371642" sldId="379"/>
            <ac:inkMk id="37" creationId="{9C13B3B1-087E-EA07-F8B6-186DFD3D4BCE}"/>
          </ac:inkMkLst>
        </pc:inkChg>
        <pc:inkChg chg="add del mod">
          <ac:chgData name="Jonathan Hudson" userId="f8f8b515-48f0-425a-9b2c-7a1cb9f57f80" providerId="ADAL" clId="{725B914A-AD75-4736-AD14-F11C31F950AF}" dt="2023-01-24T21:43:40.763" v="306" actId="9405"/>
          <ac:inkMkLst>
            <pc:docMk/>
            <pc:sldMk cId="3985371642" sldId="379"/>
            <ac:inkMk id="38" creationId="{BD2CBAC0-C9EB-5DB9-6187-B838E8002BB7}"/>
          </ac:inkMkLst>
        </pc:inkChg>
        <pc:inkChg chg="add del mod">
          <ac:chgData name="Jonathan Hudson" userId="f8f8b515-48f0-425a-9b2c-7a1cb9f57f80" providerId="ADAL" clId="{725B914A-AD75-4736-AD14-F11C31F950AF}" dt="2023-01-24T21:43:40.586" v="305" actId="9405"/>
          <ac:inkMkLst>
            <pc:docMk/>
            <pc:sldMk cId="3985371642" sldId="379"/>
            <ac:inkMk id="39" creationId="{3CA4077F-8F1E-36D9-BAF5-82C4696D4771}"/>
          </ac:inkMkLst>
        </pc:inkChg>
        <pc:inkChg chg="add del mod">
          <ac:chgData name="Jonathan Hudson" userId="f8f8b515-48f0-425a-9b2c-7a1cb9f57f80" providerId="ADAL" clId="{725B914A-AD75-4736-AD14-F11C31F950AF}" dt="2023-01-24T21:43:40.410" v="304" actId="9405"/>
          <ac:inkMkLst>
            <pc:docMk/>
            <pc:sldMk cId="3985371642" sldId="379"/>
            <ac:inkMk id="40" creationId="{A63A20B2-DDF7-A747-59B4-89B1F2C65E6F}"/>
          </ac:inkMkLst>
        </pc:inkChg>
        <pc:inkChg chg="add del mod">
          <ac:chgData name="Jonathan Hudson" userId="f8f8b515-48f0-425a-9b2c-7a1cb9f57f80" providerId="ADAL" clId="{725B914A-AD75-4736-AD14-F11C31F950AF}" dt="2023-01-24T21:43:40.241" v="303"/>
          <ac:inkMkLst>
            <pc:docMk/>
            <pc:sldMk cId="3985371642" sldId="379"/>
            <ac:inkMk id="41" creationId="{56BC27FB-07B9-A4F4-A8DB-CC0AF7178619}"/>
          </ac:inkMkLst>
        </pc:inkChg>
        <pc:inkChg chg="add del">
          <ac:chgData name="Jonathan Hudson" userId="f8f8b515-48f0-425a-9b2c-7a1cb9f57f80" providerId="ADAL" clId="{725B914A-AD75-4736-AD14-F11C31F950AF}" dt="2023-01-24T21:43:40.058" v="301" actId="9405"/>
          <ac:inkMkLst>
            <pc:docMk/>
            <pc:sldMk cId="3985371642" sldId="379"/>
            <ac:inkMk id="43" creationId="{487483D4-B784-C710-CDE4-9223FC2064D3}"/>
          </ac:inkMkLst>
        </pc:inkChg>
        <pc:inkChg chg="add del">
          <ac:chgData name="Jonathan Hudson" userId="f8f8b515-48f0-425a-9b2c-7a1cb9f57f80" providerId="ADAL" clId="{725B914A-AD75-4736-AD14-F11C31F950AF}" dt="2023-01-24T21:43:39.890" v="300" actId="9405"/>
          <ac:inkMkLst>
            <pc:docMk/>
            <pc:sldMk cId="3985371642" sldId="379"/>
            <ac:inkMk id="44" creationId="{76F39FF6-7DA6-78C6-B3ED-0F74D0938E2D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21:38.965" v="882" actId="478"/>
        <pc:sldMkLst>
          <pc:docMk/>
          <pc:sldMk cId="3580924608" sldId="382"/>
        </pc:sldMkLst>
        <pc:spChg chg="mod">
          <ac:chgData name="Jonathan Hudson" userId="f8f8b515-48f0-425a-9b2c-7a1cb9f57f80" providerId="ADAL" clId="{725B914A-AD75-4736-AD14-F11C31F950AF}" dt="2023-01-24T23:21:18.133" v="868" actId="6549"/>
          <ac:spMkLst>
            <pc:docMk/>
            <pc:sldMk cId="3580924608" sldId="382"/>
            <ac:spMk id="3" creationId="{299F1AD2-A423-40D5-8A0A-42B254524166}"/>
          </ac:spMkLst>
        </pc:spChg>
        <pc:grpChg chg="del mod">
          <ac:chgData name="Jonathan Hudson" userId="f8f8b515-48f0-425a-9b2c-7a1cb9f57f80" providerId="ADAL" clId="{725B914A-AD75-4736-AD14-F11C31F950AF}" dt="2023-01-24T21:47:32.233" v="328"/>
          <ac:grpSpMkLst>
            <pc:docMk/>
            <pc:sldMk cId="3580924608" sldId="382"/>
            <ac:grpSpMk id="12" creationId="{5BF43AA5-290E-946B-AFF9-E3C8678D40FE}"/>
          </ac:grpSpMkLst>
        </pc:grpChg>
        <pc:grpChg chg="del mod">
          <ac:chgData name="Jonathan Hudson" userId="f8f8b515-48f0-425a-9b2c-7a1cb9f57f80" providerId="ADAL" clId="{725B914A-AD75-4736-AD14-F11C31F950AF}" dt="2023-01-24T21:48:26.781" v="347"/>
          <ac:grpSpMkLst>
            <pc:docMk/>
            <pc:sldMk cId="3580924608" sldId="382"/>
            <ac:grpSpMk id="13" creationId="{7DA22545-841E-88AF-9BC2-3EC955CC45A8}"/>
          </ac:grpSpMkLst>
        </pc:grpChg>
        <pc:grpChg chg="del mod">
          <ac:chgData name="Jonathan Hudson" userId="f8f8b515-48f0-425a-9b2c-7a1cb9f57f80" providerId="ADAL" clId="{725B914A-AD75-4736-AD14-F11C31F950AF}" dt="2023-01-24T21:48:26.781" v="347"/>
          <ac:grpSpMkLst>
            <pc:docMk/>
            <pc:sldMk cId="3580924608" sldId="382"/>
            <ac:grpSpMk id="15" creationId="{BEA9E365-022E-9A4E-7DF4-F7941AA44844}"/>
          </ac:grpSpMkLst>
        </pc:grpChg>
        <pc:grpChg chg="del mod">
          <ac:chgData name="Jonathan Hudson" userId="f8f8b515-48f0-425a-9b2c-7a1cb9f57f80" providerId="ADAL" clId="{725B914A-AD75-4736-AD14-F11C31F950AF}" dt="2023-01-24T21:48:05.952" v="345"/>
          <ac:grpSpMkLst>
            <pc:docMk/>
            <pc:sldMk cId="3580924608" sldId="382"/>
            <ac:grpSpMk id="24" creationId="{CD2F441A-13D3-9119-BDFB-58A6C66BCAF0}"/>
          </ac:grpSpMkLst>
        </pc:grpChg>
        <pc:grpChg chg="del mod">
          <ac:chgData name="Jonathan Hudson" userId="f8f8b515-48f0-425a-9b2c-7a1cb9f57f80" providerId="ADAL" clId="{725B914A-AD75-4736-AD14-F11C31F950AF}" dt="2023-01-24T21:48:26.781" v="347"/>
          <ac:grpSpMkLst>
            <pc:docMk/>
            <pc:sldMk cId="3580924608" sldId="382"/>
            <ac:grpSpMk id="32" creationId="{0E912876-5272-24C7-9B5D-16ADE4F57D52}"/>
          </ac:grpSpMkLst>
        </pc:grpChg>
        <pc:grpChg chg="del mod">
          <ac:chgData name="Jonathan Hudson" userId="f8f8b515-48f0-425a-9b2c-7a1cb9f57f80" providerId="ADAL" clId="{725B914A-AD75-4736-AD14-F11C31F950AF}" dt="2023-01-24T21:48:28.745" v="350"/>
          <ac:grpSpMkLst>
            <pc:docMk/>
            <pc:sldMk cId="3580924608" sldId="382"/>
            <ac:grpSpMk id="34" creationId="{189BB5CD-8740-E31D-35ED-7C995DAEFF4D}"/>
          </ac:grpSpMkLst>
        </pc:grpChg>
        <pc:grpChg chg="del mod">
          <ac:chgData name="Jonathan Hudson" userId="f8f8b515-48f0-425a-9b2c-7a1cb9f57f80" providerId="ADAL" clId="{725B914A-AD75-4736-AD14-F11C31F950AF}" dt="2023-01-24T21:48:35.157" v="355"/>
          <ac:grpSpMkLst>
            <pc:docMk/>
            <pc:sldMk cId="3580924608" sldId="382"/>
            <ac:grpSpMk id="37" creationId="{91CE5C7E-3C65-CF73-2FC8-41441AA26D02}"/>
          </ac:grpSpMkLst>
        </pc:grpChg>
        <pc:grpChg chg="del mod">
          <ac:chgData name="Jonathan Hudson" userId="f8f8b515-48f0-425a-9b2c-7a1cb9f57f80" providerId="ADAL" clId="{725B914A-AD75-4736-AD14-F11C31F950AF}" dt="2023-01-24T21:48:43.202" v="371"/>
          <ac:grpSpMkLst>
            <pc:docMk/>
            <pc:sldMk cId="3580924608" sldId="382"/>
            <ac:grpSpMk id="41" creationId="{0F159BCF-7DD6-AA04-5886-9FC32C267745}"/>
          </ac:grpSpMkLst>
        </pc:grpChg>
        <pc:grpChg chg="del mod">
          <ac:chgData name="Jonathan Hudson" userId="f8f8b515-48f0-425a-9b2c-7a1cb9f57f80" providerId="ADAL" clId="{725B914A-AD75-4736-AD14-F11C31F950AF}" dt="2023-01-24T21:48:43.202" v="371"/>
          <ac:grpSpMkLst>
            <pc:docMk/>
            <pc:sldMk cId="3580924608" sldId="382"/>
            <ac:grpSpMk id="57" creationId="{0280BE1A-BCC4-E76D-CA15-F19ECBB00650}"/>
          </ac:grpSpMkLst>
        </pc:grpChg>
        <pc:grpChg chg="del mod">
          <ac:chgData name="Jonathan Hudson" userId="f8f8b515-48f0-425a-9b2c-7a1cb9f57f80" providerId="ADAL" clId="{725B914A-AD75-4736-AD14-F11C31F950AF}" dt="2023-01-24T21:48:43.202" v="371"/>
          <ac:grpSpMkLst>
            <pc:docMk/>
            <pc:sldMk cId="3580924608" sldId="382"/>
            <ac:grpSpMk id="58" creationId="{C4089140-BFCE-C5A9-66E1-772A19F65EDF}"/>
          </ac:grpSpMkLst>
        </pc:grpChg>
        <pc:grpChg chg="del mod">
          <ac:chgData name="Jonathan Hudson" userId="f8f8b515-48f0-425a-9b2c-7a1cb9f57f80" providerId="ADAL" clId="{725B914A-AD75-4736-AD14-F11C31F950AF}" dt="2023-01-24T21:49:03.517" v="385"/>
          <ac:grpSpMkLst>
            <pc:docMk/>
            <pc:sldMk cId="3580924608" sldId="382"/>
            <ac:grpSpMk id="59" creationId="{4E73500B-3E55-BF26-D633-9E59A7CA6EB3}"/>
          </ac:grpSpMkLst>
        </pc:grpChg>
        <pc:grpChg chg="add del mod">
          <ac:chgData name="Jonathan Hudson" userId="f8f8b515-48f0-425a-9b2c-7a1cb9f57f80" providerId="ADAL" clId="{725B914A-AD75-4736-AD14-F11C31F950AF}" dt="2023-01-24T23:21:08.190" v="858" actId="478"/>
          <ac:grpSpMkLst>
            <pc:docMk/>
            <pc:sldMk cId="3580924608" sldId="382"/>
            <ac:grpSpMk id="60" creationId="{6DB1D4F0-54AD-6031-3FBA-16569B62CB9C}"/>
          </ac:grpSpMkLst>
        </pc:grpChg>
        <pc:grpChg chg="del mod">
          <ac:chgData name="Jonathan Hudson" userId="f8f8b515-48f0-425a-9b2c-7a1cb9f57f80" providerId="ADAL" clId="{725B914A-AD75-4736-AD14-F11C31F950AF}" dt="2023-01-24T21:49:09.913" v="395"/>
          <ac:grpSpMkLst>
            <pc:docMk/>
            <pc:sldMk cId="3580924608" sldId="382"/>
            <ac:grpSpMk id="66" creationId="{DB5F225E-9E85-1C58-DD1C-67E7D948760B}"/>
          </ac:grpSpMkLst>
        </pc:grpChg>
        <pc:grpChg chg="del mod">
          <ac:chgData name="Jonathan Hudson" userId="f8f8b515-48f0-425a-9b2c-7a1cb9f57f80" providerId="ADAL" clId="{725B914A-AD75-4736-AD14-F11C31F950AF}" dt="2023-01-24T21:49:03.517" v="385"/>
          <ac:grpSpMkLst>
            <pc:docMk/>
            <pc:sldMk cId="3580924608" sldId="382"/>
            <ac:grpSpMk id="70" creationId="{B63F4ABB-8BBF-A6EB-5005-9D2DBA679F8C}"/>
          </ac:grpSpMkLst>
        </pc:grpChg>
        <pc:grpChg chg="del mod">
          <ac:chgData name="Jonathan Hudson" userId="f8f8b515-48f0-425a-9b2c-7a1cb9f57f80" providerId="ADAL" clId="{725B914A-AD75-4736-AD14-F11C31F950AF}" dt="2023-01-24T21:49:09.913" v="395"/>
          <ac:grpSpMkLst>
            <pc:docMk/>
            <pc:sldMk cId="3580924608" sldId="382"/>
            <ac:grpSpMk id="74" creationId="{FDBAC8FD-3FAB-A41B-49B5-CD3262873455}"/>
          </ac:grpSpMkLst>
        </pc:grpChg>
        <pc:grpChg chg="del mod">
          <ac:chgData name="Jonathan Hudson" userId="f8f8b515-48f0-425a-9b2c-7a1cb9f57f80" providerId="ADAL" clId="{725B914A-AD75-4736-AD14-F11C31F950AF}" dt="2023-01-24T21:49:09.913" v="395"/>
          <ac:grpSpMkLst>
            <pc:docMk/>
            <pc:sldMk cId="3580924608" sldId="382"/>
            <ac:grpSpMk id="80" creationId="{CA93FD55-C094-FDA1-2610-41BCF627D1EC}"/>
          </ac:grpSpMkLst>
        </pc:grpChg>
        <pc:grpChg chg="del mod">
          <ac:chgData name="Jonathan Hudson" userId="f8f8b515-48f0-425a-9b2c-7a1cb9f57f80" providerId="ADAL" clId="{725B914A-AD75-4736-AD14-F11C31F950AF}" dt="2023-01-24T21:49:20.800" v="403"/>
          <ac:grpSpMkLst>
            <pc:docMk/>
            <pc:sldMk cId="3580924608" sldId="382"/>
            <ac:grpSpMk id="84" creationId="{485F867B-CCF2-52D4-602D-20BF156A935E}"/>
          </ac:grpSpMkLst>
        </pc:grpChg>
        <pc:grpChg chg="del mod">
          <ac:chgData name="Jonathan Hudson" userId="f8f8b515-48f0-425a-9b2c-7a1cb9f57f80" providerId="ADAL" clId="{725B914A-AD75-4736-AD14-F11C31F950AF}" dt="2023-01-24T21:49:20.800" v="403"/>
          <ac:grpSpMkLst>
            <pc:docMk/>
            <pc:sldMk cId="3580924608" sldId="382"/>
            <ac:grpSpMk id="90" creationId="{743AD8B2-939D-FCA4-0340-7F0C38428B60}"/>
          </ac:grpSpMkLst>
        </pc:grpChg>
        <pc:grpChg chg="add del mod">
          <ac:chgData name="Jonathan Hudson" userId="f8f8b515-48f0-425a-9b2c-7a1cb9f57f80" providerId="ADAL" clId="{725B914A-AD75-4736-AD14-F11C31F950AF}" dt="2023-01-24T23:20:48.390" v="836" actId="478"/>
          <ac:grpSpMkLst>
            <pc:docMk/>
            <pc:sldMk cId="3580924608" sldId="382"/>
            <ac:grpSpMk id="92" creationId="{7A530EDB-0DB8-237C-4228-2969E04280EB}"/>
          </ac:grpSpMkLst>
        </pc:grpChg>
        <pc:grpChg chg="mod">
          <ac:chgData name="Jonathan Hudson" userId="f8f8b515-48f0-425a-9b2c-7a1cb9f57f80" providerId="ADAL" clId="{725B914A-AD75-4736-AD14-F11C31F950AF}" dt="2023-01-24T21:49:37.738" v="412"/>
          <ac:grpSpMkLst>
            <pc:docMk/>
            <pc:sldMk cId="3580924608" sldId="382"/>
            <ac:grpSpMk id="99" creationId="{0EB9A26C-B66D-2585-4166-F81977BE8509}"/>
          </ac:grpSpMkLst>
        </pc:grpChg>
        <pc:grpChg chg="mod">
          <ac:chgData name="Jonathan Hudson" userId="f8f8b515-48f0-425a-9b2c-7a1cb9f57f80" providerId="ADAL" clId="{725B914A-AD75-4736-AD14-F11C31F950AF}" dt="2023-01-24T21:49:37.738" v="412"/>
          <ac:grpSpMkLst>
            <pc:docMk/>
            <pc:sldMk cId="3580924608" sldId="382"/>
            <ac:grpSpMk id="100" creationId="{A8DB97B2-B827-9A0A-6AE3-C0C8EE137357}"/>
          </ac:grpSpMkLst>
        </pc:grpChg>
        <pc:grpChg chg="add del mod">
          <ac:chgData name="Jonathan Hudson" userId="f8f8b515-48f0-425a-9b2c-7a1cb9f57f80" providerId="ADAL" clId="{725B914A-AD75-4736-AD14-F11C31F950AF}" dt="2023-01-24T23:20:49.599" v="837" actId="478"/>
          <ac:grpSpMkLst>
            <pc:docMk/>
            <pc:sldMk cId="3580924608" sldId="382"/>
            <ac:grpSpMk id="107" creationId="{69D802BB-9818-696C-43F4-FC5919ED0733}"/>
          </ac:grpSpMkLst>
        </pc:grpChg>
        <pc:grpChg chg="del mod">
          <ac:chgData name="Jonathan Hudson" userId="f8f8b515-48f0-425a-9b2c-7a1cb9f57f80" providerId="ADAL" clId="{725B914A-AD75-4736-AD14-F11C31F950AF}" dt="2023-01-24T21:50:05.163" v="433"/>
          <ac:grpSpMkLst>
            <pc:docMk/>
            <pc:sldMk cId="3580924608" sldId="382"/>
            <ac:grpSpMk id="117" creationId="{15335603-DA64-38A2-9B4D-A840787CE35C}"/>
          </ac:grpSpMkLst>
        </pc:grpChg>
        <pc:grpChg chg="add del mod">
          <ac:chgData name="Jonathan Hudson" userId="f8f8b515-48f0-425a-9b2c-7a1cb9f57f80" providerId="ADAL" clId="{725B914A-AD75-4736-AD14-F11C31F950AF}" dt="2023-01-24T23:20:51.384" v="839" actId="478"/>
          <ac:grpSpMkLst>
            <pc:docMk/>
            <pc:sldMk cId="3580924608" sldId="382"/>
            <ac:grpSpMk id="120" creationId="{C7C55639-14C4-1F93-02C0-7A16EB8B41F9}"/>
          </ac:grpSpMkLst>
        </pc:grpChg>
        <pc:grpChg chg="add del mod">
          <ac:chgData name="Jonathan Hudson" userId="f8f8b515-48f0-425a-9b2c-7a1cb9f57f80" providerId="ADAL" clId="{725B914A-AD75-4736-AD14-F11C31F950AF}" dt="2023-01-24T23:20:50.602" v="838" actId="478"/>
          <ac:grpSpMkLst>
            <pc:docMk/>
            <pc:sldMk cId="3580924608" sldId="382"/>
            <ac:grpSpMk id="123" creationId="{A9189AB2-78DE-EF73-254F-56C08AC2F3F4}"/>
          </ac:grpSpMkLst>
        </pc:grpChg>
        <pc:grpChg chg="add del mod">
          <ac:chgData name="Jonathan Hudson" userId="f8f8b515-48f0-425a-9b2c-7a1cb9f57f80" providerId="ADAL" clId="{725B914A-AD75-4736-AD14-F11C31F950AF}" dt="2023-01-24T23:21:01.869" v="850" actId="478"/>
          <ac:grpSpMkLst>
            <pc:docMk/>
            <pc:sldMk cId="3580924608" sldId="382"/>
            <ac:grpSpMk id="126" creationId="{64AA3282-F936-B969-4E67-D1E6B3B8DE10}"/>
          </ac:grpSpMkLst>
        </pc:grpChg>
        <pc:grpChg chg="add del mod">
          <ac:chgData name="Jonathan Hudson" userId="f8f8b515-48f0-425a-9b2c-7a1cb9f57f80" providerId="ADAL" clId="{725B914A-AD75-4736-AD14-F11C31F950AF}" dt="2023-01-24T21:50:45.170" v="458"/>
          <ac:grpSpMkLst>
            <pc:docMk/>
            <pc:sldMk cId="3580924608" sldId="382"/>
            <ac:grpSpMk id="137" creationId="{CBBDCBE8-C8A4-6E6F-09AE-8AE53D5A54A6}"/>
          </ac:grpSpMkLst>
        </pc:grpChg>
        <pc:grpChg chg="mod">
          <ac:chgData name="Jonathan Hudson" userId="f8f8b515-48f0-425a-9b2c-7a1cb9f57f80" providerId="ADAL" clId="{725B914A-AD75-4736-AD14-F11C31F950AF}" dt="2023-01-24T21:50:44.629" v="455"/>
          <ac:grpSpMkLst>
            <pc:docMk/>
            <pc:sldMk cId="3580924608" sldId="382"/>
            <ac:grpSpMk id="140" creationId="{FFD4A6E0-A8B1-9006-34F0-D750B034D888}"/>
          </ac:grpSpMkLst>
        </pc:grpChg>
        <pc:inkChg chg="add del">
          <ac:chgData name="Jonathan Hudson" userId="f8f8b515-48f0-425a-9b2c-7a1cb9f57f80" providerId="ADAL" clId="{725B914A-AD75-4736-AD14-F11C31F950AF}" dt="2023-01-24T23:21:00.687" v="849" actId="478"/>
          <ac:inkMkLst>
            <pc:docMk/>
            <pc:sldMk cId="3580924608" sldId="382"/>
            <ac:inkMk id="4" creationId="{9035BC17-E465-A161-CCFC-DE5EFEC251FE}"/>
          </ac:inkMkLst>
        </pc:inkChg>
        <pc:inkChg chg="add del mod">
          <ac:chgData name="Jonathan Hudson" userId="f8f8b515-48f0-425a-9b2c-7a1cb9f57f80" providerId="ADAL" clId="{725B914A-AD75-4736-AD14-F11C31F950AF}" dt="2023-01-24T23:20:58.077" v="845" actId="478"/>
          <ac:inkMkLst>
            <pc:docMk/>
            <pc:sldMk cId="3580924608" sldId="382"/>
            <ac:inkMk id="5" creationId="{8A3B7AF8-5957-E796-B19A-4B6850E8CE07}"/>
          </ac:inkMkLst>
        </pc:inkChg>
        <pc:inkChg chg="add del mod">
          <ac:chgData name="Jonathan Hudson" userId="f8f8b515-48f0-425a-9b2c-7a1cb9f57f80" providerId="ADAL" clId="{725B914A-AD75-4736-AD14-F11C31F950AF}" dt="2023-01-24T23:21:00.099" v="848" actId="478"/>
          <ac:inkMkLst>
            <pc:docMk/>
            <pc:sldMk cId="3580924608" sldId="382"/>
            <ac:inkMk id="6" creationId="{990A1239-3E3E-89F9-1293-F17927C05D42}"/>
          </ac:inkMkLst>
        </pc:inkChg>
        <pc:inkChg chg="add del mod">
          <ac:chgData name="Jonathan Hudson" userId="f8f8b515-48f0-425a-9b2c-7a1cb9f57f80" providerId="ADAL" clId="{725B914A-AD75-4736-AD14-F11C31F950AF}" dt="2023-01-24T23:20:58.676" v="846" actId="478"/>
          <ac:inkMkLst>
            <pc:docMk/>
            <pc:sldMk cId="3580924608" sldId="382"/>
            <ac:inkMk id="7" creationId="{6FC9FFE4-624A-49A3-075E-0AA7506A400D}"/>
          </ac:inkMkLst>
        </pc:inkChg>
        <pc:inkChg chg="add del mod">
          <ac:chgData name="Jonathan Hudson" userId="f8f8b515-48f0-425a-9b2c-7a1cb9f57f80" providerId="ADAL" clId="{725B914A-AD75-4736-AD14-F11C31F950AF}" dt="2023-01-24T23:20:59.315" v="847" actId="478"/>
          <ac:inkMkLst>
            <pc:docMk/>
            <pc:sldMk cId="3580924608" sldId="382"/>
            <ac:inkMk id="8" creationId="{3C564028-4E85-C843-5EA0-6F2D2EF5063B}"/>
          </ac:inkMkLst>
        </pc:inkChg>
        <pc:inkChg chg="add del mod">
          <ac:chgData name="Jonathan Hudson" userId="f8f8b515-48f0-425a-9b2c-7a1cb9f57f80" providerId="ADAL" clId="{725B914A-AD75-4736-AD14-F11C31F950AF}" dt="2023-01-24T23:21:30.913" v="879" actId="478"/>
          <ac:inkMkLst>
            <pc:docMk/>
            <pc:sldMk cId="3580924608" sldId="382"/>
            <ac:inkMk id="9" creationId="{DCB7B1F9-67BC-951F-A2D6-2CC25F0F647A}"/>
          </ac:inkMkLst>
        </pc:inkChg>
        <pc:inkChg chg="add del mod">
          <ac:chgData name="Jonathan Hudson" userId="f8f8b515-48f0-425a-9b2c-7a1cb9f57f80" providerId="ADAL" clId="{725B914A-AD75-4736-AD14-F11C31F950AF}" dt="2023-01-24T23:21:30.027" v="878" actId="478"/>
          <ac:inkMkLst>
            <pc:docMk/>
            <pc:sldMk cId="3580924608" sldId="382"/>
            <ac:inkMk id="10" creationId="{B63D866E-D155-0155-2308-1B428AF45C56}"/>
          </ac:inkMkLst>
        </pc:inkChg>
        <pc:inkChg chg="add del mod">
          <ac:chgData name="Jonathan Hudson" userId="f8f8b515-48f0-425a-9b2c-7a1cb9f57f80" providerId="ADAL" clId="{725B914A-AD75-4736-AD14-F11C31F950AF}" dt="2023-01-24T23:21:31.930" v="880" actId="478"/>
          <ac:inkMkLst>
            <pc:docMk/>
            <pc:sldMk cId="3580924608" sldId="382"/>
            <ac:inkMk id="11" creationId="{92A28B41-9098-287F-7A70-03AEB6AEC30C}"/>
          </ac:inkMkLst>
        </pc:inkChg>
        <pc:inkChg chg="add del mod">
          <ac:chgData name="Jonathan Hudson" userId="f8f8b515-48f0-425a-9b2c-7a1cb9f57f80" providerId="ADAL" clId="{725B914A-AD75-4736-AD14-F11C31F950AF}" dt="2023-01-24T23:21:33.307" v="881" actId="478"/>
          <ac:inkMkLst>
            <pc:docMk/>
            <pc:sldMk cId="3580924608" sldId="382"/>
            <ac:inkMk id="14" creationId="{8188D7D7-2B14-43B0-90FC-AB9A69328A77}"/>
          </ac:inkMkLst>
        </pc:inkChg>
        <pc:inkChg chg="add del mod">
          <ac:chgData name="Jonathan Hudson" userId="f8f8b515-48f0-425a-9b2c-7a1cb9f57f80" providerId="ADAL" clId="{725B914A-AD75-4736-AD14-F11C31F950AF}" dt="2023-01-24T23:21:14.760" v="865" actId="478"/>
          <ac:inkMkLst>
            <pc:docMk/>
            <pc:sldMk cId="3580924608" sldId="382"/>
            <ac:inkMk id="16" creationId="{226012D5-EA7E-1FD3-7039-ABF7374E4AAB}"/>
          </ac:inkMkLst>
        </pc:inkChg>
        <pc:inkChg chg="add del mod">
          <ac:chgData name="Jonathan Hudson" userId="f8f8b515-48f0-425a-9b2c-7a1cb9f57f80" providerId="ADAL" clId="{725B914A-AD75-4736-AD14-F11C31F950AF}" dt="2023-01-24T23:21:15.510" v="866" actId="478"/>
          <ac:inkMkLst>
            <pc:docMk/>
            <pc:sldMk cId="3580924608" sldId="382"/>
            <ac:inkMk id="17" creationId="{6736638B-80D5-7503-0EBC-061F8C752FF5}"/>
          </ac:inkMkLst>
        </pc:inkChg>
        <pc:inkChg chg="add del mod">
          <ac:chgData name="Jonathan Hudson" userId="f8f8b515-48f0-425a-9b2c-7a1cb9f57f80" providerId="ADAL" clId="{725B914A-AD75-4736-AD14-F11C31F950AF}" dt="2023-01-24T23:21:21.669" v="871" actId="478"/>
          <ac:inkMkLst>
            <pc:docMk/>
            <pc:sldMk cId="3580924608" sldId="382"/>
            <ac:inkMk id="18" creationId="{F8FEA5CC-3508-9FAA-B705-914102763F8E}"/>
          </ac:inkMkLst>
        </pc:inkChg>
        <pc:inkChg chg="add del mod">
          <ac:chgData name="Jonathan Hudson" userId="f8f8b515-48f0-425a-9b2c-7a1cb9f57f80" providerId="ADAL" clId="{725B914A-AD75-4736-AD14-F11C31F950AF}" dt="2023-01-24T23:21:24.575" v="874" actId="478"/>
          <ac:inkMkLst>
            <pc:docMk/>
            <pc:sldMk cId="3580924608" sldId="382"/>
            <ac:inkMk id="19" creationId="{BC51A903-BDBB-D926-29CD-663160860870}"/>
          </ac:inkMkLst>
        </pc:inkChg>
        <pc:inkChg chg="add del mod">
          <ac:chgData name="Jonathan Hudson" userId="f8f8b515-48f0-425a-9b2c-7a1cb9f57f80" providerId="ADAL" clId="{725B914A-AD75-4736-AD14-F11C31F950AF}" dt="2023-01-24T23:21:08.994" v="859" actId="478"/>
          <ac:inkMkLst>
            <pc:docMk/>
            <pc:sldMk cId="3580924608" sldId="382"/>
            <ac:inkMk id="20" creationId="{C4ED57E7-3ED4-11FA-8568-94458702719E}"/>
          </ac:inkMkLst>
        </pc:inkChg>
        <pc:inkChg chg="add del mod">
          <ac:chgData name="Jonathan Hudson" userId="f8f8b515-48f0-425a-9b2c-7a1cb9f57f80" providerId="ADAL" clId="{725B914A-AD75-4736-AD14-F11C31F950AF}" dt="2023-01-24T23:21:26.441" v="876" actId="478"/>
          <ac:inkMkLst>
            <pc:docMk/>
            <pc:sldMk cId="3580924608" sldId="382"/>
            <ac:inkMk id="21" creationId="{881CA5BE-F0F1-EB56-9F21-2F01F18352AC}"/>
          </ac:inkMkLst>
        </pc:inkChg>
        <pc:inkChg chg="add del mod">
          <ac:chgData name="Jonathan Hudson" userId="f8f8b515-48f0-425a-9b2c-7a1cb9f57f80" providerId="ADAL" clId="{725B914A-AD75-4736-AD14-F11C31F950AF}" dt="2023-01-24T23:21:28.372" v="877" actId="478"/>
          <ac:inkMkLst>
            <pc:docMk/>
            <pc:sldMk cId="3580924608" sldId="382"/>
            <ac:inkMk id="22" creationId="{8A3B826E-9D28-2344-3134-E376A9D82C06}"/>
          </ac:inkMkLst>
        </pc:inkChg>
        <pc:inkChg chg="add del mod">
          <ac:chgData name="Jonathan Hudson" userId="f8f8b515-48f0-425a-9b2c-7a1cb9f57f80" providerId="ADAL" clId="{725B914A-AD75-4736-AD14-F11C31F950AF}" dt="2023-01-24T23:21:11.415" v="862" actId="478"/>
          <ac:inkMkLst>
            <pc:docMk/>
            <pc:sldMk cId="3580924608" sldId="382"/>
            <ac:inkMk id="23" creationId="{21B1E2A8-F06A-904A-CC69-8C27FEA77E69}"/>
          </ac:inkMkLst>
        </pc:inkChg>
        <pc:inkChg chg="add del mod">
          <ac:chgData name="Jonathan Hudson" userId="f8f8b515-48f0-425a-9b2c-7a1cb9f57f80" providerId="ADAL" clId="{725B914A-AD75-4736-AD14-F11C31F950AF}" dt="2023-01-24T21:48:31.418" v="351"/>
          <ac:inkMkLst>
            <pc:docMk/>
            <pc:sldMk cId="3580924608" sldId="382"/>
            <ac:inkMk id="25" creationId="{37031520-95DD-F44D-14A1-E79F05E7F5AD}"/>
          </ac:inkMkLst>
        </pc:inkChg>
        <pc:inkChg chg="add del mod">
          <ac:chgData name="Jonathan Hudson" userId="f8f8b515-48f0-425a-9b2c-7a1cb9f57f80" providerId="ADAL" clId="{725B914A-AD75-4736-AD14-F11C31F950AF}" dt="2023-01-24T23:21:22.975" v="872" actId="478"/>
          <ac:inkMkLst>
            <pc:docMk/>
            <pc:sldMk cId="3580924608" sldId="382"/>
            <ac:inkMk id="26" creationId="{43984782-05D9-1700-2612-77AD572C4089}"/>
          </ac:inkMkLst>
        </pc:inkChg>
        <pc:inkChg chg="add del mod">
          <ac:chgData name="Jonathan Hudson" userId="f8f8b515-48f0-425a-9b2c-7a1cb9f57f80" providerId="ADAL" clId="{725B914A-AD75-4736-AD14-F11C31F950AF}" dt="2023-01-24T23:21:23.919" v="873" actId="478"/>
          <ac:inkMkLst>
            <pc:docMk/>
            <pc:sldMk cId="3580924608" sldId="382"/>
            <ac:inkMk id="27" creationId="{03C78E19-C8B4-6677-C2D9-F9FD98AB11D7}"/>
          </ac:inkMkLst>
        </pc:inkChg>
        <pc:inkChg chg="add del mod">
          <ac:chgData name="Jonathan Hudson" userId="f8f8b515-48f0-425a-9b2c-7a1cb9f57f80" providerId="ADAL" clId="{725B914A-AD75-4736-AD14-F11C31F950AF}" dt="2023-01-24T23:21:38.965" v="882" actId="478"/>
          <ac:inkMkLst>
            <pc:docMk/>
            <pc:sldMk cId="3580924608" sldId="382"/>
            <ac:inkMk id="28" creationId="{91F936F8-5EA0-576C-792D-93E0CA273FF2}"/>
          </ac:inkMkLst>
        </pc:inkChg>
        <pc:inkChg chg="add del mod">
          <ac:chgData name="Jonathan Hudson" userId="f8f8b515-48f0-425a-9b2c-7a1cb9f57f80" providerId="ADAL" clId="{725B914A-AD75-4736-AD14-F11C31F950AF}" dt="2023-01-24T23:21:25.594" v="875" actId="478"/>
          <ac:inkMkLst>
            <pc:docMk/>
            <pc:sldMk cId="3580924608" sldId="382"/>
            <ac:inkMk id="29" creationId="{CD5FBDDE-1F3E-F639-5054-F8FD43CED7E3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30" creationId="{9D059544-6952-A413-0372-E14F7E0E2B91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31" creationId="{C963BD89-DE48-F2E3-211B-42523D7F14EA}"/>
          </ac:inkMkLst>
        </pc:inkChg>
        <pc:inkChg chg="add del mod">
          <ac:chgData name="Jonathan Hudson" userId="f8f8b515-48f0-425a-9b2c-7a1cb9f57f80" providerId="ADAL" clId="{725B914A-AD75-4736-AD14-F11C31F950AF}" dt="2023-01-24T23:21:12.040" v="863" actId="478"/>
          <ac:inkMkLst>
            <pc:docMk/>
            <pc:sldMk cId="3580924608" sldId="382"/>
            <ac:inkMk id="33" creationId="{43CFF544-3834-8807-BDE5-6A3E59CF1159}"/>
          </ac:inkMkLst>
        </pc:inkChg>
        <pc:inkChg chg="add del mod">
          <ac:chgData name="Jonathan Hudson" userId="f8f8b515-48f0-425a-9b2c-7a1cb9f57f80" providerId="ADAL" clId="{725B914A-AD75-4736-AD14-F11C31F950AF}" dt="2023-01-24T23:21:10.710" v="861" actId="478"/>
          <ac:inkMkLst>
            <pc:docMk/>
            <pc:sldMk cId="3580924608" sldId="382"/>
            <ac:inkMk id="35" creationId="{BF10C5EF-4E12-ADAE-B5AE-279C0E7E7256}"/>
          </ac:inkMkLst>
        </pc:inkChg>
        <pc:inkChg chg="add del mod">
          <ac:chgData name="Jonathan Hudson" userId="f8f8b515-48f0-425a-9b2c-7a1cb9f57f80" providerId="ADAL" clId="{725B914A-AD75-4736-AD14-F11C31F950AF}" dt="2023-01-24T23:21:09.711" v="860" actId="478"/>
          <ac:inkMkLst>
            <pc:docMk/>
            <pc:sldMk cId="3580924608" sldId="382"/>
            <ac:inkMk id="36" creationId="{4A1FD2DF-1A59-2E20-A66B-A2D88BF01C14}"/>
          </ac:inkMkLst>
        </pc:inkChg>
        <pc:inkChg chg="add del mod">
          <ac:chgData name="Jonathan Hudson" userId="f8f8b515-48f0-425a-9b2c-7a1cb9f57f80" providerId="ADAL" clId="{725B914A-AD75-4736-AD14-F11C31F950AF}" dt="2023-01-24T23:21:14.060" v="864" actId="478"/>
          <ac:inkMkLst>
            <pc:docMk/>
            <pc:sldMk cId="3580924608" sldId="382"/>
            <ac:inkMk id="38" creationId="{D6843FC6-5D6F-17BD-9031-7DDD517CF673}"/>
          </ac:inkMkLst>
        </pc:inkChg>
        <pc:inkChg chg="add del mod">
          <ac:chgData name="Jonathan Hudson" userId="f8f8b515-48f0-425a-9b2c-7a1cb9f57f80" providerId="ADAL" clId="{725B914A-AD75-4736-AD14-F11C31F950AF}" dt="2023-01-24T23:21:19.581" v="869" actId="478"/>
          <ac:inkMkLst>
            <pc:docMk/>
            <pc:sldMk cId="3580924608" sldId="382"/>
            <ac:inkMk id="39" creationId="{6A3D5BA0-7456-4D14-BB90-D2E3651E971E}"/>
          </ac:inkMkLst>
        </pc:inkChg>
        <pc:inkChg chg="add del mod">
          <ac:chgData name="Jonathan Hudson" userId="f8f8b515-48f0-425a-9b2c-7a1cb9f57f80" providerId="ADAL" clId="{725B914A-AD75-4736-AD14-F11C31F950AF}" dt="2023-01-24T23:21:20.777" v="870" actId="478"/>
          <ac:inkMkLst>
            <pc:docMk/>
            <pc:sldMk cId="3580924608" sldId="382"/>
            <ac:inkMk id="40" creationId="{57B03B92-BE04-EC4D-4765-A65AA6A96D6A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2" creationId="{07676A20-1291-8ECD-EA30-63ABD4CEC89A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3" creationId="{EE2E9EE4-5855-D8E9-11E7-29BBBB73B23F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4" creationId="{752A252A-3699-B3E3-A894-DF00A44085A3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5" creationId="{6D4C4DA7-55D6-9CE0-B7B6-E814A3B8B604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6" creationId="{5C90291F-67BE-20FD-8C6F-468DF79D41C5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7" creationId="{5F4FCDE7-119D-FF0D-3E3F-11E03460A805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8" creationId="{CE55C725-2E6A-EC30-7F9F-5FDDF942351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49" creationId="{5A22369D-7AEE-06A8-3CF4-D33A1D1481B1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0" creationId="{6DE80071-AAE5-EDAC-1A0C-89A8D69B91BF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1" creationId="{5B980C0C-60B8-FCCB-2343-5D81E62DDFA0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2" creationId="{C57D4142-EE77-9ABF-BFD9-1DEABCA95712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3" creationId="{0CFC7828-BC61-09E7-6FCA-30E33F55E629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4" creationId="{1DE90B30-4345-4B69-FB0F-A19D9970984D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5" creationId="{89DABE60-D844-4B49-2A58-D3E320B8C652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56" creationId="{F5599409-8422-EFF5-7D8D-6FA6DC8D69C2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1" creationId="{766D3C73-062E-496E-C4B8-0FE838AF60B4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2" creationId="{4F22AC3A-F956-97BA-BD7D-8FD77B0E3589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3" creationId="{2879E7D6-BE75-BC65-8D4B-699F2EEFCB1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4" creationId="{36110651-4271-6BAB-28AE-44B89C22E906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5" creationId="{43FB69A8-2075-66D3-A602-2DE439D2459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7" creationId="{7DEE68B2-D919-8D4C-A7D9-98AB4A981714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8" creationId="{E224754E-6983-C90B-517E-644D34D97F21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69" creationId="{E50D955B-C553-9C69-C62F-1EC9C6B093F7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1" creationId="{49BE5EE4-731E-648E-4035-090C68DEABBD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2" creationId="{C50A171B-A722-3F99-3BB6-9593C635E1F3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3" creationId="{1F6A15AC-22DD-C179-4E86-0A8B84C59A67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5" creationId="{B29B7EF8-4FE9-6350-246A-50212F0F7C13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6" creationId="{0BF8D3DC-9AD8-988F-2E5D-8148C1C41AB8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7" creationId="{B9A83156-7F79-BD70-2041-59548A091316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8" creationId="{B70EC3DD-2962-ED9A-ACD0-CA6CDA9B4380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79" creationId="{065A794D-D84B-EE64-CB73-44ECB613446C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1" creationId="{F4E4953E-708C-DCDD-4BA3-13800123F40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2" creationId="{A375D608-0A24-BE3F-E71D-837EEDB344EC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3" creationId="{31497DDA-290D-FA4A-A01B-F1F5A7E122B8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5" creationId="{ADED0715-60B3-F2BB-616D-DDB4D1B5C890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6" creationId="{CECCE368-9D2B-E63D-65DD-B58D2191F84D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7" creationId="{3B98759B-D7B1-C82E-8E24-2683AEE31F3C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8" creationId="{325716EA-3FAF-A7F6-8B97-B315C638F665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89" creationId="{EC39AD4A-349E-258B-7732-473304CD9D2B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91" creationId="{EF02BA23-8504-6277-E4AC-3380306E2377}"/>
          </ac:inkMkLst>
        </pc:inkChg>
        <pc:inkChg chg="add del mod">
          <ac:chgData name="Jonathan Hudson" userId="f8f8b515-48f0-425a-9b2c-7a1cb9f57f80" providerId="ADAL" clId="{725B914A-AD75-4736-AD14-F11C31F950AF}" dt="2023-01-24T23:20:56.529" v="844" actId="478"/>
          <ac:inkMkLst>
            <pc:docMk/>
            <pc:sldMk cId="3580924608" sldId="382"/>
            <ac:inkMk id="93" creationId="{B429C1D8-3D83-DE74-D80B-F78F7A5F5409}"/>
          </ac:inkMkLst>
        </pc:inkChg>
        <pc:inkChg chg="add del mod">
          <ac:chgData name="Jonathan Hudson" userId="f8f8b515-48f0-425a-9b2c-7a1cb9f57f80" providerId="ADAL" clId="{725B914A-AD75-4736-AD14-F11C31F950AF}" dt="2023-01-24T23:20:55.851" v="843" actId="478"/>
          <ac:inkMkLst>
            <pc:docMk/>
            <pc:sldMk cId="3580924608" sldId="382"/>
            <ac:inkMk id="94" creationId="{99F94AC8-E7E5-3679-541A-FC1B45D66E98}"/>
          </ac:inkMkLst>
        </pc:inkChg>
        <pc:inkChg chg="add del mod">
          <ac:chgData name="Jonathan Hudson" userId="f8f8b515-48f0-425a-9b2c-7a1cb9f57f80" providerId="ADAL" clId="{725B914A-AD75-4736-AD14-F11C31F950AF}" dt="2023-01-24T23:20:55.131" v="842" actId="478"/>
          <ac:inkMkLst>
            <pc:docMk/>
            <pc:sldMk cId="3580924608" sldId="382"/>
            <ac:inkMk id="95" creationId="{634203EE-E96D-711D-D53B-C92E39DFCC35}"/>
          </ac:inkMkLst>
        </pc:inkChg>
        <pc:inkChg chg="add del mod">
          <ac:chgData name="Jonathan Hudson" userId="f8f8b515-48f0-425a-9b2c-7a1cb9f57f80" providerId="ADAL" clId="{725B914A-AD75-4736-AD14-F11C31F950AF}" dt="2023-01-24T23:20:53.341" v="840" actId="478"/>
          <ac:inkMkLst>
            <pc:docMk/>
            <pc:sldMk cId="3580924608" sldId="382"/>
            <ac:inkMk id="96" creationId="{B9F012EC-B4F6-AF5E-C5A0-19CF0C55598B}"/>
          </ac:inkMkLst>
        </pc:inkChg>
        <pc:inkChg chg="add del mod">
          <ac:chgData name="Jonathan Hudson" userId="f8f8b515-48f0-425a-9b2c-7a1cb9f57f80" providerId="ADAL" clId="{725B914A-AD75-4736-AD14-F11C31F950AF}" dt="2023-01-24T21:49:37.996" v="413" actId="9405"/>
          <ac:inkMkLst>
            <pc:docMk/>
            <pc:sldMk cId="3580924608" sldId="382"/>
            <ac:inkMk id="97" creationId="{DEBA943D-8814-492E-FE91-B2F3CF2FA6B1}"/>
          </ac:inkMkLst>
        </pc:inkChg>
        <pc:inkChg chg="add del mod">
          <ac:chgData name="Jonathan Hudson" userId="f8f8b515-48f0-425a-9b2c-7a1cb9f57f80" providerId="ADAL" clId="{725B914A-AD75-4736-AD14-F11C31F950AF}" dt="2023-01-24T21:49:37.738" v="412"/>
          <ac:inkMkLst>
            <pc:docMk/>
            <pc:sldMk cId="3580924608" sldId="382"/>
            <ac:inkMk id="98" creationId="{4AAAA928-1FCF-34DB-6C31-A1B2E7F0C236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1" creationId="{3C462BBE-37D4-9B1F-AF7A-02C6AECF5FC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2" creationId="{0C7D3621-6FA4-1692-717D-AE2DE8DE37E6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3" creationId="{7B0974F7-9569-A37D-6624-CD8C5B30A6B2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4" creationId="{90092546-5099-B2F3-86F6-42CB02972C6B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5" creationId="{19AF3ECC-F0BB-185D-F3A1-58EF694F54C7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6" creationId="{19B5EFAC-86C5-B71D-6709-B0B8A50C8568}"/>
          </ac:inkMkLst>
        </pc:inkChg>
        <pc:inkChg chg="add del">
          <ac:chgData name="Jonathan Hudson" userId="f8f8b515-48f0-425a-9b2c-7a1cb9f57f80" providerId="ADAL" clId="{725B914A-AD75-4736-AD14-F11C31F950AF}" dt="2023-01-24T23:20:54.031" v="841" actId="478"/>
          <ac:inkMkLst>
            <pc:docMk/>
            <pc:sldMk cId="3580924608" sldId="382"/>
            <ac:inkMk id="108" creationId="{27D629A8-AFAC-264B-19A8-3C6632A93FFB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09" creationId="{C95F9AE1-4A49-369D-9D54-35D01F8EC17A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0" creationId="{C64FE542-1934-36B4-B9DE-1129ECB917ED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1" creationId="{093BB7AD-1F7D-E0BC-C91B-CC845C0E0613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2" creationId="{034D9222-1611-EC52-4B66-CB66BD6C6751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3" creationId="{231D9B85-0033-0056-5235-A1CF9FF2F1D2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4" creationId="{29878B70-8094-4BB0-5E0B-F0694AE8D82A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5" creationId="{CD05D724-B574-1EA5-B2F8-7D3F723916BE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6" creationId="{F18DE2C9-1363-1626-5CE2-EEF5AE645A49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8" creationId="{89E6C9C2-F59E-A7D0-886D-92EFF6D8081C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19" creationId="{10BEECD8-9604-3C79-B55B-5CCAF769F0AD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21" creationId="{33C1B825-4437-4370-3F89-FF55C9CEF6A4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22" creationId="{2134E92A-CE38-D88F-43B1-2D6168A31C44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24" creationId="{C164E9CD-D656-C94E-45F9-9F20E17A193A}"/>
          </ac:inkMkLst>
        </pc:inkChg>
        <pc:inkChg chg="add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25" creationId="{5AEC08AD-6678-7B0B-D8C4-097AD3FC618E}"/>
          </ac:inkMkLst>
        </pc:inkChg>
        <pc:inkChg chg="add del mod">
          <ac:chgData name="Jonathan Hudson" userId="f8f8b515-48f0-425a-9b2c-7a1cb9f57f80" providerId="ADAL" clId="{725B914A-AD75-4736-AD14-F11C31F950AF}" dt="2023-01-24T23:21:06.730" v="857" actId="478"/>
          <ac:inkMkLst>
            <pc:docMk/>
            <pc:sldMk cId="3580924608" sldId="382"/>
            <ac:inkMk id="127" creationId="{25C7D7E1-B937-6616-8379-F5F1131D2B68}"/>
          </ac:inkMkLst>
        </pc:inkChg>
        <pc:inkChg chg="add del mod">
          <ac:chgData name="Jonathan Hudson" userId="f8f8b515-48f0-425a-9b2c-7a1cb9f57f80" providerId="ADAL" clId="{725B914A-AD75-4736-AD14-F11C31F950AF}" dt="2023-01-24T23:21:06.207" v="856" actId="478"/>
          <ac:inkMkLst>
            <pc:docMk/>
            <pc:sldMk cId="3580924608" sldId="382"/>
            <ac:inkMk id="128" creationId="{0EC51359-1849-C3DB-29B5-0E860A3DAABF}"/>
          </ac:inkMkLst>
        </pc:inkChg>
        <pc:inkChg chg="add del mod">
          <ac:chgData name="Jonathan Hudson" userId="f8f8b515-48f0-425a-9b2c-7a1cb9f57f80" providerId="ADAL" clId="{725B914A-AD75-4736-AD14-F11C31F950AF}" dt="2023-01-24T23:21:03.105" v="852" actId="478"/>
          <ac:inkMkLst>
            <pc:docMk/>
            <pc:sldMk cId="3580924608" sldId="382"/>
            <ac:inkMk id="129" creationId="{40D8D23F-EA1A-D451-217B-8D090510B668}"/>
          </ac:inkMkLst>
        </pc:inkChg>
        <pc:inkChg chg="add del mod">
          <ac:chgData name="Jonathan Hudson" userId="f8f8b515-48f0-425a-9b2c-7a1cb9f57f80" providerId="ADAL" clId="{725B914A-AD75-4736-AD14-F11C31F950AF}" dt="2023-01-24T23:21:02.514" v="851" actId="478"/>
          <ac:inkMkLst>
            <pc:docMk/>
            <pc:sldMk cId="3580924608" sldId="382"/>
            <ac:inkMk id="130" creationId="{280C9A9A-655B-ADAB-3ADB-A384446DE802}"/>
          </ac:inkMkLst>
        </pc:inkChg>
        <pc:inkChg chg="add del mod">
          <ac:chgData name="Jonathan Hudson" userId="f8f8b515-48f0-425a-9b2c-7a1cb9f57f80" providerId="ADAL" clId="{725B914A-AD75-4736-AD14-F11C31F950AF}" dt="2023-01-24T23:21:05.451" v="855" actId="478"/>
          <ac:inkMkLst>
            <pc:docMk/>
            <pc:sldMk cId="3580924608" sldId="382"/>
            <ac:inkMk id="131" creationId="{787C179C-B0F2-52C9-31F5-CE4AD6A65F31}"/>
          </ac:inkMkLst>
        </pc:inkChg>
        <pc:inkChg chg="add del mod">
          <ac:chgData name="Jonathan Hudson" userId="f8f8b515-48f0-425a-9b2c-7a1cb9f57f80" providerId="ADAL" clId="{725B914A-AD75-4736-AD14-F11C31F950AF}" dt="2023-01-24T23:21:03.914" v="853" actId="478"/>
          <ac:inkMkLst>
            <pc:docMk/>
            <pc:sldMk cId="3580924608" sldId="382"/>
            <ac:inkMk id="132" creationId="{435EC986-E578-83D8-C3EB-7D46B937D92C}"/>
          </ac:inkMkLst>
        </pc:inkChg>
        <pc:inkChg chg="add del mod">
          <ac:chgData name="Jonathan Hudson" userId="f8f8b515-48f0-425a-9b2c-7a1cb9f57f80" providerId="ADAL" clId="{725B914A-AD75-4736-AD14-F11C31F950AF}" dt="2023-01-24T23:21:04.651" v="854" actId="478"/>
          <ac:inkMkLst>
            <pc:docMk/>
            <pc:sldMk cId="3580924608" sldId="382"/>
            <ac:inkMk id="133" creationId="{42C99F1E-7F96-CB99-AE01-42778760214C}"/>
          </ac:inkMkLst>
        </pc:inkChg>
        <pc:inkChg chg="add del mod">
          <ac:chgData name="Jonathan Hudson" userId="f8f8b515-48f0-425a-9b2c-7a1cb9f57f80" providerId="ADAL" clId="{725B914A-AD75-4736-AD14-F11C31F950AF}" dt="2023-01-24T21:50:45.484" v="460" actId="9405"/>
          <ac:inkMkLst>
            <pc:docMk/>
            <pc:sldMk cId="3580924608" sldId="382"/>
            <ac:inkMk id="134" creationId="{4438F0D6-1E04-7D36-0A06-71E530179393}"/>
          </ac:inkMkLst>
        </pc:inkChg>
        <pc:inkChg chg="add del mod">
          <ac:chgData name="Jonathan Hudson" userId="f8f8b515-48f0-425a-9b2c-7a1cb9f57f80" providerId="ADAL" clId="{725B914A-AD75-4736-AD14-F11C31F950AF}" dt="2023-01-24T21:50:45.314" v="459" actId="9405"/>
          <ac:inkMkLst>
            <pc:docMk/>
            <pc:sldMk cId="3580924608" sldId="382"/>
            <ac:inkMk id="135" creationId="{4472D2DA-B9EE-4C2A-FC7C-E875CB15F070}"/>
          </ac:inkMkLst>
        </pc:inkChg>
        <pc:inkChg chg="add del mod">
          <ac:chgData name="Jonathan Hudson" userId="f8f8b515-48f0-425a-9b2c-7a1cb9f57f80" providerId="ADAL" clId="{725B914A-AD75-4736-AD14-F11C31F950AF}" dt="2023-01-24T21:50:45.170" v="458"/>
          <ac:inkMkLst>
            <pc:docMk/>
            <pc:sldMk cId="3580924608" sldId="382"/>
            <ac:inkMk id="136" creationId="{2E65922B-7BA9-74F9-5C71-D95A8D32ACCC}"/>
          </ac:inkMkLst>
        </pc:inkChg>
        <pc:inkChg chg="add del mod">
          <ac:chgData name="Jonathan Hudson" userId="f8f8b515-48f0-425a-9b2c-7a1cb9f57f80" providerId="ADAL" clId="{725B914A-AD75-4736-AD14-F11C31F950AF}" dt="2023-01-24T21:50:44.953" v="456" actId="9405"/>
          <ac:inkMkLst>
            <pc:docMk/>
            <pc:sldMk cId="3580924608" sldId="382"/>
            <ac:inkMk id="138" creationId="{81188F00-0873-8420-04F6-F88F0CCCE09B}"/>
          </ac:inkMkLst>
        </pc:inkChg>
        <pc:inkChg chg="add del mod">
          <ac:chgData name="Jonathan Hudson" userId="f8f8b515-48f0-425a-9b2c-7a1cb9f57f80" providerId="ADAL" clId="{725B914A-AD75-4736-AD14-F11C31F950AF}" dt="2023-01-24T21:50:44.629" v="455"/>
          <ac:inkMkLst>
            <pc:docMk/>
            <pc:sldMk cId="3580924608" sldId="382"/>
            <ac:inkMk id="139" creationId="{AC89CCE8-77D3-58EB-94AE-E1A2C0554D8A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28:27.354" v="897" actId="1076"/>
        <pc:sldMkLst>
          <pc:docMk/>
          <pc:sldMk cId="3915666408" sldId="386"/>
        </pc:sldMkLst>
        <pc:spChg chg="mod">
          <ac:chgData name="Jonathan Hudson" userId="f8f8b515-48f0-425a-9b2c-7a1cb9f57f80" providerId="ADAL" clId="{725B914A-AD75-4736-AD14-F11C31F950AF}" dt="2023-01-24T23:28:27.354" v="897" actId="1076"/>
          <ac:spMkLst>
            <pc:docMk/>
            <pc:sldMk cId="3915666408" sldId="386"/>
            <ac:spMk id="3" creationId="{968CC570-010E-4E81-A2A0-9980BF1EECCC}"/>
          </ac:spMkLst>
        </pc:spChg>
        <pc:inkChg chg="add del">
          <ac:chgData name="Jonathan Hudson" userId="f8f8b515-48f0-425a-9b2c-7a1cb9f57f80" providerId="ADAL" clId="{725B914A-AD75-4736-AD14-F11C31F950AF}" dt="2023-01-24T21:58:20.058" v="601"/>
          <ac:inkMkLst>
            <pc:docMk/>
            <pc:sldMk cId="3915666408" sldId="386"/>
            <ac:inkMk id="4" creationId="{6C313485-09FC-5F4A-EA20-E6650A25B696}"/>
          </ac:inkMkLst>
        </pc:inkChg>
        <pc:inkChg chg="add del">
          <ac:chgData name="Jonathan Hudson" userId="f8f8b515-48f0-425a-9b2c-7a1cb9f57f80" providerId="ADAL" clId="{725B914A-AD75-4736-AD14-F11C31F950AF}" dt="2023-01-24T23:28:23.460" v="895" actId="478"/>
          <ac:inkMkLst>
            <pc:docMk/>
            <pc:sldMk cId="3915666408" sldId="386"/>
            <ac:inkMk id="5" creationId="{DE0007F0-62E5-DE17-7D3B-C81A2C374EAD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28:49.060" v="903" actId="478"/>
        <pc:sldMkLst>
          <pc:docMk/>
          <pc:sldMk cId="2497914347" sldId="388"/>
        </pc:sldMkLst>
        <pc:grpChg chg="del mod">
          <ac:chgData name="Jonathan Hudson" userId="f8f8b515-48f0-425a-9b2c-7a1cb9f57f80" providerId="ADAL" clId="{725B914A-AD75-4736-AD14-F11C31F950AF}" dt="2023-01-24T23:28:42.941" v="899" actId="478"/>
          <ac:grpSpMkLst>
            <pc:docMk/>
            <pc:sldMk cId="2497914347" sldId="388"/>
            <ac:grpSpMk id="15" creationId="{8C651715-7633-EA51-3CBB-F2D602BDC8C9}"/>
          </ac:grpSpMkLst>
        </pc:grpChg>
        <pc:grpChg chg="del mod">
          <ac:chgData name="Jonathan Hudson" userId="f8f8b515-48f0-425a-9b2c-7a1cb9f57f80" providerId="ADAL" clId="{725B914A-AD75-4736-AD14-F11C31F950AF}" dt="2023-01-24T23:28:44.311" v="900" actId="478"/>
          <ac:grpSpMkLst>
            <pc:docMk/>
            <pc:sldMk cId="2497914347" sldId="388"/>
            <ac:grpSpMk id="18" creationId="{2E0CFC54-9BA8-8CC4-5A58-2B7CCEAA62D5}"/>
          </ac:grpSpMkLst>
        </pc:grpChg>
        <pc:grpChg chg="del mod">
          <ac:chgData name="Jonathan Hudson" userId="f8f8b515-48f0-425a-9b2c-7a1cb9f57f80" providerId="ADAL" clId="{725B914A-AD75-4736-AD14-F11C31F950AF}" dt="2023-01-24T23:28:45.628" v="901" actId="478"/>
          <ac:grpSpMkLst>
            <pc:docMk/>
            <pc:sldMk cId="2497914347" sldId="388"/>
            <ac:grpSpMk id="21" creationId="{F15FFB67-29CE-1205-D9F2-1AA94F5C0550}"/>
          </ac:grpSpMkLst>
        </pc:grpChg>
        <pc:grpChg chg="del mod">
          <ac:chgData name="Jonathan Hudson" userId="f8f8b515-48f0-425a-9b2c-7a1cb9f57f80" providerId="ADAL" clId="{725B914A-AD75-4736-AD14-F11C31F950AF}" dt="2023-01-24T23:28:46.634" v="902" actId="478"/>
          <ac:grpSpMkLst>
            <pc:docMk/>
            <pc:sldMk cId="2497914347" sldId="388"/>
            <ac:grpSpMk id="29" creationId="{1C09D8B4-A91D-7F7E-481B-09B426211EC8}"/>
          </ac:grpSpMkLst>
        </pc:grp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4" creationId="{681CA884-5E6C-C049-B4E3-FC3CB93EDA12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5" creationId="{59EB8CCA-C052-E3CD-18CB-A966B0014D4F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6" creationId="{30F9AC11-BF96-E1F3-3ECE-8C51F3902392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7" creationId="{2FC36714-FD41-E07A-75DC-4EC30468AD43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8" creationId="{844527A3-E668-5045-EDE8-2CC6B406A618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9" creationId="{C27D20C3-41BF-ABF9-6D47-FEF19B340436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10" creationId="{E9D2D8E9-BD48-EC75-723D-41EBEF8D0075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11" creationId="{748CF25E-B730-7545-6938-605963B2E29F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12" creationId="{32AF4F4F-515E-F2BD-098C-91636F8522B9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13" creationId="{755DDCFC-B082-FFEB-250E-F4EEED3A3D49}"/>
          </ac:inkMkLst>
        </pc:inkChg>
        <pc:inkChg chg="add mod">
          <ac:chgData name="Jonathan Hudson" userId="f8f8b515-48f0-425a-9b2c-7a1cb9f57f80" providerId="ADAL" clId="{725B914A-AD75-4736-AD14-F11C31F950AF}" dt="2023-01-24T21:55:49.513" v="599"/>
          <ac:inkMkLst>
            <pc:docMk/>
            <pc:sldMk cId="2497914347" sldId="388"/>
            <ac:inkMk id="14" creationId="{D2F12EEE-8A91-DD3D-9C66-B27368B8B368}"/>
          </ac:inkMkLst>
        </pc:inkChg>
        <pc:inkChg chg="add mod">
          <ac:chgData name="Jonathan Hudson" userId="f8f8b515-48f0-425a-9b2c-7a1cb9f57f80" providerId="ADAL" clId="{725B914A-AD75-4736-AD14-F11C31F950AF}" dt="2023-01-24T21:58:32.751" v="605"/>
          <ac:inkMkLst>
            <pc:docMk/>
            <pc:sldMk cId="2497914347" sldId="388"/>
            <ac:inkMk id="16" creationId="{5689EC68-39E0-C655-4060-9BDDD6377367}"/>
          </ac:inkMkLst>
        </pc:inkChg>
        <pc:inkChg chg="add mod">
          <ac:chgData name="Jonathan Hudson" userId="f8f8b515-48f0-425a-9b2c-7a1cb9f57f80" providerId="ADAL" clId="{725B914A-AD75-4736-AD14-F11C31F950AF}" dt="2023-01-24T21:58:32.751" v="605"/>
          <ac:inkMkLst>
            <pc:docMk/>
            <pc:sldMk cId="2497914347" sldId="388"/>
            <ac:inkMk id="17" creationId="{FD8485A9-86A1-DCE0-7F85-2CACB0016754}"/>
          </ac:inkMkLst>
        </pc:inkChg>
        <pc:inkChg chg="add mod">
          <ac:chgData name="Jonathan Hudson" userId="f8f8b515-48f0-425a-9b2c-7a1cb9f57f80" providerId="ADAL" clId="{725B914A-AD75-4736-AD14-F11C31F950AF}" dt="2023-01-24T21:58:36.818" v="608"/>
          <ac:inkMkLst>
            <pc:docMk/>
            <pc:sldMk cId="2497914347" sldId="388"/>
            <ac:inkMk id="19" creationId="{9E4A8212-0858-5CD4-8E9E-442E51C364A7}"/>
          </ac:inkMkLst>
        </pc:inkChg>
        <pc:inkChg chg="add mod">
          <ac:chgData name="Jonathan Hudson" userId="f8f8b515-48f0-425a-9b2c-7a1cb9f57f80" providerId="ADAL" clId="{725B914A-AD75-4736-AD14-F11C31F950AF}" dt="2023-01-24T21:58:36.818" v="608"/>
          <ac:inkMkLst>
            <pc:docMk/>
            <pc:sldMk cId="2497914347" sldId="388"/>
            <ac:inkMk id="20" creationId="{78C54E3F-4321-42A3-B477-36CAFD8AFA79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2" creationId="{D4AD77D7-23B8-1B91-CE6E-F7B233EF57B1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3" creationId="{031582A7-721A-0E5D-1563-6CF013AA716E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4" creationId="{CE17FB61-2BA0-E36E-B793-C6CC055E6C7E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5" creationId="{9E627372-329C-04C5-5B40-D2AA84FC00ED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6" creationId="{868268B1-AF78-D00F-92E7-61465CB93CF2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7" creationId="{6C5A4BE5-3E58-8D9B-F15A-933443248BC5}"/>
          </ac:inkMkLst>
        </pc:inkChg>
        <pc:inkChg chg="add mod">
          <ac:chgData name="Jonathan Hudson" userId="f8f8b515-48f0-425a-9b2c-7a1cb9f57f80" providerId="ADAL" clId="{725B914A-AD75-4736-AD14-F11C31F950AF}" dt="2023-01-24T21:58:41.705" v="616"/>
          <ac:inkMkLst>
            <pc:docMk/>
            <pc:sldMk cId="2497914347" sldId="388"/>
            <ac:inkMk id="28" creationId="{C84B14ED-27FD-A93C-4C54-231100B5279B}"/>
          </ac:inkMkLst>
        </pc:inkChg>
        <pc:inkChg chg="add del">
          <ac:chgData name="Jonathan Hudson" userId="f8f8b515-48f0-425a-9b2c-7a1cb9f57f80" providerId="ADAL" clId="{725B914A-AD75-4736-AD14-F11C31F950AF}" dt="2023-01-24T23:28:49.060" v="903" actId="478"/>
          <ac:inkMkLst>
            <pc:docMk/>
            <pc:sldMk cId="2497914347" sldId="388"/>
            <ac:inkMk id="30" creationId="{3724C64D-1553-2792-F441-6E1F42905F37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0:39:55.226" v="43" actId="9405"/>
        <pc:sldMkLst>
          <pc:docMk/>
          <pc:sldMk cId="2171916353" sldId="678"/>
        </pc:sldMkLst>
        <pc:grpChg chg="mod">
          <ac:chgData name="Jonathan Hudson" userId="f8f8b515-48f0-425a-9b2c-7a1cb9f57f80" providerId="ADAL" clId="{725B914A-AD75-4736-AD14-F11C31F950AF}" dt="2023-01-24T20:39:53.541" v="37"/>
          <ac:grpSpMkLst>
            <pc:docMk/>
            <pc:sldMk cId="2171916353" sldId="678"/>
            <ac:grpSpMk id="19" creationId="{E2FF532C-BD7F-E324-EC88-D8C6475C0BE2}"/>
          </ac:grpSpMkLst>
        </pc:grpChg>
        <pc:grpChg chg="mod">
          <ac:chgData name="Jonathan Hudson" userId="f8f8b515-48f0-425a-9b2c-7a1cb9f57f80" providerId="ADAL" clId="{725B914A-AD75-4736-AD14-F11C31F950AF}" dt="2023-01-24T20:39:52.095" v="31"/>
          <ac:grpSpMkLst>
            <pc:docMk/>
            <pc:sldMk cId="2171916353" sldId="678"/>
            <ac:grpSpMk id="27" creationId="{1DDE86C8-242B-796B-1D12-CF239123CEAA}"/>
          </ac:grpSpMkLst>
        </pc:grpChg>
        <pc:inkChg chg="add del">
          <ac:chgData name="Jonathan Hudson" userId="f8f8b515-48f0-425a-9b2c-7a1cb9f57f80" providerId="ADAL" clId="{725B914A-AD75-4736-AD14-F11C31F950AF}" dt="2023-01-24T20:39:33.398" v="5" actId="9405"/>
          <ac:inkMkLst>
            <pc:docMk/>
            <pc:sldMk cId="2171916353" sldId="678"/>
            <ac:inkMk id="6" creationId="{01FD093A-6FEE-AC1B-68BD-A835D2232D25}"/>
          </ac:inkMkLst>
        </pc:inkChg>
        <pc:inkChg chg="add del">
          <ac:chgData name="Jonathan Hudson" userId="f8f8b515-48f0-425a-9b2c-7a1cb9f57f80" providerId="ADAL" clId="{725B914A-AD75-4736-AD14-F11C31F950AF}" dt="2023-01-24T20:39:33.185" v="4" actId="9405"/>
          <ac:inkMkLst>
            <pc:docMk/>
            <pc:sldMk cId="2171916353" sldId="678"/>
            <ac:inkMk id="7" creationId="{1C731FC7-73BB-CB8A-5DD1-D14A32857CCC}"/>
          </ac:inkMkLst>
        </pc:inkChg>
        <pc:inkChg chg="add del">
          <ac:chgData name="Jonathan Hudson" userId="f8f8b515-48f0-425a-9b2c-7a1cb9f57f80" providerId="ADAL" clId="{725B914A-AD75-4736-AD14-F11C31F950AF}" dt="2023-01-24T20:39:32.871" v="3" actId="9405"/>
          <ac:inkMkLst>
            <pc:docMk/>
            <pc:sldMk cId="2171916353" sldId="678"/>
            <ac:inkMk id="8" creationId="{B27249FF-805F-72B0-4B55-312325D0DB6D}"/>
          </ac:inkMkLst>
        </pc:inkChg>
        <pc:inkChg chg="add del">
          <ac:chgData name="Jonathan Hudson" userId="f8f8b515-48f0-425a-9b2c-7a1cb9f57f80" providerId="ADAL" clId="{725B914A-AD75-4736-AD14-F11C31F950AF}" dt="2023-01-24T20:39:36.485" v="9" actId="9405"/>
          <ac:inkMkLst>
            <pc:docMk/>
            <pc:sldMk cId="2171916353" sldId="678"/>
            <ac:inkMk id="9" creationId="{FB8DBF07-D768-2C37-76FB-B8CEEE42153B}"/>
          </ac:inkMkLst>
        </pc:inkChg>
        <pc:inkChg chg="add del">
          <ac:chgData name="Jonathan Hudson" userId="f8f8b515-48f0-425a-9b2c-7a1cb9f57f80" providerId="ADAL" clId="{725B914A-AD75-4736-AD14-F11C31F950AF}" dt="2023-01-24T20:39:35.963" v="8" actId="9405"/>
          <ac:inkMkLst>
            <pc:docMk/>
            <pc:sldMk cId="2171916353" sldId="678"/>
            <ac:inkMk id="10" creationId="{A3CA90F9-62F9-99B0-994C-9E857C8F912E}"/>
          </ac:inkMkLst>
        </pc:inkChg>
        <pc:inkChg chg="add del">
          <ac:chgData name="Jonathan Hudson" userId="f8f8b515-48f0-425a-9b2c-7a1cb9f57f80" providerId="ADAL" clId="{725B914A-AD75-4736-AD14-F11C31F950AF}" dt="2023-01-24T20:39:43.163" v="11" actId="9405"/>
          <ac:inkMkLst>
            <pc:docMk/>
            <pc:sldMk cId="2171916353" sldId="678"/>
            <ac:inkMk id="11" creationId="{EF1249B3-B339-75B8-0B47-234D25D77530}"/>
          </ac:inkMkLst>
        </pc:inkChg>
        <pc:inkChg chg="add del mod">
          <ac:chgData name="Jonathan Hudson" userId="f8f8b515-48f0-425a-9b2c-7a1cb9f57f80" providerId="ADAL" clId="{725B914A-AD75-4736-AD14-F11C31F950AF}" dt="2023-01-24T20:39:55.226" v="43" actId="9405"/>
          <ac:inkMkLst>
            <pc:docMk/>
            <pc:sldMk cId="2171916353" sldId="678"/>
            <ac:inkMk id="12" creationId="{265B8D3E-239E-1F6C-B5E0-B6A72A71DFDC}"/>
          </ac:inkMkLst>
        </pc:inkChg>
        <pc:inkChg chg="add del mod">
          <ac:chgData name="Jonathan Hudson" userId="f8f8b515-48f0-425a-9b2c-7a1cb9f57f80" providerId="ADAL" clId="{725B914A-AD75-4736-AD14-F11C31F950AF}" dt="2023-01-24T20:39:54.844" v="42" actId="9405"/>
          <ac:inkMkLst>
            <pc:docMk/>
            <pc:sldMk cId="2171916353" sldId="678"/>
            <ac:inkMk id="13" creationId="{D49AEB40-6ACD-8E93-E10B-4003F7B9EFC6}"/>
          </ac:inkMkLst>
        </pc:inkChg>
        <pc:inkChg chg="add del mod">
          <ac:chgData name="Jonathan Hudson" userId="f8f8b515-48f0-425a-9b2c-7a1cb9f57f80" providerId="ADAL" clId="{725B914A-AD75-4736-AD14-F11C31F950AF}" dt="2023-01-24T20:39:54.664" v="41" actId="9405"/>
          <ac:inkMkLst>
            <pc:docMk/>
            <pc:sldMk cId="2171916353" sldId="678"/>
            <ac:inkMk id="14" creationId="{7C014FC4-16AF-D48F-68D8-81F95AA4E322}"/>
          </ac:inkMkLst>
        </pc:inkChg>
        <pc:inkChg chg="add del mod">
          <ac:chgData name="Jonathan Hudson" userId="f8f8b515-48f0-425a-9b2c-7a1cb9f57f80" providerId="ADAL" clId="{725B914A-AD75-4736-AD14-F11C31F950AF}" dt="2023-01-24T20:39:54.419" v="40" actId="9405"/>
          <ac:inkMkLst>
            <pc:docMk/>
            <pc:sldMk cId="2171916353" sldId="678"/>
            <ac:inkMk id="15" creationId="{CFB7E159-71DC-119D-D8CE-5526BA50D9CE}"/>
          </ac:inkMkLst>
        </pc:inkChg>
        <pc:inkChg chg="add del mod">
          <ac:chgData name="Jonathan Hudson" userId="f8f8b515-48f0-425a-9b2c-7a1cb9f57f80" providerId="ADAL" clId="{725B914A-AD75-4736-AD14-F11C31F950AF}" dt="2023-01-24T20:39:54.046" v="39" actId="9405"/>
          <ac:inkMkLst>
            <pc:docMk/>
            <pc:sldMk cId="2171916353" sldId="678"/>
            <ac:inkMk id="16" creationId="{20A374C4-C354-512E-FB6B-2360536D5099}"/>
          </ac:inkMkLst>
        </pc:inkChg>
        <pc:inkChg chg="add del mod">
          <ac:chgData name="Jonathan Hudson" userId="f8f8b515-48f0-425a-9b2c-7a1cb9f57f80" providerId="ADAL" clId="{725B914A-AD75-4736-AD14-F11C31F950AF}" dt="2023-01-24T20:39:53.777" v="38" actId="9405"/>
          <ac:inkMkLst>
            <pc:docMk/>
            <pc:sldMk cId="2171916353" sldId="678"/>
            <ac:inkMk id="17" creationId="{204B58F9-ED41-8407-42AB-95D5E66921DC}"/>
          </ac:inkMkLst>
        </pc:inkChg>
        <pc:inkChg chg="add del mod">
          <ac:chgData name="Jonathan Hudson" userId="f8f8b515-48f0-425a-9b2c-7a1cb9f57f80" providerId="ADAL" clId="{725B914A-AD75-4736-AD14-F11C31F950AF}" dt="2023-01-24T20:39:53.541" v="37"/>
          <ac:inkMkLst>
            <pc:docMk/>
            <pc:sldMk cId="2171916353" sldId="678"/>
            <ac:inkMk id="18" creationId="{6C8A677C-C646-E733-7AFE-7057CD0D59F9}"/>
          </ac:inkMkLst>
        </pc:inkChg>
        <pc:inkChg chg="add del mod">
          <ac:chgData name="Jonathan Hudson" userId="f8f8b515-48f0-425a-9b2c-7a1cb9f57f80" providerId="ADAL" clId="{725B914A-AD75-4736-AD14-F11C31F950AF}" dt="2023-01-24T20:39:53.105" v="35" actId="9405"/>
          <ac:inkMkLst>
            <pc:docMk/>
            <pc:sldMk cId="2171916353" sldId="678"/>
            <ac:inkMk id="20" creationId="{5528E453-A240-4F8B-9798-3EE7EB150D36}"/>
          </ac:inkMkLst>
        </pc:inkChg>
        <pc:inkChg chg="add del mod">
          <ac:chgData name="Jonathan Hudson" userId="f8f8b515-48f0-425a-9b2c-7a1cb9f57f80" providerId="ADAL" clId="{725B914A-AD75-4736-AD14-F11C31F950AF}" dt="2023-01-24T20:39:52.925" v="34" actId="9405"/>
          <ac:inkMkLst>
            <pc:docMk/>
            <pc:sldMk cId="2171916353" sldId="678"/>
            <ac:inkMk id="21" creationId="{AEB8DAE3-549A-8601-DB95-517A41A6FEFC}"/>
          </ac:inkMkLst>
        </pc:inkChg>
        <pc:inkChg chg="add del mod">
          <ac:chgData name="Jonathan Hudson" userId="f8f8b515-48f0-425a-9b2c-7a1cb9f57f80" providerId="ADAL" clId="{725B914A-AD75-4736-AD14-F11C31F950AF}" dt="2023-01-24T20:39:52.537" v="33" actId="9405"/>
          <ac:inkMkLst>
            <pc:docMk/>
            <pc:sldMk cId="2171916353" sldId="678"/>
            <ac:inkMk id="22" creationId="{9A15B972-D64A-F2E0-E2F1-FDA987AE4417}"/>
          </ac:inkMkLst>
        </pc:inkChg>
        <pc:inkChg chg="add del mod">
          <ac:chgData name="Jonathan Hudson" userId="f8f8b515-48f0-425a-9b2c-7a1cb9f57f80" providerId="ADAL" clId="{725B914A-AD75-4736-AD14-F11C31F950AF}" dt="2023-01-24T20:39:52.299" v="32" actId="9405"/>
          <ac:inkMkLst>
            <pc:docMk/>
            <pc:sldMk cId="2171916353" sldId="678"/>
            <ac:inkMk id="23" creationId="{50114EDD-7849-11A1-A5AB-51F928A2D96D}"/>
          </ac:inkMkLst>
        </pc:inkChg>
        <pc:inkChg chg="add del mod">
          <ac:chgData name="Jonathan Hudson" userId="f8f8b515-48f0-425a-9b2c-7a1cb9f57f80" providerId="ADAL" clId="{725B914A-AD75-4736-AD14-F11C31F950AF}" dt="2023-01-24T20:39:52.095" v="31"/>
          <ac:inkMkLst>
            <pc:docMk/>
            <pc:sldMk cId="2171916353" sldId="678"/>
            <ac:inkMk id="24" creationId="{19B51C4F-F0CE-0430-E5A6-96BCC0496CB4}"/>
          </ac:inkMkLst>
        </pc:inkChg>
        <pc:inkChg chg="add del">
          <ac:chgData name="Jonathan Hudson" userId="f8f8b515-48f0-425a-9b2c-7a1cb9f57f80" providerId="ADAL" clId="{725B914A-AD75-4736-AD14-F11C31F950AF}" dt="2023-01-24T20:39:51.763" v="28" actId="9405"/>
          <ac:inkMkLst>
            <pc:docMk/>
            <pc:sldMk cId="2171916353" sldId="678"/>
            <ac:inkMk id="25" creationId="{2E1C8018-0C8D-7615-8DE5-25F497541D83}"/>
          </ac:inkMkLst>
        </pc:inkChg>
        <pc:inkChg chg="add del">
          <ac:chgData name="Jonathan Hudson" userId="f8f8b515-48f0-425a-9b2c-7a1cb9f57f80" providerId="ADAL" clId="{725B914A-AD75-4736-AD14-F11C31F950AF}" dt="2023-01-24T20:39:51.557" v="27" actId="9405"/>
          <ac:inkMkLst>
            <pc:docMk/>
            <pc:sldMk cId="2171916353" sldId="678"/>
            <ac:inkMk id="26" creationId="{79A6FC82-E315-EBC0-E222-656498EA7B59}"/>
          </ac:inkMkLst>
        </pc:inkChg>
      </pc:sldChg>
      <pc:sldChg chg="addSp modSp mod">
        <pc:chgData name="Jonathan Hudson" userId="f8f8b515-48f0-425a-9b2c-7a1cb9f57f80" providerId="ADAL" clId="{725B914A-AD75-4736-AD14-F11C31F950AF}" dt="2023-01-24T22:08:54.755" v="659"/>
        <pc:sldMkLst>
          <pc:docMk/>
          <pc:sldMk cId="1272679665" sldId="766"/>
        </pc:sldMkLst>
        <pc:grpChg chg="mod">
          <ac:chgData name="Jonathan Hudson" userId="f8f8b515-48f0-425a-9b2c-7a1cb9f57f80" providerId="ADAL" clId="{725B914A-AD75-4736-AD14-F11C31F950AF}" dt="2023-01-24T22:08:54.755" v="659"/>
          <ac:grpSpMkLst>
            <pc:docMk/>
            <pc:sldMk cId="1272679665" sldId="766"/>
            <ac:grpSpMk id="6" creationId="{9123629E-8EDB-917B-608F-7B3E525AF2AF}"/>
          </ac:grpSpMkLst>
        </pc:grpChg>
        <pc:inkChg chg="add mod">
          <ac:chgData name="Jonathan Hudson" userId="f8f8b515-48f0-425a-9b2c-7a1cb9f57f80" providerId="ADAL" clId="{725B914A-AD75-4736-AD14-F11C31F950AF}" dt="2023-01-24T22:08:54.755" v="659"/>
          <ac:inkMkLst>
            <pc:docMk/>
            <pc:sldMk cId="1272679665" sldId="766"/>
            <ac:inkMk id="4" creationId="{8C3169CA-C741-B793-CBEC-F1FFC6BDB06B}"/>
          </ac:inkMkLst>
        </pc:inkChg>
        <pc:inkChg chg="add mod">
          <ac:chgData name="Jonathan Hudson" userId="f8f8b515-48f0-425a-9b2c-7a1cb9f57f80" providerId="ADAL" clId="{725B914A-AD75-4736-AD14-F11C31F950AF}" dt="2023-01-24T22:08:54.755" v="659"/>
          <ac:inkMkLst>
            <pc:docMk/>
            <pc:sldMk cId="1272679665" sldId="766"/>
            <ac:inkMk id="5" creationId="{761A2A30-8FF3-3A2D-ACD2-C2E5B31897C9}"/>
          </ac:inkMkLst>
        </pc:inkChg>
      </pc:sldChg>
      <pc:sldChg chg="addSp mod">
        <pc:chgData name="Jonathan Hudson" userId="f8f8b515-48f0-425a-9b2c-7a1cb9f57f80" providerId="ADAL" clId="{725B914A-AD75-4736-AD14-F11C31F950AF}" dt="2023-01-24T21:51:01.502" v="461" actId="9405"/>
        <pc:sldMkLst>
          <pc:docMk/>
          <pc:sldMk cId="1764122778" sldId="786"/>
        </pc:sldMkLst>
        <pc:inkChg chg="add">
          <ac:chgData name="Jonathan Hudson" userId="f8f8b515-48f0-425a-9b2c-7a1cb9f57f80" providerId="ADAL" clId="{725B914A-AD75-4736-AD14-F11C31F950AF}" dt="2023-01-24T21:51:01.502" v="461" actId="9405"/>
          <ac:inkMkLst>
            <pc:docMk/>
            <pc:sldMk cId="1764122778" sldId="786"/>
            <ac:inkMk id="4" creationId="{6BCC7996-5D49-DD10-4F00-5F9FA92456FC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5T19:35:37.574" v="931" actId="478"/>
        <pc:sldMkLst>
          <pc:docMk/>
          <pc:sldMk cId="2554990230" sldId="799"/>
        </pc:sldMkLst>
        <pc:grpChg chg="del mod">
          <ac:chgData name="Jonathan Hudson" userId="f8f8b515-48f0-425a-9b2c-7a1cb9f57f80" providerId="ADAL" clId="{725B914A-AD75-4736-AD14-F11C31F950AF}" dt="2023-01-24T22:15:08.092" v="670"/>
          <ac:grpSpMkLst>
            <pc:docMk/>
            <pc:sldMk cId="2554990230" sldId="799"/>
            <ac:grpSpMk id="15" creationId="{5CBDEE5C-44D8-306E-CAC1-727E82C04C41}"/>
          </ac:grpSpMkLst>
        </pc:grpChg>
        <pc:grpChg chg="del mod">
          <ac:chgData name="Jonathan Hudson" userId="f8f8b515-48f0-425a-9b2c-7a1cb9f57f80" providerId="ADAL" clId="{725B914A-AD75-4736-AD14-F11C31F950AF}" dt="2023-01-25T19:35:37.574" v="931" actId="478"/>
          <ac:grpSpMkLst>
            <pc:docMk/>
            <pc:sldMk cId="2554990230" sldId="799"/>
            <ac:grpSpMk id="16" creationId="{1F952E1F-D3EA-4F1F-AA4A-9AEA6CAD53FE}"/>
          </ac:grpSpMkLst>
        </pc:grpChg>
        <pc:inkChg chg="add del">
          <ac:chgData name="Jonathan Hudson" userId="f8f8b515-48f0-425a-9b2c-7a1cb9f57f80" providerId="ADAL" clId="{725B914A-AD75-4736-AD14-F11C31F950AF}" dt="2023-01-25T19:35:36.771" v="930" actId="478"/>
          <ac:inkMkLst>
            <pc:docMk/>
            <pc:sldMk cId="2554990230" sldId="799"/>
            <ac:inkMk id="5" creationId="{2DE6AC6B-2CCA-A376-B22C-3B328E6B5786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6" creationId="{2392A552-03A8-9DFB-10AF-4F490FF96C8B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7" creationId="{11755EF6-5A06-8B43-4EC8-E13774E83980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8" creationId="{6B6CD0B2-1072-3253-06D6-7C7966D14A56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9" creationId="{CD4697DE-3D96-CC09-EA84-6BEED0D17E5C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10" creationId="{F75AB20C-9724-553B-AF7F-9D9533984029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11" creationId="{2FCAE0B3-762E-B727-86FB-203DD6251074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12" creationId="{04DA6071-8E59-A64A-8806-6762A7B4E6FE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13" creationId="{5CE88D7B-5F20-9C49-EAA1-4B44E3FDF7F8}"/>
          </ac:inkMkLst>
        </pc:inkChg>
        <pc:inkChg chg="add mod">
          <ac:chgData name="Jonathan Hudson" userId="f8f8b515-48f0-425a-9b2c-7a1cb9f57f80" providerId="ADAL" clId="{725B914A-AD75-4736-AD14-F11C31F950AF}" dt="2023-01-24T22:15:08.092" v="670"/>
          <ac:inkMkLst>
            <pc:docMk/>
            <pc:sldMk cId="2554990230" sldId="799"/>
            <ac:inkMk id="14" creationId="{4FF87792-8215-75AE-387A-43DE626E7CA6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44:56.116" v="917" actId="478"/>
        <pc:sldMkLst>
          <pc:docMk/>
          <pc:sldMk cId="27156653" sldId="800"/>
        </pc:sldMkLst>
        <pc:grpChg chg="del mod">
          <ac:chgData name="Jonathan Hudson" userId="f8f8b515-48f0-425a-9b2c-7a1cb9f57f80" providerId="ADAL" clId="{725B914A-AD75-4736-AD14-F11C31F950AF}" dt="2023-01-24T23:44:54.648" v="916" actId="478"/>
          <ac:grpSpMkLst>
            <pc:docMk/>
            <pc:sldMk cId="27156653" sldId="800"/>
            <ac:grpSpMk id="8" creationId="{62DC91A7-AB59-E494-1659-8E26EFD62F2C}"/>
          </ac:grpSpMkLst>
        </pc:grpChg>
        <pc:grpChg chg="del mod">
          <ac:chgData name="Jonathan Hudson" userId="f8f8b515-48f0-425a-9b2c-7a1cb9f57f80" providerId="ADAL" clId="{725B914A-AD75-4736-AD14-F11C31F950AF}" dt="2023-01-24T23:44:53.902" v="915" actId="478"/>
          <ac:grpSpMkLst>
            <pc:docMk/>
            <pc:sldMk cId="27156653" sldId="800"/>
            <ac:grpSpMk id="13" creationId="{D1B5A56A-75B1-52AC-D5A2-49F7A0FF018A}"/>
          </ac:grpSpMkLst>
        </pc:grpChg>
        <pc:grpChg chg="del mod">
          <ac:chgData name="Jonathan Hudson" userId="f8f8b515-48f0-425a-9b2c-7a1cb9f57f80" providerId="ADAL" clId="{725B914A-AD75-4736-AD14-F11C31F950AF}" dt="2023-01-24T23:44:51.223" v="912" actId="478"/>
          <ac:grpSpMkLst>
            <pc:docMk/>
            <pc:sldMk cId="27156653" sldId="800"/>
            <ac:grpSpMk id="20" creationId="{B4239E58-2CA6-B796-0841-066070EB8DF5}"/>
          </ac:grpSpMkLst>
        </pc:grpChg>
        <pc:grpChg chg="del mod">
          <ac:chgData name="Jonathan Hudson" userId="f8f8b515-48f0-425a-9b2c-7a1cb9f57f80" providerId="ADAL" clId="{725B914A-AD75-4736-AD14-F11C31F950AF}" dt="2023-01-24T23:44:50.006" v="911" actId="478"/>
          <ac:grpSpMkLst>
            <pc:docMk/>
            <pc:sldMk cId="27156653" sldId="800"/>
            <ac:grpSpMk id="21" creationId="{8851C2E4-4A21-68AC-B565-0FCBB012BF06}"/>
          </ac:grpSpMkLst>
        </pc:grpChg>
        <pc:grpChg chg="add del mod">
          <ac:chgData name="Jonathan Hudson" userId="f8f8b515-48f0-425a-9b2c-7a1cb9f57f80" providerId="ADAL" clId="{725B914A-AD75-4736-AD14-F11C31F950AF}" dt="2023-01-24T23:44:52.123" v="913" actId="478"/>
          <ac:grpSpMkLst>
            <pc:docMk/>
            <pc:sldMk cId="27156653" sldId="800"/>
            <ac:grpSpMk id="28" creationId="{C7B68658-B2D3-D3B6-95DD-4DEB38C5532F}"/>
          </ac:grpSpMkLst>
        </pc:grpChg>
        <pc:grpChg chg="add del mod">
          <ac:chgData name="Jonathan Hudson" userId="f8f8b515-48f0-425a-9b2c-7a1cb9f57f80" providerId="ADAL" clId="{725B914A-AD75-4736-AD14-F11C31F950AF}" dt="2023-01-24T23:44:53.181" v="914" actId="478"/>
          <ac:grpSpMkLst>
            <pc:docMk/>
            <pc:sldMk cId="27156653" sldId="800"/>
            <ac:grpSpMk id="31" creationId="{1EC4E1B2-4C3B-9C33-8276-CF1951853312}"/>
          </ac:grpSpMkLst>
        </pc:grpChg>
        <pc:grpChg chg="add del mod">
          <ac:chgData name="Jonathan Hudson" userId="f8f8b515-48f0-425a-9b2c-7a1cb9f57f80" providerId="ADAL" clId="{725B914A-AD75-4736-AD14-F11C31F950AF}" dt="2023-01-24T22:20:30.614" v="732"/>
          <ac:grpSpMkLst>
            <pc:docMk/>
            <pc:sldMk cId="27156653" sldId="800"/>
            <ac:grpSpMk id="46" creationId="{875C2220-C683-8AEA-681C-4973E20F832F}"/>
          </ac:grpSpMkLst>
        </pc:grpChg>
        <pc:grpChg chg="add del mod">
          <ac:chgData name="Jonathan Hudson" userId="f8f8b515-48f0-425a-9b2c-7a1cb9f57f80" providerId="ADAL" clId="{725B914A-AD75-4736-AD14-F11C31F950AF}" dt="2023-01-24T22:20:30.166" v="729"/>
          <ac:grpSpMkLst>
            <pc:docMk/>
            <pc:sldMk cId="27156653" sldId="800"/>
            <ac:grpSpMk id="49" creationId="{9B58C29A-0B30-A1F4-994F-451AB95E10F0}"/>
          </ac:grpSpMkLst>
        </pc:grpChg>
        <pc:grpChg chg="add del mod">
          <ac:chgData name="Jonathan Hudson" userId="f8f8b515-48f0-425a-9b2c-7a1cb9f57f80" providerId="ADAL" clId="{725B914A-AD75-4736-AD14-F11C31F950AF}" dt="2023-01-24T22:20:29.848" v="726"/>
          <ac:grpSpMkLst>
            <pc:docMk/>
            <pc:sldMk cId="27156653" sldId="800"/>
            <ac:grpSpMk id="52" creationId="{B6DA3848-0BED-F4D0-1C79-62170398FFB1}"/>
          </ac:grpSpMkLst>
        </pc:grpChg>
        <pc:grpChg chg="mod">
          <ac:chgData name="Jonathan Hudson" userId="f8f8b515-48f0-425a-9b2c-7a1cb9f57f80" providerId="ADAL" clId="{725B914A-AD75-4736-AD14-F11C31F950AF}" dt="2023-01-24T22:20:29.649" v="724"/>
          <ac:grpSpMkLst>
            <pc:docMk/>
            <pc:sldMk cId="27156653" sldId="800"/>
            <ac:grpSpMk id="54" creationId="{7E478D3E-2861-EC33-ACBD-26EC0F9AAD61}"/>
          </ac:grpSpMkLst>
        </pc:grpChg>
        <pc:inkChg chg="add del">
          <ac:chgData name="Jonathan Hudson" userId="f8f8b515-48f0-425a-9b2c-7a1cb9f57f80" providerId="ADAL" clId="{725B914A-AD75-4736-AD14-F11C31F950AF}" dt="2023-01-24T23:44:56.116" v="917" actId="478"/>
          <ac:inkMkLst>
            <pc:docMk/>
            <pc:sldMk cId="27156653" sldId="800"/>
            <ac:inkMk id="4" creationId="{3E2DB04E-9FD3-53DA-8EF2-24AFB4480E85}"/>
          </ac:inkMkLst>
        </pc:inkChg>
        <pc:inkChg chg="add mod">
          <ac:chgData name="Jonathan Hudson" userId="f8f8b515-48f0-425a-9b2c-7a1cb9f57f80" providerId="ADAL" clId="{725B914A-AD75-4736-AD14-F11C31F950AF}" dt="2023-01-24T22:19:32.975" v="677"/>
          <ac:inkMkLst>
            <pc:docMk/>
            <pc:sldMk cId="27156653" sldId="800"/>
            <ac:inkMk id="5" creationId="{5BDA28AA-5F9D-2581-86CA-70C1D597AAAE}"/>
          </ac:inkMkLst>
        </pc:inkChg>
        <pc:inkChg chg="add mod">
          <ac:chgData name="Jonathan Hudson" userId="f8f8b515-48f0-425a-9b2c-7a1cb9f57f80" providerId="ADAL" clId="{725B914A-AD75-4736-AD14-F11C31F950AF}" dt="2023-01-24T22:19:32.975" v="677"/>
          <ac:inkMkLst>
            <pc:docMk/>
            <pc:sldMk cId="27156653" sldId="800"/>
            <ac:inkMk id="6" creationId="{618B74F5-8BB9-753F-534A-7F272D70AE00}"/>
          </ac:inkMkLst>
        </pc:inkChg>
        <pc:inkChg chg="add mod">
          <ac:chgData name="Jonathan Hudson" userId="f8f8b515-48f0-425a-9b2c-7a1cb9f57f80" providerId="ADAL" clId="{725B914A-AD75-4736-AD14-F11C31F950AF}" dt="2023-01-24T22:19:32.975" v="677"/>
          <ac:inkMkLst>
            <pc:docMk/>
            <pc:sldMk cId="27156653" sldId="800"/>
            <ac:inkMk id="7" creationId="{7E8D5033-4567-60DA-6EE7-AB97D28AED91}"/>
          </ac:inkMkLst>
        </pc:inkChg>
        <pc:inkChg chg="add mod">
          <ac:chgData name="Jonathan Hudson" userId="f8f8b515-48f0-425a-9b2c-7a1cb9f57f80" providerId="ADAL" clId="{725B914A-AD75-4736-AD14-F11C31F950AF}" dt="2023-01-24T22:19:38.773" v="682"/>
          <ac:inkMkLst>
            <pc:docMk/>
            <pc:sldMk cId="27156653" sldId="800"/>
            <ac:inkMk id="9" creationId="{783A4A27-3CE0-9DC4-1851-44C7A5878F4B}"/>
          </ac:inkMkLst>
        </pc:inkChg>
        <pc:inkChg chg="add mod">
          <ac:chgData name="Jonathan Hudson" userId="f8f8b515-48f0-425a-9b2c-7a1cb9f57f80" providerId="ADAL" clId="{725B914A-AD75-4736-AD14-F11C31F950AF}" dt="2023-01-24T22:19:38.773" v="682"/>
          <ac:inkMkLst>
            <pc:docMk/>
            <pc:sldMk cId="27156653" sldId="800"/>
            <ac:inkMk id="10" creationId="{A4D90D6E-2748-3DC4-424A-D89AB6625FA3}"/>
          </ac:inkMkLst>
        </pc:inkChg>
        <pc:inkChg chg="add mod">
          <ac:chgData name="Jonathan Hudson" userId="f8f8b515-48f0-425a-9b2c-7a1cb9f57f80" providerId="ADAL" clId="{725B914A-AD75-4736-AD14-F11C31F950AF}" dt="2023-01-24T22:19:38.773" v="682"/>
          <ac:inkMkLst>
            <pc:docMk/>
            <pc:sldMk cId="27156653" sldId="800"/>
            <ac:inkMk id="11" creationId="{D3CCCE00-A1EF-C141-05CD-EF71A1471111}"/>
          </ac:inkMkLst>
        </pc:inkChg>
        <pc:inkChg chg="add mod">
          <ac:chgData name="Jonathan Hudson" userId="f8f8b515-48f0-425a-9b2c-7a1cb9f57f80" providerId="ADAL" clId="{725B914A-AD75-4736-AD14-F11C31F950AF}" dt="2023-01-24T22:19:38.773" v="682"/>
          <ac:inkMkLst>
            <pc:docMk/>
            <pc:sldMk cId="27156653" sldId="800"/>
            <ac:inkMk id="12" creationId="{0A3C8CC2-52ED-B750-C223-5B493CCD5545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4" creationId="{F67B28D5-CC80-965D-ABA3-A0BC47C6B662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5" creationId="{FC3041C8-717C-CB06-F58B-481850ED8040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6" creationId="{EE39C0BA-F618-7D11-5C8B-10900F460227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7" creationId="{9A0EBD16-15AC-FC1C-CE06-3A2FEA1CF029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8" creationId="{8DAA0771-0982-8A78-BDB4-D1C90B44F791}"/>
          </ac:inkMkLst>
        </pc:inkChg>
        <pc:inkChg chg="add mod">
          <ac:chgData name="Jonathan Hudson" userId="f8f8b515-48f0-425a-9b2c-7a1cb9f57f80" providerId="ADAL" clId="{725B914A-AD75-4736-AD14-F11C31F950AF}" dt="2023-01-24T22:19:50.988" v="689"/>
          <ac:inkMkLst>
            <pc:docMk/>
            <pc:sldMk cId="27156653" sldId="800"/>
            <ac:inkMk id="19" creationId="{B986E579-A796-8039-0387-1B067D10943C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2" creationId="{F66184FC-746E-ECF9-5851-38A841615272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3" creationId="{536B188D-0C3A-A047-F98F-822B89276A02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4" creationId="{F0B06F3D-D760-5B0A-A4AC-1349C2BDB073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5" creationId="{428A775A-B478-514A-A1D8-4C94D2EC86C8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6" creationId="{E49793F8-82B9-3983-6B2E-670F1D130C1B}"/>
          </ac:inkMkLst>
        </pc:inkChg>
        <pc:inkChg chg="add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27" creationId="{FBFC7F7D-01BB-C1C6-37A5-5B173D0EC371}"/>
          </ac:inkMkLst>
        </pc:inkChg>
        <pc:inkChg chg="add mod">
          <ac:chgData name="Jonathan Hudson" userId="f8f8b515-48f0-425a-9b2c-7a1cb9f57f80" providerId="ADAL" clId="{725B914A-AD75-4736-AD14-F11C31F950AF}" dt="2023-01-24T22:20:30.614" v="732"/>
          <ac:inkMkLst>
            <pc:docMk/>
            <pc:sldMk cId="27156653" sldId="800"/>
            <ac:inkMk id="29" creationId="{3607E8C9-B791-FB3D-84FD-594180EA6B3A}"/>
          </ac:inkMkLst>
        </pc:inkChg>
        <pc:inkChg chg="add mod">
          <ac:chgData name="Jonathan Hudson" userId="f8f8b515-48f0-425a-9b2c-7a1cb9f57f80" providerId="ADAL" clId="{725B914A-AD75-4736-AD14-F11C31F950AF}" dt="2023-01-24T22:20:30.614" v="732"/>
          <ac:inkMkLst>
            <pc:docMk/>
            <pc:sldMk cId="27156653" sldId="800"/>
            <ac:inkMk id="30" creationId="{1E1D6312-5CA1-6ED5-BC62-255A05574327}"/>
          </ac:inkMkLst>
        </pc:inkChg>
        <pc:inkChg chg="add del mod">
          <ac:chgData name="Jonathan Hudson" userId="f8f8b515-48f0-425a-9b2c-7a1cb9f57f80" providerId="ADAL" clId="{725B914A-AD75-4736-AD14-F11C31F950AF}" dt="2023-01-24T22:20:34.551" v="745" actId="9405"/>
          <ac:inkMkLst>
            <pc:docMk/>
            <pc:sldMk cId="27156653" sldId="800"/>
            <ac:inkMk id="32" creationId="{103545C1-B07D-A137-A9DD-D49C4D0B1B12}"/>
          </ac:inkMkLst>
        </pc:inkChg>
        <pc:inkChg chg="add del mod">
          <ac:chgData name="Jonathan Hudson" userId="f8f8b515-48f0-425a-9b2c-7a1cb9f57f80" providerId="ADAL" clId="{725B914A-AD75-4736-AD14-F11C31F950AF}" dt="2023-01-24T22:20:34.246" v="744" actId="9405"/>
          <ac:inkMkLst>
            <pc:docMk/>
            <pc:sldMk cId="27156653" sldId="800"/>
            <ac:inkMk id="33" creationId="{EE8F47CB-40DC-58DD-3EFF-F00BC68A1822}"/>
          </ac:inkMkLst>
        </pc:inkChg>
        <pc:inkChg chg="add del mod">
          <ac:chgData name="Jonathan Hudson" userId="f8f8b515-48f0-425a-9b2c-7a1cb9f57f80" providerId="ADAL" clId="{725B914A-AD75-4736-AD14-F11C31F950AF}" dt="2023-01-24T22:20:34.016" v="743" actId="9405"/>
          <ac:inkMkLst>
            <pc:docMk/>
            <pc:sldMk cId="27156653" sldId="800"/>
            <ac:inkMk id="34" creationId="{3225539A-0C5A-1AF3-AED3-D0EB99DEA84A}"/>
          </ac:inkMkLst>
        </pc:inkChg>
        <pc:inkChg chg="add del mod">
          <ac:chgData name="Jonathan Hudson" userId="f8f8b515-48f0-425a-9b2c-7a1cb9f57f80" providerId="ADAL" clId="{725B914A-AD75-4736-AD14-F11C31F950AF}" dt="2023-01-24T22:20:33.810" v="742" actId="9405"/>
          <ac:inkMkLst>
            <pc:docMk/>
            <pc:sldMk cId="27156653" sldId="800"/>
            <ac:inkMk id="35" creationId="{678844A8-E90F-4073-1DB9-5F1404B8F46F}"/>
          </ac:inkMkLst>
        </pc:inkChg>
        <pc:inkChg chg="add del mod">
          <ac:chgData name="Jonathan Hudson" userId="f8f8b515-48f0-425a-9b2c-7a1cb9f57f80" providerId="ADAL" clId="{725B914A-AD75-4736-AD14-F11C31F950AF}" dt="2023-01-24T22:20:33.605" v="741" actId="9405"/>
          <ac:inkMkLst>
            <pc:docMk/>
            <pc:sldMk cId="27156653" sldId="800"/>
            <ac:inkMk id="36" creationId="{8BD89E38-A95B-CD00-889F-EC55F0783E59}"/>
          </ac:inkMkLst>
        </pc:inkChg>
        <pc:inkChg chg="add del mod">
          <ac:chgData name="Jonathan Hudson" userId="f8f8b515-48f0-425a-9b2c-7a1cb9f57f80" providerId="ADAL" clId="{725B914A-AD75-4736-AD14-F11C31F950AF}" dt="2023-01-24T22:20:33.346" v="740" actId="9405"/>
          <ac:inkMkLst>
            <pc:docMk/>
            <pc:sldMk cId="27156653" sldId="800"/>
            <ac:inkMk id="37" creationId="{33DFCE3F-BD2A-0FCC-DEE5-4D1ECA5DD82E}"/>
          </ac:inkMkLst>
        </pc:inkChg>
        <pc:inkChg chg="add del mod">
          <ac:chgData name="Jonathan Hudson" userId="f8f8b515-48f0-425a-9b2c-7a1cb9f57f80" providerId="ADAL" clId="{725B914A-AD75-4736-AD14-F11C31F950AF}" dt="2023-01-24T22:20:33.134" v="739" actId="9405"/>
          <ac:inkMkLst>
            <pc:docMk/>
            <pc:sldMk cId="27156653" sldId="800"/>
            <ac:inkMk id="38" creationId="{906ADD4B-4448-22F9-E265-8FAA090B45D9}"/>
          </ac:inkMkLst>
        </pc:inkChg>
        <pc:inkChg chg="add del mod">
          <ac:chgData name="Jonathan Hudson" userId="f8f8b515-48f0-425a-9b2c-7a1cb9f57f80" providerId="ADAL" clId="{725B914A-AD75-4736-AD14-F11C31F950AF}" dt="2023-01-24T22:20:32.978" v="738" actId="9405"/>
          <ac:inkMkLst>
            <pc:docMk/>
            <pc:sldMk cId="27156653" sldId="800"/>
            <ac:inkMk id="39" creationId="{C2A4DD11-1A9F-9B59-8525-749F4073E47C}"/>
          </ac:inkMkLst>
        </pc:inkChg>
        <pc:inkChg chg="add del mod">
          <ac:chgData name="Jonathan Hudson" userId="f8f8b515-48f0-425a-9b2c-7a1cb9f57f80" providerId="ADAL" clId="{725B914A-AD75-4736-AD14-F11C31F950AF}" dt="2023-01-24T22:20:32.786" v="737" actId="9405"/>
          <ac:inkMkLst>
            <pc:docMk/>
            <pc:sldMk cId="27156653" sldId="800"/>
            <ac:inkMk id="40" creationId="{F98E9485-50F2-E449-67BA-C8468DFAF21C}"/>
          </ac:inkMkLst>
        </pc:inkChg>
        <pc:inkChg chg="add del mod">
          <ac:chgData name="Jonathan Hudson" userId="f8f8b515-48f0-425a-9b2c-7a1cb9f57f80" providerId="ADAL" clId="{725B914A-AD75-4736-AD14-F11C31F950AF}" dt="2023-01-24T22:20:32.614" v="736" actId="9405"/>
          <ac:inkMkLst>
            <pc:docMk/>
            <pc:sldMk cId="27156653" sldId="800"/>
            <ac:inkMk id="41" creationId="{B5E29797-0663-6CBF-1C55-2421EAD28F57}"/>
          </ac:inkMkLst>
        </pc:inkChg>
        <pc:inkChg chg="add del mod">
          <ac:chgData name="Jonathan Hudson" userId="f8f8b515-48f0-425a-9b2c-7a1cb9f57f80" providerId="ADAL" clId="{725B914A-AD75-4736-AD14-F11C31F950AF}" dt="2023-01-24T22:20:32.452" v="735" actId="9405"/>
          <ac:inkMkLst>
            <pc:docMk/>
            <pc:sldMk cId="27156653" sldId="800"/>
            <ac:inkMk id="42" creationId="{7A863B07-A08B-E078-7C21-85D3C4557C5C}"/>
          </ac:inkMkLst>
        </pc:inkChg>
        <pc:inkChg chg="add del mod">
          <ac:chgData name="Jonathan Hudson" userId="f8f8b515-48f0-425a-9b2c-7a1cb9f57f80" providerId="ADAL" clId="{725B914A-AD75-4736-AD14-F11C31F950AF}" dt="2023-01-24T22:20:32.255" v="734" actId="9405"/>
          <ac:inkMkLst>
            <pc:docMk/>
            <pc:sldMk cId="27156653" sldId="800"/>
            <ac:inkMk id="43" creationId="{93FD14EF-9903-C071-054D-8C25D3F1BB3F}"/>
          </ac:inkMkLst>
        </pc:inkChg>
        <pc:inkChg chg="add del mod">
          <ac:chgData name="Jonathan Hudson" userId="f8f8b515-48f0-425a-9b2c-7a1cb9f57f80" providerId="ADAL" clId="{725B914A-AD75-4736-AD14-F11C31F950AF}" dt="2023-01-24T22:20:30.780" v="733" actId="9405"/>
          <ac:inkMkLst>
            <pc:docMk/>
            <pc:sldMk cId="27156653" sldId="800"/>
            <ac:inkMk id="44" creationId="{EA47255C-EDCC-7E7F-9492-C914FC1BFA08}"/>
          </ac:inkMkLst>
        </pc:inkChg>
        <pc:inkChg chg="add del mod">
          <ac:chgData name="Jonathan Hudson" userId="f8f8b515-48f0-425a-9b2c-7a1cb9f57f80" providerId="ADAL" clId="{725B914A-AD75-4736-AD14-F11C31F950AF}" dt="2023-01-24T22:20:30.614" v="732"/>
          <ac:inkMkLst>
            <pc:docMk/>
            <pc:sldMk cId="27156653" sldId="800"/>
            <ac:inkMk id="45" creationId="{2282FBD3-942F-102D-554B-EC70B0622A50}"/>
          </ac:inkMkLst>
        </pc:inkChg>
        <pc:inkChg chg="add del mod">
          <ac:chgData name="Jonathan Hudson" userId="f8f8b515-48f0-425a-9b2c-7a1cb9f57f80" providerId="ADAL" clId="{725B914A-AD75-4736-AD14-F11C31F950AF}" dt="2023-01-24T22:20:30.420" v="730" actId="9405"/>
          <ac:inkMkLst>
            <pc:docMk/>
            <pc:sldMk cId="27156653" sldId="800"/>
            <ac:inkMk id="47" creationId="{A221691F-B1F2-FB6B-0018-E5E9DFFFD624}"/>
          </ac:inkMkLst>
        </pc:inkChg>
        <pc:inkChg chg="add del mod">
          <ac:chgData name="Jonathan Hudson" userId="f8f8b515-48f0-425a-9b2c-7a1cb9f57f80" providerId="ADAL" clId="{725B914A-AD75-4736-AD14-F11C31F950AF}" dt="2023-01-24T22:20:30.166" v="729"/>
          <ac:inkMkLst>
            <pc:docMk/>
            <pc:sldMk cId="27156653" sldId="800"/>
            <ac:inkMk id="48" creationId="{095F42ED-8D34-B05F-A163-8924AEE677F8}"/>
          </ac:inkMkLst>
        </pc:inkChg>
        <pc:inkChg chg="add del mod">
          <ac:chgData name="Jonathan Hudson" userId="f8f8b515-48f0-425a-9b2c-7a1cb9f57f80" providerId="ADAL" clId="{725B914A-AD75-4736-AD14-F11C31F950AF}" dt="2023-01-24T22:20:29.970" v="727" actId="9405"/>
          <ac:inkMkLst>
            <pc:docMk/>
            <pc:sldMk cId="27156653" sldId="800"/>
            <ac:inkMk id="50" creationId="{74BF5A10-02EB-1403-7413-252DA3BE26F8}"/>
          </ac:inkMkLst>
        </pc:inkChg>
        <pc:inkChg chg="add del mod">
          <ac:chgData name="Jonathan Hudson" userId="f8f8b515-48f0-425a-9b2c-7a1cb9f57f80" providerId="ADAL" clId="{725B914A-AD75-4736-AD14-F11C31F950AF}" dt="2023-01-24T22:20:29.848" v="726"/>
          <ac:inkMkLst>
            <pc:docMk/>
            <pc:sldMk cId="27156653" sldId="800"/>
            <ac:inkMk id="51" creationId="{4A5C8168-03BF-2368-3660-4D95E8837E30}"/>
          </ac:inkMkLst>
        </pc:inkChg>
        <pc:inkChg chg="add del mod">
          <ac:chgData name="Jonathan Hudson" userId="f8f8b515-48f0-425a-9b2c-7a1cb9f57f80" providerId="ADAL" clId="{725B914A-AD75-4736-AD14-F11C31F950AF}" dt="2023-01-24T22:20:29.649" v="724"/>
          <ac:inkMkLst>
            <pc:docMk/>
            <pc:sldMk cId="27156653" sldId="800"/>
            <ac:inkMk id="53" creationId="{0695105A-04EA-91AB-969A-AA658BABB923}"/>
          </ac:inkMkLst>
        </pc:inkChg>
      </pc:sldChg>
      <pc:sldChg chg="addSp delSp modSp mod">
        <pc:chgData name="Jonathan Hudson" userId="f8f8b515-48f0-425a-9b2c-7a1cb9f57f80" providerId="ADAL" clId="{725B914A-AD75-4736-AD14-F11C31F950AF}" dt="2023-01-24T23:46:54.091" v="929" actId="478"/>
        <pc:sldMkLst>
          <pc:docMk/>
          <pc:sldMk cId="4181002935" sldId="801"/>
        </pc:sldMkLst>
        <pc:spChg chg="mod">
          <ac:chgData name="Jonathan Hudson" userId="f8f8b515-48f0-425a-9b2c-7a1cb9f57f80" providerId="ADAL" clId="{725B914A-AD75-4736-AD14-F11C31F950AF}" dt="2023-01-24T22:17:08.730" v="672" actId="1036"/>
          <ac:spMkLst>
            <pc:docMk/>
            <pc:sldMk cId="4181002935" sldId="801"/>
            <ac:spMk id="3" creationId="{9FF7C75F-38A3-4EB6-8AAD-FC80510DF911}"/>
          </ac:spMkLst>
        </pc:spChg>
        <pc:grpChg chg="del mod">
          <ac:chgData name="Jonathan Hudson" userId="f8f8b515-48f0-425a-9b2c-7a1cb9f57f80" providerId="ADAL" clId="{725B914A-AD75-4736-AD14-F11C31F950AF}" dt="2023-01-24T23:46:54.091" v="929" actId="478"/>
          <ac:grpSpMkLst>
            <pc:docMk/>
            <pc:sldMk cId="4181002935" sldId="801"/>
            <ac:grpSpMk id="8" creationId="{FF96C085-C4FB-55FE-9A78-E19E81762A75}"/>
          </ac:grpSpMkLst>
        </pc:grpChg>
        <pc:grpChg chg="del mod">
          <ac:chgData name="Jonathan Hudson" userId="f8f8b515-48f0-425a-9b2c-7a1cb9f57f80" providerId="ADAL" clId="{725B914A-AD75-4736-AD14-F11C31F950AF}" dt="2023-01-24T22:21:04.282" v="767"/>
          <ac:grpSpMkLst>
            <pc:docMk/>
            <pc:sldMk cId="4181002935" sldId="801"/>
            <ac:grpSpMk id="23" creationId="{279A7D1D-0ADE-A081-4891-839CF8154FCC}"/>
          </ac:grpSpMkLst>
        </pc:grpChg>
        <pc:grpChg chg="del mod">
          <ac:chgData name="Jonathan Hudson" userId="f8f8b515-48f0-425a-9b2c-7a1cb9f57f80" providerId="ADAL" clId="{725B914A-AD75-4736-AD14-F11C31F950AF}" dt="2023-01-24T23:46:46.357" v="922" actId="478"/>
          <ac:grpSpMkLst>
            <pc:docMk/>
            <pc:sldMk cId="4181002935" sldId="801"/>
            <ac:grpSpMk id="26" creationId="{3D877221-9865-49FC-F7FC-C5215D45E597}"/>
          </ac:grpSpMkLst>
        </pc:grpChg>
        <pc:grpChg chg="del mod">
          <ac:chgData name="Jonathan Hudson" userId="f8f8b515-48f0-425a-9b2c-7a1cb9f57f80" providerId="ADAL" clId="{725B914A-AD75-4736-AD14-F11C31F950AF}" dt="2023-01-24T22:21:43.122" v="797"/>
          <ac:grpSpMkLst>
            <pc:docMk/>
            <pc:sldMk cId="4181002935" sldId="801"/>
            <ac:grpSpMk id="53" creationId="{503AB92C-52BE-FC44-1E1B-2F7642309F31}"/>
          </ac:grpSpMkLst>
        </pc:grpChg>
        <pc:grpChg chg="del mod">
          <ac:chgData name="Jonathan Hudson" userId="f8f8b515-48f0-425a-9b2c-7a1cb9f57f80" providerId="ADAL" clId="{725B914A-AD75-4736-AD14-F11C31F950AF}" dt="2023-01-24T23:46:49.483" v="924" actId="478"/>
          <ac:grpSpMkLst>
            <pc:docMk/>
            <pc:sldMk cId="4181002935" sldId="801"/>
            <ac:grpSpMk id="54" creationId="{9934EE2C-0EF8-C922-6057-5ED10EDB248D}"/>
          </ac:grpSpMkLst>
        </pc:grpChg>
        <pc:grpChg chg="del mod">
          <ac:chgData name="Jonathan Hudson" userId="f8f8b515-48f0-425a-9b2c-7a1cb9f57f80" providerId="ADAL" clId="{725B914A-AD75-4736-AD14-F11C31F950AF}" dt="2023-01-24T23:46:48.142" v="923" actId="478"/>
          <ac:grpSpMkLst>
            <pc:docMk/>
            <pc:sldMk cId="4181002935" sldId="801"/>
            <ac:grpSpMk id="55" creationId="{9AFF3DD2-DEE2-8FC1-7027-DEED98B55A90}"/>
          </ac:grpSpMkLst>
        </pc:grpChg>
        <pc:grpChg chg="del mod">
          <ac:chgData name="Jonathan Hudson" userId="f8f8b515-48f0-425a-9b2c-7a1cb9f57f80" providerId="ADAL" clId="{725B914A-AD75-4736-AD14-F11C31F950AF}" dt="2023-01-24T22:21:43.122" v="797"/>
          <ac:grpSpMkLst>
            <pc:docMk/>
            <pc:sldMk cId="4181002935" sldId="801"/>
            <ac:grpSpMk id="56" creationId="{DA874970-CBE9-1178-B959-DA99AAC48B86}"/>
          </ac:grpSpMkLst>
        </pc:grpChg>
        <pc:grpChg chg="del mod">
          <ac:chgData name="Jonathan Hudson" userId="f8f8b515-48f0-425a-9b2c-7a1cb9f57f80" providerId="ADAL" clId="{725B914A-AD75-4736-AD14-F11C31F950AF}" dt="2023-01-24T22:21:43.122" v="797"/>
          <ac:grpSpMkLst>
            <pc:docMk/>
            <pc:sldMk cId="4181002935" sldId="801"/>
            <ac:grpSpMk id="57" creationId="{45EA652F-ED1C-60EA-C4C7-ED805F9CBB8D}"/>
          </ac:grpSpMkLst>
        </pc:grpChg>
        <pc:grpChg chg="add del mod">
          <ac:chgData name="Jonathan Hudson" userId="f8f8b515-48f0-425a-9b2c-7a1cb9f57f80" providerId="ADAL" clId="{725B914A-AD75-4736-AD14-F11C31F950AF}" dt="2023-01-24T23:46:42.462" v="919" actId="478"/>
          <ac:grpSpMkLst>
            <pc:docMk/>
            <pc:sldMk cId="4181002935" sldId="801"/>
            <ac:grpSpMk id="60" creationId="{EB8B6B2A-BD19-D119-8F73-1969E389B7A6}"/>
          </ac:grpSpMkLst>
        </pc:grpChg>
        <pc:grpChg chg="mod">
          <ac:chgData name="Jonathan Hudson" userId="f8f8b515-48f0-425a-9b2c-7a1cb9f57f80" providerId="ADAL" clId="{725B914A-AD75-4736-AD14-F11C31F950AF}" dt="2023-01-24T22:22:15.843" v="808"/>
          <ac:grpSpMkLst>
            <pc:docMk/>
            <pc:sldMk cId="4181002935" sldId="801"/>
            <ac:grpSpMk id="69" creationId="{196DCBF7-6B78-E197-DB6B-B04815223DA4}"/>
          </ac:grpSpMkLst>
        </pc:grpChg>
        <pc:inkChg chg="add del">
          <ac:chgData name="Jonathan Hudson" userId="f8f8b515-48f0-425a-9b2c-7a1cb9f57f80" providerId="ADAL" clId="{725B914A-AD75-4736-AD14-F11C31F950AF}" dt="2023-01-24T23:46:45.522" v="921" actId="478"/>
          <ac:inkMkLst>
            <pc:docMk/>
            <pc:sldMk cId="4181002935" sldId="801"/>
            <ac:inkMk id="5" creationId="{321162C6-2529-26F4-C278-E6702FB85962}"/>
          </ac:inkMkLst>
        </pc:inkChg>
        <pc:inkChg chg="add mod">
          <ac:chgData name="Jonathan Hudson" userId="f8f8b515-48f0-425a-9b2c-7a1cb9f57f80" providerId="ADAL" clId="{725B914A-AD75-4736-AD14-F11C31F950AF}" dt="2023-01-24T22:20:50.319" v="749"/>
          <ac:inkMkLst>
            <pc:docMk/>
            <pc:sldMk cId="4181002935" sldId="801"/>
            <ac:inkMk id="6" creationId="{DBE4CF62-89FC-CBEE-01D8-3537641C34DA}"/>
          </ac:inkMkLst>
        </pc:inkChg>
        <pc:inkChg chg="add mod">
          <ac:chgData name="Jonathan Hudson" userId="f8f8b515-48f0-425a-9b2c-7a1cb9f57f80" providerId="ADAL" clId="{725B914A-AD75-4736-AD14-F11C31F950AF}" dt="2023-01-24T22:20:50.319" v="749"/>
          <ac:inkMkLst>
            <pc:docMk/>
            <pc:sldMk cId="4181002935" sldId="801"/>
            <ac:inkMk id="7" creationId="{01D0747D-5E2A-9ECF-9255-2D7DB19FCAD8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9" creationId="{F55508F4-5B0C-764B-CF87-E929B19A14E9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0" creationId="{E0276313-9962-8020-3883-1B03257986D0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1" creationId="{2243D4CD-780E-CA0C-9724-306A81289027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2" creationId="{B31876D5-3147-2DA7-7022-11C70C34FF1C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3" creationId="{B891A9E9-ED67-3E46-6247-9D7F1CF7EA49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4" creationId="{BCC5BB0A-E554-3A86-42DD-2EB134B36E29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5" creationId="{F248F209-F6F9-9382-6785-473F61E4123F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6" creationId="{8F14F234-C63A-4E79-3B3E-800B0ADC8737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7" creationId="{2E6BCD8B-5F0F-C7DF-4799-5DB6D3C54E72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8" creationId="{92B5ED17-02F9-B0FE-13E8-862F57A44C24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19" creationId="{E6D3A583-873B-5BE8-35B4-0BC2C6A18EE5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20" creationId="{5A3AF2DD-7BC7-054F-7C63-0EF44B555AE9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21" creationId="{67818D48-5A6C-CE3C-9041-B4E9416B8FCA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22" creationId="{BED40223-3823-69C1-6594-4BB2FB2ED464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24" creationId="{87744C48-41A7-3085-A77E-F6535681F6C7}"/>
          </ac:inkMkLst>
        </pc:inkChg>
        <pc:inkChg chg="add mod">
          <ac:chgData name="Jonathan Hudson" userId="f8f8b515-48f0-425a-9b2c-7a1cb9f57f80" providerId="ADAL" clId="{725B914A-AD75-4736-AD14-F11C31F950AF}" dt="2023-01-24T22:21:04.282" v="767"/>
          <ac:inkMkLst>
            <pc:docMk/>
            <pc:sldMk cId="4181002935" sldId="801"/>
            <ac:inkMk id="25" creationId="{475E879A-3AE2-89EE-2013-2E4FA45E14A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27" creationId="{2D72350D-6D11-3BC7-DD52-894073B483C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28" creationId="{60102D16-878A-350A-8897-24A5F1AE2BCD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29" creationId="{322DCC49-BA8F-7014-348D-BFDFEA91D14D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30" creationId="{6E3ED9E7-BF67-6C90-7FBA-4441A726ECC4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31" creationId="{0543FDD9-C6D2-998F-DB87-168646B96D52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32" creationId="{E4473A8A-30C5-CE73-5F90-FABD3A3DE638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33" creationId="{C66FEA93-19C6-596C-DB58-E0ED6A2BC506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34" creationId="{007CD293-B348-ECC0-DBBE-A7628F8B3AB0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35" creationId="{03D1D236-24B0-A7BE-D624-D41AC007E35B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36" creationId="{0DAA7434-5A78-2FD7-922D-A26970A47BDA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37" creationId="{330801C1-47D7-33B2-373C-F3DADF0EC6BD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38" creationId="{69CD8A50-F5EB-F357-7317-584A300071EC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39" creationId="{9753DD39-8F4C-3735-BF13-F7CD28FF0688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40" creationId="{367F8084-729F-851E-E3DE-42C52CB08A26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41" creationId="{961C36D2-399A-ED0E-2209-DEB34A9C6423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42" creationId="{96E051A9-34A3-40D0-6C41-CFE275917B6B}"/>
          </ac:inkMkLst>
        </pc:inkChg>
        <pc:inkChg chg="add mod">
          <ac:chgData name="Jonathan Hudson" userId="f8f8b515-48f0-425a-9b2c-7a1cb9f57f80" providerId="ADAL" clId="{725B914A-AD75-4736-AD14-F11C31F950AF}" dt="2023-01-24T22:21:39.925" v="794"/>
          <ac:inkMkLst>
            <pc:docMk/>
            <pc:sldMk cId="4181002935" sldId="801"/>
            <ac:inkMk id="43" creationId="{491A6E19-B94C-C399-925E-737907301494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4" creationId="{C50D90A7-D2ED-155B-EC27-843A539F3F1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5" creationId="{3B7AD045-A5F3-2663-4AB7-AFA3D49D793F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6" creationId="{166098E1-DAC1-45BB-E876-EFC170895DA7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7" creationId="{1CE66229-2426-54A8-85E7-2033D91B8F01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8" creationId="{7054AC16-5CAF-5494-58A3-4DFDA739D69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49" creationId="{BD789A85-025D-3B95-8364-A6F061063F84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50" creationId="{C2ADB167-1C79-1D18-0B41-FB1CDBA428B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51" creationId="{ADFE6A27-C5C2-3811-BCBF-B7319BECAA57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52" creationId="{93175026-DDAB-8744-4652-8B7464BCE0BE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58" creationId="{F411066A-7FE2-D789-F147-2ABA25903046}"/>
          </ac:inkMkLst>
        </pc:inkChg>
        <pc:inkChg chg="add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59" creationId="{FBB2D158-3F87-DCEC-08AA-B9A9EDAF403F}"/>
          </ac:inkMkLst>
        </pc:inkChg>
        <pc:inkChg chg="add del mod">
          <ac:chgData name="Jonathan Hudson" userId="f8f8b515-48f0-425a-9b2c-7a1cb9f57f80" providerId="ADAL" clId="{725B914A-AD75-4736-AD14-F11C31F950AF}" dt="2023-01-24T23:46:50.244" v="925" actId="478"/>
          <ac:inkMkLst>
            <pc:docMk/>
            <pc:sldMk cId="4181002935" sldId="801"/>
            <ac:inkMk id="61" creationId="{0580A428-62F1-6E69-1DE1-A9FDB393FCF3}"/>
          </ac:inkMkLst>
        </pc:inkChg>
        <pc:inkChg chg="add del mod">
          <ac:chgData name="Jonathan Hudson" userId="f8f8b515-48f0-425a-9b2c-7a1cb9f57f80" providerId="ADAL" clId="{725B914A-AD75-4736-AD14-F11C31F950AF}" dt="2023-01-24T23:46:43.575" v="920" actId="478"/>
          <ac:inkMkLst>
            <pc:docMk/>
            <pc:sldMk cId="4181002935" sldId="801"/>
            <ac:inkMk id="62" creationId="{9240347D-7DD3-BDB5-4B72-9C56765DDF1D}"/>
          </ac:inkMkLst>
        </pc:inkChg>
        <pc:inkChg chg="add del mod">
          <ac:chgData name="Jonathan Hudson" userId="f8f8b515-48f0-425a-9b2c-7a1cb9f57f80" providerId="ADAL" clId="{725B914A-AD75-4736-AD14-F11C31F950AF}" dt="2023-01-24T23:46:51.083" v="926" actId="478"/>
          <ac:inkMkLst>
            <pc:docMk/>
            <pc:sldMk cId="4181002935" sldId="801"/>
            <ac:inkMk id="63" creationId="{C79A0F5B-E30A-60F4-3E9B-83A56A017AF9}"/>
          </ac:inkMkLst>
        </pc:inkChg>
        <pc:inkChg chg="add del mod">
          <ac:chgData name="Jonathan Hudson" userId="f8f8b515-48f0-425a-9b2c-7a1cb9f57f80" providerId="ADAL" clId="{725B914A-AD75-4736-AD14-F11C31F950AF}" dt="2023-01-24T23:46:51.731" v="927" actId="478"/>
          <ac:inkMkLst>
            <pc:docMk/>
            <pc:sldMk cId="4181002935" sldId="801"/>
            <ac:inkMk id="64" creationId="{549EE97E-1727-706C-47A3-E2024F1F7AE8}"/>
          </ac:inkMkLst>
        </pc:inkChg>
        <pc:inkChg chg="add del mod">
          <ac:chgData name="Jonathan Hudson" userId="f8f8b515-48f0-425a-9b2c-7a1cb9f57f80" providerId="ADAL" clId="{725B914A-AD75-4736-AD14-F11C31F950AF}" dt="2023-01-24T23:46:52.643" v="928" actId="478"/>
          <ac:inkMkLst>
            <pc:docMk/>
            <pc:sldMk cId="4181002935" sldId="801"/>
            <ac:inkMk id="65" creationId="{B11F9FF8-D80F-103F-01E1-C1F9C94D8D2D}"/>
          </ac:inkMkLst>
        </pc:inkChg>
        <pc:inkChg chg="add del mod">
          <ac:chgData name="Jonathan Hudson" userId="f8f8b515-48f0-425a-9b2c-7a1cb9f57f80" providerId="ADAL" clId="{725B914A-AD75-4736-AD14-F11C31F950AF}" dt="2023-01-24T22:22:16.167" v="810" actId="9405"/>
          <ac:inkMkLst>
            <pc:docMk/>
            <pc:sldMk cId="4181002935" sldId="801"/>
            <ac:inkMk id="66" creationId="{A73DF823-984A-A279-0007-0BF81F83D2AD}"/>
          </ac:inkMkLst>
        </pc:inkChg>
        <pc:inkChg chg="add del mod">
          <ac:chgData name="Jonathan Hudson" userId="f8f8b515-48f0-425a-9b2c-7a1cb9f57f80" providerId="ADAL" clId="{725B914A-AD75-4736-AD14-F11C31F950AF}" dt="2023-01-24T22:22:16.024" v="809" actId="9405"/>
          <ac:inkMkLst>
            <pc:docMk/>
            <pc:sldMk cId="4181002935" sldId="801"/>
            <ac:inkMk id="67" creationId="{8CA44725-12C4-6EC1-C48E-A7F645BEB81F}"/>
          </ac:inkMkLst>
        </pc:inkChg>
        <pc:inkChg chg="add del mod">
          <ac:chgData name="Jonathan Hudson" userId="f8f8b515-48f0-425a-9b2c-7a1cb9f57f80" providerId="ADAL" clId="{725B914A-AD75-4736-AD14-F11C31F950AF}" dt="2023-01-24T22:22:15.843" v="808"/>
          <ac:inkMkLst>
            <pc:docMk/>
            <pc:sldMk cId="4181002935" sldId="801"/>
            <ac:inkMk id="68" creationId="{FD828E88-F89C-BB47-B05C-67F7F3C1B838}"/>
          </ac:inkMkLst>
        </pc:inkChg>
      </pc:sldChg>
      <pc:sldChg chg="modSp mod">
        <pc:chgData name="Jonathan Hudson" userId="f8f8b515-48f0-425a-9b2c-7a1cb9f57f80" providerId="ADAL" clId="{725B914A-AD75-4736-AD14-F11C31F950AF}" dt="2023-01-26T22:02:23.888" v="935" actId="20577"/>
        <pc:sldMkLst>
          <pc:docMk/>
          <pc:sldMk cId="797500193" sldId="803"/>
        </pc:sldMkLst>
        <pc:spChg chg="mod">
          <ac:chgData name="Jonathan Hudson" userId="f8f8b515-48f0-425a-9b2c-7a1cb9f57f80" providerId="ADAL" clId="{725B914A-AD75-4736-AD14-F11C31F950AF}" dt="2023-01-26T22:02:23.888" v="935" actId="20577"/>
          <ac:spMkLst>
            <pc:docMk/>
            <pc:sldMk cId="797500193" sldId="803"/>
            <ac:spMk id="3" creationId="{BBAE3DB0-C586-457F-8C58-B9B6F1C4407D}"/>
          </ac:spMkLst>
        </pc:spChg>
      </pc:sldChg>
    </pc:docChg>
  </pc:docChgLst>
  <pc:docChgLst>
    <pc:chgData name="Jonathan Hudson" userId="f8f8b515-48f0-425a-9b2c-7a1cb9f57f80" providerId="ADAL" clId="{CDBCD496-5789-4E55-962C-91617B40AD48}"/>
    <pc:docChg chg="undo custSel addSld delSld modSld">
      <pc:chgData name="Jonathan Hudson" userId="f8f8b515-48f0-425a-9b2c-7a1cb9f57f80" providerId="ADAL" clId="{CDBCD496-5789-4E55-962C-91617B40AD48}" dt="2022-05-27T19:28:20.455" v="863" actId="20577"/>
      <pc:docMkLst>
        <pc:docMk/>
      </pc:docMkLst>
      <pc:sldChg chg="del">
        <pc:chgData name="Jonathan Hudson" userId="f8f8b515-48f0-425a-9b2c-7a1cb9f57f80" providerId="ADAL" clId="{CDBCD496-5789-4E55-962C-91617B40AD48}" dt="2022-05-17T21:50:54.303" v="1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CDBCD496-5789-4E55-962C-91617B40AD48}" dt="2022-05-27T19:28:20.455" v="863" actId="20577"/>
        <pc:sldMkLst>
          <pc:docMk/>
          <pc:sldMk cId="1660879738" sldId="352"/>
        </pc:sldMkLst>
        <pc:spChg chg="mod">
          <ac:chgData name="Jonathan Hudson" userId="f8f8b515-48f0-425a-9b2c-7a1cb9f57f80" providerId="ADAL" clId="{CDBCD496-5789-4E55-962C-91617B40AD48}" dt="2022-05-27T19:28:20.455" v="863" actId="20577"/>
          <ac:spMkLst>
            <pc:docMk/>
            <pc:sldMk cId="1660879738" sldId="352"/>
            <ac:spMk id="3" creationId="{21C89399-8008-4870-9D01-0E32F71AD00E}"/>
          </ac:spMkLst>
        </pc:spChg>
      </pc:sldChg>
      <pc:sldChg chg="modSp mod">
        <pc:chgData name="Jonathan Hudson" userId="f8f8b515-48f0-425a-9b2c-7a1cb9f57f80" providerId="ADAL" clId="{CDBCD496-5789-4E55-962C-91617B40AD48}" dt="2022-05-23T22:39:26.372" v="437" actId="27636"/>
        <pc:sldMkLst>
          <pc:docMk/>
          <pc:sldMk cId="1058791694" sldId="353"/>
        </pc:sldMkLst>
        <pc:spChg chg="mod">
          <ac:chgData name="Jonathan Hudson" userId="f8f8b515-48f0-425a-9b2c-7a1cb9f57f80" providerId="ADAL" clId="{CDBCD496-5789-4E55-962C-91617B40AD48}" dt="2022-05-23T22:39:26.372" v="437" actId="27636"/>
          <ac:spMkLst>
            <pc:docMk/>
            <pc:sldMk cId="1058791694" sldId="353"/>
            <ac:spMk id="3" creationId="{BBAE3DB0-C586-457F-8C58-B9B6F1C4407D}"/>
          </ac:spMkLst>
        </pc:spChg>
      </pc:sldChg>
      <pc:sldChg chg="modSp mod">
        <pc:chgData name="Jonathan Hudson" userId="f8f8b515-48f0-425a-9b2c-7a1cb9f57f80" providerId="ADAL" clId="{CDBCD496-5789-4E55-962C-91617B40AD48}" dt="2022-05-27T19:24:02.351" v="630" actId="403"/>
        <pc:sldMkLst>
          <pc:docMk/>
          <pc:sldMk cId="1122526868" sldId="373"/>
        </pc:sldMkLst>
        <pc:graphicFrameChg chg="modGraphic">
          <ac:chgData name="Jonathan Hudson" userId="f8f8b515-48f0-425a-9b2c-7a1cb9f57f80" providerId="ADAL" clId="{CDBCD496-5789-4E55-962C-91617B40AD48}" dt="2022-05-27T19:24:02.351" v="630" actId="403"/>
          <ac:graphicFrameMkLst>
            <pc:docMk/>
            <pc:sldMk cId="1122526868" sldId="373"/>
            <ac:graphicFrameMk id="14" creationId="{43B5E26B-90EF-4390-B9AD-832A3F69638B}"/>
          </ac:graphicFrameMkLst>
        </pc:graphicFrameChg>
      </pc:sldChg>
      <pc:sldChg chg="modSp mod">
        <pc:chgData name="Jonathan Hudson" userId="f8f8b515-48f0-425a-9b2c-7a1cb9f57f80" providerId="ADAL" clId="{CDBCD496-5789-4E55-962C-91617B40AD48}" dt="2022-05-27T19:24:15.153" v="646" actId="27636"/>
        <pc:sldMkLst>
          <pc:docMk/>
          <pc:sldMk cId="3985371642" sldId="379"/>
        </pc:sldMkLst>
        <pc:spChg chg="mod">
          <ac:chgData name="Jonathan Hudson" userId="f8f8b515-48f0-425a-9b2c-7a1cb9f57f80" providerId="ADAL" clId="{CDBCD496-5789-4E55-962C-91617B40AD48}" dt="2022-05-27T19:24:15.153" v="646" actId="27636"/>
          <ac:spMkLst>
            <pc:docMk/>
            <pc:sldMk cId="3985371642" sldId="379"/>
            <ac:spMk id="3" creationId="{E85382B4-3783-4222-966A-69D81A5171D2}"/>
          </ac:spMkLst>
        </pc:spChg>
      </pc:sldChg>
      <pc:sldChg chg="del">
        <pc:chgData name="Jonathan Hudson" userId="f8f8b515-48f0-425a-9b2c-7a1cb9f57f80" providerId="ADAL" clId="{CDBCD496-5789-4E55-962C-91617B40AD48}" dt="2022-05-27T19:24:51.103" v="647" actId="47"/>
        <pc:sldMkLst>
          <pc:docMk/>
          <pc:sldMk cId="1876478889" sldId="398"/>
        </pc:sldMkLst>
      </pc:sldChg>
      <pc:sldChg chg="modSp add mod">
        <pc:chgData name="Jonathan Hudson" userId="f8f8b515-48f0-425a-9b2c-7a1cb9f57f80" providerId="ADAL" clId="{CDBCD496-5789-4E55-962C-91617B40AD48}" dt="2022-05-17T21:50:55.398" v="2"/>
        <pc:sldMkLst>
          <pc:docMk/>
          <pc:sldMk cId="2171916353" sldId="678"/>
        </pc:sldMkLst>
        <pc:spChg chg="mod">
          <ac:chgData name="Jonathan Hudson" userId="f8f8b515-48f0-425a-9b2c-7a1cb9f57f80" providerId="ADAL" clId="{CDBCD496-5789-4E55-962C-91617B40AD48}" dt="2022-05-17T21:50:55.398" v="2"/>
          <ac:spMkLst>
            <pc:docMk/>
            <pc:sldMk cId="2171916353" sldId="678"/>
            <ac:spMk id="2" creationId="{B36EF6ED-5AC5-4E43-8069-ECF11021C7C6}"/>
          </ac:spMkLst>
        </pc:spChg>
      </pc:sldChg>
      <pc:sldChg chg="addSp modSp mod">
        <pc:chgData name="Jonathan Hudson" userId="f8f8b515-48f0-425a-9b2c-7a1cb9f57f80" providerId="ADAL" clId="{CDBCD496-5789-4E55-962C-91617B40AD48}" dt="2022-05-27T19:27:28.947" v="758" actId="1076"/>
        <pc:sldMkLst>
          <pc:docMk/>
          <pc:sldMk cId="3268084756" sldId="778"/>
        </pc:sldMkLst>
        <pc:picChg chg="add mod">
          <ac:chgData name="Jonathan Hudson" userId="f8f8b515-48f0-425a-9b2c-7a1cb9f57f80" providerId="ADAL" clId="{CDBCD496-5789-4E55-962C-91617B40AD48}" dt="2022-05-27T19:27:28.947" v="758" actId="1076"/>
          <ac:picMkLst>
            <pc:docMk/>
            <pc:sldMk cId="3268084756" sldId="778"/>
            <ac:picMk id="5" creationId="{7E37F3EF-74C1-543A-083B-5A924A295FF8}"/>
          </ac:picMkLst>
        </pc:picChg>
      </pc:sldChg>
      <pc:sldChg chg="modSp mod">
        <pc:chgData name="Jonathan Hudson" userId="f8f8b515-48f0-425a-9b2c-7a1cb9f57f80" providerId="ADAL" clId="{CDBCD496-5789-4E55-962C-91617B40AD48}" dt="2022-05-23T22:32:08.513" v="25" actId="6549"/>
        <pc:sldMkLst>
          <pc:docMk/>
          <pc:sldMk cId="2554990230" sldId="799"/>
        </pc:sldMkLst>
        <pc:spChg chg="mod">
          <ac:chgData name="Jonathan Hudson" userId="f8f8b515-48f0-425a-9b2c-7a1cb9f57f80" providerId="ADAL" clId="{CDBCD496-5789-4E55-962C-91617B40AD48}" dt="2022-05-23T22:31:50.033" v="13" actId="20577"/>
          <ac:spMkLst>
            <pc:docMk/>
            <pc:sldMk cId="2554990230" sldId="799"/>
            <ac:spMk id="2" creationId="{0EFFBEE8-7E56-4B91-80A9-97A2B5C94868}"/>
          </ac:spMkLst>
        </pc:spChg>
        <pc:spChg chg="mod">
          <ac:chgData name="Jonathan Hudson" userId="f8f8b515-48f0-425a-9b2c-7a1cb9f57f80" providerId="ADAL" clId="{CDBCD496-5789-4E55-962C-91617B40AD48}" dt="2022-05-23T22:31:47.031" v="9" actId="20577"/>
          <ac:spMkLst>
            <pc:docMk/>
            <pc:sldMk cId="2554990230" sldId="799"/>
            <ac:spMk id="3" creationId="{9FF7C75F-38A3-4EB6-8AAD-FC80510DF911}"/>
          </ac:spMkLst>
        </pc:spChg>
        <pc:spChg chg="mod">
          <ac:chgData name="Jonathan Hudson" userId="f8f8b515-48f0-425a-9b2c-7a1cb9f57f80" providerId="ADAL" clId="{CDBCD496-5789-4E55-962C-91617B40AD48}" dt="2022-05-23T22:32:08.513" v="25" actId="6549"/>
          <ac:spMkLst>
            <pc:docMk/>
            <pc:sldMk cId="2554990230" sldId="799"/>
            <ac:spMk id="4" creationId="{AB219F2A-40F8-4A35-B730-3C09B189E597}"/>
          </ac:spMkLst>
        </pc:spChg>
      </pc:sldChg>
      <pc:sldChg chg="modSp add mod">
        <pc:chgData name="Jonathan Hudson" userId="f8f8b515-48f0-425a-9b2c-7a1cb9f57f80" providerId="ADAL" clId="{CDBCD496-5789-4E55-962C-91617B40AD48}" dt="2022-05-23T22:31:53.655" v="17" actId="20577"/>
        <pc:sldMkLst>
          <pc:docMk/>
          <pc:sldMk cId="27156653" sldId="800"/>
        </pc:sldMkLst>
        <pc:spChg chg="mod">
          <ac:chgData name="Jonathan Hudson" userId="f8f8b515-48f0-425a-9b2c-7a1cb9f57f80" providerId="ADAL" clId="{CDBCD496-5789-4E55-962C-91617B40AD48}" dt="2022-05-23T22:31:53.655" v="17" actId="20577"/>
          <ac:spMkLst>
            <pc:docMk/>
            <pc:sldMk cId="27156653" sldId="800"/>
            <ac:spMk id="2" creationId="{0EFFBEE8-7E56-4B91-80A9-97A2B5C94868}"/>
          </ac:spMkLst>
        </pc:spChg>
        <pc:spChg chg="mod">
          <ac:chgData name="Jonathan Hudson" userId="f8f8b515-48f0-425a-9b2c-7a1cb9f57f80" providerId="ADAL" clId="{CDBCD496-5789-4E55-962C-91617B40AD48}" dt="2022-05-23T22:31:40.273" v="6" actId="20577"/>
          <ac:spMkLst>
            <pc:docMk/>
            <pc:sldMk cId="27156653" sldId="800"/>
            <ac:spMk id="3" creationId="{9FF7C75F-38A3-4EB6-8AAD-FC80510DF911}"/>
          </ac:spMkLst>
        </pc:spChg>
      </pc:sldChg>
      <pc:sldChg chg="addSp modSp add mod">
        <pc:chgData name="Jonathan Hudson" userId="f8f8b515-48f0-425a-9b2c-7a1cb9f57f80" providerId="ADAL" clId="{CDBCD496-5789-4E55-962C-91617B40AD48}" dt="2022-05-27T19:26:13.990" v="755" actId="20577"/>
        <pc:sldMkLst>
          <pc:docMk/>
          <pc:sldMk cId="4181002935" sldId="801"/>
        </pc:sldMkLst>
        <pc:spChg chg="mod">
          <ac:chgData name="Jonathan Hudson" userId="f8f8b515-48f0-425a-9b2c-7a1cb9f57f80" providerId="ADAL" clId="{CDBCD496-5789-4E55-962C-91617B40AD48}" dt="2022-05-23T22:32:30.538" v="26" actId="20577"/>
          <ac:spMkLst>
            <pc:docMk/>
            <pc:sldMk cId="4181002935" sldId="801"/>
            <ac:spMk id="2" creationId="{0EFFBEE8-7E56-4B91-80A9-97A2B5C94868}"/>
          </ac:spMkLst>
        </pc:spChg>
        <pc:spChg chg="mod">
          <ac:chgData name="Jonathan Hudson" userId="f8f8b515-48f0-425a-9b2c-7a1cb9f57f80" providerId="ADAL" clId="{CDBCD496-5789-4E55-962C-91617B40AD48}" dt="2022-05-27T19:25:24.055" v="740" actId="20577"/>
          <ac:spMkLst>
            <pc:docMk/>
            <pc:sldMk cId="4181002935" sldId="801"/>
            <ac:spMk id="3" creationId="{9FF7C75F-38A3-4EB6-8AAD-FC80510DF911}"/>
          </ac:spMkLst>
        </pc:spChg>
        <pc:spChg chg="add mod">
          <ac:chgData name="Jonathan Hudson" userId="f8f8b515-48f0-425a-9b2c-7a1cb9f57f80" providerId="ADAL" clId="{CDBCD496-5789-4E55-962C-91617B40AD48}" dt="2022-05-27T19:26:13.990" v="755" actId="20577"/>
          <ac:spMkLst>
            <pc:docMk/>
            <pc:sldMk cId="4181002935" sldId="801"/>
            <ac:spMk id="4" creationId="{8A3D6E26-3F8A-BC3D-E0DD-4D699E7F4AC2}"/>
          </ac:spMkLst>
        </pc:spChg>
      </pc:sldChg>
      <pc:sldChg chg="add">
        <pc:chgData name="Jonathan Hudson" userId="f8f8b515-48f0-425a-9b2c-7a1cb9f57f80" providerId="ADAL" clId="{CDBCD496-5789-4E55-962C-91617B40AD48}" dt="2022-05-23T22:32:04.077" v="19"/>
        <pc:sldMkLst>
          <pc:docMk/>
          <pc:sldMk cId="4271425883" sldId="802"/>
        </pc:sldMkLst>
      </pc:sldChg>
      <pc:sldChg chg="delSp modSp add mod setBg delDesignElem">
        <pc:chgData name="Jonathan Hudson" userId="f8f8b515-48f0-425a-9b2c-7a1cb9f57f80" providerId="ADAL" clId="{CDBCD496-5789-4E55-962C-91617B40AD48}" dt="2022-05-23T22:43:13.608" v="627" actId="20577"/>
        <pc:sldMkLst>
          <pc:docMk/>
          <pc:sldMk cId="797500193" sldId="803"/>
        </pc:sldMkLst>
        <pc:spChg chg="mod">
          <ac:chgData name="Jonathan Hudson" userId="f8f8b515-48f0-425a-9b2c-7a1cb9f57f80" providerId="ADAL" clId="{CDBCD496-5789-4E55-962C-91617B40AD48}" dt="2022-05-23T22:43:13.608" v="627" actId="20577"/>
          <ac:spMkLst>
            <pc:docMk/>
            <pc:sldMk cId="797500193" sldId="803"/>
            <ac:spMk id="3" creationId="{BBAE3DB0-C586-457F-8C58-B9B6F1C4407D}"/>
          </ac:spMkLst>
        </pc:spChg>
        <pc:spChg chg="del">
          <ac:chgData name="Jonathan Hudson" userId="f8f8b515-48f0-425a-9b2c-7a1cb9f57f80" providerId="ADAL" clId="{CDBCD496-5789-4E55-962C-91617B40AD48}" dt="2022-05-23T22:39:23.343" v="435"/>
          <ac:spMkLst>
            <pc:docMk/>
            <pc:sldMk cId="797500193" sldId="803"/>
            <ac:spMk id="11" creationId="{60E9A6ED-B880-44EA-8D60-C9D3C82CCBD2}"/>
          </ac:spMkLst>
        </pc:spChg>
      </pc:sldChg>
      <pc:sldChg chg="addSp modSp add">
        <pc:chgData name="Jonathan Hudson" userId="f8f8b515-48f0-425a-9b2c-7a1cb9f57f80" providerId="ADAL" clId="{CDBCD496-5789-4E55-962C-91617B40AD48}" dt="2022-05-27T19:27:38.250" v="760"/>
        <pc:sldMkLst>
          <pc:docMk/>
          <pc:sldMk cId="2494071550" sldId="804"/>
        </pc:sldMkLst>
        <pc:picChg chg="add mod">
          <ac:chgData name="Jonathan Hudson" userId="f8f8b515-48f0-425a-9b2c-7a1cb9f57f80" providerId="ADAL" clId="{CDBCD496-5789-4E55-962C-91617B40AD48}" dt="2022-05-27T19:27:38.250" v="760"/>
          <ac:picMkLst>
            <pc:docMk/>
            <pc:sldMk cId="2494071550" sldId="804"/>
            <ac:picMk id="4" creationId="{6A5BF854-D489-435E-FC87-E48785526754}"/>
          </ac:picMkLst>
        </pc:picChg>
      </pc:sldChg>
    </pc:docChg>
  </pc:docChgLst>
  <pc:docChgLst>
    <pc:chgData name="Jonathan Hudson" userId="f8f8b515-48f0-425a-9b2c-7a1cb9f57f80" providerId="ADAL" clId="{A7A48DA0-F706-4419-981D-1D5812E120A6}"/>
    <pc:docChg chg="modSld">
      <pc:chgData name="Jonathan Hudson" userId="f8f8b515-48f0-425a-9b2c-7a1cb9f57f80" providerId="ADAL" clId="{A7A48DA0-F706-4419-981D-1D5812E120A6}" dt="2021-08-27T19:33:15.228" v="249"/>
      <pc:docMkLst>
        <pc:docMk/>
      </pc:docMkLst>
      <pc:sldChg chg="modSp mod">
        <pc:chgData name="Jonathan Hudson" userId="f8f8b515-48f0-425a-9b2c-7a1cb9f57f80" providerId="ADAL" clId="{A7A48DA0-F706-4419-981D-1D5812E120A6}" dt="2021-08-27T19:25:22.740" v="248"/>
        <pc:sldMkLst>
          <pc:docMk/>
          <pc:sldMk cId="1814768217" sldId="256"/>
        </pc:sldMkLst>
        <pc:spChg chg="mod">
          <ac:chgData name="Jonathan Hudson" userId="f8f8b515-48f0-425a-9b2c-7a1cb9f57f80" providerId="ADAL" clId="{A7A48DA0-F706-4419-981D-1D5812E120A6}" dt="2021-08-27T19:25:22.740" v="248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A7A48DA0-F706-4419-981D-1D5812E120A6}" dt="2021-08-24T21:44:33.905" v="23" actId="20577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A7A48DA0-F706-4419-981D-1D5812E120A6}" dt="2021-08-27T19:33:15.228" v="249"/>
        <pc:sldMkLst>
          <pc:docMk/>
          <pc:sldMk cId="561393562" sldId="271"/>
        </pc:sldMkLst>
        <pc:spChg chg="mod">
          <ac:chgData name="Jonathan Hudson" userId="f8f8b515-48f0-425a-9b2c-7a1cb9f57f80" providerId="ADAL" clId="{A7A48DA0-F706-4419-981D-1D5812E120A6}" dt="2021-08-27T19:33:15.228" v="249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A7A48DA0-F706-4419-981D-1D5812E120A6}" dt="2021-08-24T21:46:35.809" v="247" actId="20577"/>
        <pc:sldMkLst>
          <pc:docMk/>
          <pc:sldMk cId="1196598515" sldId="418"/>
        </pc:sldMkLst>
        <pc:spChg chg="mod">
          <ac:chgData name="Jonathan Hudson" userId="f8f8b515-48f0-425a-9b2c-7a1cb9f57f80" providerId="ADAL" clId="{A7A48DA0-F706-4419-981D-1D5812E120A6}" dt="2021-08-24T21:46:35.809" v="247" actId="20577"/>
          <ac:spMkLst>
            <pc:docMk/>
            <pc:sldMk cId="1196598515" sldId="418"/>
            <ac:spMk id="3" creationId="{7773775C-A153-4A5D-B9A9-3B50485B36E3}"/>
          </ac:spMkLst>
        </pc:sp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8404C-6DFE-47C0-AB8D-2053BA379F9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97FBC35-5C35-4B1E-8BB0-812295BA9B5B}">
      <dgm:prSet/>
      <dgm:spPr/>
      <dgm:t>
        <a:bodyPr/>
        <a:lstStyle/>
        <a:p>
          <a:r>
            <a:rPr lang="en-US"/>
            <a:t>Etymology: Latin, “to give form to” or “to form an idea of”</a:t>
          </a:r>
        </a:p>
      </dgm:t>
    </dgm:pt>
    <dgm:pt modelId="{2074FDF7-E9F0-444B-B180-E967080C53E2}" type="parTrans" cxnId="{A1E390CC-F1C9-4D59-97A9-EFB1ECB92CE3}">
      <dgm:prSet/>
      <dgm:spPr/>
      <dgm:t>
        <a:bodyPr/>
        <a:lstStyle/>
        <a:p>
          <a:endParaRPr lang="en-US"/>
        </a:p>
      </dgm:t>
    </dgm:pt>
    <dgm:pt modelId="{6DE65FD0-C624-44A2-9246-3B0B93530780}" type="sibTrans" cxnId="{A1E390CC-F1C9-4D59-97A9-EFB1ECB92CE3}">
      <dgm:prSet/>
      <dgm:spPr/>
      <dgm:t>
        <a:bodyPr/>
        <a:lstStyle/>
        <a:p>
          <a:endParaRPr lang="en-US"/>
        </a:p>
      </dgm:t>
    </dgm:pt>
    <dgm:pt modelId="{BBB5A63D-73DC-481A-8716-3DCCDE8E5D80}">
      <dgm:prSet/>
      <dgm:spPr/>
      <dgm:t>
        <a:bodyPr/>
        <a:lstStyle/>
        <a:p>
          <a:r>
            <a:rPr lang="en-US" b="1"/>
            <a:t>Definition: The state of being of an object or system of interest</a:t>
          </a:r>
          <a:endParaRPr lang="en-US"/>
        </a:p>
      </dgm:t>
    </dgm:pt>
    <dgm:pt modelId="{7E18869A-E4E8-480B-B30B-55838767AA61}" type="parTrans" cxnId="{BEEA80B9-B445-4BB2-A6F1-E30478F1E73B}">
      <dgm:prSet/>
      <dgm:spPr/>
      <dgm:t>
        <a:bodyPr/>
        <a:lstStyle/>
        <a:p>
          <a:endParaRPr lang="en-US"/>
        </a:p>
      </dgm:t>
    </dgm:pt>
    <dgm:pt modelId="{0EE9B7B6-6E4B-4551-B4A1-1E7DB2F2E424}" type="sibTrans" cxnId="{BEEA80B9-B445-4BB2-A6F1-E30478F1E73B}">
      <dgm:prSet/>
      <dgm:spPr/>
      <dgm:t>
        <a:bodyPr/>
        <a:lstStyle/>
        <a:p>
          <a:endParaRPr lang="en-US"/>
        </a:p>
      </dgm:t>
    </dgm:pt>
    <dgm:pt modelId="{D20AF0D8-5CDC-4184-BF9D-7EB14BC4D747}" type="pres">
      <dgm:prSet presAssocID="{C488404C-6DFE-47C0-AB8D-2053BA379F9A}" presName="root" presStyleCnt="0">
        <dgm:presLayoutVars>
          <dgm:dir/>
          <dgm:resizeHandles val="exact"/>
        </dgm:presLayoutVars>
      </dgm:prSet>
      <dgm:spPr/>
    </dgm:pt>
    <dgm:pt modelId="{EE58DDAC-3E86-4AB7-AE09-39B6D1E64B69}" type="pres">
      <dgm:prSet presAssocID="{697FBC35-5C35-4B1E-8BB0-812295BA9B5B}" presName="compNode" presStyleCnt="0"/>
      <dgm:spPr/>
    </dgm:pt>
    <dgm:pt modelId="{10E78A53-857B-47C9-8A7E-7428F6E907E7}" type="pres">
      <dgm:prSet presAssocID="{697FBC35-5C35-4B1E-8BB0-812295BA9B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84B366A-F046-4CDF-979D-023DDB07FD72}" type="pres">
      <dgm:prSet presAssocID="{697FBC35-5C35-4B1E-8BB0-812295BA9B5B}" presName="spaceRect" presStyleCnt="0"/>
      <dgm:spPr/>
    </dgm:pt>
    <dgm:pt modelId="{C4D248B5-BE82-4C10-B8B3-D36EA16DF93F}" type="pres">
      <dgm:prSet presAssocID="{697FBC35-5C35-4B1E-8BB0-812295BA9B5B}" presName="textRect" presStyleLbl="revTx" presStyleIdx="0" presStyleCnt="2">
        <dgm:presLayoutVars>
          <dgm:chMax val="1"/>
          <dgm:chPref val="1"/>
        </dgm:presLayoutVars>
      </dgm:prSet>
      <dgm:spPr/>
    </dgm:pt>
    <dgm:pt modelId="{BF34802B-C5A6-4473-9F5A-C538DCBAABDC}" type="pres">
      <dgm:prSet presAssocID="{6DE65FD0-C624-44A2-9246-3B0B93530780}" presName="sibTrans" presStyleCnt="0"/>
      <dgm:spPr/>
    </dgm:pt>
    <dgm:pt modelId="{100C9948-CB03-4EE6-AF20-201FA2172A65}" type="pres">
      <dgm:prSet presAssocID="{BBB5A63D-73DC-481A-8716-3DCCDE8E5D80}" presName="compNode" presStyleCnt="0"/>
      <dgm:spPr/>
    </dgm:pt>
    <dgm:pt modelId="{0596A563-37E6-4471-9D08-F1432553E6D8}" type="pres">
      <dgm:prSet presAssocID="{BBB5A63D-73DC-481A-8716-3DCCDE8E5D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5E4E1BD-3A9F-4A0C-BA01-8DE424F770A7}" type="pres">
      <dgm:prSet presAssocID="{BBB5A63D-73DC-481A-8716-3DCCDE8E5D80}" presName="spaceRect" presStyleCnt="0"/>
      <dgm:spPr/>
    </dgm:pt>
    <dgm:pt modelId="{69B4963F-091C-4730-83E9-EDF5DDF864E5}" type="pres">
      <dgm:prSet presAssocID="{BBB5A63D-73DC-481A-8716-3DCCDE8E5D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F18A6A-CDA5-4D55-9F92-8F091F67A905}" type="presOf" srcId="{BBB5A63D-73DC-481A-8716-3DCCDE8E5D80}" destId="{69B4963F-091C-4730-83E9-EDF5DDF864E5}" srcOrd="0" destOrd="0" presId="urn:microsoft.com/office/officeart/2018/2/layout/IconLabelList"/>
    <dgm:cxn modelId="{DC39D958-5B63-4632-8A03-217B770427CD}" type="presOf" srcId="{C488404C-6DFE-47C0-AB8D-2053BA379F9A}" destId="{D20AF0D8-5CDC-4184-BF9D-7EB14BC4D747}" srcOrd="0" destOrd="0" presId="urn:microsoft.com/office/officeart/2018/2/layout/IconLabelList"/>
    <dgm:cxn modelId="{0CA7DE7A-5200-4E9A-AA72-D4343FC87D26}" type="presOf" srcId="{697FBC35-5C35-4B1E-8BB0-812295BA9B5B}" destId="{C4D248B5-BE82-4C10-B8B3-D36EA16DF93F}" srcOrd="0" destOrd="0" presId="urn:microsoft.com/office/officeart/2018/2/layout/IconLabelList"/>
    <dgm:cxn modelId="{BEEA80B9-B445-4BB2-A6F1-E30478F1E73B}" srcId="{C488404C-6DFE-47C0-AB8D-2053BA379F9A}" destId="{BBB5A63D-73DC-481A-8716-3DCCDE8E5D80}" srcOrd="1" destOrd="0" parTransId="{7E18869A-E4E8-480B-B30B-55838767AA61}" sibTransId="{0EE9B7B6-6E4B-4551-B4A1-1E7DB2F2E424}"/>
    <dgm:cxn modelId="{A1E390CC-F1C9-4D59-97A9-EFB1ECB92CE3}" srcId="{C488404C-6DFE-47C0-AB8D-2053BA379F9A}" destId="{697FBC35-5C35-4B1E-8BB0-812295BA9B5B}" srcOrd="0" destOrd="0" parTransId="{2074FDF7-E9F0-444B-B180-E967080C53E2}" sibTransId="{6DE65FD0-C624-44A2-9246-3B0B93530780}"/>
    <dgm:cxn modelId="{568BC54B-5D4C-418F-B383-11E074E9E954}" type="presParOf" srcId="{D20AF0D8-5CDC-4184-BF9D-7EB14BC4D747}" destId="{EE58DDAC-3E86-4AB7-AE09-39B6D1E64B69}" srcOrd="0" destOrd="0" presId="urn:microsoft.com/office/officeart/2018/2/layout/IconLabelList"/>
    <dgm:cxn modelId="{255FC45C-47C0-48E9-B4C0-A3BA3A2A8FA6}" type="presParOf" srcId="{EE58DDAC-3E86-4AB7-AE09-39B6D1E64B69}" destId="{10E78A53-857B-47C9-8A7E-7428F6E907E7}" srcOrd="0" destOrd="0" presId="urn:microsoft.com/office/officeart/2018/2/layout/IconLabelList"/>
    <dgm:cxn modelId="{4826EF46-0105-4B70-AA67-D60BA69DC564}" type="presParOf" srcId="{EE58DDAC-3E86-4AB7-AE09-39B6D1E64B69}" destId="{E84B366A-F046-4CDF-979D-023DDB07FD72}" srcOrd="1" destOrd="0" presId="urn:microsoft.com/office/officeart/2018/2/layout/IconLabelList"/>
    <dgm:cxn modelId="{86C8CE1E-90E8-471C-840F-A8515C796661}" type="presParOf" srcId="{EE58DDAC-3E86-4AB7-AE09-39B6D1E64B69}" destId="{C4D248B5-BE82-4C10-B8B3-D36EA16DF93F}" srcOrd="2" destOrd="0" presId="urn:microsoft.com/office/officeart/2018/2/layout/IconLabelList"/>
    <dgm:cxn modelId="{AAD30FC3-BACA-48A2-BEC0-87AD106563BB}" type="presParOf" srcId="{D20AF0D8-5CDC-4184-BF9D-7EB14BC4D747}" destId="{BF34802B-C5A6-4473-9F5A-C538DCBAABDC}" srcOrd="1" destOrd="0" presId="urn:microsoft.com/office/officeart/2018/2/layout/IconLabelList"/>
    <dgm:cxn modelId="{FCEDC32D-B868-419C-8078-24EE04F4BD7D}" type="presParOf" srcId="{D20AF0D8-5CDC-4184-BF9D-7EB14BC4D747}" destId="{100C9948-CB03-4EE6-AF20-201FA2172A65}" srcOrd="2" destOrd="0" presId="urn:microsoft.com/office/officeart/2018/2/layout/IconLabelList"/>
    <dgm:cxn modelId="{01CC6302-0EB8-4AAF-ACAB-C659B2607BD3}" type="presParOf" srcId="{100C9948-CB03-4EE6-AF20-201FA2172A65}" destId="{0596A563-37E6-4471-9D08-F1432553E6D8}" srcOrd="0" destOrd="0" presId="urn:microsoft.com/office/officeart/2018/2/layout/IconLabelList"/>
    <dgm:cxn modelId="{CF989AFD-EC27-453A-99BD-B69E0A11EFF4}" type="presParOf" srcId="{100C9948-CB03-4EE6-AF20-201FA2172A65}" destId="{65E4E1BD-3A9F-4A0C-BA01-8DE424F770A7}" srcOrd="1" destOrd="0" presId="urn:microsoft.com/office/officeart/2018/2/layout/IconLabelList"/>
    <dgm:cxn modelId="{EC1EB3E2-F3BC-40D2-A653-5ABFA964A76E}" type="presParOf" srcId="{100C9948-CB03-4EE6-AF20-201FA2172A65}" destId="{69B4963F-091C-4730-83E9-EDF5DDF864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1F379-A8AC-45B9-9755-E49FF128A6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DE83D1-6E1C-48C7-8E9D-3792D0228249}">
      <dgm:prSet/>
      <dgm:spPr/>
      <dgm:t>
        <a:bodyPr/>
        <a:lstStyle/>
        <a:p>
          <a:r>
            <a:rPr lang="en-US" b="1"/>
            <a:t>Data</a:t>
          </a:r>
          <a:r>
            <a:rPr lang="en-US"/>
            <a:t>: raw facts, representation of information, no context</a:t>
          </a:r>
        </a:p>
      </dgm:t>
    </dgm:pt>
    <dgm:pt modelId="{E1DF2C03-8AF0-4688-B7EB-EEA9F01BF2EB}" type="parTrans" cxnId="{35BE7B9B-592E-42EE-BC5A-B653A2DD9BF6}">
      <dgm:prSet/>
      <dgm:spPr/>
      <dgm:t>
        <a:bodyPr/>
        <a:lstStyle/>
        <a:p>
          <a:endParaRPr lang="en-US"/>
        </a:p>
      </dgm:t>
    </dgm:pt>
    <dgm:pt modelId="{983B143E-2E69-48FF-ADF2-9189DF317739}" type="sibTrans" cxnId="{35BE7B9B-592E-42EE-BC5A-B653A2DD9BF6}">
      <dgm:prSet/>
      <dgm:spPr/>
      <dgm:t>
        <a:bodyPr/>
        <a:lstStyle/>
        <a:p>
          <a:endParaRPr lang="en-US"/>
        </a:p>
      </dgm:t>
    </dgm:pt>
    <dgm:pt modelId="{FEA89B58-E20A-4E6B-A58F-90BED5C4B096}">
      <dgm:prSet/>
      <dgm:spPr/>
      <dgm:t>
        <a:bodyPr/>
        <a:lstStyle/>
        <a:p>
          <a:r>
            <a:rPr lang="en-US" b="1"/>
            <a:t>Encoding</a:t>
          </a:r>
          <a:r>
            <a:rPr lang="en-US"/>
            <a:t>: The translation of information into data </a:t>
          </a:r>
        </a:p>
      </dgm:t>
    </dgm:pt>
    <dgm:pt modelId="{4612C213-1E8B-4707-B69D-569A116691FD}" type="parTrans" cxnId="{6CD754F7-ED14-42B6-86B3-BE96384C99ED}">
      <dgm:prSet/>
      <dgm:spPr/>
      <dgm:t>
        <a:bodyPr/>
        <a:lstStyle/>
        <a:p>
          <a:endParaRPr lang="en-US"/>
        </a:p>
      </dgm:t>
    </dgm:pt>
    <dgm:pt modelId="{0A17CE5C-CAC4-47A3-8442-F810648E203E}" type="sibTrans" cxnId="{6CD754F7-ED14-42B6-86B3-BE96384C99ED}">
      <dgm:prSet/>
      <dgm:spPr/>
      <dgm:t>
        <a:bodyPr/>
        <a:lstStyle/>
        <a:p>
          <a:endParaRPr lang="en-US"/>
        </a:p>
      </dgm:t>
    </dgm:pt>
    <dgm:pt modelId="{3BFE8E5E-CC7F-4A70-BABB-C53C1DF4A9EB}">
      <dgm:prSet/>
      <dgm:spPr/>
      <dgm:t>
        <a:bodyPr/>
        <a:lstStyle/>
        <a:p>
          <a:r>
            <a:rPr lang="en-US"/>
            <a:t>(Decoding the other direction</a:t>
          </a:r>
        </a:p>
      </dgm:t>
    </dgm:pt>
    <dgm:pt modelId="{2D6F2D9A-EF88-4F33-87F2-AC5EA1CF3520}" type="parTrans" cxnId="{30F4CAB5-6E02-4E96-82F0-476864CE4E74}">
      <dgm:prSet/>
      <dgm:spPr/>
      <dgm:t>
        <a:bodyPr/>
        <a:lstStyle/>
        <a:p>
          <a:endParaRPr lang="en-US"/>
        </a:p>
      </dgm:t>
    </dgm:pt>
    <dgm:pt modelId="{37E6131D-9F1C-49EE-A737-F6627F8D77D7}" type="sibTrans" cxnId="{30F4CAB5-6E02-4E96-82F0-476864CE4E74}">
      <dgm:prSet/>
      <dgm:spPr/>
      <dgm:t>
        <a:bodyPr/>
        <a:lstStyle/>
        <a:p>
          <a:endParaRPr lang="en-US"/>
        </a:p>
      </dgm:t>
    </dgm:pt>
    <dgm:pt modelId="{1BAFEB2E-86EA-4ABB-9B7A-8F47E9E368D0}">
      <dgm:prSet/>
      <dgm:spPr/>
      <dgm:t>
        <a:bodyPr/>
        <a:lstStyle/>
        <a:p>
          <a:r>
            <a:rPr lang="en-US" b="1"/>
            <a:t>Data represents information</a:t>
          </a:r>
          <a:endParaRPr lang="en-US"/>
        </a:p>
      </dgm:t>
    </dgm:pt>
    <dgm:pt modelId="{F377CDFB-59DD-49C9-B0F3-AB37FB8C66B1}" type="parTrans" cxnId="{29B3104B-070C-4F92-95C0-B2CA7CE6B9BD}">
      <dgm:prSet/>
      <dgm:spPr/>
      <dgm:t>
        <a:bodyPr/>
        <a:lstStyle/>
        <a:p>
          <a:endParaRPr lang="en-US"/>
        </a:p>
      </dgm:t>
    </dgm:pt>
    <dgm:pt modelId="{8C7B183D-1880-4142-B4C3-919756FDD2AD}" type="sibTrans" cxnId="{29B3104B-070C-4F92-95C0-B2CA7CE6B9BD}">
      <dgm:prSet/>
      <dgm:spPr/>
      <dgm:t>
        <a:bodyPr/>
        <a:lstStyle/>
        <a:p>
          <a:endParaRPr lang="en-US"/>
        </a:p>
      </dgm:t>
    </dgm:pt>
    <dgm:pt modelId="{2EFE4A3A-81C4-4BAD-BB30-988306C90C51}" type="pres">
      <dgm:prSet presAssocID="{96C1F379-A8AC-45B9-9755-E49FF128A633}" presName="root" presStyleCnt="0">
        <dgm:presLayoutVars>
          <dgm:dir/>
          <dgm:resizeHandles val="exact"/>
        </dgm:presLayoutVars>
      </dgm:prSet>
      <dgm:spPr/>
    </dgm:pt>
    <dgm:pt modelId="{AC077DF3-9D64-41F8-969D-0BF5BC45B6F5}" type="pres">
      <dgm:prSet presAssocID="{E6DE83D1-6E1C-48C7-8E9D-3792D0228249}" presName="compNode" presStyleCnt="0"/>
      <dgm:spPr/>
    </dgm:pt>
    <dgm:pt modelId="{7FEB8666-E47D-452F-89F6-C623D001F780}" type="pres">
      <dgm:prSet presAssocID="{E6DE83D1-6E1C-48C7-8E9D-3792D0228249}" presName="bgRect" presStyleLbl="bgShp" presStyleIdx="0" presStyleCnt="3"/>
      <dgm:spPr/>
    </dgm:pt>
    <dgm:pt modelId="{CC99A6AA-43B1-4191-8007-F32D6D650D2B}" type="pres">
      <dgm:prSet presAssocID="{E6DE83D1-6E1C-48C7-8E9D-3792D02282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06DD4954-78DF-4D76-86CA-0CA5387E5B6E}" type="pres">
      <dgm:prSet presAssocID="{E6DE83D1-6E1C-48C7-8E9D-3792D0228249}" presName="spaceRect" presStyleCnt="0"/>
      <dgm:spPr/>
    </dgm:pt>
    <dgm:pt modelId="{C076940F-388D-45F1-9ADC-E2E77A86E56E}" type="pres">
      <dgm:prSet presAssocID="{E6DE83D1-6E1C-48C7-8E9D-3792D0228249}" presName="parTx" presStyleLbl="revTx" presStyleIdx="0" presStyleCnt="4">
        <dgm:presLayoutVars>
          <dgm:chMax val="0"/>
          <dgm:chPref val="0"/>
        </dgm:presLayoutVars>
      </dgm:prSet>
      <dgm:spPr/>
    </dgm:pt>
    <dgm:pt modelId="{6B1BB5C8-AEC3-49E2-A1D6-5851F07DFFF1}" type="pres">
      <dgm:prSet presAssocID="{983B143E-2E69-48FF-ADF2-9189DF317739}" presName="sibTrans" presStyleCnt="0"/>
      <dgm:spPr/>
    </dgm:pt>
    <dgm:pt modelId="{A4E76884-CE59-4AF6-99C0-7925ADA27C41}" type="pres">
      <dgm:prSet presAssocID="{FEA89B58-E20A-4E6B-A58F-90BED5C4B096}" presName="compNode" presStyleCnt="0"/>
      <dgm:spPr/>
    </dgm:pt>
    <dgm:pt modelId="{F9A7380B-5938-4DD2-9F42-D7F6F72101B0}" type="pres">
      <dgm:prSet presAssocID="{FEA89B58-E20A-4E6B-A58F-90BED5C4B096}" presName="bgRect" presStyleLbl="bgShp" presStyleIdx="1" presStyleCnt="3"/>
      <dgm:spPr/>
    </dgm:pt>
    <dgm:pt modelId="{B20B7C6D-9A49-402E-BEAC-7CDA3AEF62F3}" type="pres">
      <dgm:prSet presAssocID="{FEA89B58-E20A-4E6B-A58F-90BED5C4B0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11803E8-B03D-4F8F-BDDA-2E7D3F102828}" type="pres">
      <dgm:prSet presAssocID="{FEA89B58-E20A-4E6B-A58F-90BED5C4B096}" presName="spaceRect" presStyleCnt="0"/>
      <dgm:spPr/>
    </dgm:pt>
    <dgm:pt modelId="{29887D3A-4CB1-4A76-B1C6-B93DEF68FFD6}" type="pres">
      <dgm:prSet presAssocID="{FEA89B58-E20A-4E6B-A58F-90BED5C4B096}" presName="parTx" presStyleLbl="revTx" presStyleIdx="1" presStyleCnt="4">
        <dgm:presLayoutVars>
          <dgm:chMax val="0"/>
          <dgm:chPref val="0"/>
        </dgm:presLayoutVars>
      </dgm:prSet>
      <dgm:spPr/>
    </dgm:pt>
    <dgm:pt modelId="{1E1030ED-BE21-4B64-9C58-ED622C72C14F}" type="pres">
      <dgm:prSet presAssocID="{FEA89B58-E20A-4E6B-A58F-90BED5C4B096}" presName="desTx" presStyleLbl="revTx" presStyleIdx="2" presStyleCnt="4">
        <dgm:presLayoutVars/>
      </dgm:prSet>
      <dgm:spPr/>
    </dgm:pt>
    <dgm:pt modelId="{16B5644A-3F79-4AFB-AB84-08C64507766C}" type="pres">
      <dgm:prSet presAssocID="{0A17CE5C-CAC4-47A3-8442-F810648E203E}" presName="sibTrans" presStyleCnt="0"/>
      <dgm:spPr/>
    </dgm:pt>
    <dgm:pt modelId="{688392D5-7403-4900-A4C4-12CA4077E15F}" type="pres">
      <dgm:prSet presAssocID="{1BAFEB2E-86EA-4ABB-9B7A-8F47E9E368D0}" presName="compNode" presStyleCnt="0"/>
      <dgm:spPr/>
    </dgm:pt>
    <dgm:pt modelId="{3E1E2C83-3497-44BF-BB3B-1605D30007EA}" type="pres">
      <dgm:prSet presAssocID="{1BAFEB2E-86EA-4ABB-9B7A-8F47E9E368D0}" presName="bgRect" presStyleLbl="bgShp" presStyleIdx="2" presStyleCnt="3"/>
      <dgm:spPr/>
    </dgm:pt>
    <dgm:pt modelId="{21A10859-A990-4974-94EC-D60F9089A479}" type="pres">
      <dgm:prSet presAssocID="{1BAFEB2E-86EA-4ABB-9B7A-8F47E9E368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D5B180D-FA00-4A2D-A9FA-E63444B4571E}" type="pres">
      <dgm:prSet presAssocID="{1BAFEB2E-86EA-4ABB-9B7A-8F47E9E368D0}" presName="spaceRect" presStyleCnt="0"/>
      <dgm:spPr/>
    </dgm:pt>
    <dgm:pt modelId="{5321F0E7-44D3-4C9D-9488-C4F143492B7A}" type="pres">
      <dgm:prSet presAssocID="{1BAFEB2E-86EA-4ABB-9B7A-8F47E9E368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8E8626-79DA-4DB9-AB09-4C5A902542D1}" type="presOf" srcId="{3BFE8E5E-CC7F-4A70-BABB-C53C1DF4A9EB}" destId="{1E1030ED-BE21-4B64-9C58-ED622C72C14F}" srcOrd="0" destOrd="0" presId="urn:microsoft.com/office/officeart/2018/2/layout/IconVerticalSolidList"/>
    <dgm:cxn modelId="{F882B833-0BAD-4B2C-85DF-34C1D20C0732}" type="presOf" srcId="{E6DE83D1-6E1C-48C7-8E9D-3792D0228249}" destId="{C076940F-388D-45F1-9ADC-E2E77A86E56E}" srcOrd="0" destOrd="0" presId="urn:microsoft.com/office/officeart/2018/2/layout/IconVerticalSolidList"/>
    <dgm:cxn modelId="{4C1C6564-0B98-491F-9F31-82F0129CB781}" type="presOf" srcId="{96C1F379-A8AC-45B9-9755-E49FF128A633}" destId="{2EFE4A3A-81C4-4BAD-BB30-988306C90C51}" srcOrd="0" destOrd="0" presId="urn:microsoft.com/office/officeart/2018/2/layout/IconVerticalSolidList"/>
    <dgm:cxn modelId="{29B3104B-070C-4F92-95C0-B2CA7CE6B9BD}" srcId="{96C1F379-A8AC-45B9-9755-E49FF128A633}" destId="{1BAFEB2E-86EA-4ABB-9B7A-8F47E9E368D0}" srcOrd="2" destOrd="0" parTransId="{F377CDFB-59DD-49C9-B0F3-AB37FB8C66B1}" sibTransId="{8C7B183D-1880-4142-B4C3-919756FDD2AD}"/>
    <dgm:cxn modelId="{35BE7B9B-592E-42EE-BC5A-B653A2DD9BF6}" srcId="{96C1F379-A8AC-45B9-9755-E49FF128A633}" destId="{E6DE83D1-6E1C-48C7-8E9D-3792D0228249}" srcOrd="0" destOrd="0" parTransId="{E1DF2C03-8AF0-4688-B7EB-EEA9F01BF2EB}" sibTransId="{983B143E-2E69-48FF-ADF2-9189DF317739}"/>
    <dgm:cxn modelId="{41619CA0-D53B-4206-9F75-68197B48BB03}" type="presOf" srcId="{FEA89B58-E20A-4E6B-A58F-90BED5C4B096}" destId="{29887D3A-4CB1-4A76-B1C6-B93DEF68FFD6}" srcOrd="0" destOrd="0" presId="urn:microsoft.com/office/officeart/2018/2/layout/IconVerticalSolidList"/>
    <dgm:cxn modelId="{30F4CAB5-6E02-4E96-82F0-476864CE4E74}" srcId="{FEA89B58-E20A-4E6B-A58F-90BED5C4B096}" destId="{3BFE8E5E-CC7F-4A70-BABB-C53C1DF4A9EB}" srcOrd="0" destOrd="0" parTransId="{2D6F2D9A-EF88-4F33-87F2-AC5EA1CF3520}" sibTransId="{37E6131D-9F1C-49EE-A737-F6627F8D77D7}"/>
    <dgm:cxn modelId="{E1088ECC-042D-4289-8DEB-4CD34AD7C1CA}" type="presOf" srcId="{1BAFEB2E-86EA-4ABB-9B7A-8F47E9E368D0}" destId="{5321F0E7-44D3-4C9D-9488-C4F143492B7A}" srcOrd="0" destOrd="0" presId="urn:microsoft.com/office/officeart/2018/2/layout/IconVerticalSolidList"/>
    <dgm:cxn modelId="{6CD754F7-ED14-42B6-86B3-BE96384C99ED}" srcId="{96C1F379-A8AC-45B9-9755-E49FF128A633}" destId="{FEA89B58-E20A-4E6B-A58F-90BED5C4B096}" srcOrd="1" destOrd="0" parTransId="{4612C213-1E8B-4707-B69D-569A116691FD}" sibTransId="{0A17CE5C-CAC4-47A3-8442-F810648E203E}"/>
    <dgm:cxn modelId="{104EEBB9-4A47-4597-98C3-AB46020305DA}" type="presParOf" srcId="{2EFE4A3A-81C4-4BAD-BB30-988306C90C51}" destId="{AC077DF3-9D64-41F8-969D-0BF5BC45B6F5}" srcOrd="0" destOrd="0" presId="urn:microsoft.com/office/officeart/2018/2/layout/IconVerticalSolidList"/>
    <dgm:cxn modelId="{F9C0EF5C-1349-4524-B01F-8C6920B988C6}" type="presParOf" srcId="{AC077DF3-9D64-41F8-969D-0BF5BC45B6F5}" destId="{7FEB8666-E47D-452F-89F6-C623D001F780}" srcOrd="0" destOrd="0" presId="urn:microsoft.com/office/officeart/2018/2/layout/IconVerticalSolidList"/>
    <dgm:cxn modelId="{D45FA192-7EEF-4FCC-8FB9-5EA2AFEA5141}" type="presParOf" srcId="{AC077DF3-9D64-41F8-969D-0BF5BC45B6F5}" destId="{CC99A6AA-43B1-4191-8007-F32D6D650D2B}" srcOrd="1" destOrd="0" presId="urn:microsoft.com/office/officeart/2018/2/layout/IconVerticalSolidList"/>
    <dgm:cxn modelId="{35F31E8E-7EC2-4385-B2D2-AE8B8BEFD917}" type="presParOf" srcId="{AC077DF3-9D64-41F8-969D-0BF5BC45B6F5}" destId="{06DD4954-78DF-4D76-86CA-0CA5387E5B6E}" srcOrd="2" destOrd="0" presId="urn:microsoft.com/office/officeart/2018/2/layout/IconVerticalSolidList"/>
    <dgm:cxn modelId="{1F833591-1B7C-4179-9B33-B327DC2DCE84}" type="presParOf" srcId="{AC077DF3-9D64-41F8-969D-0BF5BC45B6F5}" destId="{C076940F-388D-45F1-9ADC-E2E77A86E56E}" srcOrd="3" destOrd="0" presId="urn:microsoft.com/office/officeart/2018/2/layout/IconVerticalSolidList"/>
    <dgm:cxn modelId="{8EECC634-79FC-4879-9F23-36C452F62EEA}" type="presParOf" srcId="{2EFE4A3A-81C4-4BAD-BB30-988306C90C51}" destId="{6B1BB5C8-AEC3-49E2-A1D6-5851F07DFFF1}" srcOrd="1" destOrd="0" presId="urn:microsoft.com/office/officeart/2018/2/layout/IconVerticalSolidList"/>
    <dgm:cxn modelId="{FEFB0DF9-4170-4CFE-965C-90323FA8E97A}" type="presParOf" srcId="{2EFE4A3A-81C4-4BAD-BB30-988306C90C51}" destId="{A4E76884-CE59-4AF6-99C0-7925ADA27C41}" srcOrd="2" destOrd="0" presId="urn:microsoft.com/office/officeart/2018/2/layout/IconVerticalSolidList"/>
    <dgm:cxn modelId="{B55B2E31-194C-4C7C-87F5-6F04AF23BEAD}" type="presParOf" srcId="{A4E76884-CE59-4AF6-99C0-7925ADA27C41}" destId="{F9A7380B-5938-4DD2-9F42-D7F6F72101B0}" srcOrd="0" destOrd="0" presId="urn:microsoft.com/office/officeart/2018/2/layout/IconVerticalSolidList"/>
    <dgm:cxn modelId="{B31044AA-CAD6-4DFC-8966-0A6EF882E904}" type="presParOf" srcId="{A4E76884-CE59-4AF6-99C0-7925ADA27C41}" destId="{B20B7C6D-9A49-402E-BEAC-7CDA3AEF62F3}" srcOrd="1" destOrd="0" presId="urn:microsoft.com/office/officeart/2018/2/layout/IconVerticalSolidList"/>
    <dgm:cxn modelId="{92D99C49-7427-438B-9844-135F8B9258D9}" type="presParOf" srcId="{A4E76884-CE59-4AF6-99C0-7925ADA27C41}" destId="{B11803E8-B03D-4F8F-BDDA-2E7D3F102828}" srcOrd="2" destOrd="0" presId="urn:microsoft.com/office/officeart/2018/2/layout/IconVerticalSolidList"/>
    <dgm:cxn modelId="{A466D221-68BF-4199-A33D-5067F0B69A13}" type="presParOf" srcId="{A4E76884-CE59-4AF6-99C0-7925ADA27C41}" destId="{29887D3A-4CB1-4A76-B1C6-B93DEF68FFD6}" srcOrd="3" destOrd="0" presId="urn:microsoft.com/office/officeart/2018/2/layout/IconVerticalSolidList"/>
    <dgm:cxn modelId="{C3154621-507D-4AE8-800E-28026C6725B3}" type="presParOf" srcId="{A4E76884-CE59-4AF6-99C0-7925ADA27C41}" destId="{1E1030ED-BE21-4B64-9C58-ED622C72C14F}" srcOrd="4" destOrd="0" presId="urn:microsoft.com/office/officeart/2018/2/layout/IconVerticalSolidList"/>
    <dgm:cxn modelId="{878F2AB5-50BA-40AA-B57A-4FD80695E5E1}" type="presParOf" srcId="{2EFE4A3A-81C4-4BAD-BB30-988306C90C51}" destId="{16B5644A-3F79-4AFB-AB84-08C64507766C}" srcOrd="3" destOrd="0" presId="urn:microsoft.com/office/officeart/2018/2/layout/IconVerticalSolidList"/>
    <dgm:cxn modelId="{AA1E735D-08D7-428C-B26F-FB08A9AD0E9A}" type="presParOf" srcId="{2EFE4A3A-81C4-4BAD-BB30-988306C90C51}" destId="{688392D5-7403-4900-A4C4-12CA4077E15F}" srcOrd="4" destOrd="0" presId="urn:microsoft.com/office/officeart/2018/2/layout/IconVerticalSolidList"/>
    <dgm:cxn modelId="{AFFAD86B-35E6-48A0-B5B9-308CBB17D391}" type="presParOf" srcId="{688392D5-7403-4900-A4C4-12CA4077E15F}" destId="{3E1E2C83-3497-44BF-BB3B-1605D30007EA}" srcOrd="0" destOrd="0" presId="urn:microsoft.com/office/officeart/2018/2/layout/IconVerticalSolidList"/>
    <dgm:cxn modelId="{F16BBB28-D122-4584-A706-F786F9B2DF8E}" type="presParOf" srcId="{688392D5-7403-4900-A4C4-12CA4077E15F}" destId="{21A10859-A990-4974-94EC-D60F9089A479}" srcOrd="1" destOrd="0" presId="urn:microsoft.com/office/officeart/2018/2/layout/IconVerticalSolidList"/>
    <dgm:cxn modelId="{F4DE338E-47A1-4E5D-897E-809077428176}" type="presParOf" srcId="{688392D5-7403-4900-A4C4-12CA4077E15F}" destId="{7D5B180D-FA00-4A2D-A9FA-E63444B4571E}" srcOrd="2" destOrd="0" presId="urn:microsoft.com/office/officeart/2018/2/layout/IconVerticalSolidList"/>
    <dgm:cxn modelId="{BE38BCF6-A588-456A-8A76-FB1C856D1BE1}" type="presParOf" srcId="{688392D5-7403-4900-A4C4-12CA4077E15F}" destId="{5321F0E7-44D3-4C9D-9488-C4F143492B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4A7DA-2B56-434B-94C5-0E8CB2A881B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3C24AE-E3EC-48E3-B4B9-FDA854C0DADA}">
      <dgm:prSet/>
      <dgm:spPr/>
      <dgm:t>
        <a:bodyPr/>
        <a:lstStyle/>
        <a:p>
          <a:r>
            <a:rPr lang="en-US" b="1"/>
            <a:t>A change of information in any manner detectable by an observer</a:t>
          </a:r>
          <a:endParaRPr lang="en-US"/>
        </a:p>
      </dgm:t>
    </dgm:pt>
    <dgm:pt modelId="{C5BA3ADE-9FC0-4215-A55C-08F47AF9745B}" type="parTrans" cxnId="{80D88045-9219-4A82-863F-79F026DE31AC}">
      <dgm:prSet/>
      <dgm:spPr/>
      <dgm:t>
        <a:bodyPr/>
        <a:lstStyle/>
        <a:p>
          <a:endParaRPr lang="en-US"/>
        </a:p>
      </dgm:t>
    </dgm:pt>
    <dgm:pt modelId="{3395B383-2DAE-4481-A4E1-4E521DC29114}" type="sibTrans" cxnId="{80D88045-9219-4A82-863F-79F026DE31AC}">
      <dgm:prSet/>
      <dgm:spPr/>
      <dgm:t>
        <a:bodyPr/>
        <a:lstStyle/>
        <a:p>
          <a:endParaRPr lang="en-US"/>
        </a:p>
      </dgm:t>
    </dgm:pt>
    <dgm:pt modelId="{9E55470B-D3A6-45E9-8E65-4B486F01BFD5}">
      <dgm:prSet/>
      <dgm:spPr/>
      <dgm:t>
        <a:bodyPr/>
        <a:lstStyle/>
        <a:p>
          <a:r>
            <a:rPr lang="en-US"/>
            <a:t>Using a computer?</a:t>
          </a:r>
        </a:p>
      </dgm:t>
    </dgm:pt>
    <dgm:pt modelId="{3D77044E-05C9-47F4-8FE5-03104D045FF0}" type="parTrans" cxnId="{F8EF494B-6618-44C3-92DD-48899377FA91}">
      <dgm:prSet/>
      <dgm:spPr/>
      <dgm:t>
        <a:bodyPr/>
        <a:lstStyle/>
        <a:p>
          <a:endParaRPr lang="en-US"/>
        </a:p>
      </dgm:t>
    </dgm:pt>
    <dgm:pt modelId="{484035DB-E21F-45E6-88D8-F958609ECDD4}" type="sibTrans" cxnId="{F8EF494B-6618-44C3-92DD-48899377FA91}">
      <dgm:prSet/>
      <dgm:spPr/>
      <dgm:t>
        <a:bodyPr/>
        <a:lstStyle/>
        <a:p>
          <a:endParaRPr lang="en-US"/>
        </a:p>
      </dgm:t>
    </dgm:pt>
    <dgm:pt modelId="{C23174C3-2F0C-412C-BD99-EBD54BE4BCB5}">
      <dgm:prSet/>
      <dgm:spPr/>
      <dgm:t>
        <a:bodyPr/>
        <a:lstStyle/>
        <a:p>
          <a:r>
            <a:rPr lang="en-US"/>
            <a:t>Encode information into data</a:t>
          </a:r>
        </a:p>
      </dgm:t>
    </dgm:pt>
    <dgm:pt modelId="{1FD709FE-4186-4DCA-B791-5D32594333BB}" type="parTrans" cxnId="{69190B1A-5F23-4B81-AE88-4FB109983C86}">
      <dgm:prSet/>
      <dgm:spPr/>
      <dgm:t>
        <a:bodyPr/>
        <a:lstStyle/>
        <a:p>
          <a:endParaRPr lang="en-US"/>
        </a:p>
      </dgm:t>
    </dgm:pt>
    <dgm:pt modelId="{FFF2E74D-2399-4B29-8DEF-C32AA86C3890}" type="sibTrans" cxnId="{69190B1A-5F23-4B81-AE88-4FB109983C86}">
      <dgm:prSet/>
      <dgm:spPr/>
      <dgm:t>
        <a:bodyPr/>
        <a:lstStyle/>
        <a:p>
          <a:endParaRPr lang="en-US"/>
        </a:p>
      </dgm:t>
    </dgm:pt>
    <dgm:pt modelId="{129F2B41-F57C-4CAB-8AFC-C6A06FA7F9C0}">
      <dgm:prSet/>
      <dgm:spPr/>
      <dgm:t>
        <a:bodyPr/>
        <a:lstStyle/>
        <a:p>
          <a:r>
            <a:rPr lang="en-US"/>
            <a:t>Process the data</a:t>
          </a:r>
        </a:p>
      </dgm:t>
    </dgm:pt>
    <dgm:pt modelId="{443DE5AD-A21B-4CF2-AE24-529B5AA57BD0}" type="parTrans" cxnId="{F9374E08-2E1E-4259-AE4D-48EF71F42B10}">
      <dgm:prSet/>
      <dgm:spPr/>
      <dgm:t>
        <a:bodyPr/>
        <a:lstStyle/>
        <a:p>
          <a:endParaRPr lang="en-US"/>
        </a:p>
      </dgm:t>
    </dgm:pt>
    <dgm:pt modelId="{3D3313A3-0443-4650-8294-9FB9B7A9294D}" type="sibTrans" cxnId="{F9374E08-2E1E-4259-AE4D-48EF71F42B10}">
      <dgm:prSet/>
      <dgm:spPr/>
      <dgm:t>
        <a:bodyPr/>
        <a:lstStyle/>
        <a:p>
          <a:endParaRPr lang="en-US"/>
        </a:p>
      </dgm:t>
    </dgm:pt>
    <dgm:pt modelId="{FE68D31B-10BF-4A77-B090-6C934525302E}">
      <dgm:prSet/>
      <dgm:spPr/>
      <dgm:t>
        <a:bodyPr/>
        <a:lstStyle/>
        <a:p>
          <a:r>
            <a:rPr lang="en-US"/>
            <a:t>Translate data back into information</a:t>
          </a:r>
        </a:p>
      </dgm:t>
    </dgm:pt>
    <dgm:pt modelId="{B969FE6A-7865-4AAC-9EDE-BE766C312DA1}" type="parTrans" cxnId="{A216BFAD-01FD-40CC-8678-5A39A7ADBFCA}">
      <dgm:prSet/>
      <dgm:spPr/>
      <dgm:t>
        <a:bodyPr/>
        <a:lstStyle/>
        <a:p>
          <a:endParaRPr lang="en-US"/>
        </a:p>
      </dgm:t>
    </dgm:pt>
    <dgm:pt modelId="{706BCE05-8DB2-413A-AD2F-8A84C22F0426}" type="sibTrans" cxnId="{A216BFAD-01FD-40CC-8678-5A39A7ADBFCA}">
      <dgm:prSet/>
      <dgm:spPr/>
      <dgm:t>
        <a:bodyPr/>
        <a:lstStyle/>
        <a:p>
          <a:endParaRPr lang="en-US"/>
        </a:p>
      </dgm:t>
    </dgm:pt>
    <dgm:pt modelId="{E65F58C0-4BD7-4855-8534-C1521D64B468}">
      <dgm:prSet/>
      <dgm:spPr/>
      <dgm:t>
        <a:bodyPr/>
        <a:lstStyle/>
        <a:p>
          <a:r>
            <a:rPr lang="en-US"/>
            <a:t>Moral:  computers process </a:t>
          </a:r>
          <a:r>
            <a:rPr lang="en-US" b="1"/>
            <a:t>data</a:t>
          </a:r>
          <a:r>
            <a:rPr lang="en-US"/>
            <a:t>, not information – </a:t>
          </a:r>
          <a:r>
            <a:rPr lang="en-US" b="1"/>
            <a:t>it is our responsibility to interpret the data correctly.</a:t>
          </a:r>
          <a:endParaRPr lang="en-US"/>
        </a:p>
      </dgm:t>
    </dgm:pt>
    <dgm:pt modelId="{051BCFF2-76EC-43B3-B2AC-806B97A75A45}" type="parTrans" cxnId="{8F1652B2-F459-4C13-82CA-6A4711A3AE43}">
      <dgm:prSet/>
      <dgm:spPr/>
      <dgm:t>
        <a:bodyPr/>
        <a:lstStyle/>
        <a:p>
          <a:endParaRPr lang="en-US"/>
        </a:p>
      </dgm:t>
    </dgm:pt>
    <dgm:pt modelId="{7DD133D0-521C-44C9-B0CA-70B3C3E056BA}" type="sibTrans" cxnId="{8F1652B2-F459-4C13-82CA-6A4711A3AE43}">
      <dgm:prSet/>
      <dgm:spPr/>
      <dgm:t>
        <a:bodyPr/>
        <a:lstStyle/>
        <a:p>
          <a:endParaRPr lang="en-US"/>
        </a:p>
      </dgm:t>
    </dgm:pt>
    <dgm:pt modelId="{36E680C6-6F34-4622-8737-8B058E4DDA9A}" type="pres">
      <dgm:prSet presAssocID="{CEE4A7DA-2B56-434B-94C5-0E8CB2A881B7}" presName="Name0" presStyleCnt="0">
        <dgm:presLayoutVars>
          <dgm:dir/>
          <dgm:animLvl val="lvl"/>
          <dgm:resizeHandles val="exact"/>
        </dgm:presLayoutVars>
      </dgm:prSet>
      <dgm:spPr/>
    </dgm:pt>
    <dgm:pt modelId="{866D0028-51F3-4B3C-A04F-C4F1CE53F302}" type="pres">
      <dgm:prSet presAssocID="{E65F58C0-4BD7-4855-8534-C1521D64B468}" presName="boxAndChildren" presStyleCnt="0"/>
      <dgm:spPr/>
    </dgm:pt>
    <dgm:pt modelId="{0C39B058-7D9E-4797-ADB1-1FD7936C64B9}" type="pres">
      <dgm:prSet presAssocID="{E65F58C0-4BD7-4855-8534-C1521D64B468}" presName="parentTextBox" presStyleLbl="node1" presStyleIdx="0" presStyleCnt="3"/>
      <dgm:spPr/>
    </dgm:pt>
    <dgm:pt modelId="{4EC09D10-47FE-4A49-9762-3110AA9772F1}" type="pres">
      <dgm:prSet presAssocID="{484035DB-E21F-45E6-88D8-F958609ECDD4}" presName="sp" presStyleCnt="0"/>
      <dgm:spPr/>
    </dgm:pt>
    <dgm:pt modelId="{640FD04A-F96C-4944-A18A-A8F3BC90CC5A}" type="pres">
      <dgm:prSet presAssocID="{9E55470B-D3A6-45E9-8E65-4B486F01BFD5}" presName="arrowAndChildren" presStyleCnt="0"/>
      <dgm:spPr/>
    </dgm:pt>
    <dgm:pt modelId="{F95C9C4C-8EE8-4C07-AD50-EC57C886C803}" type="pres">
      <dgm:prSet presAssocID="{9E55470B-D3A6-45E9-8E65-4B486F01BFD5}" presName="parentTextArrow" presStyleLbl="node1" presStyleIdx="0" presStyleCnt="3"/>
      <dgm:spPr/>
    </dgm:pt>
    <dgm:pt modelId="{0592CE03-DC4C-463A-B4E3-0FEAE3CD5542}" type="pres">
      <dgm:prSet presAssocID="{9E55470B-D3A6-45E9-8E65-4B486F01BFD5}" presName="arrow" presStyleLbl="node1" presStyleIdx="1" presStyleCnt="3"/>
      <dgm:spPr/>
    </dgm:pt>
    <dgm:pt modelId="{51759079-ACE5-4E07-8B41-013EE30E785A}" type="pres">
      <dgm:prSet presAssocID="{9E55470B-D3A6-45E9-8E65-4B486F01BFD5}" presName="descendantArrow" presStyleCnt="0"/>
      <dgm:spPr/>
    </dgm:pt>
    <dgm:pt modelId="{F40859D1-E9C7-415A-8D32-4951078E65CB}" type="pres">
      <dgm:prSet presAssocID="{C23174C3-2F0C-412C-BD99-EBD54BE4BCB5}" presName="childTextArrow" presStyleLbl="fgAccFollowNode1" presStyleIdx="0" presStyleCnt="3">
        <dgm:presLayoutVars>
          <dgm:bulletEnabled val="1"/>
        </dgm:presLayoutVars>
      </dgm:prSet>
      <dgm:spPr/>
    </dgm:pt>
    <dgm:pt modelId="{9E69BCDA-90EF-43F7-83C0-9A25C4FB156B}" type="pres">
      <dgm:prSet presAssocID="{129F2B41-F57C-4CAB-8AFC-C6A06FA7F9C0}" presName="childTextArrow" presStyleLbl="fgAccFollowNode1" presStyleIdx="1" presStyleCnt="3">
        <dgm:presLayoutVars>
          <dgm:bulletEnabled val="1"/>
        </dgm:presLayoutVars>
      </dgm:prSet>
      <dgm:spPr/>
    </dgm:pt>
    <dgm:pt modelId="{71953ECD-54BE-4593-9D65-377FD155B785}" type="pres">
      <dgm:prSet presAssocID="{FE68D31B-10BF-4A77-B090-6C934525302E}" presName="childTextArrow" presStyleLbl="fgAccFollowNode1" presStyleIdx="2" presStyleCnt="3">
        <dgm:presLayoutVars>
          <dgm:bulletEnabled val="1"/>
        </dgm:presLayoutVars>
      </dgm:prSet>
      <dgm:spPr/>
    </dgm:pt>
    <dgm:pt modelId="{B16127AB-2BBC-451B-B4D2-220E0DCE83B3}" type="pres">
      <dgm:prSet presAssocID="{3395B383-2DAE-4481-A4E1-4E521DC29114}" presName="sp" presStyleCnt="0"/>
      <dgm:spPr/>
    </dgm:pt>
    <dgm:pt modelId="{34D8EBD0-F8BA-4A67-BE2A-657D148152AA}" type="pres">
      <dgm:prSet presAssocID="{663C24AE-E3EC-48E3-B4B9-FDA854C0DADA}" presName="arrowAndChildren" presStyleCnt="0"/>
      <dgm:spPr/>
    </dgm:pt>
    <dgm:pt modelId="{33B18C87-3327-4419-9357-0CBC68CBFE5B}" type="pres">
      <dgm:prSet presAssocID="{663C24AE-E3EC-48E3-B4B9-FDA854C0DADA}" presName="parentTextArrow" presStyleLbl="node1" presStyleIdx="2" presStyleCnt="3"/>
      <dgm:spPr/>
    </dgm:pt>
  </dgm:ptLst>
  <dgm:cxnLst>
    <dgm:cxn modelId="{C4DA1506-F086-4D87-9994-786D7F37FBEB}" type="presOf" srcId="{129F2B41-F57C-4CAB-8AFC-C6A06FA7F9C0}" destId="{9E69BCDA-90EF-43F7-83C0-9A25C4FB156B}" srcOrd="0" destOrd="0" presId="urn:microsoft.com/office/officeart/2005/8/layout/process4"/>
    <dgm:cxn modelId="{F9374E08-2E1E-4259-AE4D-48EF71F42B10}" srcId="{9E55470B-D3A6-45E9-8E65-4B486F01BFD5}" destId="{129F2B41-F57C-4CAB-8AFC-C6A06FA7F9C0}" srcOrd="1" destOrd="0" parTransId="{443DE5AD-A21B-4CF2-AE24-529B5AA57BD0}" sibTransId="{3D3313A3-0443-4650-8294-9FB9B7A9294D}"/>
    <dgm:cxn modelId="{69190B1A-5F23-4B81-AE88-4FB109983C86}" srcId="{9E55470B-D3A6-45E9-8E65-4B486F01BFD5}" destId="{C23174C3-2F0C-412C-BD99-EBD54BE4BCB5}" srcOrd="0" destOrd="0" parTransId="{1FD709FE-4186-4DCA-B791-5D32594333BB}" sibTransId="{FFF2E74D-2399-4B29-8DEF-C32AA86C3890}"/>
    <dgm:cxn modelId="{09F34F1C-6192-4C12-8E30-42DEFADFD24A}" type="presOf" srcId="{663C24AE-E3EC-48E3-B4B9-FDA854C0DADA}" destId="{33B18C87-3327-4419-9357-0CBC68CBFE5B}" srcOrd="0" destOrd="0" presId="urn:microsoft.com/office/officeart/2005/8/layout/process4"/>
    <dgm:cxn modelId="{80D88045-9219-4A82-863F-79F026DE31AC}" srcId="{CEE4A7DA-2B56-434B-94C5-0E8CB2A881B7}" destId="{663C24AE-E3EC-48E3-B4B9-FDA854C0DADA}" srcOrd="0" destOrd="0" parTransId="{C5BA3ADE-9FC0-4215-A55C-08F47AF9745B}" sibTransId="{3395B383-2DAE-4481-A4E1-4E521DC29114}"/>
    <dgm:cxn modelId="{F8EF494B-6618-44C3-92DD-48899377FA91}" srcId="{CEE4A7DA-2B56-434B-94C5-0E8CB2A881B7}" destId="{9E55470B-D3A6-45E9-8E65-4B486F01BFD5}" srcOrd="1" destOrd="0" parTransId="{3D77044E-05C9-47F4-8FE5-03104D045FF0}" sibTransId="{484035DB-E21F-45E6-88D8-F958609ECDD4}"/>
    <dgm:cxn modelId="{C0F98385-2A23-4CC3-B123-37A4CC11C7D6}" type="presOf" srcId="{C23174C3-2F0C-412C-BD99-EBD54BE4BCB5}" destId="{F40859D1-E9C7-415A-8D32-4951078E65CB}" srcOrd="0" destOrd="0" presId="urn:microsoft.com/office/officeart/2005/8/layout/process4"/>
    <dgm:cxn modelId="{90A0AC91-FA76-4CEC-9889-47C63AD04116}" type="presOf" srcId="{CEE4A7DA-2B56-434B-94C5-0E8CB2A881B7}" destId="{36E680C6-6F34-4622-8737-8B058E4DDA9A}" srcOrd="0" destOrd="0" presId="urn:microsoft.com/office/officeart/2005/8/layout/process4"/>
    <dgm:cxn modelId="{A216BFAD-01FD-40CC-8678-5A39A7ADBFCA}" srcId="{9E55470B-D3A6-45E9-8E65-4B486F01BFD5}" destId="{FE68D31B-10BF-4A77-B090-6C934525302E}" srcOrd="2" destOrd="0" parTransId="{B969FE6A-7865-4AAC-9EDE-BE766C312DA1}" sibTransId="{706BCE05-8DB2-413A-AD2F-8A84C22F0426}"/>
    <dgm:cxn modelId="{3AB9B1AE-1119-4DEE-B1B7-584946C859DA}" type="presOf" srcId="{9E55470B-D3A6-45E9-8E65-4B486F01BFD5}" destId="{F95C9C4C-8EE8-4C07-AD50-EC57C886C803}" srcOrd="0" destOrd="0" presId="urn:microsoft.com/office/officeart/2005/8/layout/process4"/>
    <dgm:cxn modelId="{8F1652B2-F459-4C13-82CA-6A4711A3AE43}" srcId="{CEE4A7DA-2B56-434B-94C5-0E8CB2A881B7}" destId="{E65F58C0-4BD7-4855-8534-C1521D64B468}" srcOrd="2" destOrd="0" parTransId="{051BCFF2-76EC-43B3-B2AC-806B97A75A45}" sibTransId="{7DD133D0-521C-44C9-B0CA-70B3C3E056BA}"/>
    <dgm:cxn modelId="{85F77BD7-2A0B-460A-9CA8-2E6B1F84A6F3}" type="presOf" srcId="{E65F58C0-4BD7-4855-8534-C1521D64B468}" destId="{0C39B058-7D9E-4797-ADB1-1FD7936C64B9}" srcOrd="0" destOrd="0" presId="urn:microsoft.com/office/officeart/2005/8/layout/process4"/>
    <dgm:cxn modelId="{30C55DE7-82CB-479C-BB9B-31DCB4BC6B59}" type="presOf" srcId="{9E55470B-D3A6-45E9-8E65-4B486F01BFD5}" destId="{0592CE03-DC4C-463A-B4E3-0FEAE3CD5542}" srcOrd="1" destOrd="0" presId="urn:microsoft.com/office/officeart/2005/8/layout/process4"/>
    <dgm:cxn modelId="{2F3C5FF1-1E88-48E6-AD8E-58CCD801C4AD}" type="presOf" srcId="{FE68D31B-10BF-4A77-B090-6C934525302E}" destId="{71953ECD-54BE-4593-9D65-377FD155B785}" srcOrd="0" destOrd="0" presId="urn:microsoft.com/office/officeart/2005/8/layout/process4"/>
    <dgm:cxn modelId="{E3A09296-2A5C-42DD-BE9D-C85D4B547308}" type="presParOf" srcId="{36E680C6-6F34-4622-8737-8B058E4DDA9A}" destId="{866D0028-51F3-4B3C-A04F-C4F1CE53F302}" srcOrd="0" destOrd="0" presId="urn:microsoft.com/office/officeart/2005/8/layout/process4"/>
    <dgm:cxn modelId="{7C427A5B-9239-4D6F-B01B-8FD184974F16}" type="presParOf" srcId="{866D0028-51F3-4B3C-A04F-C4F1CE53F302}" destId="{0C39B058-7D9E-4797-ADB1-1FD7936C64B9}" srcOrd="0" destOrd="0" presId="urn:microsoft.com/office/officeart/2005/8/layout/process4"/>
    <dgm:cxn modelId="{659E17EC-E230-4E5C-BC20-DFE90B9E8C5D}" type="presParOf" srcId="{36E680C6-6F34-4622-8737-8B058E4DDA9A}" destId="{4EC09D10-47FE-4A49-9762-3110AA9772F1}" srcOrd="1" destOrd="0" presId="urn:microsoft.com/office/officeart/2005/8/layout/process4"/>
    <dgm:cxn modelId="{F47F7685-9164-4499-81D8-24BC4075538F}" type="presParOf" srcId="{36E680C6-6F34-4622-8737-8B058E4DDA9A}" destId="{640FD04A-F96C-4944-A18A-A8F3BC90CC5A}" srcOrd="2" destOrd="0" presId="urn:microsoft.com/office/officeart/2005/8/layout/process4"/>
    <dgm:cxn modelId="{41BD0E1A-B2CA-4DC2-B99B-46A84BE8CD8F}" type="presParOf" srcId="{640FD04A-F96C-4944-A18A-A8F3BC90CC5A}" destId="{F95C9C4C-8EE8-4C07-AD50-EC57C886C803}" srcOrd="0" destOrd="0" presId="urn:microsoft.com/office/officeart/2005/8/layout/process4"/>
    <dgm:cxn modelId="{83B48F3B-A90A-4C7B-AADA-892CADFEC78B}" type="presParOf" srcId="{640FD04A-F96C-4944-A18A-A8F3BC90CC5A}" destId="{0592CE03-DC4C-463A-B4E3-0FEAE3CD5542}" srcOrd="1" destOrd="0" presId="urn:microsoft.com/office/officeart/2005/8/layout/process4"/>
    <dgm:cxn modelId="{9B8D57C9-99DA-4A7A-852F-DF77B14DA129}" type="presParOf" srcId="{640FD04A-F96C-4944-A18A-A8F3BC90CC5A}" destId="{51759079-ACE5-4E07-8B41-013EE30E785A}" srcOrd="2" destOrd="0" presId="urn:microsoft.com/office/officeart/2005/8/layout/process4"/>
    <dgm:cxn modelId="{B32CFB1A-A9E4-4B60-BDB4-E6CA07BB3DED}" type="presParOf" srcId="{51759079-ACE5-4E07-8B41-013EE30E785A}" destId="{F40859D1-E9C7-415A-8D32-4951078E65CB}" srcOrd="0" destOrd="0" presId="urn:microsoft.com/office/officeart/2005/8/layout/process4"/>
    <dgm:cxn modelId="{8FE2AA49-D8AF-4202-AE8E-6337A6D47551}" type="presParOf" srcId="{51759079-ACE5-4E07-8B41-013EE30E785A}" destId="{9E69BCDA-90EF-43F7-83C0-9A25C4FB156B}" srcOrd="1" destOrd="0" presId="urn:microsoft.com/office/officeart/2005/8/layout/process4"/>
    <dgm:cxn modelId="{C83EEC64-F91C-4E0E-AA80-8F648DCE8377}" type="presParOf" srcId="{51759079-ACE5-4E07-8B41-013EE30E785A}" destId="{71953ECD-54BE-4593-9D65-377FD155B785}" srcOrd="2" destOrd="0" presId="urn:microsoft.com/office/officeart/2005/8/layout/process4"/>
    <dgm:cxn modelId="{672F0E52-DE55-4FD8-B4DE-4ACAF9C8AA3A}" type="presParOf" srcId="{36E680C6-6F34-4622-8737-8B058E4DDA9A}" destId="{B16127AB-2BBC-451B-B4D2-220E0DCE83B3}" srcOrd="3" destOrd="0" presId="urn:microsoft.com/office/officeart/2005/8/layout/process4"/>
    <dgm:cxn modelId="{FBE03AC6-919C-414E-9A1E-3A4F8ACD1549}" type="presParOf" srcId="{36E680C6-6F34-4622-8737-8B058E4DDA9A}" destId="{34D8EBD0-F8BA-4A67-BE2A-657D148152AA}" srcOrd="4" destOrd="0" presId="urn:microsoft.com/office/officeart/2005/8/layout/process4"/>
    <dgm:cxn modelId="{1120514E-C8F4-4627-81D0-0A652068CE85}" type="presParOf" srcId="{34D8EBD0-F8BA-4A67-BE2A-657D148152AA}" destId="{33B18C87-3327-4419-9357-0CBC68CBFE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5A879-7B3B-4097-B29B-781313DF86A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3133A4-4FD8-4E15-ACF4-7576C26F4D80}">
      <dgm:prSet/>
      <dgm:spPr/>
      <dgm:t>
        <a:bodyPr/>
        <a:lstStyle/>
        <a:p>
          <a:r>
            <a:rPr lang="en-US" b="1"/>
            <a:t>All data in a computer is either a 0 or 1</a:t>
          </a:r>
          <a:endParaRPr lang="en-US"/>
        </a:p>
      </dgm:t>
    </dgm:pt>
    <dgm:pt modelId="{F73E7455-E2EE-4804-9D6A-BC64F177DEE7}" type="parTrans" cxnId="{0B9F5AE4-7582-4C0F-8453-FB0CBB3E7E22}">
      <dgm:prSet/>
      <dgm:spPr/>
      <dgm:t>
        <a:bodyPr/>
        <a:lstStyle/>
        <a:p>
          <a:endParaRPr lang="en-US"/>
        </a:p>
      </dgm:t>
    </dgm:pt>
    <dgm:pt modelId="{8D6D4893-E862-48E6-989B-3D04CCFBA2F2}" type="sibTrans" cxnId="{0B9F5AE4-7582-4C0F-8453-FB0CBB3E7E22}">
      <dgm:prSet/>
      <dgm:spPr/>
      <dgm:t>
        <a:bodyPr/>
        <a:lstStyle/>
        <a:p>
          <a:endParaRPr lang="en-US"/>
        </a:p>
      </dgm:t>
    </dgm:pt>
    <dgm:pt modelId="{AD23730E-05BA-4FCC-822A-CDE321C1378A}">
      <dgm:prSet/>
      <dgm:spPr/>
      <dgm:t>
        <a:bodyPr/>
        <a:lstStyle/>
        <a:p>
          <a:r>
            <a:rPr lang="en-US" b="1"/>
            <a:t>Called a bit (binary digit)</a:t>
          </a:r>
          <a:endParaRPr lang="en-US"/>
        </a:p>
      </dgm:t>
    </dgm:pt>
    <dgm:pt modelId="{BC2D628F-B3D0-45BD-8411-9AA7EE34417B}" type="parTrans" cxnId="{26DF1502-6102-4389-A9C5-DF08D734FC7C}">
      <dgm:prSet/>
      <dgm:spPr/>
      <dgm:t>
        <a:bodyPr/>
        <a:lstStyle/>
        <a:p>
          <a:endParaRPr lang="en-US"/>
        </a:p>
      </dgm:t>
    </dgm:pt>
    <dgm:pt modelId="{D197C502-CB50-4333-8A7D-C4546813C706}" type="sibTrans" cxnId="{26DF1502-6102-4389-A9C5-DF08D734FC7C}">
      <dgm:prSet/>
      <dgm:spPr/>
      <dgm:t>
        <a:bodyPr/>
        <a:lstStyle/>
        <a:p>
          <a:endParaRPr lang="en-US"/>
        </a:p>
      </dgm:t>
    </dgm:pt>
    <dgm:pt modelId="{FFF6DA60-CC83-4169-A816-50B45D92920C}">
      <dgm:prSet/>
      <dgm:spPr/>
      <dgm:t>
        <a:bodyPr/>
        <a:lstStyle/>
        <a:p>
          <a:r>
            <a:rPr lang="en-US" b="1"/>
            <a:t>Electrically, this is a switch that is either open or closed</a:t>
          </a:r>
          <a:endParaRPr lang="en-US"/>
        </a:p>
      </dgm:t>
    </dgm:pt>
    <dgm:pt modelId="{580FA76E-B415-49AD-9231-0582A0EE08AC}" type="parTrans" cxnId="{12DF8F03-C782-49C5-834B-0BD575DF9237}">
      <dgm:prSet/>
      <dgm:spPr/>
      <dgm:t>
        <a:bodyPr/>
        <a:lstStyle/>
        <a:p>
          <a:endParaRPr lang="en-US"/>
        </a:p>
      </dgm:t>
    </dgm:pt>
    <dgm:pt modelId="{95E80CDC-4567-402E-AAEE-586C00EA9D1B}" type="sibTrans" cxnId="{12DF8F03-C782-49C5-834B-0BD575DF9237}">
      <dgm:prSet/>
      <dgm:spPr/>
      <dgm:t>
        <a:bodyPr/>
        <a:lstStyle/>
        <a:p>
          <a:endParaRPr lang="en-US"/>
        </a:p>
      </dgm:t>
    </dgm:pt>
    <dgm:pt modelId="{15C4D768-CDDD-46C1-9842-E9514719F4D3}">
      <dgm:prSet/>
      <dgm:spPr/>
      <dgm:t>
        <a:bodyPr/>
        <a:lstStyle/>
        <a:p>
          <a:r>
            <a:rPr lang="en-US" b="1"/>
            <a:t>Encoding schemes translate integers, real numbers, letters, pictures, … into bits</a:t>
          </a:r>
          <a:endParaRPr lang="en-US"/>
        </a:p>
      </dgm:t>
    </dgm:pt>
    <dgm:pt modelId="{549DE40E-A3E3-4A93-AC92-FD00751B89FA}" type="parTrans" cxnId="{521F8B14-C69D-46ED-812F-D9C2A37B30CF}">
      <dgm:prSet/>
      <dgm:spPr/>
      <dgm:t>
        <a:bodyPr/>
        <a:lstStyle/>
        <a:p>
          <a:endParaRPr lang="en-US"/>
        </a:p>
      </dgm:t>
    </dgm:pt>
    <dgm:pt modelId="{8240C976-925A-4651-BE92-3D9997F50F64}" type="sibTrans" cxnId="{521F8B14-C69D-46ED-812F-D9C2A37B30CF}">
      <dgm:prSet/>
      <dgm:spPr/>
      <dgm:t>
        <a:bodyPr/>
        <a:lstStyle/>
        <a:p>
          <a:endParaRPr lang="en-US"/>
        </a:p>
      </dgm:t>
    </dgm:pt>
    <dgm:pt modelId="{7127A57E-9FFA-4458-BF1F-33DD6761971C}" type="pres">
      <dgm:prSet presAssocID="{D775A879-7B3B-4097-B29B-781313DF86AB}" presName="Name0" presStyleCnt="0">
        <dgm:presLayoutVars>
          <dgm:dir/>
          <dgm:animLvl val="lvl"/>
          <dgm:resizeHandles val="exact"/>
        </dgm:presLayoutVars>
      </dgm:prSet>
      <dgm:spPr/>
    </dgm:pt>
    <dgm:pt modelId="{2EAC84E2-0E55-43FA-BAFB-199A42961E94}" type="pres">
      <dgm:prSet presAssocID="{15C4D768-CDDD-46C1-9842-E9514719F4D3}" presName="boxAndChildren" presStyleCnt="0"/>
      <dgm:spPr/>
    </dgm:pt>
    <dgm:pt modelId="{60654548-D1E0-427C-BC45-4B8F1810D3FB}" type="pres">
      <dgm:prSet presAssocID="{15C4D768-CDDD-46C1-9842-E9514719F4D3}" presName="parentTextBox" presStyleLbl="node1" presStyleIdx="0" presStyleCnt="2"/>
      <dgm:spPr/>
    </dgm:pt>
    <dgm:pt modelId="{A7B5ED8B-45BE-4814-9B4B-0659280CC48C}" type="pres">
      <dgm:prSet presAssocID="{8D6D4893-E862-48E6-989B-3D04CCFBA2F2}" presName="sp" presStyleCnt="0"/>
      <dgm:spPr/>
    </dgm:pt>
    <dgm:pt modelId="{A579C997-2067-42F7-8E1A-3A43EEC58F6B}" type="pres">
      <dgm:prSet presAssocID="{533133A4-4FD8-4E15-ACF4-7576C26F4D80}" presName="arrowAndChildren" presStyleCnt="0"/>
      <dgm:spPr/>
    </dgm:pt>
    <dgm:pt modelId="{1EB0F59E-DF69-42C8-B7A4-094DDEDBA1B9}" type="pres">
      <dgm:prSet presAssocID="{533133A4-4FD8-4E15-ACF4-7576C26F4D80}" presName="parentTextArrow" presStyleLbl="node1" presStyleIdx="0" presStyleCnt="2"/>
      <dgm:spPr/>
    </dgm:pt>
    <dgm:pt modelId="{054C97D9-F401-43AE-B0C3-C9DF1528ACA2}" type="pres">
      <dgm:prSet presAssocID="{533133A4-4FD8-4E15-ACF4-7576C26F4D80}" presName="arrow" presStyleLbl="node1" presStyleIdx="1" presStyleCnt="2"/>
      <dgm:spPr/>
    </dgm:pt>
    <dgm:pt modelId="{5B062FBC-6E3F-437F-8CA0-39B507880758}" type="pres">
      <dgm:prSet presAssocID="{533133A4-4FD8-4E15-ACF4-7576C26F4D80}" presName="descendantArrow" presStyleCnt="0"/>
      <dgm:spPr/>
    </dgm:pt>
    <dgm:pt modelId="{EBE78A40-F686-4D51-A043-004254EC66DE}" type="pres">
      <dgm:prSet presAssocID="{AD23730E-05BA-4FCC-822A-CDE321C1378A}" presName="childTextArrow" presStyleLbl="fgAccFollowNode1" presStyleIdx="0" presStyleCnt="2">
        <dgm:presLayoutVars>
          <dgm:bulletEnabled val="1"/>
        </dgm:presLayoutVars>
      </dgm:prSet>
      <dgm:spPr/>
    </dgm:pt>
    <dgm:pt modelId="{37F4A508-6259-412C-8600-3D33BF1F323B}" type="pres">
      <dgm:prSet presAssocID="{FFF6DA60-CC83-4169-A816-50B45D92920C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26DF1502-6102-4389-A9C5-DF08D734FC7C}" srcId="{533133A4-4FD8-4E15-ACF4-7576C26F4D80}" destId="{AD23730E-05BA-4FCC-822A-CDE321C1378A}" srcOrd="0" destOrd="0" parTransId="{BC2D628F-B3D0-45BD-8411-9AA7EE34417B}" sibTransId="{D197C502-CB50-4333-8A7D-C4546813C706}"/>
    <dgm:cxn modelId="{12DF8F03-C782-49C5-834B-0BD575DF9237}" srcId="{533133A4-4FD8-4E15-ACF4-7576C26F4D80}" destId="{FFF6DA60-CC83-4169-A816-50B45D92920C}" srcOrd="1" destOrd="0" parTransId="{580FA76E-B415-49AD-9231-0582A0EE08AC}" sibTransId="{95E80CDC-4567-402E-AAEE-586C00EA9D1B}"/>
    <dgm:cxn modelId="{521F8B14-C69D-46ED-812F-D9C2A37B30CF}" srcId="{D775A879-7B3B-4097-B29B-781313DF86AB}" destId="{15C4D768-CDDD-46C1-9842-E9514719F4D3}" srcOrd="1" destOrd="0" parTransId="{549DE40E-A3E3-4A93-AC92-FD00751B89FA}" sibTransId="{8240C976-925A-4651-BE92-3D9997F50F64}"/>
    <dgm:cxn modelId="{ABCF5426-CD71-4002-9B43-C7C9D0787338}" type="presOf" srcId="{D775A879-7B3B-4097-B29B-781313DF86AB}" destId="{7127A57E-9FFA-4458-BF1F-33DD6761971C}" srcOrd="0" destOrd="0" presId="urn:microsoft.com/office/officeart/2005/8/layout/process4"/>
    <dgm:cxn modelId="{A3EC3A64-4231-4059-8EF1-3255E26ED685}" type="presOf" srcId="{AD23730E-05BA-4FCC-822A-CDE321C1378A}" destId="{EBE78A40-F686-4D51-A043-004254EC66DE}" srcOrd="0" destOrd="0" presId="urn:microsoft.com/office/officeart/2005/8/layout/process4"/>
    <dgm:cxn modelId="{9DD7FD49-D6BA-4DE1-AEB3-F66F2C36289A}" type="presOf" srcId="{15C4D768-CDDD-46C1-9842-E9514719F4D3}" destId="{60654548-D1E0-427C-BC45-4B8F1810D3FB}" srcOrd="0" destOrd="0" presId="urn:microsoft.com/office/officeart/2005/8/layout/process4"/>
    <dgm:cxn modelId="{599EE34D-22E8-4AEC-8C56-7A8BC41D0B4E}" type="presOf" srcId="{533133A4-4FD8-4E15-ACF4-7576C26F4D80}" destId="{054C97D9-F401-43AE-B0C3-C9DF1528ACA2}" srcOrd="1" destOrd="0" presId="urn:microsoft.com/office/officeart/2005/8/layout/process4"/>
    <dgm:cxn modelId="{77F492A3-F4B8-41E9-9FE2-5E2D8B1BF68C}" type="presOf" srcId="{533133A4-4FD8-4E15-ACF4-7576C26F4D80}" destId="{1EB0F59E-DF69-42C8-B7A4-094DDEDBA1B9}" srcOrd="0" destOrd="0" presId="urn:microsoft.com/office/officeart/2005/8/layout/process4"/>
    <dgm:cxn modelId="{F6B6E2DB-9D88-48AD-BC05-4A1DA4BEEA9B}" type="presOf" srcId="{FFF6DA60-CC83-4169-A816-50B45D92920C}" destId="{37F4A508-6259-412C-8600-3D33BF1F323B}" srcOrd="0" destOrd="0" presId="urn:microsoft.com/office/officeart/2005/8/layout/process4"/>
    <dgm:cxn modelId="{0B9F5AE4-7582-4C0F-8453-FB0CBB3E7E22}" srcId="{D775A879-7B3B-4097-B29B-781313DF86AB}" destId="{533133A4-4FD8-4E15-ACF4-7576C26F4D80}" srcOrd="0" destOrd="0" parTransId="{F73E7455-E2EE-4804-9D6A-BC64F177DEE7}" sibTransId="{8D6D4893-E862-48E6-989B-3D04CCFBA2F2}"/>
    <dgm:cxn modelId="{A4E7EBF4-DEDA-4DFE-B3CC-544C0FE23943}" type="presParOf" srcId="{7127A57E-9FFA-4458-BF1F-33DD6761971C}" destId="{2EAC84E2-0E55-43FA-BAFB-199A42961E94}" srcOrd="0" destOrd="0" presId="urn:microsoft.com/office/officeart/2005/8/layout/process4"/>
    <dgm:cxn modelId="{200FB62E-6344-49D8-8E6B-7B423C62A8E9}" type="presParOf" srcId="{2EAC84E2-0E55-43FA-BAFB-199A42961E94}" destId="{60654548-D1E0-427C-BC45-4B8F1810D3FB}" srcOrd="0" destOrd="0" presId="urn:microsoft.com/office/officeart/2005/8/layout/process4"/>
    <dgm:cxn modelId="{CD719830-6024-44EA-9F4B-CE5F3CFEE02D}" type="presParOf" srcId="{7127A57E-9FFA-4458-BF1F-33DD6761971C}" destId="{A7B5ED8B-45BE-4814-9B4B-0659280CC48C}" srcOrd="1" destOrd="0" presId="urn:microsoft.com/office/officeart/2005/8/layout/process4"/>
    <dgm:cxn modelId="{36ED7B93-EB4D-4E84-A44D-5E8E8198D114}" type="presParOf" srcId="{7127A57E-9FFA-4458-BF1F-33DD6761971C}" destId="{A579C997-2067-42F7-8E1A-3A43EEC58F6B}" srcOrd="2" destOrd="0" presId="urn:microsoft.com/office/officeart/2005/8/layout/process4"/>
    <dgm:cxn modelId="{23DC19F1-67A1-4F6E-B24E-B0F91C69C6B1}" type="presParOf" srcId="{A579C997-2067-42F7-8E1A-3A43EEC58F6B}" destId="{1EB0F59E-DF69-42C8-B7A4-094DDEDBA1B9}" srcOrd="0" destOrd="0" presId="urn:microsoft.com/office/officeart/2005/8/layout/process4"/>
    <dgm:cxn modelId="{63BF15F4-F30B-4465-88B5-AA8F55FBC2B9}" type="presParOf" srcId="{A579C997-2067-42F7-8E1A-3A43EEC58F6B}" destId="{054C97D9-F401-43AE-B0C3-C9DF1528ACA2}" srcOrd="1" destOrd="0" presId="urn:microsoft.com/office/officeart/2005/8/layout/process4"/>
    <dgm:cxn modelId="{2208548E-BC0F-4231-898F-B8D52EE45638}" type="presParOf" srcId="{A579C997-2067-42F7-8E1A-3A43EEC58F6B}" destId="{5B062FBC-6E3F-437F-8CA0-39B507880758}" srcOrd="2" destOrd="0" presId="urn:microsoft.com/office/officeart/2005/8/layout/process4"/>
    <dgm:cxn modelId="{867FBFE7-5FF2-4D0D-BB07-65A4AA4EE084}" type="presParOf" srcId="{5B062FBC-6E3F-437F-8CA0-39B507880758}" destId="{EBE78A40-F686-4D51-A043-004254EC66DE}" srcOrd="0" destOrd="0" presId="urn:microsoft.com/office/officeart/2005/8/layout/process4"/>
    <dgm:cxn modelId="{4096112B-F419-4628-91C6-ACCA016233FB}" type="presParOf" srcId="{5B062FBC-6E3F-437F-8CA0-39B507880758}" destId="{37F4A508-6259-412C-8600-3D33BF1F323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A6CBA-BFB9-4CF5-89B4-30E085EFB88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FE7F2-E7D7-4F55-881E-558549F5656A}">
      <dgm:prSet/>
      <dgm:spPr/>
      <dgm:t>
        <a:bodyPr/>
        <a:lstStyle/>
        <a:p>
          <a:r>
            <a:rPr lang="en-US" b="1"/>
            <a:t>Has two possible values</a:t>
          </a:r>
          <a:endParaRPr lang="en-US"/>
        </a:p>
      </dgm:t>
    </dgm:pt>
    <dgm:pt modelId="{34923D6C-1C79-4A46-9279-4D9979AD3D68}" type="parTrans" cxnId="{FB6B34A6-5877-4B47-B60A-32DAEA719C2D}">
      <dgm:prSet/>
      <dgm:spPr/>
      <dgm:t>
        <a:bodyPr/>
        <a:lstStyle/>
        <a:p>
          <a:endParaRPr lang="en-US"/>
        </a:p>
      </dgm:t>
    </dgm:pt>
    <dgm:pt modelId="{8BD59E71-9F14-4909-8B7B-0A5BBE4B47D5}" type="sibTrans" cxnId="{FB6B34A6-5877-4B47-B60A-32DAEA719C2D}">
      <dgm:prSet/>
      <dgm:spPr/>
      <dgm:t>
        <a:bodyPr/>
        <a:lstStyle/>
        <a:p>
          <a:endParaRPr lang="en-US"/>
        </a:p>
      </dgm:t>
    </dgm:pt>
    <dgm:pt modelId="{AAF2F4A4-3227-4B7E-9F58-07353461F011}">
      <dgm:prSet/>
      <dgm:spPr/>
      <dgm:t>
        <a:bodyPr/>
        <a:lstStyle/>
        <a:p>
          <a:r>
            <a:rPr lang="en-US" b="1" dirty="0"/>
            <a:t>False</a:t>
          </a:r>
          <a:endParaRPr lang="en-US" dirty="0"/>
        </a:p>
      </dgm:t>
    </dgm:pt>
    <dgm:pt modelId="{EEF536F1-F9A6-4D88-8043-FA70D77A11A0}" type="parTrans" cxnId="{314C7B62-8ABC-4E0D-8310-30E342740EFA}">
      <dgm:prSet/>
      <dgm:spPr/>
      <dgm:t>
        <a:bodyPr/>
        <a:lstStyle/>
        <a:p>
          <a:endParaRPr lang="en-US"/>
        </a:p>
      </dgm:t>
    </dgm:pt>
    <dgm:pt modelId="{21C735FB-5A19-408B-B691-212970AEA88A}" type="sibTrans" cxnId="{314C7B62-8ABC-4E0D-8310-30E342740EFA}">
      <dgm:prSet/>
      <dgm:spPr/>
      <dgm:t>
        <a:bodyPr/>
        <a:lstStyle/>
        <a:p>
          <a:endParaRPr lang="en-US"/>
        </a:p>
      </dgm:t>
    </dgm:pt>
    <dgm:pt modelId="{1CA78B46-2050-4946-A827-6C9FA666CC97}">
      <dgm:prSet/>
      <dgm:spPr/>
      <dgm:t>
        <a:bodyPr/>
        <a:lstStyle/>
        <a:p>
          <a:r>
            <a:rPr lang="en-US" b="1" dirty="0"/>
            <a:t>True</a:t>
          </a:r>
          <a:endParaRPr lang="en-US" dirty="0"/>
        </a:p>
      </dgm:t>
    </dgm:pt>
    <dgm:pt modelId="{DD9AB672-7ED1-4254-90AC-4766AAD51519}" type="parTrans" cxnId="{97BC6BCB-3791-4163-85D3-A62C48A06126}">
      <dgm:prSet/>
      <dgm:spPr/>
      <dgm:t>
        <a:bodyPr/>
        <a:lstStyle/>
        <a:p>
          <a:endParaRPr lang="en-US"/>
        </a:p>
      </dgm:t>
    </dgm:pt>
    <dgm:pt modelId="{74DD7F1D-46F9-4061-9CF4-1E80ADE7C3B7}" type="sibTrans" cxnId="{97BC6BCB-3791-4163-85D3-A62C48A06126}">
      <dgm:prSet/>
      <dgm:spPr/>
      <dgm:t>
        <a:bodyPr/>
        <a:lstStyle/>
        <a:p>
          <a:endParaRPr lang="en-US"/>
        </a:p>
      </dgm:t>
    </dgm:pt>
    <dgm:pt modelId="{953E8DAE-60D9-42A3-8E2A-2B84DEA1E9A6}">
      <dgm:prSet/>
      <dgm:spPr/>
      <dgm:t>
        <a:bodyPr/>
        <a:lstStyle/>
        <a:p>
          <a:r>
            <a:rPr lang="en-US" b="1"/>
            <a:t>Easily encoded using a single bit</a:t>
          </a:r>
          <a:endParaRPr lang="en-US"/>
        </a:p>
      </dgm:t>
    </dgm:pt>
    <dgm:pt modelId="{2E28ECE3-E74E-4A3E-B9DB-7B72CC4D729A}" type="parTrans" cxnId="{3ADFCC39-13B2-417A-B1BB-423064C8CE1F}">
      <dgm:prSet/>
      <dgm:spPr/>
      <dgm:t>
        <a:bodyPr/>
        <a:lstStyle/>
        <a:p>
          <a:endParaRPr lang="en-US"/>
        </a:p>
      </dgm:t>
    </dgm:pt>
    <dgm:pt modelId="{00054A85-84A4-4F4B-AF58-8F6957058565}" type="sibTrans" cxnId="{3ADFCC39-13B2-417A-B1BB-423064C8CE1F}">
      <dgm:prSet/>
      <dgm:spPr/>
      <dgm:t>
        <a:bodyPr/>
        <a:lstStyle/>
        <a:p>
          <a:endParaRPr lang="en-US"/>
        </a:p>
      </dgm:t>
    </dgm:pt>
    <dgm:pt modelId="{075E8DBC-6A8A-41AC-81D4-6F4997E3E95E}">
      <dgm:prSet/>
      <dgm:spPr/>
      <dgm:t>
        <a:bodyPr/>
        <a:lstStyle/>
        <a:p>
          <a:r>
            <a:rPr lang="en-US" b="1"/>
            <a:t>0: False</a:t>
          </a:r>
          <a:endParaRPr lang="en-US"/>
        </a:p>
      </dgm:t>
    </dgm:pt>
    <dgm:pt modelId="{2D2C7AEF-58E5-49CA-929E-DDBFB78A22DD}" type="parTrans" cxnId="{58A922E9-5794-4FC3-9146-116971DF6278}">
      <dgm:prSet/>
      <dgm:spPr/>
      <dgm:t>
        <a:bodyPr/>
        <a:lstStyle/>
        <a:p>
          <a:endParaRPr lang="en-US"/>
        </a:p>
      </dgm:t>
    </dgm:pt>
    <dgm:pt modelId="{659D72D2-32BB-45D9-BA77-BA9E731A8497}" type="sibTrans" cxnId="{58A922E9-5794-4FC3-9146-116971DF6278}">
      <dgm:prSet/>
      <dgm:spPr/>
      <dgm:t>
        <a:bodyPr/>
        <a:lstStyle/>
        <a:p>
          <a:endParaRPr lang="en-US"/>
        </a:p>
      </dgm:t>
    </dgm:pt>
    <dgm:pt modelId="{CA4129E1-F1EB-4B39-A585-FEFF6BE8E34C}">
      <dgm:prSet/>
      <dgm:spPr/>
      <dgm:t>
        <a:bodyPr/>
        <a:lstStyle/>
        <a:p>
          <a:r>
            <a:rPr lang="en-US" b="1"/>
            <a:t>1: True</a:t>
          </a:r>
          <a:endParaRPr lang="en-US"/>
        </a:p>
      </dgm:t>
    </dgm:pt>
    <dgm:pt modelId="{06B570B6-53AC-4E7F-864B-B81405310113}" type="parTrans" cxnId="{57E6B619-A93E-4E60-85FB-3734F6420BD7}">
      <dgm:prSet/>
      <dgm:spPr/>
      <dgm:t>
        <a:bodyPr/>
        <a:lstStyle/>
        <a:p>
          <a:endParaRPr lang="en-US"/>
        </a:p>
      </dgm:t>
    </dgm:pt>
    <dgm:pt modelId="{170C7479-CF27-41C8-9C96-AB1226F86C56}" type="sibTrans" cxnId="{57E6B619-A93E-4E60-85FB-3734F6420BD7}">
      <dgm:prSet/>
      <dgm:spPr/>
      <dgm:t>
        <a:bodyPr/>
        <a:lstStyle/>
        <a:p>
          <a:endParaRPr lang="en-US"/>
        </a:p>
      </dgm:t>
    </dgm:pt>
    <dgm:pt modelId="{EBDD43B4-3466-48E0-9482-EAB2CAE19A86}" type="pres">
      <dgm:prSet presAssocID="{9A8A6CBA-BFB9-4CF5-89B4-30E085EFB8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C7AAF0-FDBD-4ABF-A152-D1B5BC7B68DC}" type="pres">
      <dgm:prSet presAssocID="{483FE7F2-E7D7-4F55-881E-558549F5656A}" presName="hierRoot1" presStyleCnt="0"/>
      <dgm:spPr/>
    </dgm:pt>
    <dgm:pt modelId="{67C5A67E-FAC1-47FE-93C8-1EEAF2FD6137}" type="pres">
      <dgm:prSet presAssocID="{483FE7F2-E7D7-4F55-881E-558549F5656A}" presName="composite" presStyleCnt="0"/>
      <dgm:spPr/>
    </dgm:pt>
    <dgm:pt modelId="{B4E2390A-8BD5-4DA5-99A2-BC069F86D796}" type="pres">
      <dgm:prSet presAssocID="{483FE7F2-E7D7-4F55-881E-558549F5656A}" presName="background" presStyleLbl="node0" presStyleIdx="0" presStyleCnt="2"/>
      <dgm:spPr/>
    </dgm:pt>
    <dgm:pt modelId="{4BDA6DAB-AA18-4FB5-8AD1-AD0612B046CE}" type="pres">
      <dgm:prSet presAssocID="{483FE7F2-E7D7-4F55-881E-558549F5656A}" presName="text" presStyleLbl="fgAcc0" presStyleIdx="0" presStyleCnt="2">
        <dgm:presLayoutVars>
          <dgm:chPref val="3"/>
        </dgm:presLayoutVars>
      </dgm:prSet>
      <dgm:spPr/>
    </dgm:pt>
    <dgm:pt modelId="{F467C576-EC26-48CD-9EDF-1EDD2B5F06F7}" type="pres">
      <dgm:prSet presAssocID="{483FE7F2-E7D7-4F55-881E-558549F5656A}" presName="hierChild2" presStyleCnt="0"/>
      <dgm:spPr/>
    </dgm:pt>
    <dgm:pt modelId="{2753BF81-73E1-4957-819A-FFC9B7E5FE9D}" type="pres">
      <dgm:prSet presAssocID="{EEF536F1-F9A6-4D88-8043-FA70D77A11A0}" presName="Name10" presStyleLbl="parChTrans1D2" presStyleIdx="0" presStyleCnt="4"/>
      <dgm:spPr/>
    </dgm:pt>
    <dgm:pt modelId="{8DBAB560-87A2-4015-9086-E42B3434B493}" type="pres">
      <dgm:prSet presAssocID="{AAF2F4A4-3227-4B7E-9F58-07353461F011}" presName="hierRoot2" presStyleCnt="0"/>
      <dgm:spPr/>
    </dgm:pt>
    <dgm:pt modelId="{7293E703-1AC3-458B-B48C-4A9AC2C6DAA3}" type="pres">
      <dgm:prSet presAssocID="{AAF2F4A4-3227-4B7E-9F58-07353461F011}" presName="composite2" presStyleCnt="0"/>
      <dgm:spPr/>
    </dgm:pt>
    <dgm:pt modelId="{B96806F7-7047-4F0B-A27D-0ED20EA928C7}" type="pres">
      <dgm:prSet presAssocID="{AAF2F4A4-3227-4B7E-9F58-07353461F011}" presName="background2" presStyleLbl="node2" presStyleIdx="0" presStyleCnt="4"/>
      <dgm:spPr/>
    </dgm:pt>
    <dgm:pt modelId="{E89013EE-F898-4A73-9715-6C2ADA5E59F7}" type="pres">
      <dgm:prSet presAssocID="{AAF2F4A4-3227-4B7E-9F58-07353461F011}" presName="text2" presStyleLbl="fgAcc2" presStyleIdx="0" presStyleCnt="4">
        <dgm:presLayoutVars>
          <dgm:chPref val="3"/>
        </dgm:presLayoutVars>
      </dgm:prSet>
      <dgm:spPr/>
    </dgm:pt>
    <dgm:pt modelId="{8270B69C-8E45-4299-9C47-5085F3E2FD33}" type="pres">
      <dgm:prSet presAssocID="{AAF2F4A4-3227-4B7E-9F58-07353461F011}" presName="hierChild3" presStyleCnt="0"/>
      <dgm:spPr/>
    </dgm:pt>
    <dgm:pt modelId="{816EFAC7-CF58-44D7-9AA0-B974D07B1F66}" type="pres">
      <dgm:prSet presAssocID="{DD9AB672-7ED1-4254-90AC-4766AAD51519}" presName="Name10" presStyleLbl="parChTrans1D2" presStyleIdx="1" presStyleCnt="4"/>
      <dgm:spPr/>
    </dgm:pt>
    <dgm:pt modelId="{4F5442C2-935C-4C21-A1DD-8C7ED43451D5}" type="pres">
      <dgm:prSet presAssocID="{1CA78B46-2050-4946-A827-6C9FA666CC97}" presName="hierRoot2" presStyleCnt="0"/>
      <dgm:spPr/>
    </dgm:pt>
    <dgm:pt modelId="{50481D40-3290-41CF-81AD-044A54CD4C11}" type="pres">
      <dgm:prSet presAssocID="{1CA78B46-2050-4946-A827-6C9FA666CC97}" presName="composite2" presStyleCnt="0"/>
      <dgm:spPr/>
    </dgm:pt>
    <dgm:pt modelId="{28ACDD90-DF1B-43F1-BB39-D3DF80BF000B}" type="pres">
      <dgm:prSet presAssocID="{1CA78B46-2050-4946-A827-6C9FA666CC97}" presName="background2" presStyleLbl="node2" presStyleIdx="1" presStyleCnt="4"/>
      <dgm:spPr/>
    </dgm:pt>
    <dgm:pt modelId="{5A0F75AB-8A6A-44D4-97D6-8FADA3CA7238}" type="pres">
      <dgm:prSet presAssocID="{1CA78B46-2050-4946-A827-6C9FA666CC97}" presName="text2" presStyleLbl="fgAcc2" presStyleIdx="1" presStyleCnt="4">
        <dgm:presLayoutVars>
          <dgm:chPref val="3"/>
        </dgm:presLayoutVars>
      </dgm:prSet>
      <dgm:spPr/>
    </dgm:pt>
    <dgm:pt modelId="{6DB5ED1D-6E28-4A38-9631-98DFDDF0A62C}" type="pres">
      <dgm:prSet presAssocID="{1CA78B46-2050-4946-A827-6C9FA666CC97}" presName="hierChild3" presStyleCnt="0"/>
      <dgm:spPr/>
    </dgm:pt>
    <dgm:pt modelId="{A013DEE7-A655-429E-BB51-76360D950515}" type="pres">
      <dgm:prSet presAssocID="{953E8DAE-60D9-42A3-8E2A-2B84DEA1E9A6}" presName="hierRoot1" presStyleCnt="0"/>
      <dgm:spPr/>
    </dgm:pt>
    <dgm:pt modelId="{0DEE5F02-2D9A-4F61-870F-3EA848C197C8}" type="pres">
      <dgm:prSet presAssocID="{953E8DAE-60D9-42A3-8E2A-2B84DEA1E9A6}" presName="composite" presStyleCnt="0"/>
      <dgm:spPr/>
    </dgm:pt>
    <dgm:pt modelId="{42264E97-6600-48AD-B546-E409D6D3F51A}" type="pres">
      <dgm:prSet presAssocID="{953E8DAE-60D9-42A3-8E2A-2B84DEA1E9A6}" presName="background" presStyleLbl="node0" presStyleIdx="1" presStyleCnt="2"/>
      <dgm:spPr/>
    </dgm:pt>
    <dgm:pt modelId="{AAC2EE75-AD20-488D-B4F8-48823D826444}" type="pres">
      <dgm:prSet presAssocID="{953E8DAE-60D9-42A3-8E2A-2B84DEA1E9A6}" presName="text" presStyleLbl="fgAcc0" presStyleIdx="1" presStyleCnt="2">
        <dgm:presLayoutVars>
          <dgm:chPref val="3"/>
        </dgm:presLayoutVars>
      </dgm:prSet>
      <dgm:spPr/>
    </dgm:pt>
    <dgm:pt modelId="{F5061205-6C70-4AA1-A045-23BBBAEE4777}" type="pres">
      <dgm:prSet presAssocID="{953E8DAE-60D9-42A3-8E2A-2B84DEA1E9A6}" presName="hierChild2" presStyleCnt="0"/>
      <dgm:spPr/>
    </dgm:pt>
    <dgm:pt modelId="{4A7F81C0-6628-47D7-A856-E41D83F904C7}" type="pres">
      <dgm:prSet presAssocID="{2D2C7AEF-58E5-49CA-929E-DDBFB78A22DD}" presName="Name10" presStyleLbl="parChTrans1D2" presStyleIdx="2" presStyleCnt="4"/>
      <dgm:spPr/>
    </dgm:pt>
    <dgm:pt modelId="{47CF7C1D-092E-4E3D-A62C-90CA57CFD834}" type="pres">
      <dgm:prSet presAssocID="{075E8DBC-6A8A-41AC-81D4-6F4997E3E95E}" presName="hierRoot2" presStyleCnt="0"/>
      <dgm:spPr/>
    </dgm:pt>
    <dgm:pt modelId="{5D0DD7A9-5B05-4692-97F5-E075B38CA9CD}" type="pres">
      <dgm:prSet presAssocID="{075E8DBC-6A8A-41AC-81D4-6F4997E3E95E}" presName="composite2" presStyleCnt="0"/>
      <dgm:spPr/>
    </dgm:pt>
    <dgm:pt modelId="{FBDE5AC0-C7F4-4BA5-89F4-EB53C4CEB681}" type="pres">
      <dgm:prSet presAssocID="{075E8DBC-6A8A-41AC-81D4-6F4997E3E95E}" presName="background2" presStyleLbl="node2" presStyleIdx="2" presStyleCnt="4"/>
      <dgm:spPr/>
    </dgm:pt>
    <dgm:pt modelId="{DC0FE721-1D19-4E94-A67C-442834DF9656}" type="pres">
      <dgm:prSet presAssocID="{075E8DBC-6A8A-41AC-81D4-6F4997E3E95E}" presName="text2" presStyleLbl="fgAcc2" presStyleIdx="2" presStyleCnt="4">
        <dgm:presLayoutVars>
          <dgm:chPref val="3"/>
        </dgm:presLayoutVars>
      </dgm:prSet>
      <dgm:spPr/>
    </dgm:pt>
    <dgm:pt modelId="{E811212A-A380-4CCB-976A-9330450179BF}" type="pres">
      <dgm:prSet presAssocID="{075E8DBC-6A8A-41AC-81D4-6F4997E3E95E}" presName="hierChild3" presStyleCnt="0"/>
      <dgm:spPr/>
    </dgm:pt>
    <dgm:pt modelId="{3E71EA59-4D52-458A-8080-9CC3A167AEEB}" type="pres">
      <dgm:prSet presAssocID="{06B570B6-53AC-4E7F-864B-B81405310113}" presName="Name10" presStyleLbl="parChTrans1D2" presStyleIdx="3" presStyleCnt="4"/>
      <dgm:spPr/>
    </dgm:pt>
    <dgm:pt modelId="{2F02560A-0CBB-4C86-B529-4C052BF831D0}" type="pres">
      <dgm:prSet presAssocID="{CA4129E1-F1EB-4B39-A585-FEFF6BE8E34C}" presName="hierRoot2" presStyleCnt="0"/>
      <dgm:spPr/>
    </dgm:pt>
    <dgm:pt modelId="{A8F55353-A0FF-4416-AA43-1D6821AB06B0}" type="pres">
      <dgm:prSet presAssocID="{CA4129E1-F1EB-4B39-A585-FEFF6BE8E34C}" presName="composite2" presStyleCnt="0"/>
      <dgm:spPr/>
    </dgm:pt>
    <dgm:pt modelId="{5B9D2759-FEDE-4F56-8863-B619792616EF}" type="pres">
      <dgm:prSet presAssocID="{CA4129E1-F1EB-4B39-A585-FEFF6BE8E34C}" presName="background2" presStyleLbl="node2" presStyleIdx="3" presStyleCnt="4"/>
      <dgm:spPr/>
    </dgm:pt>
    <dgm:pt modelId="{AA0967CA-C027-45BD-833F-9962200386C3}" type="pres">
      <dgm:prSet presAssocID="{CA4129E1-F1EB-4B39-A585-FEFF6BE8E34C}" presName="text2" presStyleLbl="fgAcc2" presStyleIdx="3" presStyleCnt="4">
        <dgm:presLayoutVars>
          <dgm:chPref val="3"/>
        </dgm:presLayoutVars>
      </dgm:prSet>
      <dgm:spPr/>
    </dgm:pt>
    <dgm:pt modelId="{58F3D25F-1EF0-4673-8381-70A8124AAB32}" type="pres">
      <dgm:prSet presAssocID="{CA4129E1-F1EB-4B39-A585-FEFF6BE8E34C}" presName="hierChild3" presStyleCnt="0"/>
      <dgm:spPr/>
    </dgm:pt>
  </dgm:ptLst>
  <dgm:cxnLst>
    <dgm:cxn modelId="{57E6B619-A93E-4E60-85FB-3734F6420BD7}" srcId="{953E8DAE-60D9-42A3-8E2A-2B84DEA1E9A6}" destId="{CA4129E1-F1EB-4B39-A585-FEFF6BE8E34C}" srcOrd="1" destOrd="0" parTransId="{06B570B6-53AC-4E7F-864B-B81405310113}" sibTransId="{170C7479-CF27-41C8-9C96-AB1226F86C56}"/>
    <dgm:cxn modelId="{0010B339-5F79-4EF0-A432-7C1CD2C2E0E0}" type="presOf" srcId="{953E8DAE-60D9-42A3-8E2A-2B84DEA1E9A6}" destId="{AAC2EE75-AD20-488D-B4F8-48823D826444}" srcOrd="0" destOrd="0" presId="urn:microsoft.com/office/officeart/2005/8/layout/hierarchy1"/>
    <dgm:cxn modelId="{3ADFCC39-13B2-417A-B1BB-423064C8CE1F}" srcId="{9A8A6CBA-BFB9-4CF5-89B4-30E085EFB88F}" destId="{953E8DAE-60D9-42A3-8E2A-2B84DEA1E9A6}" srcOrd="1" destOrd="0" parTransId="{2E28ECE3-E74E-4A3E-B9DB-7B72CC4D729A}" sibTransId="{00054A85-84A4-4F4B-AF58-8F6957058565}"/>
    <dgm:cxn modelId="{A4E47940-3885-4AFC-A930-E3F8CC991F73}" type="presOf" srcId="{06B570B6-53AC-4E7F-864B-B81405310113}" destId="{3E71EA59-4D52-458A-8080-9CC3A167AEEB}" srcOrd="0" destOrd="0" presId="urn:microsoft.com/office/officeart/2005/8/layout/hierarchy1"/>
    <dgm:cxn modelId="{537D575F-D81C-4E31-87A9-9F45F8E2111E}" type="presOf" srcId="{EEF536F1-F9A6-4D88-8043-FA70D77A11A0}" destId="{2753BF81-73E1-4957-819A-FFC9B7E5FE9D}" srcOrd="0" destOrd="0" presId="urn:microsoft.com/office/officeart/2005/8/layout/hierarchy1"/>
    <dgm:cxn modelId="{314C7B62-8ABC-4E0D-8310-30E342740EFA}" srcId="{483FE7F2-E7D7-4F55-881E-558549F5656A}" destId="{AAF2F4A4-3227-4B7E-9F58-07353461F011}" srcOrd="0" destOrd="0" parTransId="{EEF536F1-F9A6-4D88-8043-FA70D77A11A0}" sibTransId="{21C735FB-5A19-408B-B691-212970AEA88A}"/>
    <dgm:cxn modelId="{8656E667-77E9-4F24-B241-702D29DFB5F4}" type="presOf" srcId="{075E8DBC-6A8A-41AC-81D4-6F4997E3E95E}" destId="{DC0FE721-1D19-4E94-A67C-442834DF9656}" srcOrd="0" destOrd="0" presId="urn:microsoft.com/office/officeart/2005/8/layout/hierarchy1"/>
    <dgm:cxn modelId="{5666C758-0B87-4D2A-A295-AC2855DE6265}" type="presOf" srcId="{9A8A6CBA-BFB9-4CF5-89B4-30E085EFB88F}" destId="{EBDD43B4-3466-48E0-9482-EAB2CAE19A86}" srcOrd="0" destOrd="0" presId="urn:microsoft.com/office/officeart/2005/8/layout/hierarchy1"/>
    <dgm:cxn modelId="{158EB993-3BD2-49FA-9A8B-6D2673E7FD65}" type="presOf" srcId="{CA4129E1-F1EB-4B39-A585-FEFF6BE8E34C}" destId="{AA0967CA-C027-45BD-833F-9962200386C3}" srcOrd="0" destOrd="0" presId="urn:microsoft.com/office/officeart/2005/8/layout/hierarchy1"/>
    <dgm:cxn modelId="{26BB29A5-046C-4AF5-8083-B88B3FB3DB86}" type="presOf" srcId="{2D2C7AEF-58E5-49CA-929E-DDBFB78A22DD}" destId="{4A7F81C0-6628-47D7-A856-E41D83F904C7}" srcOrd="0" destOrd="0" presId="urn:microsoft.com/office/officeart/2005/8/layout/hierarchy1"/>
    <dgm:cxn modelId="{FB6B34A6-5877-4B47-B60A-32DAEA719C2D}" srcId="{9A8A6CBA-BFB9-4CF5-89B4-30E085EFB88F}" destId="{483FE7F2-E7D7-4F55-881E-558549F5656A}" srcOrd="0" destOrd="0" parTransId="{34923D6C-1C79-4A46-9279-4D9979AD3D68}" sibTransId="{8BD59E71-9F14-4909-8B7B-0A5BBE4B47D5}"/>
    <dgm:cxn modelId="{03AB3EB2-BCBC-43F4-9315-92EA73CD9DDD}" type="presOf" srcId="{483FE7F2-E7D7-4F55-881E-558549F5656A}" destId="{4BDA6DAB-AA18-4FB5-8AD1-AD0612B046CE}" srcOrd="0" destOrd="0" presId="urn:microsoft.com/office/officeart/2005/8/layout/hierarchy1"/>
    <dgm:cxn modelId="{97BC6BCB-3791-4163-85D3-A62C48A06126}" srcId="{483FE7F2-E7D7-4F55-881E-558549F5656A}" destId="{1CA78B46-2050-4946-A827-6C9FA666CC97}" srcOrd="1" destOrd="0" parTransId="{DD9AB672-7ED1-4254-90AC-4766AAD51519}" sibTransId="{74DD7F1D-46F9-4061-9CF4-1E80ADE7C3B7}"/>
    <dgm:cxn modelId="{58A922E9-5794-4FC3-9146-116971DF6278}" srcId="{953E8DAE-60D9-42A3-8E2A-2B84DEA1E9A6}" destId="{075E8DBC-6A8A-41AC-81D4-6F4997E3E95E}" srcOrd="0" destOrd="0" parTransId="{2D2C7AEF-58E5-49CA-929E-DDBFB78A22DD}" sibTransId="{659D72D2-32BB-45D9-BA77-BA9E731A8497}"/>
    <dgm:cxn modelId="{16966FE9-26C9-41BF-B7B7-CD2BDFA3F02F}" type="presOf" srcId="{DD9AB672-7ED1-4254-90AC-4766AAD51519}" destId="{816EFAC7-CF58-44D7-9AA0-B974D07B1F66}" srcOrd="0" destOrd="0" presId="urn:microsoft.com/office/officeart/2005/8/layout/hierarchy1"/>
    <dgm:cxn modelId="{35FBF8F0-ECBB-4F51-9D69-0D4DB846175B}" type="presOf" srcId="{AAF2F4A4-3227-4B7E-9F58-07353461F011}" destId="{E89013EE-F898-4A73-9715-6C2ADA5E59F7}" srcOrd="0" destOrd="0" presId="urn:microsoft.com/office/officeart/2005/8/layout/hierarchy1"/>
    <dgm:cxn modelId="{99F060FA-F727-4A28-8D3A-F81D176E9B3E}" type="presOf" srcId="{1CA78B46-2050-4946-A827-6C9FA666CC97}" destId="{5A0F75AB-8A6A-44D4-97D6-8FADA3CA7238}" srcOrd="0" destOrd="0" presId="urn:microsoft.com/office/officeart/2005/8/layout/hierarchy1"/>
    <dgm:cxn modelId="{13EDEDA9-9526-4141-AC3F-C70BF256F6B8}" type="presParOf" srcId="{EBDD43B4-3466-48E0-9482-EAB2CAE19A86}" destId="{FFC7AAF0-FDBD-4ABF-A152-D1B5BC7B68DC}" srcOrd="0" destOrd="0" presId="urn:microsoft.com/office/officeart/2005/8/layout/hierarchy1"/>
    <dgm:cxn modelId="{38CFAD63-8580-4981-A3E7-7F0CAE2E48DF}" type="presParOf" srcId="{FFC7AAF0-FDBD-4ABF-A152-D1B5BC7B68DC}" destId="{67C5A67E-FAC1-47FE-93C8-1EEAF2FD6137}" srcOrd="0" destOrd="0" presId="urn:microsoft.com/office/officeart/2005/8/layout/hierarchy1"/>
    <dgm:cxn modelId="{F69D1A5E-F9CF-4594-A945-EE145CBE73A2}" type="presParOf" srcId="{67C5A67E-FAC1-47FE-93C8-1EEAF2FD6137}" destId="{B4E2390A-8BD5-4DA5-99A2-BC069F86D796}" srcOrd="0" destOrd="0" presId="urn:microsoft.com/office/officeart/2005/8/layout/hierarchy1"/>
    <dgm:cxn modelId="{5113C7F6-22C5-4B45-A5F2-142CBA74A172}" type="presParOf" srcId="{67C5A67E-FAC1-47FE-93C8-1EEAF2FD6137}" destId="{4BDA6DAB-AA18-4FB5-8AD1-AD0612B046CE}" srcOrd="1" destOrd="0" presId="urn:microsoft.com/office/officeart/2005/8/layout/hierarchy1"/>
    <dgm:cxn modelId="{A19AAB47-BBD3-4CF0-92E3-8C681879E752}" type="presParOf" srcId="{FFC7AAF0-FDBD-4ABF-A152-D1B5BC7B68DC}" destId="{F467C576-EC26-48CD-9EDF-1EDD2B5F06F7}" srcOrd="1" destOrd="0" presId="urn:microsoft.com/office/officeart/2005/8/layout/hierarchy1"/>
    <dgm:cxn modelId="{5AF22D54-D6D1-4ECD-BB6E-BFDCC7223C71}" type="presParOf" srcId="{F467C576-EC26-48CD-9EDF-1EDD2B5F06F7}" destId="{2753BF81-73E1-4957-819A-FFC9B7E5FE9D}" srcOrd="0" destOrd="0" presId="urn:microsoft.com/office/officeart/2005/8/layout/hierarchy1"/>
    <dgm:cxn modelId="{8A2DA619-0A97-47F6-A666-63DB21132354}" type="presParOf" srcId="{F467C576-EC26-48CD-9EDF-1EDD2B5F06F7}" destId="{8DBAB560-87A2-4015-9086-E42B3434B493}" srcOrd="1" destOrd="0" presId="urn:microsoft.com/office/officeart/2005/8/layout/hierarchy1"/>
    <dgm:cxn modelId="{C6B6B2B5-F047-46C8-8475-145DA6E64632}" type="presParOf" srcId="{8DBAB560-87A2-4015-9086-E42B3434B493}" destId="{7293E703-1AC3-458B-B48C-4A9AC2C6DAA3}" srcOrd="0" destOrd="0" presId="urn:microsoft.com/office/officeart/2005/8/layout/hierarchy1"/>
    <dgm:cxn modelId="{0E68ABF0-3200-4E8A-9BCD-1FB778C69B0A}" type="presParOf" srcId="{7293E703-1AC3-458B-B48C-4A9AC2C6DAA3}" destId="{B96806F7-7047-4F0B-A27D-0ED20EA928C7}" srcOrd="0" destOrd="0" presId="urn:microsoft.com/office/officeart/2005/8/layout/hierarchy1"/>
    <dgm:cxn modelId="{948F2162-E431-4652-89E9-8A744F39EE78}" type="presParOf" srcId="{7293E703-1AC3-458B-B48C-4A9AC2C6DAA3}" destId="{E89013EE-F898-4A73-9715-6C2ADA5E59F7}" srcOrd="1" destOrd="0" presId="urn:microsoft.com/office/officeart/2005/8/layout/hierarchy1"/>
    <dgm:cxn modelId="{5E4028C1-8A44-4BE3-96EB-97F2078653AC}" type="presParOf" srcId="{8DBAB560-87A2-4015-9086-E42B3434B493}" destId="{8270B69C-8E45-4299-9C47-5085F3E2FD33}" srcOrd="1" destOrd="0" presId="urn:microsoft.com/office/officeart/2005/8/layout/hierarchy1"/>
    <dgm:cxn modelId="{4B04FB77-9781-4377-A5C0-65DB7D6F2AB6}" type="presParOf" srcId="{F467C576-EC26-48CD-9EDF-1EDD2B5F06F7}" destId="{816EFAC7-CF58-44D7-9AA0-B974D07B1F66}" srcOrd="2" destOrd="0" presId="urn:microsoft.com/office/officeart/2005/8/layout/hierarchy1"/>
    <dgm:cxn modelId="{D0AC7303-0AC8-46DA-B04E-119AEBDB6912}" type="presParOf" srcId="{F467C576-EC26-48CD-9EDF-1EDD2B5F06F7}" destId="{4F5442C2-935C-4C21-A1DD-8C7ED43451D5}" srcOrd="3" destOrd="0" presId="urn:microsoft.com/office/officeart/2005/8/layout/hierarchy1"/>
    <dgm:cxn modelId="{2B235A7E-27C7-4C74-A497-00B4CF9140EC}" type="presParOf" srcId="{4F5442C2-935C-4C21-A1DD-8C7ED43451D5}" destId="{50481D40-3290-41CF-81AD-044A54CD4C11}" srcOrd="0" destOrd="0" presId="urn:microsoft.com/office/officeart/2005/8/layout/hierarchy1"/>
    <dgm:cxn modelId="{E08A158D-E382-4B27-86B8-1A4BC6477369}" type="presParOf" srcId="{50481D40-3290-41CF-81AD-044A54CD4C11}" destId="{28ACDD90-DF1B-43F1-BB39-D3DF80BF000B}" srcOrd="0" destOrd="0" presId="urn:microsoft.com/office/officeart/2005/8/layout/hierarchy1"/>
    <dgm:cxn modelId="{B749C9F5-C006-4728-BCEC-EC990DD35330}" type="presParOf" srcId="{50481D40-3290-41CF-81AD-044A54CD4C11}" destId="{5A0F75AB-8A6A-44D4-97D6-8FADA3CA7238}" srcOrd="1" destOrd="0" presId="urn:microsoft.com/office/officeart/2005/8/layout/hierarchy1"/>
    <dgm:cxn modelId="{99B96220-C43E-49A7-A7DF-7125D87C05D4}" type="presParOf" srcId="{4F5442C2-935C-4C21-A1DD-8C7ED43451D5}" destId="{6DB5ED1D-6E28-4A38-9631-98DFDDF0A62C}" srcOrd="1" destOrd="0" presId="urn:microsoft.com/office/officeart/2005/8/layout/hierarchy1"/>
    <dgm:cxn modelId="{A9C5A50E-D015-4929-9A24-1DF3556C4542}" type="presParOf" srcId="{EBDD43B4-3466-48E0-9482-EAB2CAE19A86}" destId="{A013DEE7-A655-429E-BB51-76360D950515}" srcOrd="1" destOrd="0" presId="urn:microsoft.com/office/officeart/2005/8/layout/hierarchy1"/>
    <dgm:cxn modelId="{395EF1D6-C79C-4B8C-96D9-17A263C6D45C}" type="presParOf" srcId="{A013DEE7-A655-429E-BB51-76360D950515}" destId="{0DEE5F02-2D9A-4F61-870F-3EA848C197C8}" srcOrd="0" destOrd="0" presId="urn:microsoft.com/office/officeart/2005/8/layout/hierarchy1"/>
    <dgm:cxn modelId="{7CA25481-0635-43B5-BF1E-02DBDE214971}" type="presParOf" srcId="{0DEE5F02-2D9A-4F61-870F-3EA848C197C8}" destId="{42264E97-6600-48AD-B546-E409D6D3F51A}" srcOrd="0" destOrd="0" presId="urn:microsoft.com/office/officeart/2005/8/layout/hierarchy1"/>
    <dgm:cxn modelId="{A3EA45DC-10C7-42FC-A22F-CED6F0D3B18B}" type="presParOf" srcId="{0DEE5F02-2D9A-4F61-870F-3EA848C197C8}" destId="{AAC2EE75-AD20-488D-B4F8-48823D826444}" srcOrd="1" destOrd="0" presId="urn:microsoft.com/office/officeart/2005/8/layout/hierarchy1"/>
    <dgm:cxn modelId="{CAF73F51-E7FA-4642-B875-B9A85758D614}" type="presParOf" srcId="{A013DEE7-A655-429E-BB51-76360D950515}" destId="{F5061205-6C70-4AA1-A045-23BBBAEE4777}" srcOrd="1" destOrd="0" presId="urn:microsoft.com/office/officeart/2005/8/layout/hierarchy1"/>
    <dgm:cxn modelId="{2D3B3101-1A67-4BA7-B7F7-255E9A907684}" type="presParOf" srcId="{F5061205-6C70-4AA1-A045-23BBBAEE4777}" destId="{4A7F81C0-6628-47D7-A856-E41D83F904C7}" srcOrd="0" destOrd="0" presId="urn:microsoft.com/office/officeart/2005/8/layout/hierarchy1"/>
    <dgm:cxn modelId="{0F2DF6C2-B882-4BA9-B49B-5DC0ADC7A7C2}" type="presParOf" srcId="{F5061205-6C70-4AA1-A045-23BBBAEE4777}" destId="{47CF7C1D-092E-4E3D-A62C-90CA57CFD834}" srcOrd="1" destOrd="0" presId="urn:microsoft.com/office/officeart/2005/8/layout/hierarchy1"/>
    <dgm:cxn modelId="{90829334-BBDC-4086-9E15-BE57C70C3429}" type="presParOf" srcId="{47CF7C1D-092E-4E3D-A62C-90CA57CFD834}" destId="{5D0DD7A9-5B05-4692-97F5-E075B38CA9CD}" srcOrd="0" destOrd="0" presId="urn:microsoft.com/office/officeart/2005/8/layout/hierarchy1"/>
    <dgm:cxn modelId="{03A794D1-B6F6-4CC9-B93D-29346D2B515B}" type="presParOf" srcId="{5D0DD7A9-5B05-4692-97F5-E075B38CA9CD}" destId="{FBDE5AC0-C7F4-4BA5-89F4-EB53C4CEB681}" srcOrd="0" destOrd="0" presId="urn:microsoft.com/office/officeart/2005/8/layout/hierarchy1"/>
    <dgm:cxn modelId="{9A200DBF-F59E-4F4D-AD47-A578CD5EF501}" type="presParOf" srcId="{5D0DD7A9-5B05-4692-97F5-E075B38CA9CD}" destId="{DC0FE721-1D19-4E94-A67C-442834DF9656}" srcOrd="1" destOrd="0" presId="urn:microsoft.com/office/officeart/2005/8/layout/hierarchy1"/>
    <dgm:cxn modelId="{8D6B7BF8-37A1-4C65-9CF1-7AE51E75FA7B}" type="presParOf" srcId="{47CF7C1D-092E-4E3D-A62C-90CA57CFD834}" destId="{E811212A-A380-4CCB-976A-9330450179BF}" srcOrd="1" destOrd="0" presId="urn:microsoft.com/office/officeart/2005/8/layout/hierarchy1"/>
    <dgm:cxn modelId="{9D1CFD71-A07D-4F18-85DC-92A961E63431}" type="presParOf" srcId="{F5061205-6C70-4AA1-A045-23BBBAEE4777}" destId="{3E71EA59-4D52-458A-8080-9CC3A167AEEB}" srcOrd="2" destOrd="0" presId="urn:microsoft.com/office/officeart/2005/8/layout/hierarchy1"/>
    <dgm:cxn modelId="{0ABC53F1-96EF-4BFC-8E44-80B67D60CF8F}" type="presParOf" srcId="{F5061205-6C70-4AA1-A045-23BBBAEE4777}" destId="{2F02560A-0CBB-4C86-B529-4C052BF831D0}" srcOrd="3" destOrd="0" presId="urn:microsoft.com/office/officeart/2005/8/layout/hierarchy1"/>
    <dgm:cxn modelId="{ACDC4296-80B0-4AAC-82AB-D451848D24BD}" type="presParOf" srcId="{2F02560A-0CBB-4C86-B529-4C052BF831D0}" destId="{A8F55353-A0FF-4416-AA43-1D6821AB06B0}" srcOrd="0" destOrd="0" presId="urn:microsoft.com/office/officeart/2005/8/layout/hierarchy1"/>
    <dgm:cxn modelId="{96C234DF-85C8-4FA1-80E3-6EF881C325EE}" type="presParOf" srcId="{A8F55353-A0FF-4416-AA43-1D6821AB06B0}" destId="{5B9D2759-FEDE-4F56-8863-B619792616EF}" srcOrd="0" destOrd="0" presId="urn:microsoft.com/office/officeart/2005/8/layout/hierarchy1"/>
    <dgm:cxn modelId="{7FB20A5D-D6F3-4D8D-96E0-CAA9B71C6F34}" type="presParOf" srcId="{A8F55353-A0FF-4416-AA43-1D6821AB06B0}" destId="{AA0967CA-C027-45BD-833F-9962200386C3}" srcOrd="1" destOrd="0" presId="urn:microsoft.com/office/officeart/2005/8/layout/hierarchy1"/>
    <dgm:cxn modelId="{A7337654-567E-4094-AFAC-5E83A8FF9FB2}" type="presParOf" srcId="{2F02560A-0CBB-4C86-B529-4C052BF831D0}" destId="{58F3D25F-1EF0-4673-8381-70A8124AAB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CD169-9181-48AC-8B74-B96098814CE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635E1C-4577-48F0-A8AB-14DC05B84358}">
      <dgm:prSet custT="1"/>
      <dgm:spPr/>
      <dgm:t>
        <a:bodyPr/>
        <a:lstStyle/>
        <a:p>
          <a:r>
            <a:rPr lang="en-US" sz="2800" dirty="0"/>
            <a:t>How do we represent the numbers 5, 24, or 367 using only ones and zeros? </a:t>
          </a:r>
        </a:p>
      </dgm:t>
    </dgm:pt>
    <dgm:pt modelId="{A02CB5B1-D1F6-453F-A725-AEBF1029F2FB}" type="parTrans" cxnId="{D7D7F6E0-B0DA-48D8-BDCF-70BC5387E632}">
      <dgm:prSet/>
      <dgm:spPr/>
      <dgm:t>
        <a:bodyPr/>
        <a:lstStyle/>
        <a:p>
          <a:endParaRPr lang="en-US"/>
        </a:p>
      </dgm:t>
    </dgm:pt>
    <dgm:pt modelId="{F3679DB4-CF9F-42D6-A7FE-011EF58D756C}" type="sibTrans" cxnId="{D7D7F6E0-B0DA-48D8-BDCF-70BC5387E632}">
      <dgm:prSet/>
      <dgm:spPr/>
      <dgm:t>
        <a:bodyPr/>
        <a:lstStyle/>
        <a:p>
          <a:endParaRPr lang="en-US"/>
        </a:p>
      </dgm:t>
    </dgm:pt>
    <dgm:pt modelId="{5F873552-CA3B-4902-BA86-75E12AD68828}">
      <dgm:prSet custT="1"/>
      <dgm:spPr/>
      <dgm:t>
        <a:bodyPr/>
        <a:lstStyle/>
        <a:p>
          <a:r>
            <a:rPr lang="en-US" sz="2800" dirty="0"/>
            <a:t>Simplest idea:  </a:t>
          </a:r>
        </a:p>
        <a:p>
          <a:r>
            <a:rPr lang="en-US" sz="2400" dirty="0">
              <a:latin typeface="Courier New" panose="02070309020205020404" pitchFamily="49" charset="0"/>
              <a:cs typeface="Courier New" panose="02070309020205020404" pitchFamily="49" charset="0"/>
            </a:rPr>
            <a:t>11111 = 5</a:t>
          </a:r>
        </a:p>
        <a:p>
          <a:r>
            <a:rPr lang="en-US" sz="2400" dirty="0">
              <a:latin typeface="Courier New" panose="02070309020205020404" pitchFamily="49" charset="0"/>
              <a:cs typeface="Courier New" panose="02070309020205020404" pitchFamily="49" charset="0"/>
            </a:rPr>
            <a:t>11111 11111 11111 11111 1111 = 24</a:t>
          </a:r>
        </a:p>
        <a:p>
          <a:r>
            <a:rPr lang="en-US" sz="2800" dirty="0"/>
            <a:t>Not practical for large integers!</a:t>
          </a:r>
        </a:p>
      </dgm:t>
    </dgm:pt>
    <dgm:pt modelId="{CF6549E6-45AC-43C7-BB95-7AFD187FC54C}" type="parTrans" cxnId="{9FED199D-0021-467D-98F9-92FD367F2ACF}">
      <dgm:prSet/>
      <dgm:spPr/>
      <dgm:t>
        <a:bodyPr/>
        <a:lstStyle/>
        <a:p>
          <a:endParaRPr lang="en-US"/>
        </a:p>
      </dgm:t>
    </dgm:pt>
    <dgm:pt modelId="{1DA480C9-0B4B-41BB-9324-94A5BE1AC76E}" type="sibTrans" cxnId="{9FED199D-0021-467D-98F9-92FD367F2ACF}">
      <dgm:prSet/>
      <dgm:spPr/>
      <dgm:t>
        <a:bodyPr/>
        <a:lstStyle/>
        <a:p>
          <a:endParaRPr lang="en-US"/>
        </a:p>
      </dgm:t>
    </dgm:pt>
    <dgm:pt modelId="{A6583788-6167-4931-AC88-BC6E6B5ADC8F}">
      <dgm:prSet custT="1"/>
      <dgm:spPr/>
      <dgm:t>
        <a:bodyPr/>
        <a:lstStyle/>
        <a:p>
          <a:r>
            <a:rPr lang="en-US" sz="4400" dirty="0"/>
            <a:t>Other ideas?</a:t>
          </a:r>
        </a:p>
      </dgm:t>
    </dgm:pt>
    <dgm:pt modelId="{06E12431-4A58-4DA7-A7C3-53A90500649A}" type="parTrans" cxnId="{509D0757-9AD1-4D11-9725-F617C343ED1C}">
      <dgm:prSet/>
      <dgm:spPr/>
      <dgm:t>
        <a:bodyPr/>
        <a:lstStyle/>
        <a:p>
          <a:endParaRPr lang="en-US"/>
        </a:p>
      </dgm:t>
    </dgm:pt>
    <dgm:pt modelId="{7F5968B0-1D33-4252-894A-F6D0BAB94695}" type="sibTrans" cxnId="{509D0757-9AD1-4D11-9725-F617C343ED1C}">
      <dgm:prSet/>
      <dgm:spPr/>
      <dgm:t>
        <a:bodyPr/>
        <a:lstStyle/>
        <a:p>
          <a:endParaRPr lang="en-US"/>
        </a:p>
      </dgm:t>
    </dgm:pt>
    <dgm:pt modelId="{E79412C5-F948-4AC0-9E93-17DF60245807}" type="pres">
      <dgm:prSet presAssocID="{875CD169-9181-48AC-8B74-B96098814CE7}" presName="vert0" presStyleCnt="0">
        <dgm:presLayoutVars>
          <dgm:dir/>
          <dgm:animOne val="branch"/>
          <dgm:animLvl val="lvl"/>
        </dgm:presLayoutVars>
      </dgm:prSet>
      <dgm:spPr/>
    </dgm:pt>
    <dgm:pt modelId="{366583A3-7922-413F-8E3A-C225C73993B1}" type="pres">
      <dgm:prSet presAssocID="{D8635E1C-4577-48F0-A8AB-14DC05B84358}" presName="thickLine" presStyleLbl="alignNode1" presStyleIdx="0" presStyleCnt="3"/>
      <dgm:spPr/>
    </dgm:pt>
    <dgm:pt modelId="{68495D95-ADBB-46DD-89AB-B039DCD2697F}" type="pres">
      <dgm:prSet presAssocID="{D8635E1C-4577-48F0-A8AB-14DC05B84358}" presName="horz1" presStyleCnt="0"/>
      <dgm:spPr/>
    </dgm:pt>
    <dgm:pt modelId="{F3AC1531-46AE-461C-B61F-1D7F2E3A7E52}" type="pres">
      <dgm:prSet presAssocID="{D8635E1C-4577-48F0-A8AB-14DC05B84358}" presName="tx1" presStyleLbl="revTx" presStyleIdx="0" presStyleCnt="3"/>
      <dgm:spPr/>
    </dgm:pt>
    <dgm:pt modelId="{E4876E64-E3A2-4104-AD43-BD94210E898B}" type="pres">
      <dgm:prSet presAssocID="{D8635E1C-4577-48F0-A8AB-14DC05B84358}" presName="vert1" presStyleCnt="0"/>
      <dgm:spPr/>
    </dgm:pt>
    <dgm:pt modelId="{1BB1D6E6-0125-4A0D-91BF-0154C7942D14}" type="pres">
      <dgm:prSet presAssocID="{5F873552-CA3B-4902-BA86-75E12AD68828}" presName="thickLine" presStyleLbl="alignNode1" presStyleIdx="1" presStyleCnt="3"/>
      <dgm:spPr/>
    </dgm:pt>
    <dgm:pt modelId="{EB35CAA0-57B0-4DB3-BC75-BA0B98304C4F}" type="pres">
      <dgm:prSet presAssocID="{5F873552-CA3B-4902-BA86-75E12AD68828}" presName="horz1" presStyleCnt="0"/>
      <dgm:spPr/>
    </dgm:pt>
    <dgm:pt modelId="{BEE69EF1-25C3-42CB-9223-707C3E65D24E}" type="pres">
      <dgm:prSet presAssocID="{5F873552-CA3B-4902-BA86-75E12AD68828}" presName="tx1" presStyleLbl="revTx" presStyleIdx="1" presStyleCnt="3" custScaleY="175814"/>
      <dgm:spPr/>
    </dgm:pt>
    <dgm:pt modelId="{E40305A3-D3E4-4CF9-9721-1C039DE71D5B}" type="pres">
      <dgm:prSet presAssocID="{5F873552-CA3B-4902-BA86-75E12AD68828}" presName="vert1" presStyleCnt="0"/>
      <dgm:spPr/>
    </dgm:pt>
    <dgm:pt modelId="{2E832D9D-E967-432D-84BF-27FBC82B5D89}" type="pres">
      <dgm:prSet presAssocID="{A6583788-6167-4931-AC88-BC6E6B5ADC8F}" presName="thickLine" presStyleLbl="alignNode1" presStyleIdx="2" presStyleCnt="3"/>
      <dgm:spPr/>
    </dgm:pt>
    <dgm:pt modelId="{6F1F2110-66DD-43C2-BFB6-254D2B6A7D91}" type="pres">
      <dgm:prSet presAssocID="{A6583788-6167-4931-AC88-BC6E6B5ADC8F}" presName="horz1" presStyleCnt="0"/>
      <dgm:spPr/>
    </dgm:pt>
    <dgm:pt modelId="{E555DCB3-CB29-4C83-9E8E-D676A337079B}" type="pres">
      <dgm:prSet presAssocID="{A6583788-6167-4931-AC88-BC6E6B5ADC8F}" presName="tx1" presStyleLbl="revTx" presStyleIdx="2" presStyleCnt="3"/>
      <dgm:spPr/>
    </dgm:pt>
    <dgm:pt modelId="{A59A1A8F-B2AA-4F4F-9F76-A9C164B7F662}" type="pres">
      <dgm:prSet presAssocID="{A6583788-6167-4931-AC88-BC6E6B5ADC8F}" presName="vert1" presStyleCnt="0"/>
      <dgm:spPr/>
    </dgm:pt>
  </dgm:ptLst>
  <dgm:cxnLst>
    <dgm:cxn modelId="{59D8AC5E-6ABA-4A41-8CE5-2DB244387D5F}" type="presOf" srcId="{D8635E1C-4577-48F0-A8AB-14DC05B84358}" destId="{F3AC1531-46AE-461C-B61F-1D7F2E3A7E52}" srcOrd="0" destOrd="0" presId="urn:microsoft.com/office/officeart/2008/layout/LinedList"/>
    <dgm:cxn modelId="{B42C3A69-6C0C-49B0-A9F3-8B6E4A3885D6}" type="presOf" srcId="{A6583788-6167-4931-AC88-BC6E6B5ADC8F}" destId="{E555DCB3-CB29-4C83-9E8E-D676A337079B}" srcOrd="0" destOrd="0" presId="urn:microsoft.com/office/officeart/2008/layout/LinedList"/>
    <dgm:cxn modelId="{3F364952-DAB7-42A4-A5B4-D6A6263CA260}" type="presOf" srcId="{5F873552-CA3B-4902-BA86-75E12AD68828}" destId="{BEE69EF1-25C3-42CB-9223-707C3E65D24E}" srcOrd="0" destOrd="0" presId="urn:microsoft.com/office/officeart/2008/layout/LinedList"/>
    <dgm:cxn modelId="{509D0757-9AD1-4D11-9725-F617C343ED1C}" srcId="{875CD169-9181-48AC-8B74-B96098814CE7}" destId="{A6583788-6167-4931-AC88-BC6E6B5ADC8F}" srcOrd="2" destOrd="0" parTransId="{06E12431-4A58-4DA7-A7C3-53A90500649A}" sibTransId="{7F5968B0-1D33-4252-894A-F6D0BAB94695}"/>
    <dgm:cxn modelId="{9FED199D-0021-467D-98F9-92FD367F2ACF}" srcId="{875CD169-9181-48AC-8B74-B96098814CE7}" destId="{5F873552-CA3B-4902-BA86-75E12AD68828}" srcOrd="1" destOrd="0" parTransId="{CF6549E6-45AC-43C7-BB95-7AFD187FC54C}" sibTransId="{1DA480C9-0B4B-41BB-9324-94A5BE1AC76E}"/>
    <dgm:cxn modelId="{0A26A1B2-6FCE-4F1E-B0E5-52ED7404B070}" type="presOf" srcId="{875CD169-9181-48AC-8B74-B96098814CE7}" destId="{E79412C5-F948-4AC0-9E93-17DF60245807}" srcOrd="0" destOrd="0" presId="urn:microsoft.com/office/officeart/2008/layout/LinedList"/>
    <dgm:cxn modelId="{D7D7F6E0-B0DA-48D8-BDCF-70BC5387E632}" srcId="{875CD169-9181-48AC-8B74-B96098814CE7}" destId="{D8635E1C-4577-48F0-A8AB-14DC05B84358}" srcOrd="0" destOrd="0" parTransId="{A02CB5B1-D1F6-453F-A725-AEBF1029F2FB}" sibTransId="{F3679DB4-CF9F-42D6-A7FE-011EF58D756C}"/>
    <dgm:cxn modelId="{0DD18977-0FD4-4BDC-8CF3-51D235146E47}" type="presParOf" srcId="{E79412C5-F948-4AC0-9E93-17DF60245807}" destId="{366583A3-7922-413F-8E3A-C225C73993B1}" srcOrd="0" destOrd="0" presId="urn:microsoft.com/office/officeart/2008/layout/LinedList"/>
    <dgm:cxn modelId="{F5C13587-C526-4EE2-8287-FB211483A031}" type="presParOf" srcId="{E79412C5-F948-4AC0-9E93-17DF60245807}" destId="{68495D95-ADBB-46DD-89AB-B039DCD2697F}" srcOrd="1" destOrd="0" presId="urn:microsoft.com/office/officeart/2008/layout/LinedList"/>
    <dgm:cxn modelId="{E0515FCE-6590-445F-928B-E053257F89C8}" type="presParOf" srcId="{68495D95-ADBB-46DD-89AB-B039DCD2697F}" destId="{F3AC1531-46AE-461C-B61F-1D7F2E3A7E52}" srcOrd="0" destOrd="0" presId="urn:microsoft.com/office/officeart/2008/layout/LinedList"/>
    <dgm:cxn modelId="{7451D9C0-F556-4F62-8EF5-E630E1C62534}" type="presParOf" srcId="{68495D95-ADBB-46DD-89AB-B039DCD2697F}" destId="{E4876E64-E3A2-4104-AD43-BD94210E898B}" srcOrd="1" destOrd="0" presId="urn:microsoft.com/office/officeart/2008/layout/LinedList"/>
    <dgm:cxn modelId="{FFA5E180-ACF6-4458-B751-53AA312E6255}" type="presParOf" srcId="{E79412C5-F948-4AC0-9E93-17DF60245807}" destId="{1BB1D6E6-0125-4A0D-91BF-0154C7942D14}" srcOrd="2" destOrd="0" presId="urn:microsoft.com/office/officeart/2008/layout/LinedList"/>
    <dgm:cxn modelId="{298B497E-3CAC-4177-9C84-45EB00F55207}" type="presParOf" srcId="{E79412C5-F948-4AC0-9E93-17DF60245807}" destId="{EB35CAA0-57B0-4DB3-BC75-BA0B98304C4F}" srcOrd="3" destOrd="0" presId="urn:microsoft.com/office/officeart/2008/layout/LinedList"/>
    <dgm:cxn modelId="{54213FA5-51E6-4A40-8B0A-3EAB110F0877}" type="presParOf" srcId="{EB35CAA0-57B0-4DB3-BC75-BA0B98304C4F}" destId="{BEE69EF1-25C3-42CB-9223-707C3E65D24E}" srcOrd="0" destOrd="0" presId="urn:microsoft.com/office/officeart/2008/layout/LinedList"/>
    <dgm:cxn modelId="{40B40BE2-61A4-4E51-81E4-CC06DD9BA59E}" type="presParOf" srcId="{EB35CAA0-57B0-4DB3-BC75-BA0B98304C4F}" destId="{E40305A3-D3E4-4CF9-9721-1C039DE71D5B}" srcOrd="1" destOrd="0" presId="urn:microsoft.com/office/officeart/2008/layout/LinedList"/>
    <dgm:cxn modelId="{601A16F9-7E22-44C3-A006-904EBA4759D8}" type="presParOf" srcId="{E79412C5-F948-4AC0-9E93-17DF60245807}" destId="{2E832D9D-E967-432D-84BF-27FBC82B5D89}" srcOrd="4" destOrd="0" presId="urn:microsoft.com/office/officeart/2008/layout/LinedList"/>
    <dgm:cxn modelId="{0150F266-FF38-429A-ABF7-4645F365234B}" type="presParOf" srcId="{E79412C5-F948-4AC0-9E93-17DF60245807}" destId="{6F1F2110-66DD-43C2-BFB6-254D2B6A7D91}" srcOrd="5" destOrd="0" presId="urn:microsoft.com/office/officeart/2008/layout/LinedList"/>
    <dgm:cxn modelId="{9002DABF-FC73-4367-B091-60D20E2CAB5F}" type="presParOf" srcId="{6F1F2110-66DD-43C2-BFB6-254D2B6A7D91}" destId="{E555DCB3-CB29-4C83-9E8E-D676A337079B}" srcOrd="0" destOrd="0" presId="urn:microsoft.com/office/officeart/2008/layout/LinedList"/>
    <dgm:cxn modelId="{C8981BDA-7DE7-437F-BF04-8BE7AC49FF43}" type="presParOf" srcId="{6F1F2110-66DD-43C2-BFB6-254D2B6A7D91}" destId="{A59A1A8F-B2AA-4F4F-9F76-A9C164B7F6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CA4FA8-DB8A-41F2-A95A-1EA08661E2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95B112C-E368-4174-8448-EDAFE14A3D82}">
      <dgm:prSet custT="1"/>
      <dgm:spPr/>
      <dgm:t>
        <a:bodyPr/>
        <a:lstStyle/>
        <a:p>
          <a:pPr>
            <a:defRPr cap="all"/>
          </a:pPr>
          <a:r>
            <a:rPr lang="en-US" sz="1800" b="1"/>
            <a:t>This is a positional system </a:t>
          </a:r>
          <a:r>
            <a:rPr lang="en-US" sz="1800"/>
            <a:t>– the position within the number impacts the factor by which the digit is multiplied. </a:t>
          </a:r>
        </a:p>
      </dgm:t>
    </dgm:pt>
    <dgm:pt modelId="{E68BC32D-9F90-4B0C-AEA9-CB735C2C5BEA}" type="parTrans" cxnId="{D21F6EF6-BD23-421D-97E7-525316617FD3}">
      <dgm:prSet/>
      <dgm:spPr/>
      <dgm:t>
        <a:bodyPr/>
        <a:lstStyle/>
        <a:p>
          <a:endParaRPr lang="en-US" sz="2800"/>
        </a:p>
      </dgm:t>
    </dgm:pt>
    <dgm:pt modelId="{BA602A8E-0312-4520-BEA8-AC4E5F2BA5E3}" type="sibTrans" cxnId="{D21F6EF6-BD23-421D-97E7-525316617FD3}">
      <dgm:prSet/>
      <dgm:spPr/>
      <dgm:t>
        <a:bodyPr/>
        <a:lstStyle/>
        <a:p>
          <a:endParaRPr lang="en-US" sz="2800"/>
        </a:p>
      </dgm:t>
    </dgm:pt>
    <dgm:pt modelId="{42DA0B15-EEBF-4A3C-992B-A98D4FB99D3F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Choice of base 10 is (somewhat) arbitrary </a:t>
          </a:r>
          <a:r>
            <a:rPr lang="en-US" sz="1800" dirty="0"/>
            <a:t>– </a:t>
          </a:r>
          <a:r>
            <a:rPr lang="en-US" sz="1800" b="1" dirty="0">
              <a:solidFill>
                <a:srgbClr val="0070C0"/>
              </a:solidFill>
            </a:rPr>
            <a:t>can use any integer base &gt;= 1</a:t>
          </a:r>
          <a:endParaRPr lang="en-US" sz="1800" dirty="0">
            <a:solidFill>
              <a:srgbClr val="0070C0"/>
            </a:solidFill>
          </a:endParaRPr>
        </a:p>
      </dgm:t>
    </dgm:pt>
    <dgm:pt modelId="{17400CDF-76B9-469E-A5D7-E27748D49DD3}" type="parTrans" cxnId="{27DD4D6C-DD6A-43FC-9617-3BCA7F4BB579}">
      <dgm:prSet/>
      <dgm:spPr/>
      <dgm:t>
        <a:bodyPr/>
        <a:lstStyle/>
        <a:p>
          <a:endParaRPr lang="en-US" sz="2800"/>
        </a:p>
      </dgm:t>
    </dgm:pt>
    <dgm:pt modelId="{A1829CC7-1BE6-44EE-A2C1-A2A2F4569871}" type="sibTrans" cxnId="{27DD4D6C-DD6A-43FC-9617-3BCA7F4BB579}">
      <dgm:prSet/>
      <dgm:spPr/>
      <dgm:t>
        <a:bodyPr/>
        <a:lstStyle/>
        <a:p>
          <a:endParaRPr lang="en-US" sz="2800"/>
        </a:p>
      </dgm:t>
    </dgm:pt>
    <dgm:pt modelId="{FEFC8B9E-4C31-4BE8-AC5C-27FB2AF47F84}">
      <dgm:prSet custT="1"/>
      <dgm:spPr/>
      <dgm:t>
        <a:bodyPr/>
        <a:lstStyle/>
        <a:p>
          <a:pPr>
            <a:defRPr cap="all"/>
          </a:pPr>
          <a:r>
            <a:rPr lang="en-US" sz="1800" dirty="0"/>
            <a:t>Note:  </a:t>
          </a:r>
          <a:r>
            <a:rPr lang="en-US" sz="1800" b="1" dirty="0">
              <a:solidFill>
                <a:srgbClr val="FF0000"/>
              </a:solidFill>
            </a:rPr>
            <a:t>there is nothing special about base 10 </a:t>
          </a:r>
          <a:r>
            <a:rPr lang="en-US" sz="1800" dirty="0"/>
            <a:t>– it’s just what we are used to!</a:t>
          </a:r>
        </a:p>
      </dgm:t>
    </dgm:pt>
    <dgm:pt modelId="{A56F218E-17B2-4A99-82F0-F71B76F55AB7}" type="parTrans" cxnId="{D2133867-64E7-465A-BBBA-5CE10E403473}">
      <dgm:prSet/>
      <dgm:spPr/>
      <dgm:t>
        <a:bodyPr/>
        <a:lstStyle/>
        <a:p>
          <a:endParaRPr lang="en-US" sz="2800"/>
        </a:p>
      </dgm:t>
    </dgm:pt>
    <dgm:pt modelId="{FFB9B814-BE58-43DF-A505-167A1F5ABB51}" type="sibTrans" cxnId="{D2133867-64E7-465A-BBBA-5CE10E403473}">
      <dgm:prSet/>
      <dgm:spPr/>
      <dgm:t>
        <a:bodyPr/>
        <a:lstStyle/>
        <a:p>
          <a:endParaRPr lang="en-US" sz="2800"/>
        </a:p>
      </dgm:t>
    </dgm:pt>
    <dgm:pt modelId="{BF2FF865-F2AB-4CB8-9206-4128854FCA76}" type="pres">
      <dgm:prSet presAssocID="{61CA4FA8-DB8A-41F2-A95A-1EA08661E25F}" presName="root" presStyleCnt="0">
        <dgm:presLayoutVars>
          <dgm:dir/>
          <dgm:resizeHandles val="exact"/>
        </dgm:presLayoutVars>
      </dgm:prSet>
      <dgm:spPr/>
    </dgm:pt>
    <dgm:pt modelId="{578D13B5-7BE3-4A2F-97E6-3AC6F0953BC4}" type="pres">
      <dgm:prSet presAssocID="{E95B112C-E368-4174-8448-EDAFE14A3D82}" presName="compNode" presStyleCnt="0"/>
      <dgm:spPr/>
    </dgm:pt>
    <dgm:pt modelId="{42823306-445C-4756-8C4D-9263740968DE}" type="pres">
      <dgm:prSet presAssocID="{E95B112C-E368-4174-8448-EDAFE14A3D82}" presName="iconBgRect" presStyleLbl="bgShp" presStyleIdx="0" presStyleCnt="3"/>
      <dgm:spPr/>
    </dgm:pt>
    <dgm:pt modelId="{A656AB19-5575-4CD9-89BF-7F170559BD74}" type="pres">
      <dgm:prSet presAssocID="{E95B112C-E368-4174-8448-EDAFE14A3D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F854BBA8-DADC-414B-BC5E-C53D4CCA274D}" type="pres">
      <dgm:prSet presAssocID="{E95B112C-E368-4174-8448-EDAFE14A3D82}" presName="spaceRect" presStyleCnt="0"/>
      <dgm:spPr/>
    </dgm:pt>
    <dgm:pt modelId="{5F9ED937-F029-4B8B-9273-6B9BA6889021}" type="pres">
      <dgm:prSet presAssocID="{E95B112C-E368-4174-8448-EDAFE14A3D82}" presName="textRect" presStyleLbl="revTx" presStyleIdx="0" presStyleCnt="3">
        <dgm:presLayoutVars>
          <dgm:chMax val="1"/>
          <dgm:chPref val="1"/>
        </dgm:presLayoutVars>
      </dgm:prSet>
      <dgm:spPr/>
    </dgm:pt>
    <dgm:pt modelId="{F507E310-F5CD-4C2E-AC4A-5D762FD65C61}" type="pres">
      <dgm:prSet presAssocID="{BA602A8E-0312-4520-BEA8-AC4E5F2BA5E3}" presName="sibTrans" presStyleCnt="0"/>
      <dgm:spPr/>
    </dgm:pt>
    <dgm:pt modelId="{C382C606-CA63-45E6-8326-F044EDE0E385}" type="pres">
      <dgm:prSet presAssocID="{42DA0B15-EEBF-4A3C-992B-A98D4FB99D3F}" presName="compNode" presStyleCnt="0"/>
      <dgm:spPr/>
    </dgm:pt>
    <dgm:pt modelId="{AE5E09F3-2952-4927-9BC0-E85A02340394}" type="pres">
      <dgm:prSet presAssocID="{42DA0B15-EEBF-4A3C-992B-A98D4FB99D3F}" presName="iconBgRect" presStyleLbl="bgShp" presStyleIdx="1" presStyleCnt="3"/>
      <dgm:spPr/>
    </dgm:pt>
    <dgm:pt modelId="{9056AA76-B629-4248-8E53-19C1142800D6}" type="pres">
      <dgm:prSet presAssocID="{42DA0B15-EEBF-4A3C-992B-A98D4FB99D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0CE6F18-EB7A-4E0D-AF08-4E69FDDD6581}" type="pres">
      <dgm:prSet presAssocID="{42DA0B15-EEBF-4A3C-992B-A98D4FB99D3F}" presName="spaceRect" presStyleCnt="0"/>
      <dgm:spPr/>
    </dgm:pt>
    <dgm:pt modelId="{1F6A73AF-4D01-41D9-AD03-FA5323F41F8A}" type="pres">
      <dgm:prSet presAssocID="{42DA0B15-EEBF-4A3C-992B-A98D4FB99D3F}" presName="textRect" presStyleLbl="revTx" presStyleIdx="1" presStyleCnt="3" custScaleX="112185">
        <dgm:presLayoutVars>
          <dgm:chMax val="1"/>
          <dgm:chPref val="1"/>
        </dgm:presLayoutVars>
      </dgm:prSet>
      <dgm:spPr/>
    </dgm:pt>
    <dgm:pt modelId="{3614236E-E1C9-4BE5-AB2F-F32FBEFB9D18}" type="pres">
      <dgm:prSet presAssocID="{A1829CC7-1BE6-44EE-A2C1-A2A2F4569871}" presName="sibTrans" presStyleCnt="0"/>
      <dgm:spPr/>
    </dgm:pt>
    <dgm:pt modelId="{76333FEE-E38F-4064-A4FA-4465B1EA5019}" type="pres">
      <dgm:prSet presAssocID="{FEFC8B9E-4C31-4BE8-AC5C-27FB2AF47F84}" presName="compNode" presStyleCnt="0"/>
      <dgm:spPr/>
    </dgm:pt>
    <dgm:pt modelId="{E41BF213-E874-4B45-A395-B4A7B7A48F50}" type="pres">
      <dgm:prSet presAssocID="{FEFC8B9E-4C31-4BE8-AC5C-27FB2AF47F84}" presName="iconBgRect" presStyleLbl="bgShp" presStyleIdx="2" presStyleCnt="3"/>
      <dgm:spPr/>
    </dgm:pt>
    <dgm:pt modelId="{C401E71F-C6FB-4F8D-953D-0150D0FAB850}" type="pres">
      <dgm:prSet presAssocID="{FEFC8B9E-4C31-4BE8-AC5C-27FB2AF47F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94E05A7C-89B8-4589-A4CF-410DCA76A29C}" type="pres">
      <dgm:prSet presAssocID="{FEFC8B9E-4C31-4BE8-AC5C-27FB2AF47F84}" presName="spaceRect" presStyleCnt="0"/>
      <dgm:spPr/>
    </dgm:pt>
    <dgm:pt modelId="{69BC3D2A-027C-4389-B507-AF7D061051C7}" type="pres">
      <dgm:prSet presAssocID="{FEFC8B9E-4C31-4BE8-AC5C-27FB2AF47F8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AE212A-8869-44C9-88FF-2DE5B318B4D0}" type="presOf" srcId="{E95B112C-E368-4174-8448-EDAFE14A3D82}" destId="{5F9ED937-F029-4B8B-9273-6B9BA6889021}" srcOrd="0" destOrd="0" presId="urn:microsoft.com/office/officeart/2018/5/layout/IconCircleLabelList"/>
    <dgm:cxn modelId="{D2133867-64E7-465A-BBBA-5CE10E403473}" srcId="{61CA4FA8-DB8A-41F2-A95A-1EA08661E25F}" destId="{FEFC8B9E-4C31-4BE8-AC5C-27FB2AF47F84}" srcOrd="2" destOrd="0" parTransId="{A56F218E-17B2-4A99-82F0-F71B76F55AB7}" sibTransId="{FFB9B814-BE58-43DF-A505-167A1F5ABB51}"/>
    <dgm:cxn modelId="{27DD4D6C-DD6A-43FC-9617-3BCA7F4BB579}" srcId="{61CA4FA8-DB8A-41F2-A95A-1EA08661E25F}" destId="{42DA0B15-EEBF-4A3C-992B-A98D4FB99D3F}" srcOrd="1" destOrd="0" parTransId="{17400CDF-76B9-469E-A5D7-E27748D49DD3}" sibTransId="{A1829CC7-1BE6-44EE-A2C1-A2A2F4569871}"/>
    <dgm:cxn modelId="{B1822F8D-2262-4005-96FB-334E976E698D}" type="presOf" srcId="{61CA4FA8-DB8A-41F2-A95A-1EA08661E25F}" destId="{BF2FF865-F2AB-4CB8-9206-4128854FCA76}" srcOrd="0" destOrd="0" presId="urn:microsoft.com/office/officeart/2018/5/layout/IconCircleLabelList"/>
    <dgm:cxn modelId="{236DA7BA-BBD5-43EB-BAC5-2A94FC9D3206}" type="presOf" srcId="{FEFC8B9E-4C31-4BE8-AC5C-27FB2AF47F84}" destId="{69BC3D2A-027C-4389-B507-AF7D061051C7}" srcOrd="0" destOrd="0" presId="urn:microsoft.com/office/officeart/2018/5/layout/IconCircleLabelList"/>
    <dgm:cxn modelId="{745A96C1-216F-46F3-A7B8-8526C205789D}" type="presOf" srcId="{42DA0B15-EEBF-4A3C-992B-A98D4FB99D3F}" destId="{1F6A73AF-4D01-41D9-AD03-FA5323F41F8A}" srcOrd="0" destOrd="0" presId="urn:microsoft.com/office/officeart/2018/5/layout/IconCircleLabelList"/>
    <dgm:cxn modelId="{D21F6EF6-BD23-421D-97E7-525316617FD3}" srcId="{61CA4FA8-DB8A-41F2-A95A-1EA08661E25F}" destId="{E95B112C-E368-4174-8448-EDAFE14A3D82}" srcOrd="0" destOrd="0" parTransId="{E68BC32D-9F90-4B0C-AEA9-CB735C2C5BEA}" sibTransId="{BA602A8E-0312-4520-BEA8-AC4E5F2BA5E3}"/>
    <dgm:cxn modelId="{0245576B-041B-4955-AE92-CBC80584419A}" type="presParOf" srcId="{BF2FF865-F2AB-4CB8-9206-4128854FCA76}" destId="{578D13B5-7BE3-4A2F-97E6-3AC6F0953BC4}" srcOrd="0" destOrd="0" presId="urn:microsoft.com/office/officeart/2018/5/layout/IconCircleLabelList"/>
    <dgm:cxn modelId="{6E6525BD-6DE0-463A-8CB5-D5AC9C89BAC8}" type="presParOf" srcId="{578D13B5-7BE3-4A2F-97E6-3AC6F0953BC4}" destId="{42823306-445C-4756-8C4D-9263740968DE}" srcOrd="0" destOrd="0" presId="urn:microsoft.com/office/officeart/2018/5/layout/IconCircleLabelList"/>
    <dgm:cxn modelId="{FD1A30EB-784D-491A-B17B-C02A5A769419}" type="presParOf" srcId="{578D13B5-7BE3-4A2F-97E6-3AC6F0953BC4}" destId="{A656AB19-5575-4CD9-89BF-7F170559BD74}" srcOrd="1" destOrd="0" presId="urn:microsoft.com/office/officeart/2018/5/layout/IconCircleLabelList"/>
    <dgm:cxn modelId="{E0C6D091-7D5E-4907-8ABF-A45C7748BA70}" type="presParOf" srcId="{578D13B5-7BE3-4A2F-97E6-3AC6F0953BC4}" destId="{F854BBA8-DADC-414B-BC5E-C53D4CCA274D}" srcOrd="2" destOrd="0" presId="urn:microsoft.com/office/officeart/2018/5/layout/IconCircleLabelList"/>
    <dgm:cxn modelId="{3F595F4E-ED4B-4A51-B691-0870FB83C9C6}" type="presParOf" srcId="{578D13B5-7BE3-4A2F-97E6-3AC6F0953BC4}" destId="{5F9ED937-F029-4B8B-9273-6B9BA6889021}" srcOrd="3" destOrd="0" presId="urn:microsoft.com/office/officeart/2018/5/layout/IconCircleLabelList"/>
    <dgm:cxn modelId="{48FEA87F-4A0A-4CEF-AE23-BAB73D5AD824}" type="presParOf" srcId="{BF2FF865-F2AB-4CB8-9206-4128854FCA76}" destId="{F507E310-F5CD-4C2E-AC4A-5D762FD65C61}" srcOrd="1" destOrd="0" presId="urn:microsoft.com/office/officeart/2018/5/layout/IconCircleLabelList"/>
    <dgm:cxn modelId="{B2C9EBF5-BE5D-4F4A-8A6C-9BF72A35CBA9}" type="presParOf" srcId="{BF2FF865-F2AB-4CB8-9206-4128854FCA76}" destId="{C382C606-CA63-45E6-8326-F044EDE0E385}" srcOrd="2" destOrd="0" presId="urn:microsoft.com/office/officeart/2018/5/layout/IconCircleLabelList"/>
    <dgm:cxn modelId="{EE620D4D-553D-48A3-B581-83C254728167}" type="presParOf" srcId="{C382C606-CA63-45E6-8326-F044EDE0E385}" destId="{AE5E09F3-2952-4927-9BC0-E85A02340394}" srcOrd="0" destOrd="0" presId="urn:microsoft.com/office/officeart/2018/5/layout/IconCircleLabelList"/>
    <dgm:cxn modelId="{70E6EF56-B3C7-4620-91A8-4DAD2FEFC6F4}" type="presParOf" srcId="{C382C606-CA63-45E6-8326-F044EDE0E385}" destId="{9056AA76-B629-4248-8E53-19C1142800D6}" srcOrd="1" destOrd="0" presId="urn:microsoft.com/office/officeart/2018/5/layout/IconCircleLabelList"/>
    <dgm:cxn modelId="{3417DC7F-6EAE-465A-8243-EA72CBA09D27}" type="presParOf" srcId="{C382C606-CA63-45E6-8326-F044EDE0E385}" destId="{20CE6F18-EB7A-4E0D-AF08-4E69FDDD6581}" srcOrd="2" destOrd="0" presId="urn:microsoft.com/office/officeart/2018/5/layout/IconCircleLabelList"/>
    <dgm:cxn modelId="{241CEC44-E2B6-4524-8FF6-EBF5FA057889}" type="presParOf" srcId="{C382C606-CA63-45E6-8326-F044EDE0E385}" destId="{1F6A73AF-4D01-41D9-AD03-FA5323F41F8A}" srcOrd="3" destOrd="0" presId="urn:microsoft.com/office/officeart/2018/5/layout/IconCircleLabelList"/>
    <dgm:cxn modelId="{BFA1B220-6000-4687-A27B-0746BFDBC4AD}" type="presParOf" srcId="{BF2FF865-F2AB-4CB8-9206-4128854FCA76}" destId="{3614236E-E1C9-4BE5-AB2F-F32FBEFB9D18}" srcOrd="3" destOrd="0" presId="urn:microsoft.com/office/officeart/2018/5/layout/IconCircleLabelList"/>
    <dgm:cxn modelId="{8D6EC9E5-8443-4900-992A-E704E7ADD88A}" type="presParOf" srcId="{BF2FF865-F2AB-4CB8-9206-4128854FCA76}" destId="{76333FEE-E38F-4064-A4FA-4465B1EA5019}" srcOrd="4" destOrd="0" presId="urn:microsoft.com/office/officeart/2018/5/layout/IconCircleLabelList"/>
    <dgm:cxn modelId="{089E95AA-F4C5-4F88-A5FD-00E224FBAFD5}" type="presParOf" srcId="{76333FEE-E38F-4064-A4FA-4465B1EA5019}" destId="{E41BF213-E874-4B45-A395-B4A7B7A48F50}" srcOrd="0" destOrd="0" presId="urn:microsoft.com/office/officeart/2018/5/layout/IconCircleLabelList"/>
    <dgm:cxn modelId="{2E497A8E-5291-4611-AC37-1502F97BED9C}" type="presParOf" srcId="{76333FEE-E38F-4064-A4FA-4465B1EA5019}" destId="{C401E71F-C6FB-4F8D-953D-0150D0FAB850}" srcOrd="1" destOrd="0" presId="urn:microsoft.com/office/officeart/2018/5/layout/IconCircleLabelList"/>
    <dgm:cxn modelId="{AB9A6851-3AF2-4049-AF95-9B32E08FFD23}" type="presParOf" srcId="{76333FEE-E38F-4064-A4FA-4465B1EA5019}" destId="{94E05A7C-89B8-4589-A4CF-410DCA76A29C}" srcOrd="2" destOrd="0" presId="urn:microsoft.com/office/officeart/2018/5/layout/IconCircleLabelList"/>
    <dgm:cxn modelId="{AF4B7BC4-C28E-4700-A927-0B13D69FAC12}" type="presParOf" srcId="{76333FEE-E38F-4064-A4FA-4465B1EA5019}" destId="{69BC3D2A-027C-4389-B507-AF7D061051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88C02-9FBE-452A-9D0E-BB9DB53507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5C0BB4-C63F-4533-8D6D-44E4A33FBEDE}">
      <dgm:prSet/>
      <dgm:spPr/>
      <dgm:t>
        <a:bodyPr/>
        <a:lstStyle/>
        <a:p>
          <a:r>
            <a:rPr lang="en-US" b="1"/>
            <a:t>Binary (Base 2)</a:t>
          </a:r>
          <a:endParaRPr lang="en-US"/>
        </a:p>
      </dgm:t>
    </dgm:pt>
    <dgm:pt modelId="{95BD086D-FF57-4BEF-8439-5085DA43F53F}" type="parTrans" cxnId="{AEE7E618-97BC-450D-9AC6-9959010BC1B3}">
      <dgm:prSet/>
      <dgm:spPr/>
      <dgm:t>
        <a:bodyPr/>
        <a:lstStyle/>
        <a:p>
          <a:endParaRPr lang="en-US"/>
        </a:p>
      </dgm:t>
    </dgm:pt>
    <dgm:pt modelId="{A0B6CFDD-3972-49CB-93A6-0B7D0998B541}" type="sibTrans" cxnId="{AEE7E618-97BC-450D-9AC6-9959010BC1B3}">
      <dgm:prSet/>
      <dgm:spPr/>
      <dgm:t>
        <a:bodyPr/>
        <a:lstStyle/>
        <a:p>
          <a:endParaRPr lang="en-US"/>
        </a:p>
      </dgm:t>
    </dgm:pt>
    <dgm:pt modelId="{FA5E35E7-85AF-40E5-B364-CE4D88BE5EC8}">
      <dgm:prSet/>
      <dgm:spPr/>
      <dgm:t>
        <a:bodyPr/>
        <a:lstStyle/>
        <a:p>
          <a:r>
            <a:rPr lang="en-US" b="1"/>
            <a:t>2 distinct symbols (0,1)</a:t>
          </a:r>
          <a:endParaRPr lang="en-US"/>
        </a:p>
      </dgm:t>
    </dgm:pt>
    <dgm:pt modelId="{C8CBC566-86D3-43B3-B6A2-18E56E91A410}" type="parTrans" cxnId="{56033E67-1D9A-4786-8256-1485EB595121}">
      <dgm:prSet/>
      <dgm:spPr/>
      <dgm:t>
        <a:bodyPr/>
        <a:lstStyle/>
        <a:p>
          <a:endParaRPr lang="en-US"/>
        </a:p>
      </dgm:t>
    </dgm:pt>
    <dgm:pt modelId="{8AA307F9-0BA6-4187-8854-5F6C2CC4AB5B}" type="sibTrans" cxnId="{56033E67-1D9A-4786-8256-1485EB595121}">
      <dgm:prSet/>
      <dgm:spPr/>
      <dgm:t>
        <a:bodyPr/>
        <a:lstStyle/>
        <a:p>
          <a:endParaRPr lang="en-US"/>
        </a:p>
      </dgm:t>
    </dgm:pt>
    <dgm:pt modelId="{C2BB77D4-37C7-4D03-877E-54E3BE67ABC8}">
      <dgm:prSet/>
      <dgm:spPr/>
      <dgm:t>
        <a:bodyPr/>
        <a:lstStyle/>
        <a:p>
          <a:r>
            <a:rPr lang="en-US" b="1"/>
            <a:t>Each digit is a factor of 2 larger than the digit to its right</a:t>
          </a:r>
          <a:endParaRPr lang="en-US"/>
        </a:p>
      </dgm:t>
    </dgm:pt>
    <dgm:pt modelId="{53FBAFD8-23EB-4CA4-8DB0-121D4726732F}" type="parTrans" cxnId="{A273905E-F0FA-4E68-A128-2C6601BD4409}">
      <dgm:prSet/>
      <dgm:spPr/>
      <dgm:t>
        <a:bodyPr/>
        <a:lstStyle/>
        <a:p>
          <a:endParaRPr lang="en-US"/>
        </a:p>
      </dgm:t>
    </dgm:pt>
    <dgm:pt modelId="{7828A976-247B-4CAF-834F-3A24050C7F0A}" type="sibTrans" cxnId="{A273905E-F0FA-4E68-A128-2C6601BD4409}">
      <dgm:prSet/>
      <dgm:spPr/>
      <dgm:t>
        <a:bodyPr/>
        <a:lstStyle/>
        <a:p>
          <a:endParaRPr lang="en-US"/>
        </a:p>
      </dgm:t>
    </dgm:pt>
    <dgm:pt modelId="{7EDFC3BC-F083-4EFE-8830-FA86B93C2E8E}">
      <dgm:prSet/>
      <dgm:spPr/>
      <dgm:t>
        <a:bodyPr/>
        <a:lstStyle/>
        <a:p>
          <a:r>
            <a:rPr lang="en-US"/>
            <a:t>Base 10:  hundreds, tens, ones</a:t>
          </a:r>
        </a:p>
      </dgm:t>
    </dgm:pt>
    <dgm:pt modelId="{78BEB456-0876-4808-9A61-2697F461D797}" type="parTrans" cxnId="{F6A95ADD-C5C8-4158-A1B4-55B842C6278F}">
      <dgm:prSet/>
      <dgm:spPr/>
      <dgm:t>
        <a:bodyPr/>
        <a:lstStyle/>
        <a:p>
          <a:endParaRPr lang="en-US"/>
        </a:p>
      </dgm:t>
    </dgm:pt>
    <dgm:pt modelId="{F017555D-3754-40D0-9C4E-744EFB8AD0D0}" type="sibTrans" cxnId="{F6A95ADD-C5C8-4158-A1B4-55B842C6278F}">
      <dgm:prSet/>
      <dgm:spPr/>
      <dgm:t>
        <a:bodyPr/>
        <a:lstStyle/>
        <a:p>
          <a:endParaRPr lang="en-US"/>
        </a:p>
      </dgm:t>
    </dgm:pt>
    <dgm:pt modelId="{FB6BAE9A-3E9F-4C33-9CAD-0B9E81077282}">
      <dgm:prSet/>
      <dgm:spPr/>
      <dgm:t>
        <a:bodyPr/>
        <a:lstStyle/>
        <a:p>
          <a:r>
            <a:rPr lang="en-US"/>
            <a:t>Base 2:  eights, fours, twos, ones</a:t>
          </a:r>
        </a:p>
      </dgm:t>
    </dgm:pt>
    <dgm:pt modelId="{B0FE9208-D2EB-4406-A391-6A9F7C3568E1}" type="parTrans" cxnId="{A07AC165-2630-4FF8-A0F0-B66F3003307E}">
      <dgm:prSet/>
      <dgm:spPr/>
      <dgm:t>
        <a:bodyPr/>
        <a:lstStyle/>
        <a:p>
          <a:endParaRPr lang="en-US"/>
        </a:p>
      </dgm:t>
    </dgm:pt>
    <dgm:pt modelId="{58A29EDE-6A08-4779-BAF3-1786D4EED6AC}" type="sibTrans" cxnId="{A07AC165-2630-4FF8-A0F0-B66F3003307E}">
      <dgm:prSet/>
      <dgm:spPr/>
      <dgm:t>
        <a:bodyPr/>
        <a:lstStyle/>
        <a:p>
          <a:endParaRPr lang="en-US"/>
        </a:p>
      </dgm:t>
    </dgm:pt>
    <dgm:pt modelId="{535FDE3B-4946-46A3-A6FD-ECAF6E4455B4}" type="pres">
      <dgm:prSet presAssocID="{58C88C02-9FBE-452A-9D0E-BB9DB5350799}" presName="linear" presStyleCnt="0">
        <dgm:presLayoutVars>
          <dgm:animLvl val="lvl"/>
          <dgm:resizeHandles val="exact"/>
        </dgm:presLayoutVars>
      </dgm:prSet>
      <dgm:spPr/>
    </dgm:pt>
    <dgm:pt modelId="{2344B3A0-9353-4083-B387-EA65F2CE40D3}" type="pres">
      <dgm:prSet presAssocID="{765C0BB4-C63F-4533-8D6D-44E4A33FBE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8E6BAA-090C-4267-B966-33E652D67875}" type="pres">
      <dgm:prSet presAssocID="{765C0BB4-C63F-4533-8D6D-44E4A33FBEDE}" presName="childText" presStyleLbl="revTx" presStyleIdx="0" presStyleCnt="1">
        <dgm:presLayoutVars>
          <dgm:bulletEnabled val="1"/>
        </dgm:presLayoutVars>
      </dgm:prSet>
      <dgm:spPr/>
    </dgm:pt>
    <dgm:pt modelId="{5B40F0AB-B6F1-45B7-92CB-A91A4F34BFD9}" type="pres">
      <dgm:prSet presAssocID="{7EDFC3BC-F083-4EFE-8830-FA86B93C2E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700F4B-8AFA-4F10-8136-81FA38DA833E}" type="pres">
      <dgm:prSet presAssocID="{F017555D-3754-40D0-9C4E-744EFB8AD0D0}" presName="spacer" presStyleCnt="0"/>
      <dgm:spPr/>
    </dgm:pt>
    <dgm:pt modelId="{E56C8A03-4F25-46FC-9CBC-66235332A289}" type="pres">
      <dgm:prSet presAssocID="{FB6BAE9A-3E9F-4C33-9CAD-0B9E810772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E7E618-97BC-450D-9AC6-9959010BC1B3}" srcId="{58C88C02-9FBE-452A-9D0E-BB9DB5350799}" destId="{765C0BB4-C63F-4533-8D6D-44E4A33FBEDE}" srcOrd="0" destOrd="0" parTransId="{95BD086D-FF57-4BEF-8439-5085DA43F53F}" sibTransId="{A0B6CFDD-3972-49CB-93A6-0B7D0998B541}"/>
    <dgm:cxn modelId="{A273905E-F0FA-4E68-A128-2C6601BD4409}" srcId="{765C0BB4-C63F-4533-8D6D-44E4A33FBEDE}" destId="{C2BB77D4-37C7-4D03-877E-54E3BE67ABC8}" srcOrd="1" destOrd="0" parTransId="{53FBAFD8-23EB-4CA4-8DB0-121D4726732F}" sibTransId="{7828A976-247B-4CAF-834F-3A24050C7F0A}"/>
    <dgm:cxn modelId="{A07AC165-2630-4FF8-A0F0-B66F3003307E}" srcId="{58C88C02-9FBE-452A-9D0E-BB9DB5350799}" destId="{FB6BAE9A-3E9F-4C33-9CAD-0B9E81077282}" srcOrd="2" destOrd="0" parTransId="{B0FE9208-D2EB-4406-A391-6A9F7C3568E1}" sibTransId="{58A29EDE-6A08-4779-BAF3-1786D4EED6AC}"/>
    <dgm:cxn modelId="{56033E67-1D9A-4786-8256-1485EB595121}" srcId="{765C0BB4-C63F-4533-8D6D-44E4A33FBEDE}" destId="{FA5E35E7-85AF-40E5-B364-CE4D88BE5EC8}" srcOrd="0" destOrd="0" parTransId="{C8CBC566-86D3-43B3-B6A2-18E56E91A410}" sibTransId="{8AA307F9-0BA6-4187-8854-5F6C2CC4AB5B}"/>
    <dgm:cxn modelId="{56889351-2CDF-44D6-9D94-486ED24B1D5B}" type="presOf" srcId="{FB6BAE9A-3E9F-4C33-9CAD-0B9E81077282}" destId="{E56C8A03-4F25-46FC-9CBC-66235332A289}" srcOrd="0" destOrd="0" presId="urn:microsoft.com/office/officeart/2005/8/layout/vList2"/>
    <dgm:cxn modelId="{A38A927D-F0BA-4CEE-B446-0E55FE06ABEB}" type="presOf" srcId="{C2BB77D4-37C7-4D03-877E-54E3BE67ABC8}" destId="{2C8E6BAA-090C-4267-B966-33E652D67875}" srcOrd="0" destOrd="1" presId="urn:microsoft.com/office/officeart/2005/8/layout/vList2"/>
    <dgm:cxn modelId="{25B1118D-A947-40C8-A2DD-9803BA6A290B}" type="presOf" srcId="{58C88C02-9FBE-452A-9D0E-BB9DB5350799}" destId="{535FDE3B-4946-46A3-A6FD-ECAF6E4455B4}" srcOrd="0" destOrd="0" presId="urn:microsoft.com/office/officeart/2005/8/layout/vList2"/>
    <dgm:cxn modelId="{87625CD4-C664-40DE-B095-A0C285B29C46}" type="presOf" srcId="{765C0BB4-C63F-4533-8D6D-44E4A33FBEDE}" destId="{2344B3A0-9353-4083-B387-EA65F2CE40D3}" srcOrd="0" destOrd="0" presId="urn:microsoft.com/office/officeart/2005/8/layout/vList2"/>
    <dgm:cxn modelId="{F6A95ADD-C5C8-4158-A1B4-55B842C6278F}" srcId="{58C88C02-9FBE-452A-9D0E-BB9DB5350799}" destId="{7EDFC3BC-F083-4EFE-8830-FA86B93C2E8E}" srcOrd="1" destOrd="0" parTransId="{78BEB456-0876-4808-9A61-2697F461D797}" sibTransId="{F017555D-3754-40D0-9C4E-744EFB8AD0D0}"/>
    <dgm:cxn modelId="{8F190EF2-F80B-44AC-8222-0970FEFA63A3}" type="presOf" srcId="{FA5E35E7-85AF-40E5-B364-CE4D88BE5EC8}" destId="{2C8E6BAA-090C-4267-B966-33E652D67875}" srcOrd="0" destOrd="0" presId="urn:microsoft.com/office/officeart/2005/8/layout/vList2"/>
    <dgm:cxn modelId="{7A4330FB-4BF1-4CFA-B86B-489FA24A16F9}" type="presOf" srcId="{7EDFC3BC-F083-4EFE-8830-FA86B93C2E8E}" destId="{5B40F0AB-B6F1-45B7-92CB-A91A4F34BFD9}" srcOrd="0" destOrd="0" presId="urn:microsoft.com/office/officeart/2005/8/layout/vList2"/>
    <dgm:cxn modelId="{CC749A5A-C4D5-4FC3-89B6-C0CCB34168AA}" type="presParOf" srcId="{535FDE3B-4946-46A3-A6FD-ECAF6E4455B4}" destId="{2344B3A0-9353-4083-B387-EA65F2CE40D3}" srcOrd="0" destOrd="0" presId="urn:microsoft.com/office/officeart/2005/8/layout/vList2"/>
    <dgm:cxn modelId="{D5E70456-7487-4246-A643-357201D8686D}" type="presParOf" srcId="{535FDE3B-4946-46A3-A6FD-ECAF6E4455B4}" destId="{2C8E6BAA-090C-4267-B966-33E652D67875}" srcOrd="1" destOrd="0" presId="urn:microsoft.com/office/officeart/2005/8/layout/vList2"/>
    <dgm:cxn modelId="{5233EE7E-5528-4795-BF2B-1DE01FAD95E6}" type="presParOf" srcId="{535FDE3B-4946-46A3-A6FD-ECAF6E4455B4}" destId="{5B40F0AB-B6F1-45B7-92CB-A91A4F34BFD9}" srcOrd="2" destOrd="0" presId="urn:microsoft.com/office/officeart/2005/8/layout/vList2"/>
    <dgm:cxn modelId="{9CB35EF6-91AF-41E9-9D8D-DBC6E7B6A285}" type="presParOf" srcId="{535FDE3B-4946-46A3-A6FD-ECAF6E4455B4}" destId="{DD700F4B-8AFA-4F10-8136-81FA38DA833E}" srcOrd="3" destOrd="0" presId="urn:microsoft.com/office/officeart/2005/8/layout/vList2"/>
    <dgm:cxn modelId="{D463779A-E8BB-43BE-8B56-2BDE333DFB4C}" type="presParOf" srcId="{535FDE3B-4946-46A3-A6FD-ECAF6E4455B4}" destId="{E56C8A03-4F25-46FC-9CBC-66235332A2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78A53-857B-47C9-8A7E-7428F6E907E7}">
      <dsp:nvSpPr>
        <dsp:cNvPr id="0" name=""/>
        <dsp:cNvSpPr/>
      </dsp:nvSpPr>
      <dsp:spPr>
        <a:xfrm>
          <a:off x="2193743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48B5-BE82-4C10-B8B3-D36EA16DF93F}">
      <dsp:nvSpPr>
        <dsp:cNvPr id="0" name=""/>
        <dsp:cNvSpPr/>
      </dsp:nvSpPr>
      <dsp:spPr>
        <a:xfrm>
          <a:off x="1005743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Etymology: Latin, “to give form to” or “to form an idea of”</a:t>
          </a:r>
        </a:p>
      </dsp:txBody>
      <dsp:txXfrm>
        <a:off x="1005743" y="3022743"/>
        <a:ext cx="4320000" cy="720000"/>
      </dsp:txXfrm>
    </dsp:sp>
    <dsp:sp modelId="{0596A563-37E6-4471-9D08-F1432553E6D8}">
      <dsp:nvSpPr>
        <dsp:cNvPr id="0" name=""/>
        <dsp:cNvSpPr/>
      </dsp:nvSpPr>
      <dsp:spPr>
        <a:xfrm>
          <a:off x="7269743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963F-091C-4730-83E9-EDF5DDF864E5}">
      <dsp:nvSpPr>
        <dsp:cNvPr id="0" name=""/>
        <dsp:cNvSpPr/>
      </dsp:nvSpPr>
      <dsp:spPr>
        <a:xfrm>
          <a:off x="6081743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Definition: The state of being of an object or system of interest</a:t>
          </a:r>
          <a:endParaRPr lang="en-US" sz="2500" kern="1200"/>
        </a:p>
      </dsp:txBody>
      <dsp:txXfrm>
        <a:off x="6081743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B8666-E47D-452F-89F6-C623D001F78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9A6AA-43B1-4191-8007-F32D6D650D2B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6940F-388D-45F1-9ADC-E2E77A86E56E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Data</a:t>
          </a:r>
          <a:r>
            <a:rPr lang="en-US" sz="2300" kern="1200"/>
            <a:t>: raw facts, representation of information, no context</a:t>
          </a:r>
        </a:p>
      </dsp:txBody>
      <dsp:txXfrm>
        <a:off x="1945450" y="719"/>
        <a:ext cx="4643240" cy="1684372"/>
      </dsp:txXfrm>
    </dsp:sp>
    <dsp:sp modelId="{F9A7380B-5938-4DD2-9F42-D7F6F72101B0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B7C6D-9A49-402E-BEAC-7CDA3AEF62F3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87D3A-4CB1-4A76-B1C6-B93DEF68FFD6}">
      <dsp:nvSpPr>
        <dsp:cNvPr id="0" name=""/>
        <dsp:cNvSpPr/>
      </dsp:nvSpPr>
      <dsp:spPr>
        <a:xfrm>
          <a:off x="1945450" y="2106185"/>
          <a:ext cx="296491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Encoding</a:t>
          </a:r>
          <a:r>
            <a:rPr lang="en-US" sz="2300" kern="1200"/>
            <a:t>: The translation of information into data </a:t>
          </a:r>
        </a:p>
      </dsp:txBody>
      <dsp:txXfrm>
        <a:off x="1945450" y="2106185"/>
        <a:ext cx="2964910" cy="1684372"/>
      </dsp:txXfrm>
    </dsp:sp>
    <dsp:sp modelId="{1E1030ED-BE21-4B64-9C58-ED622C72C14F}">
      <dsp:nvSpPr>
        <dsp:cNvPr id="0" name=""/>
        <dsp:cNvSpPr/>
      </dsp:nvSpPr>
      <dsp:spPr>
        <a:xfrm>
          <a:off x="4910361" y="2106185"/>
          <a:ext cx="1678329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(Decoding the other direction</a:t>
          </a:r>
        </a:p>
      </dsp:txBody>
      <dsp:txXfrm>
        <a:off x="4910361" y="2106185"/>
        <a:ext cx="1678329" cy="1684372"/>
      </dsp:txXfrm>
    </dsp:sp>
    <dsp:sp modelId="{3E1E2C83-3497-44BF-BB3B-1605D30007EA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0859-A990-4974-94EC-D60F9089A479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F0E7-44D3-4C9D-9488-C4F143492B7A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Data represents information</a:t>
          </a:r>
          <a:endParaRPr lang="en-US" sz="2300" kern="1200"/>
        </a:p>
      </dsp:txBody>
      <dsp:txXfrm>
        <a:off x="1945450" y="4211650"/>
        <a:ext cx="4643240" cy="168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9B058-7D9E-4797-ADB1-1FD7936C64B9}">
      <dsp:nvSpPr>
        <dsp:cNvPr id="0" name=""/>
        <dsp:cNvSpPr/>
      </dsp:nvSpPr>
      <dsp:spPr>
        <a:xfrm>
          <a:off x="0" y="3442148"/>
          <a:ext cx="6111297" cy="1129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Moral:  computers process </a:t>
          </a:r>
          <a:r>
            <a:rPr lang="en-US" sz="2100" b="1" kern="1200"/>
            <a:t>data</a:t>
          </a:r>
          <a:r>
            <a:rPr lang="en-US" sz="2100" kern="1200"/>
            <a:t>, not information – </a:t>
          </a:r>
          <a:r>
            <a:rPr lang="en-US" sz="2100" b="1" kern="1200"/>
            <a:t>it is our responsibility to interpret the data correctly.</a:t>
          </a:r>
          <a:endParaRPr lang="en-US" sz="2100" kern="1200"/>
        </a:p>
      </dsp:txBody>
      <dsp:txXfrm>
        <a:off x="0" y="3442148"/>
        <a:ext cx="6111297" cy="1129790"/>
      </dsp:txXfrm>
    </dsp:sp>
    <dsp:sp modelId="{0592CE03-DC4C-463A-B4E3-0FEAE3CD5542}">
      <dsp:nvSpPr>
        <dsp:cNvPr id="0" name=""/>
        <dsp:cNvSpPr/>
      </dsp:nvSpPr>
      <dsp:spPr>
        <a:xfrm rot="10800000">
          <a:off x="0" y="1721478"/>
          <a:ext cx="6111297" cy="1737617"/>
        </a:xfrm>
        <a:prstGeom prst="upArrowCallout">
          <a:avLst/>
        </a:prstGeom>
        <a:solidFill>
          <a:schemeClr val="accent2">
            <a:hueOff val="-572007"/>
            <a:satOff val="0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 a computer?</a:t>
          </a:r>
        </a:p>
      </dsp:txBody>
      <dsp:txXfrm rot="-10800000">
        <a:off x="0" y="1721478"/>
        <a:ext cx="6111297" cy="609903"/>
      </dsp:txXfrm>
    </dsp:sp>
    <dsp:sp modelId="{F40859D1-E9C7-415A-8D32-4951078E65CB}">
      <dsp:nvSpPr>
        <dsp:cNvPr id="0" name=""/>
        <dsp:cNvSpPr/>
      </dsp:nvSpPr>
      <dsp:spPr>
        <a:xfrm>
          <a:off x="2984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Encode information into data</a:t>
          </a:r>
        </a:p>
      </dsp:txBody>
      <dsp:txXfrm>
        <a:off x="2984" y="2331382"/>
        <a:ext cx="2035109" cy="519547"/>
      </dsp:txXfrm>
    </dsp:sp>
    <dsp:sp modelId="{9E69BCDA-90EF-43F7-83C0-9A25C4FB156B}">
      <dsp:nvSpPr>
        <dsp:cNvPr id="0" name=""/>
        <dsp:cNvSpPr/>
      </dsp:nvSpPr>
      <dsp:spPr>
        <a:xfrm>
          <a:off x="2038093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-469247"/>
            <a:satOff val="0"/>
            <a:lumOff val="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9247"/>
              <a:satOff val="0"/>
              <a:lumOff val="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Process the data</a:t>
          </a:r>
        </a:p>
      </dsp:txBody>
      <dsp:txXfrm>
        <a:off x="2038093" y="2331382"/>
        <a:ext cx="2035109" cy="519547"/>
      </dsp:txXfrm>
    </dsp:sp>
    <dsp:sp modelId="{71953ECD-54BE-4593-9D65-377FD155B785}">
      <dsp:nvSpPr>
        <dsp:cNvPr id="0" name=""/>
        <dsp:cNvSpPr/>
      </dsp:nvSpPr>
      <dsp:spPr>
        <a:xfrm>
          <a:off x="4073203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-938493"/>
            <a:satOff val="0"/>
            <a:lumOff val="1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8493"/>
              <a:satOff val="0"/>
              <a:lumOff val="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Translate data back into information</a:t>
          </a:r>
        </a:p>
      </dsp:txBody>
      <dsp:txXfrm>
        <a:off x="4073203" y="2331382"/>
        <a:ext cx="2035109" cy="519547"/>
      </dsp:txXfrm>
    </dsp:sp>
    <dsp:sp modelId="{33B18C87-3327-4419-9357-0CBC68CBFE5B}">
      <dsp:nvSpPr>
        <dsp:cNvPr id="0" name=""/>
        <dsp:cNvSpPr/>
      </dsp:nvSpPr>
      <dsp:spPr>
        <a:xfrm rot="10800000">
          <a:off x="0" y="808"/>
          <a:ext cx="6111297" cy="1737617"/>
        </a:xfrm>
        <a:prstGeom prst="upArrowCallou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 change of information in any manner detectable by an observer</a:t>
          </a:r>
          <a:endParaRPr lang="en-US" sz="2100" kern="1200"/>
        </a:p>
      </dsp:txBody>
      <dsp:txXfrm rot="10800000">
        <a:off x="0" y="808"/>
        <a:ext cx="6111297" cy="1129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4548-D1E0-427C-BC45-4B8F1810D3FB}">
      <dsp:nvSpPr>
        <dsp:cNvPr id="0" name=""/>
        <dsp:cNvSpPr/>
      </dsp:nvSpPr>
      <dsp:spPr>
        <a:xfrm>
          <a:off x="0" y="2759895"/>
          <a:ext cx="6111297" cy="1810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Encoding schemes translate integers, real numbers, letters, pictures, … into bits</a:t>
          </a:r>
          <a:endParaRPr lang="en-US" sz="2800" kern="1200"/>
        </a:p>
      </dsp:txBody>
      <dsp:txXfrm>
        <a:off x="0" y="2759895"/>
        <a:ext cx="6111297" cy="1810789"/>
      </dsp:txXfrm>
    </dsp:sp>
    <dsp:sp modelId="{054C97D9-F401-43AE-B0C3-C9DF1528ACA2}">
      <dsp:nvSpPr>
        <dsp:cNvPr id="0" name=""/>
        <dsp:cNvSpPr/>
      </dsp:nvSpPr>
      <dsp:spPr>
        <a:xfrm rot="10800000">
          <a:off x="0" y="2061"/>
          <a:ext cx="6111297" cy="2784994"/>
        </a:xfrm>
        <a:prstGeom prst="upArrowCallou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All data in a computer is either a 0 or 1</a:t>
          </a:r>
          <a:endParaRPr lang="en-US" sz="2800" kern="1200"/>
        </a:p>
      </dsp:txBody>
      <dsp:txXfrm rot="-10800000">
        <a:off x="0" y="2061"/>
        <a:ext cx="6111297" cy="977533"/>
      </dsp:txXfrm>
    </dsp:sp>
    <dsp:sp modelId="{EBE78A40-F686-4D51-A043-004254EC66DE}">
      <dsp:nvSpPr>
        <dsp:cNvPr id="0" name=""/>
        <dsp:cNvSpPr/>
      </dsp:nvSpPr>
      <dsp:spPr>
        <a:xfrm>
          <a:off x="0" y="979595"/>
          <a:ext cx="3055648" cy="8327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Called a bit (binary digit)</a:t>
          </a:r>
          <a:endParaRPr lang="en-US" sz="1800" kern="1200"/>
        </a:p>
      </dsp:txBody>
      <dsp:txXfrm>
        <a:off x="0" y="979595"/>
        <a:ext cx="3055648" cy="832713"/>
      </dsp:txXfrm>
    </dsp:sp>
    <dsp:sp modelId="{37F4A508-6259-412C-8600-3D33BF1F323B}">
      <dsp:nvSpPr>
        <dsp:cNvPr id="0" name=""/>
        <dsp:cNvSpPr/>
      </dsp:nvSpPr>
      <dsp:spPr>
        <a:xfrm>
          <a:off x="3055648" y="979595"/>
          <a:ext cx="3055648" cy="832713"/>
        </a:xfrm>
        <a:prstGeom prst="rect">
          <a:avLst/>
        </a:prstGeom>
        <a:solidFill>
          <a:schemeClr val="accent2">
            <a:tint val="40000"/>
            <a:alpha val="90000"/>
            <a:hueOff val="-938493"/>
            <a:satOff val="0"/>
            <a:lumOff val="1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8493"/>
              <a:satOff val="0"/>
              <a:lumOff val="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Electrically, this is a switch that is either open or closed</a:t>
          </a:r>
          <a:endParaRPr lang="en-US" sz="1800" kern="1200"/>
        </a:p>
      </dsp:txBody>
      <dsp:txXfrm>
        <a:off x="3055648" y="979595"/>
        <a:ext cx="3055648" cy="8327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EA59-4D52-458A-8080-9CC3A167AEEB}">
      <dsp:nvSpPr>
        <dsp:cNvPr id="0" name=""/>
        <dsp:cNvSpPr/>
      </dsp:nvSpPr>
      <dsp:spPr>
        <a:xfrm>
          <a:off x="7869413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85"/>
              </a:lnTo>
              <a:lnTo>
                <a:pt x="1352022" y="438485"/>
              </a:lnTo>
              <a:lnTo>
                <a:pt x="1352022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F81C0-6628-47D7-A856-E41D83F904C7}">
      <dsp:nvSpPr>
        <dsp:cNvPr id="0" name=""/>
        <dsp:cNvSpPr/>
      </dsp:nvSpPr>
      <dsp:spPr>
        <a:xfrm>
          <a:off x="6517390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1352022" y="0"/>
              </a:moveTo>
              <a:lnTo>
                <a:pt x="1352022" y="438485"/>
              </a:lnTo>
              <a:lnTo>
                <a:pt x="0" y="438485"/>
              </a:lnTo>
              <a:lnTo>
                <a:pt x="0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EFAC7-CF58-44D7-9AA0-B974D07B1F66}">
      <dsp:nvSpPr>
        <dsp:cNvPr id="0" name=""/>
        <dsp:cNvSpPr/>
      </dsp:nvSpPr>
      <dsp:spPr>
        <a:xfrm>
          <a:off x="2461322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85"/>
              </a:lnTo>
              <a:lnTo>
                <a:pt x="1352022" y="438485"/>
              </a:lnTo>
              <a:lnTo>
                <a:pt x="1352022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3BF81-73E1-4957-819A-FFC9B7E5FE9D}">
      <dsp:nvSpPr>
        <dsp:cNvPr id="0" name=""/>
        <dsp:cNvSpPr/>
      </dsp:nvSpPr>
      <dsp:spPr>
        <a:xfrm>
          <a:off x="1109299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1352022" y="0"/>
              </a:moveTo>
              <a:lnTo>
                <a:pt x="1352022" y="438485"/>
              </a:lnTo>
              <a:lnTo>
                <a:pt x="0" y="438485"/>
              </a:lnTo>
              <a:lnTo>
                <a:pt x="0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2390A-8BD5-4DA5-99A2-BC069F86D796}">
      <dsp:nvSpPr>
        <dsp:cNvPr id="0" name=""/>
        <dsp:cNvSpPr/>
      </dsp:nvSpPr>
      <dsp:spPr>
        <a:xfrm>
          <a:off x="1355121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DA6DAB-AA18-4FB5-8AD1-AD0612B046CE}">
      <dsp:nvSpPr>
        <dsp:cNvPr id="0" name=""/>
        <dsp:cNvSpPr/>
      </dsp:nvSpPr>
      <dsp:spPr>
        <a:xfrm>
          <a:off x="1600943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Has two possible values</a:t>
          </a:r>
          <a:endParaRPr lang="en-US" sz="2500" kern="1200"/>
        </a:p>
      </dsp:txBody>
      <dsp:txXfrm>
        <a:off x="1642090" y="519051"/>
        <a:ext cx="2130107" cy="1322580"/>
      </dsp:txXfrm>
    </dsp:sp>
    <dsp:sp modelId="{B96806F7-7047-4F0B-A27D-0ED20EA928C7}">
      <dsp:nvSpPr>
        <dsp:cNvPr id="0" name=""/>
        <dsp:cNvSpPr/>
      </dsp:nvSpPr>
      <dsp:spPr>
        <a:xfrm>
          <a:off x="3098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013EE-F898-4A73-9715-6C2ADA5E59F7}">
      <dsp:nvSpPr>
        <dsp:cNvPr id="0" name=""/>
        <dsp:cNvSpPr/>
      </dsp:nvSpPr>
      <dsp:spPr>
        <a:xfrm>
          <a:off x="248920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False</a:t>
          </a:r>
          <a:endParaRPr lang="en-US" sz="2500" kern="1200" dirty="0"/>
        </a:p>
      </dsp:txBody>
      <dsp:txXfrm>
        <a:off x="290067" y="2567366"/>
        <a:ext cx="2130107" cy="1322580"/>
      </dsp:txXfrm>
    </dsp:sp>
    <dsp:sp modelId="{28ACDD90-DF1B-43F1-BB39-D3DF80BF000B}">
      <dsp:nvSpPr>
        <dsp:cNvPr id="0" name=""/>
        <dsp:cNvSpPr/>
      </dsp:nvSpPr>
      <dsp:spPr>
        <a:xfrm>
          <a:off x="2707144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0F75AB-8A6A-44D4-97D6-8FADA3CA7238}">
      <dsp:nvSpPr>
        <dsp:cNvPr id="0" name=""/>
        <dsp:cNvSpPr/>
      </dsp:nvSpPr>
      <dsp:spPr>
        <a:xfrm>
          <a:off x="2952966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True</a:t>
          </a:r>
          <a:endParaRPr lang="en-US" sz="2500" kern="1200" dirty="0"/>
        </a:p>
      </dsp:txBody>
      <dsp:txXfrm>
        <a:off x="2994113" y="2567366"/>
        <a:ext cx="2130107" cy="1322580"/>
      </dsp:txXfrm>
    </dsp:sp>
    <dsp:sp modelId="{42264E97-6600-48AD-B546-E409D6D3F51A}">
      <dsp:nvSpPr>
        <dsp:cNvPr id="0" name=""/>
        <dsp:cNvSpPr/>
      </dsp:nvSpPr>
      <dsp:spPr>
        <a:xfrm>
          <a:off x="6763213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2EE75-AD20-488D-B4F8-48823D826444}">
      <dsp:nvSpPr>
        <dsp:cNvPr id="0" name=""/>
        <dsp:cNvSpPr/>
      </dsp:nvSpPr>
      <dsp:spPr>
        <a:xfrm>
          <a:off x="7009035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Easily encoded using a single bit</a:t>
          </a:r>
          <a:endParaRPr lang="en-US" sz="2500" kern="1200"/>
        </a:p>
      </dsp:txBody>
      <dsp:txXfrm>
        <a:off x="7050182" y="519051"/>
        <a:ext cx="2130107" cy="1322580"/>
      </dsp:txXfrm>
    </dsp:sp>
    <dsp:sp modelId="{FBDE5AC0-C7F4-4BA5-89F4-EB53C4CEB681}">
      <dsp:nvSpPr>
        <dsp:cNvPr id="0" name=""/>
        <dsp:cNvSpPr/>
      </dsp:nvSpPr>
      <dsp:spPr>
        <a:xfrm>
          <a:off x="5411190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0FE721-1D19-4E94-A67C-442834DF9656}">
      <dsp:nvSpPr>
        <dsp:cNvPr id="0" name=""/>
        <dsp:cNvSpPr/>
      </dsp:nvSpPr>
      <dsp:spPr>
        <a:xfrm>
          <a:off x="5657012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0: False</a:t>
          </a:r>
          <a:endParaRPr lang="en-US" sz="2500" kern="1200"/>
        </a:p>
      </dsp:txBody>
      <dsp:txXfrm>
        <a:off x="5698159" y="2567366"/>
        <a:ext cx="2130107" cy="1322580"/>
      </dsp:txXfrm>
    </dsp:sp>
    <dsp:sp modelId="{5B9D2759-FEDE-4F56-8863-B619792616EF}">
      <dsp:nvSpPr>
        <dsp:cNvPr id="0" name=""/>
        <dsp:cNvSpPr/>
      </dsp:nvSpPr>
      <dsp:spPr>
        <a:xfrm>
          <a:off x="8115235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0967CA-C027-45BD-833F-9962200386C3}">
      <dsp:nvSpPr>
        <dsp:cNvPr id="0" name=""/>
        <dsp:cNvSpPr/>
      </dsp:nvSpPr>
      <dsp:spPr>
        <a:xfrm>
          <a:off x="8361058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1: True</a:t>
          </a:r>
          <a:endParaRPr lang="en-US" sz="2500" kern="1200"/>
        </a:p>
      </dsp:txBody>
      <dsp:txXfrm>
        <a:off x="8402205" y="2567366"/>
        <a:ext cx="2130107" cy="1322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583A3-7922-413F-8E3A-C225C73993B1}">
      <dsp:nvSpPr>
        <dsp:cNvPr id="0" name=""/>
        <dsp:cNvSpPr/>
      </dsp:nvSpPr>
      <dsp:spPr>
        <a:xfrm>
          <a:off x="0" y="4452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C1531-46AE-461C-B61F-1D7F2E3A7E52}">
      <dsp:nvSpPr>
        <dsp:cNvPr id="0" name=""/>
        <dsp:cNvSpPr/>
      </dsp:nvSpPr>
      <dsp:spPr>
        <a:xfrm>
          <a:off x="0" y="4452"/>
          <a:ext cx="6492875" cy="135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do we represent the numbers 5, 24, or 367 using only ones and zeros? </a:t>
          </a:r>
        </a:p>
      </dsp:txBody>
      <dsp:txXfrm>
        <a:off x="0" y="4452"/>
        <a:ext cx="6492875" cy="1356121"/>
      </dsp:txXfrm>
    </dsp:sp>
    <dsp:sp modelId="{1BB1D6E6-0125-4A0D-91BF-0154C7942D14}">
      <dsp:nvSpPr>
        <dsp:cNvPr id="0" name=""/>
        <dsp:cNvSpPr/>
      </dsp:nvSpPr>
      <dsp:spPr>
        <a:xfrm>
          <a:off x="0" y="1360573"/>
          <a:ext cx="6492875" cy="0"/>
        </a:xfrm>
        <a:prstGeom prst="line">
          <a:avLst/>
        </a:prstGeom>
        <a:solidFill>
          <a:schemeClr val="accent5">
            <a:hueOff val="276454"/>
            <a:satOff val="560"/>
            <a:lumOff val="-8234"/>
            <a:alphaOff val="0"/>
          </a:schemeClr>
        </a:solidFill>
        <a:ln w="12700" cap="flat" cmpd="sng" algn="ctr">
          <a:solidFill>
            <a:schemeClr val="accent5">
              <a:hueOff val="276454"/>
              <a:satOff val="560"/>
              <a:lumOff val="-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69EF1-25C3-42CB-9223-707C3E65D24E}">
      <dsp:nvSpPr>
        <dsp:cNvPr id="0" name=""/>
        <dsp:cNvSpPr/>
      </dsp:nvSpPr>
      <dsp:spPr>
        <a:xfrm>
          <a:off x="0" y="1360573"/>
          <a:ext cx="6486534" cy="238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Simplest idea: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urier New" panose="02070309020205020404" pitchFamily="49" charset="0"/>
              <a:cs typeface="Courier New" panose="02070309020205020404" pitchFamily="49" charset="0"/>
            </a:rPr>
            <a:t>11111 = 5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urier New" panose="02070309020205020404" pitchFamily="49" charset="0"/>
              <a:cs typeface="Courier New" panose="02070309020205020404" pitchFamily="49" charset="0"/>
            </a:rPr>
            <a:t>11111 11111 11111 11111 1111 = 24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Not practical for large integers!</a:t>
          </a:r>
        </a:p>
      </dsp:txBody>
      <dsp:txXfrm>
        <a:off x="0" y="1360573"/>
        <a:ext cx="6486534" cy="2384252"/>
      </dsp:txXfrm>
    </dsp:sp>
    <dsp:sp modelId="{2E832D9D-E967-432D-84BF-27FBC82B5D89}">
      <dsp:nvSpPr>
        <dsp:cNvPr id="0" name=""/>
        <dsp:cNvSpPr/>
      </dsp:nvSpPr>
      <dsp:spPr>
        <a:xfrm>
          <a:off x="0" y="3744826"/>
          <a:ext cx="6492875" cy="0"/>
        </a:xfrm>
        <a:prstGeom prst="line">
          <a:avLst/>
        </a:prstGeom>
        <a:solidFill>
          <a:schemeClr val="accent5">
            <a:hueOff val="552907"/>
            <a:satOff val="1121"/>
            <a:lumOff val="-16468"/>
            <a:alphaOff val="0"/>
          </a:schemeClr>
        </a:solidFill>
        <a:ln w="12700" cap="flat" cmpd="sng" algn="ctr">
          <a:solidFill>
            <a:schemeClr val="accent5">
              <a:hueOff val="552907"/>
              <a:satOff val="1121"/>
              <a:lumOff val="-164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DCB3-CB29-4C83-9E8E-D676A337079B}">
      <dsp:nvSpPr>
        <dsp:cNvPr id="0" name=""/>
        <dsp:cNvSpPr/>
      </dsp:nvSpPr>
      <dsp:spPr>
        <a:xfrm>
          <a:off x="0" y="3744826"/>
          <a:ext cx="6492875" cy="135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Other ideas?</a:t>
          </a:r>
        </a:p>
      </dsp:txBody>
      <dsp:txXfrm>
        <a:off x="0" y="3744826"/>
        <a:ext cx="6492875" cy="1356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23306-445C-4756-8C4D-9263740968DE}">
      <dsp:nvSpPr>
        <dsp:cNvPr id="0" name=""/>
        <dsp:cNvSpPr/>
      </dsp:nvSpPr>
      <dsp:spPr>
        <a:xfrm>
          <a:off x="676475" y="36441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6AB19-5575-4CD9-89BF-7F170559BD74}">
      <dsp:nvSpPr>
        <dsp:cNvPr id="0" name=""/>
        <dsp:cNvSpPr/>
      </dsp:nvSpPr>
      <dsp:spPr>
        <a:xfrm>
          <a:off x="1100600" y="78854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D937-F029-4B8B-9273-6B9BA6889021}">
      <dsp:nvSpPr>
        <dsp:cNvPr id="0" name=""/>
        <dsp:cNvSpPr/>
      </dsp:nvSpPr>
      <dsp:spPr>
        <a:xfrm>
          <a:off x="40288" y="2974419"/>
          <a:ext cx="32625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/>
            <a:t>This is a positional system </a:t>
          </a:r>
          <a:r>
            <a:rPr lang="en-US" sz="1800" kern="1200"/>
            <a:t>– the position within the number impacts the factor by which the digit is multiplied. </a:t>
          </a:r>
        </a:p>
      </dsp:txBody>
      <dsp:txXfrm>
        <a:off x="40288" y="2974419"/>
        <a:ext cx="3262500" cy="1012500"/>
      </dsp:txXfrm>
    </dsp:sp>
    <dsp:sp modelId="{AE5E09F3-2952-4927-9BC0-E85A02340394}">
      <dsp:nvSpPr>
        <dsp:cNvPr id="0" name=""/>
        <dsp:cNvSpPr/>
      </dsp:nvSpPr>
      <dsp:spPr>
        <a:xfrm>
          <a:off x="4708681" y="36441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6AA76-B629-4248-8E53-19C1142800D6}">
      <dsp:nvSpPr>
        <dsp:cNvPr id="0" name=""/>
        <dsp:cNvSpPr/>
      </dsp:nvSpPr>
      <dsp:spPr>
        <a:xfrm>
          <a:off x="5132806" y="78854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73AF-4D01-41D9-AD03-FA5323F41F8A}">
      <dsp:nvSpPr>
        <dsp:cNvPr id="0" name=""/>
        <dsp:cNvSpPr/>
      </dsp:nvSpPr>
      <dsp:spPr>
        <a:xfrm>
          <a:off x="3873725" y="2974419"/>
          <a:ext cx="3660035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Choice of base 10 is (somewhat) arbitrary </a:t>
          </a:r>
          <a:r>
            <a:rPr lang="en-US" sz="1800" kern="1200" dirty="0"/>
            <a:t>– </a:t>
          </a:r>
          <a:r>
            <a:rPr lang="en-US" sz="1800" b="1" kern="1200" dirty="0">
              <a:solidFill>
                <a:srgbClr val="0070C0"/>
              </a:solidFill>
            </a:rPr>
            <a:t>can use any integer base &gt;= 1</a:t>
          </a:r>
          <a:endParaRPr lang="en-US" sz="1800" kern="1200" dirty="0">
            <a:solidFill>
              <a:srgbClr val="0070C0"/>
            </a:solidFill>
          </a:endParaRPr>
        </a:p>
      </dsp:txBody>
      <dsp:txXfrm>
        <a:off x="3873725" y="2974419"/>
        <a:ext cx="3660035" cy="1012500"/>
      </dsp:txXfrm>
    </dsp:sp>
    <dsp:sp modelId="{E41BF213-E874-4B45-A395-B4A7B7A48F50}">
      <dsp:nvSpPr>
        <dsp:cNvPr id="0" name=""/>
        <dsp:cNvSpPr/>
      </dsp:nvSpPr>
      <dsp:spPr>
        <a:xfrm>
          <a:off x="8740886" y="36441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1E71F-C6FB-4F8D-953D-0150D0FAB850}">
      <dsp:nvSpPr>
        <dsp:cNvPr id="0" name=""/>
        <dsp:cNvSpPr/>
      </dsp:nvSpPr>
      <dsp:spPr>
        <a:xfrm>
          <a:off x="9165011" y="78854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3D2A-027C-4389-B507-AF7D061051C7}">
      <dsp:nvSpPr>
        <dsp:cNvPr id="0" name=""/>
        <dsp:cNvSpPr/>
      </dsp:nvSpPr>
      <dsp:spPr>
        <a:xfrm>
          <a:off x="8104698" y="2974419"/>
          <a:ext cx="32625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Note:  </a:t>
          </a:r>
          <a:r>
            <a:rPr lang="en-US" sz="1800" b="1" kern="1200" dirty="0">
              <a:solidFill>
                <a:srgbClr val="FF0000"/>
              </a:solidFill>
            </a:rPr>
            <a:t>there is nothing special about base 10 </a:t>
          </a:r>
          <a:r>
            <a:rPr lang="en-US" sz="1800" kern="1200" dirty="0"/>
            <a:t>– it’s just what we are used to!</a:t>
          </a:r>
        </a:p>
      </dsp:txBody>
      <dsp:txXfrm>
        <a:off x="8104698" y="2974419"/>
        <a:ext cx="3262500" cy="101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B3A0-9353-4083-B387-EA65F2CE40D3}">
      <dsp:nvSpPr>
        <dsp:cNvPr id="0" name=""/>
        <dsp:cNvSpPr/>
      </dsp:nvSpPr>
      <dsp:spPr>
        <a:xfrm>
          <a:off x="0" y="516360"/>
          <a:ext cx="6492875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Binary (Base 2)</a:t>
          </a:r>
          <a:endParaRPr lang="en-US" sz="3600" kern="1200"/>
        </a:p>
      </dsp:txBody>
      <dsp:txXfrm>
        <a:off x="42151" y="558511"/>
        <a:ext cx="6408573" cy="779158"/>
      </dsp:txXfrm>
    </dsp:sp>
    <dsp:sp modelId="{2C8E6BAA-090C-4267-B966-33E652D67875}">
      <dsp:nvSpPr>
        <dsp:cNvPr id="0" name=""/>
        <dsp:cNvSpPr/>
      </dsp:nvSpPr>
      <dsp:spPr>
        <a:xfrm>
          <a:off x="0" y="1379820"/>
          <a:ext cx="6492875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2 distinct symbols (0,1)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Each digit is a factor of 2 larger than the digit to its right</a:t>
          </a:r>
          <a:endParaRPr lang="en-US" sz="2800" kern="1200"/>
        </a:p>
      </dsp:txBody>
      <dsp:txXfrm>
        <a:off x="0" y="1379820"/>
        <a:ext cx="6492875" cy="1378620"/>
      </dsp:txXfrm>
    </dsp:sp>
    <dsp:sp modelId="{5B40F0AB-B6F1-45B7-92CB-A91A4F34BFD9}">
      <dsp:nvSpPr>
        <dsp:cNvPr id="0" name=""/>
        <dsp:cNvSpPr/>
      </dsp:nvSpPr>
      <dsp:spPr>
        <a:xfrm>
          <a:off x="0" y="2758440"/>
          <a:ext cx="6492875" cy="863460"/>
        </a:xfrm>
        <a:prstGeom prst="roundRect">
          <a:avLst/>
        </a:prstGeom>
        <a:solidFill>
          <a:schemeClr val="accent5">
            <a:hueOff val="276454"/>
            <a:satOff val="560"/>
            <a:lumOff val="-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Base 10:  hundreds, tens, ones</a:t>
          </a:r>
        </a:p>
      </dsp:txBody>
      <dsp:txXfrm>
        <a:off x="42151" y="2800591"/>
        <a:ext cx="6408573" cy="779158"/>
      </dsp:txXfrm>
    </dsp:sp>
    <dsp:sp modelId="{E56C8A03-4F25-46FC-9CBC-66235332A289}">
      <dsp:nvSpPr>
        <dsp:cNvPr id="0" name=""/>
        <dsp:cNvSpPr/>
      </dsp:nvSpPr>
      <dsp:spPr>
        <a:xfrm>
          <a:off x="0" y="3725580"/>
          <a:ext cx="6492875" cy="863460"/>
        </a:xfrm>
        <a:prstGeom prst="roundRect">
          <a:avLst/>
        </a:prstGeom>
        <a:solidFill>
          <a:schemeClr val="accent5">
            <a:hueOff val="552907"/>
            <a:satOff val="1121"/>
            <a:lumOff val="-16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Base 2:  eights, fours, twos, ones</a:t>
          </a:r>
        </a:p>
      </dsp:txBody>
      <dsp:txXfrm>
        <a:off x="42151" y="3767731"/>
        <a:ext cx="6408573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1:51:0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1866 271 8770,'16'6'520,"0"-2"1,0 0 0,0 0-1,0-2 1,0 0-1,1-1 1,16-1 0,-21 0-540,0-1 0,0 0 1,-1-1-1,1-1 0,0 1 1,-1-2-1,1 0 0,-1 0 1,0-1-1,10-7 0,-18 10 79,0 1-1,0-1 1,0-1-1,-1 1 1,1 0-1,-1-1 0,0 1 1,0-1-1,4-5 1,-6 7-7,1 0 0,-1 0 0,0 0 0,1-1 0,-1 1 0,0 0 0,0 0 0,0 0 0,0 0 0,0-1 0,0 1 0,0 0 1,-1 0-1,1 0 0,0 0 0,-1 0 0,1-1 0,-1 1 0,1 0 0,-1 0 0,1 0 0,-1 0 0,0 0 0,1 1 0,-1-1 0,0 0 0,0 0 0,0 0 1,0 1-1,0-1 0,0 0 0,0 1 0,0-1 0,0 1 0,-1-1 0,-11-6 277,1 1 1,-2 1-1,1 0 1,0 0-1,-1 2 1,0 0-1,0 0 1,-20 0-1,-120 0 525,142 3-790,-14 1-33,-521 30-101,480-22 57,0 3 1,1 3-1,1 3 0,0 3 1,1 2-1,-64 35 0,46-14 1,3 5 0,-113 89 0,144-98-9,2 2 0,1 2-1,3 2 1,-66 93 0,91-112 16,2 0 0,0 1 0,2 0 0,2 2 0,0-1 0,2 1 0,1 0 0,2 1 0,1 0 0,1 0 0,1 0 0,2 1 0,2-1 0,0 0 0,2 1 0,2-1 0,0 0 1,2-1-1,2 0 0,0 0 0,2-1 0,2 0 0,0 0 0,2-2 0,1 0 0,1 0 0,1-2 0,33 36 0,-29-38 28,0-1 1,2-1-1,0-1 1,2-1-1,0-2 0,1 0 1,0-2-1,41 17 0,-29-18 78,0-1-1,1-2 0,1-2 0,0-1 0,70 3 0,-23-11 41,-1-4 0,0-4-1,0-3 1,-1-5 0,121-37-1,-87 18-120,-3-5-1,-2-5 1,-1-5-1,-3-5 0,-2-5 1,106-79-1,-181 115 27,-2-1 0,-1-2 0,-1-2 0,-1-1-1,-2 0 1,43-64 0,-61 79-23,0 0-1,-1 0 1,-1-1-1,0 0 1,-1-1-1,-1 1 1,-1-1-1,0 0 1,-1 0-1,-1 0 1,-1 0-1,0-1 1,-1 1-1,-1 0 1,0 0-1,-2-1 1,0 1-1,-8-27 1,-10-4-49,-1 0 0,-2 2 0,-3 0 0,-57-75 0,-2-3-35,-5-35 14,-29-43-19,113 193 40,1 0 1,-2 1-1,1-1 1,-1 1-1,0 1 1,-1 0-1,0 0 0,0 0 1,-17-8-1,19 12-61,-1 0 0,1 0 0,0 1 0,-1 0 0,0 0-1,1 1 1,-1 0 0,0 0 0,0 1 0,0 0 0,0 0 0,1 1-1,-1 0 1,-13 3 0,-49 24-1110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1:54:1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2:08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87 130 9026,'-21'-18'4380,"17"16"-4078,0 0-1,1-1 1,-1 0 0,1 0-1,0 0 1,-1 0 0,1 0-1,1 0 1,-1-1 0,0 0 0,1 1-1,0-1 1,0 0 0,0 0-1,0 0 1,1 0 0,0 0-1,-1-1 1,1 1 0,0-8 0,1 10-170,0 0 0,0 0 0,0 0 1,0 0-1,0 0 0,-1 1 1,1-1-1,-1 0 0,1 0 0,-1 0 1,0 1-1,1-1 0,-1 0 0,0 1 1,-1-3-1,-3 8 969,4 17-699,44 293 662,-2-30-901,-40-276-158,51 421 311,-49-416-255,-1-1-1,0 1 1,-1 0-1,0 0 1,-1 0-1,0 1 1,-1-1-1,-3 14 0,1-21 39,0-5 1371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2:08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110 472 7058,'-11'0'1405,"3"0"-520,0 0 0,0 0-1,0-1 1,-1 0 0,-12-3 0,19 3-670,-1 0-1,1 0 1,0 0 0,0 0-1,0-1 1,0 1 0,0-1 0,0 1-1,0-1 1,1 0 0,-1 0 0,1 1-1,-1-1 1,1-1 0,-1 1 0,1 0-1,0 0 1,0 0 0,0 0-1,0-1 1,1 1 0,-2-5 0,3 19 4128,7 20-4095,-1-18-186,1 0 0,0 0 0,1-1-1,1 0 1,0-1 0,1 0 0,0 0 0,1-1-1,0-1 1,1 0 0,0-1 0,0 0 0,23 11-1,7-2 5,1-1 1,0-3-1,58 12 0,-45-13 158,82 31 0,-138-43-225,19 5 364,-12-14 271,14-22-496,162-164 128,-25-15-121,14-17-11,-170 222-123,6-7-35,0 0 1,1 1-1,0 0 1,1 0-1,-1 1 0,2 1 1,0 0-1,14-8 1,8 4 1231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2023-01-26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7423CF8-5F56-47EB-8391-C8E8A5F27E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77A5DE1-EBBE-4C95-9DB3-012629C43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8DA5016-16BB-4B58-9773-7D8EFFD0D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30F03-CC49-4237-957D-277E1BC4926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5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33A356D-BACB-4B92-9509-AB3BE43331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88A54EE-4B00-4F0A-993C-3EB4CA6F6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ABF696A-402F-4D03-9DA5-94FE10C3C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AC5A6-2E28-45D4-B50E-C5453518C9D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9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9AC2659-2979-42DD-AD77-549BDF9957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ECC35D6-A796-48A0-BF22-0CF77AADF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4758610F-6743-4F24-91C0-3040EF417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623F7-4627-42CE-BCDD-1EF91AA14FD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1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3F83393-2E15-4809-9A46-C7F11130B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894FB95-C7C6-4556-8BDC-6B9679413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C167DF6-B79D-4D98-94B8-020DFC14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068D-0D47-43FC-BA08-9C1629A6729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1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3F83393-2E15-4809-9A46-C7F11130B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894FB95-C7C6-4556-8BDC-6B9679413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C167DF6-B79D-4D98-94B8-020DFC14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068D-0D47-43FC-BA08-9C1629A6729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7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2B0C73E-D25F-4713-8D6F-8E56593F7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F0813CB-28F4-4B82-80BB-F178168F1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04652A0-0096-4D76-B0AC-F00831C4F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3F8D8-7F2E-4514-9E4E-0271996EC3A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93586A3-06A2-4DEB-BC1A-326CBF69D7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0CABAE9-709A-4454-BB9B-0F90450E0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E899191F-75E0-42CC-9DD0-88A586B24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358A0-2048-47D6-8E20-FBB86B9CD5B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8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B36A47D-2AFF-4B68-942B-4BABE01A5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1EB7A59-6CA0-48E9-83A2-1332D8082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7469181-A701-402A-AA63-AA3C79059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CCCD8-0179-4D33-ACDE-23E0A690543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B641DFE-593C-4957-A875-B32F3C734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17B6169-D6CD-4C8B-828B-E473DA67D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AB3E612-B9CC-4D2D-BA2A-8D43E60A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5C53B-8C3E-4C01-AA4E-0AFDB6D7624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627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B641DFE-593C-4957-A875-B32F3C734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17B6169-D6CD-4C8B-828B-E473DA67D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AB3E612-B9CC-4D2D-BA2A-8D43E60A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5C53B-8C3E-4C01-AA4E-0AFDB6D7624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77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6F304812-9837-4D70-9170-1D41351116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F2F2B8B3-9F01-4D70-9895-D1E7FED33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23B1872C-93A2-4453-AD28-2D9ABDE4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6E253-BEDE-4EA0-B5AD-6D122769A97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5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7F147BB-6DD8-46CF-823D-2FF504FA3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6B1F83D-7A76-4074-BD1E-239919C13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2A03345-F501-436A-A915-C0597654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A7BB4-01BD-4DC6-BA0E-FA1EFC0D52A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67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49EFB262-04C5-4C62-AA2C-DCEC47674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5BE8C9EB-669D-436C-B8AB-BB3C3501B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41F04C70-E609-4D15-A30C-3AA84B211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F056F-5F4C-4DA3-B18E-EC5DD1DCE59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8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F542312-E4DD-4899-825D-664C798B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356E1134-3B35-4242-A21C-35599FE40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879F89A-730E-4E2B-BB9F-70EF7CC8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CB90-70B6-4F42-843E-3FBCB48CF3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57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F542312-E4DD-4899-825D-664C798B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356E1134-3B35-4242-A21C-35599FE40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879F89A-730E-4E2B-BB9F-70EF7CC8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CB90-70B6-4F42-843E-3FBCB48CF3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F542312-E4DD-4899-825D-664C798B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356E1134-3B35-4242-A21C-35599FE40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879F89A-730E-4E2B-BB9F-70EF7CC8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CB90-70B6-4F42-843E-3FBCB48CF3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7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F542312-E4DD-4899-825D-664C798B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356E1134-3B35-4242-A21C-35599FE40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879F89A-730E-4E2B-BB9F-70EF7CC8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CB90-70B6-4F42-843E-3FBCB48CF3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89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5570375A-8870-4748-8989-9B793A611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24F9F-BDD3-472C-AA2A-21873DF4F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2F779D2-1473-4484-99CE-855415258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10E35-2865-4F73-B08B-8F89A59A6F2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340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C79ADA6D-924B-46C2-80A7-B2F73C9FA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834A4D32-A726-4E0B-A327-67BC3D95E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85008153-4B9F-4137-B9E3-140E8585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3D4FF-4708-4882-BDD6-B2C100A91F8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48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C79ADA6D-924B-46C2-80A7-B2F73C9FA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834A4D32-A726-4E0B-A327-67BC3D95E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85008153-4B9F-4137-B9E3-140E8585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3D4FF-4708-4882-BDD6-B2C100A91F8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27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B72E4-643C-4FDF-B806-072BBBB1502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63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B72E4-643C-4FDF-B806-072BBBB1502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1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C27F0C7-E000-4D63-9255-7CBCF8361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4CDF9FA-8D52-4D6B-B92D-2BBD9072D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7D148E-53BD-4944-9203-6A29D73A4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DFCF0-22D9-4F61-87CF-0E22CF0AEEE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976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B72E4-643C-4FDF-B806-072BBBB1502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02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B175D1E2-AA96-49DB-A092-7B8C1D1B6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BBEB467D-BCA6-4D42-ACF8-748267E17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75B398B5-FBB5-444E-B749-0D430785C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958F8-5F38-4B22-8F74-FB10FA59183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150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23E6CC16-2404-4161-8BC4-6BDFBF5A8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5B9D-4631-456E-9DC1-C29C3E53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555148A5-805A-4CAE-B1B9-2F2DEAD9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09387-A5BE-4697-82D6-A82A07A0993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15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23E6CC16-2404-4161-8BC4-6BDFBF5A8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5B9D-4631-456E-9DC1-C29C3E53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555148A5-805A-4CAE-B1B9-2F2DEAD9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09387-A5BE-4697-82D6-A82A07A0993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368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23E6CC16-2404-4161-8BC4-6BDFBF5A8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5B9D-4631-456E-9DC1-C29C3E53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555148A5-805A-4CAE-B1B9-2F2DEAD9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09387-A5BE-4697-82D6-A82A07A0993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93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CF4B0B71-928D-4A9E-9993-052E473D4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F851C9C5-655A-42CA-9AA5-67DB99823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EF40964A-AE17-4BF7-9471-0C8A7DBA7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FE53D-12E6-40EC-AD64-9A56D205018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07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A3A7BFF8-30B9-45AB-ADCE-5E574E659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B7226234-B4BE-47C4-B109-967037C99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AC8EAD33-5F34-4A6E-8083-91098C738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C3376-1BC5-402D-AC54-2690EF1F840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9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D9CB2E99-9F70-421B-993D-3A16703DC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D1CAE59-98D1-4FEC-9802-B91B45462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DCC8F88-E84C-4FD9-82FC-51D83873F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079EB-1DB4-4D3C-AE55-58BFD7C7B5E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97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D9CB2E99-9F70-421B-993D-3A16703DC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D1CAE59-98D1-4FEC-9802-B91B45462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DCC8F88-E84C-4FD9-82FC-51D83873F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079EB-1DB4-4D3C-AE55-58BFD7C7B5E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25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5DC72018-8E37-4977-8BDE-741ECA63B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5E3E914E-5A6D-4D9B-87B2-9784B50F5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B511C3DD-E6E9-432E-8B1F-CB46C178F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C5B80-8AAA-4098-9B92-A872C1368FE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932C9A6-097B-495E-9B4A-465377B6D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36AF4ED-E91A-4E93-B838-AEA182341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A812312-47DF-42A8-86FA-3A4421E6E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C8F33-AE26-4FD5-8A70-95AABFCDB0E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14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6C4F2740-2037-4B19-9DE1-D85E33B157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2FB8FE07-8801-46F6-94D7-F1F229F37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51B6071C-5A2C-490C-8C86-61DDE5DA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C652-6B7A-4A3E-93ED-44567B865C8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53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27780A1F-BB67-4D91-8056-14A8CC75A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7ECC0987-2C90-49C5-92E5-94C4D9283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995107B7-02D0-4768-8BCB-B7678B7B7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EEF3B-FD6D-477F-BF8B-76C03277B65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216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5CFA58FD-6DD9-4BF8-A628-0AA26B69C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FFF1DCC0-4B4A-4D62-9638-38342589A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7BDB2FF8-B211-4ABE-B9E9-362B223E2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AFDD-04A5-47B4-A42E-443B08F0EC5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459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F58A11BC-09D4-4A22-B6E1-79BB44D02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B0E7F70B-24A9-4ABC-9FFC-13A570A39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4FA24812-9E5B-4ECC-A954-852D0E196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743D-22FE-4C4C-B0A3-835089D2626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94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5CFA58FD-6DD9-4BF8-A628-0AA26B69C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FFF1DCC0-4B4A-4D62-9638-38342589A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7BDB2FF8-B211-4ABE-B9E9-362B223E2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AFDD-04A5-47B4-A42E-443B08F0EC5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6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C19A968-6463-412E-A946-0094A7E1E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3A53CB6-3A2F-4402-AF4C-776BEB04E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739E736-BD47-4BD0-97A8-FAC952C94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00743-E03E-43F3-AFA5-32B2AFAF8FE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8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7AA11A0-2368-496B-9B21-2D5A4F8AA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975CC6F-DC32-454C-818F-5937A93CDC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5489FE7-AA13-4A70-8808-83B2B2EE7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503B1-F6D5-4820-ACE2-4BB0E3ED637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5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D44D867-C2B7-441C-BF9D-EEFF3179A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B633524-E39D-4F16-851D-91CDFF28E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E0B4460-3DA9-4573-B35C-F931C14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36E4-474B-4BE9-BD7B-3D750CE9969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0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D44D867-C2B7-441C-BF9D-EEFF3179A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B633524-E39D-4F16-851D-91CDFF28E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E0B4460-3DA9-4573-B35C-F931C14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36E4-474B-4BE9-BD7B-3D750CE9969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4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696418B-C68F-4A72-BA80-8EA0C3126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D33151B-1DC8-4078-B37F-0DCABE5B9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CA70BA9-8720-4FA3-A673-8C53013DC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810D-D173-4DFD-B63F-8388A4A5FC3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1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9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4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2744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81486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9026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52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74718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319500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204599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14728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0093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7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9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0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118" Type="http://schemas.openxmlformats.org/officeDocument/2006/relationships/image" Target="../media/image2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7.png"/><Relationship Id="rId5" Type="http://schemas.openxmlformats.org/officeDocument/2006/relationships/customXml" Target="../ink/ink4.xml"/><Relationship Id="rId4" Type="http://schemas.openxmlformats.org/officeDocument/2006/relationships/image" Target="../media/image30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Usuario:Swazmo/27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tackoverflow.com/questions/43230082/why-adding-the-two-bytes-of-utf-8-encoding-doesnt-give-the-code-point-of-the-ch" TargetMode="Externa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Usuario:Swazmo/27" TargetMode="Externa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-1985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and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/>
              <a:t>Number Systems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3B5E26B-90EF-4390-B9AD-832A3F696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80597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52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39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CC3F1B-645A-48B0-B428-9123817C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Number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F057EC-8AAF-4C34-ACBA-D87B4F1C6B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89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9A5C95-283B-4C0C-80AF-CC9F0CEBDAFA}"/>
              </a:ext>
            </a:extLst>
          </p:cNvPr>
          <p:cNvSpPr txBox="1">
            <a:spLocks/>
          </p:cNvSpPr>
          <p:nvPr/>
        </p:nvSpPr>
        <p:spPr bwMode="auto">
          <a:xfrm>
            <a:off x="4667250" y="3003550"/>
            <a:ext cx="6645275" cy="27368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see how when we have a single 1 in a column (ones, two, fours, eights) that it’s equivalent to that number in decimal (base 10)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78EC8-4959-4028-A01A-FFABD6C3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Counting in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82B4-3783-4222-966A-69D81A5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8" y="3003549"/>
            <a:ext cx="3437995" cy="3795183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  == 0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1   == 1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10   == 2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11   == 3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100   == 4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101   == 5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110   == 6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111   == 7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1000   == 8</a:t>
            </a:r>
          </a:p>
        </p:txBody>
      </p:sp>
    </p:spTree>
    <p:extLst>
      <p:ext uri="{BB962C8B-B14F-4D97-AF65-F5344CB8AC3E}">
        <p14:creationId xmlns:p14="http://schemas.microsoft.com/office/powerpoint/2010/main" val="398537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F512-DA40-494A-85ED-5B5CC8D2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1AD2-A423-40D5-8A0A-42B25452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00226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Consider the base 2 number 1001101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ones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eights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sixteens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thirty-twos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sixty-fours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2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F512-DA40-494A-85ED-5B5CC8D2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1AD2-A423-40D5-8A0A-42B25452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00226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Consider the base 2 number 1001101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ones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eights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sixteens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thirty-twos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sixty-fours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i="1" dirty="0"/>
              <a:t>1 x 2</a:t>
            </a:r>
            <a:r>
              <a:rPr lang="en-US" altLang="en-US" i="1" baseline="30000" dirty="0"/>
              <a:t>0 </a:t>
            </a:r>
            <a:r>
              <a:rPr lang="en-US" altLang="en-US" i="1" dirty="0"/>
              <a:t>+ 1 x 2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+ 1 x 2</a:t>
            </a:r>
            <a:r>
              <a:rPr lang="en-US" altLang="en-US" i="1" baseline="30000" dirty="0"/>
              <a:t>3</a:t>
            </a:r>
            <a:r>
              <a:rPr lang="en-US" altLang="en-US" i="1" dirty="0"/>
              <a:t>  + 1 x  2</a:t>
            </a:r>
            <a:r>
              <a:rPr lang="en-US" altLang="en-US" i="1" baseline="30000" dirty="0"/>
              <a:t>6</a:t>
            </a:r>
            <a:r>
              <a:rPr lang="en-US" altLang="en-US" i="1" dirty="0"/>
              <a:t> = 1 + 4 + 8 + 64 = </a:t>
            </a:r>
            <a:r>
              <a:rPr lang="en-US" altLang="en-US" b="1" i="1" dirty="0"/>
              <a:t>77</a:t>
            </a:r>
            <a:r>
              <a:rPr lang="en-US" altLang="en-US" b="1" i="1" baseline="-25000" dirty="0"/>
              <a:t>10</a:t>
            </a:r>
            <a:r>
              <a:rPr lang="en-US" altLang="en-US" i="1" dirty="0"/>
              <a:t>  </a:t>
            </a:r>
            <a:r>
              <a:rPr lang="en-US" altLang="en-US" dirty="0"/>
              <a:t>(base specified as a subscript)</a:t>
            </a:r>
          </a:p>
          <a:p>
            <a:pPr>
              <a:defRPr/>
            </a:pPr>
            <a:endParaRPr lang="en-US" altLang="en-US" baseline="-25000" dirty="0"/>
          </a:p>
          <a:p>
            <a:pPr lvl="1"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CC7996-5D49-DD10-4F00-5F9FA92456FC}"/>
                  </a:ext>
                </a:extLst>
              </p14:cNvPr>
              <p14:cNvContentPartPr/>
              <p14:nvPr/>
            </p14:nvContentPartPr>
            <p14:xfrm>
              <a:off x="6445826" y="4748207"/>
              <a:ext cx="948240" cy="72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CC7996-5D49-DD10-4F00-5F9FA9245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6826" y="4739567"/>
                <a:ext cx="96588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12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 &lt;-&gt; Decimal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6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555D-B432-402C-8E0C-99789BD7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C570-010E-4E81-A2A0-9980BF1E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1111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100010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A76230D-B03E-9FBB-AB3A-E1CB8D63D423}"/>
                  </a:ext>
                </a:extLst>
              </p14:cNvPr>
              <p14:cNvContentPartPr/>
              <p14:nvPr/>
            </p14:nvContentPartPr>
            <p14:xfrm>
              <a:off x="1850786" y="3265367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A76230D-B03E-9FBB-AB3A-E1CB8D63D42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41786" y="325672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15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555D-B432-402C-8E0C-99789BD7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C570-010E-4E81-A2A0-9980BF1E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1111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1 x 2</a:t>
            </a:r>
            <a:r>
              <a:rPr lang="en-US" altLang="en-US" b="1" baseline="30000" dirty="0"/>
              <a:t>0 </a:t>
            </a:r>
            <a:r>
              <a:rPr lang="en-US" altLang="en-US" b="1" dirty="0"/>
              <a:t>+ 1 x 2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2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+ 1 x  2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= 1 + 2 + 4 + 8 = 15</a:t>
            </a:r>
            <a:r>
              <a:rPr lang="en-US" altLang="en-US" b="1" baseline="-25000" dirty="0"/>
              <a:t>10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100010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1</a:t>
            </a:r>
            <a:r>
              <a:rPr lang="en-US" altLang="en-US" dirty="0"/>
              <a:t> </a:t>
            </a:r>
            <a:r>
              <a:rPr lang="en-US" altLang="en-US" b="1" dirty="0"/>
              <a:t>x 2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 2</a:t>
            </a:r>
            <a:r>
              <a:rPr lang="en-US" altLang="en-US" b="1" baseline="30000" dirty="0"/>
              <a:t>5</a:t>
            </a:r>
            <a:r>
              <a:rPr lang="en-US" altLang="en-US" b="1" dirty="0"/>
              <a:t> = 2 + 32 = 34</a:t>
            </a:r>
            <a:r>
              <a:rPr lang="en-US" altLang="en-US" b="1" baseline="-25000" dirty="0"/>
              <a:t>10</a:t>
            </a:r>
            <a:r>
              <a:rPr lang="en-US" altLang="en-US" b="1" dirty="0"/>
              <a:t> 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0</a:t>
            </a:r>
            <a:r>
              <a:rPr lang="en-US" altLang="en-US" b="1" baseline="-25000" dirty="0"/>
              <a:t>10</a:t>
            </a:r>
            <a:endParaRPr lang="en-US" altLang="en-US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7FB-2DD0-4919-B06D-305F3EFF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Division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F083-E2C0-4766-A41B-7E262D29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Allows us to convert from Decimal to Binary</a:t>
            </a:r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Q represent the number to convert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 marL="914400" lvl="2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Divide Q by 2, recording the Quotient, Q, and the remainder, R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 Q is 0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 the remainders from bottom to top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altLang="en-US" dirty="0"/>
              <a:t>Divide by the base to which we want to convert (algorithm works for conversion from decimal to </a:t>
            </a:r>
            <a:r>
              <a:rPr lang="en-US" altLang="en-US" b="1" dirty="0"/>
              <a:t>any</a:t>
            </a:r>
            <a:r>
              <a:rPr lang="en-US" altLang="en-US" dirty="0"/>
              <a:t> base)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576898-1D6E-4B01-8FB2-29740037C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/>
              <a:t>What is Information?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0B098636-4DC1-444A-9DF7-357ADE9183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69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6FAD-3D54-45D2-AC54-30F56F54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198-EBA2-4C5F-A4A6-294D2397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191</a:t>
            </a:r>
            <a:r>
              <a:rPr lang="en-US" baseline="-25000" dirty="0"/>
              <a:t>10</a:t>
            </a:r>
            <a:r>
              <a:rPr lang="en-US" dirty="0"/>
              <a:t> to Binary: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191 / 2 = 95,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95 / 2 = 47,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 / 2 = 23,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 / 2 = 11,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/ 2 = 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/ 2 = 2,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/ 2 = 1, remainder 0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/ 2 = 0, remainder 1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8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6FAD-3D54-45D2-AC54-30F56F54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198-EBA2-4C5F-A4A6-294D2397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Convert 191</a:t>
            </a:r>
            <a:r>
              <a:rPr lang="en-US" baseline="-25000" dirty="0"/>
              <a:t>10</a:t>
            </a:r>
            <a:r>
              <a:rPr lang="en-US" dirty="0"/>
              <a:t> to Binary: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191 / 2 = 95,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95 / 2 = 47,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 / 2 = 23,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 / 2 = 11,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/ 2 = 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/ 2 = 2,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/ 2 = 1, remainder 0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/ 2 = 0, remainder 1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Reading from bottom to top:  1011 1111</a:t>
            </a:r>
            <a:r>
              <a:rPr lang="en-US" altLang="en-US" baseline="-25000" dirty="0"/>
              <a:t>2</a:t>
            </a:r>
          </a:p>
          <a:p>
            <a:pPr>
              <a:defRPr/>
            </a:pPr>
            <a:endParaRPr lang="en-US" altLang="en-US" baseline="-25000" dirty="0"/>
          </a:p>
          <a:p>
            <a:pPr>
              <a:defRPr/>
            </a:pPr>
            <a:r>
              <a:rPr lang="en-US" altLang="en-US" b="1" i="1" dirty="0"/>
              <a:t>Check: </a:t>
            </a:r>
            <a:r>
              <a:rPr lang="en-US" altLang="en-US" i="1" dirty="0"/>
              <a:t>1 + 2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3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4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5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7</a:t>
            </a:r>
            <a:r>
              <a:rPr lang="en-US" altLang="en-US" i="1" dirty="0"/>
              <a:t> = 1 + 2 + 4 + 8 + 16 + 32 + 128 = 191</a:t>
            </a:r>
            <a:r>
              <a:rPr lang="en-US" altLang="en-US" i="1" baseline="-25000" dirty="0"/>
              <a:t>10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Integer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14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78B-F9EB-40D6-A020-542B89A1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Integer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9D88E-EE7F-48EA-9751-A4A3BDB0A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Base 10 integers can be represented using sequences of bits</a:t>
                </a:r>
              </a:p>
              <a:p>
                <a:pPr lvl="1">
                  <a:defRPr/>
                </a:pPr>
                <a:r>
                  <a:rPr lang="en-US" dirty="0"/>
                  <a:t>Common sizes: </a:t>
                </a:r>
              </a:p>
              <a:p>
                <a:pPr lvl="2">
                  <a:defRPr/>
                </a:pPr>
                <a:r>
                  <a:rPr lang="en-US" dirty="0"/>
                  <a:t>8 bits (referred to as a </a:t>
                </a:r>
                <a:r>
                  <a:rPr lang="en-US" b="1" dirty="0"/>
                  <a:t>byte</a:t>
                </a:r>
                <a:r>
                  <a:rPr lang="en-US" dirty="0"/>
                  <a:t>)</a:t>
                </a:r>
              </a:p>
              <a:p>
                <a:pPr lvl="2">
                  <a:defRPr/>
                </a:pPr>
                <a:r>
                  <a:rPr lang="en-US" dirty="0"/>
                  <a:t>32 bits (referred to as a </a:t>
                </a:r>
                <a:r>
                  <a:rPr lang="en-US" b="1" dirty="0"/>
                  <a:t>word</a:t>
                </a:r>
                <a:r>
                  <a:rPr lang="en-US" dirty="0"/>
                  <a:t>)</a:t>
                </a:r>
              </a:p>
              <a:p>
                <a:pPr lvl="2">
                  <a:defRPr/>
                </a:pPr>
                <a:r>
                  <a:rPr lang="en-US" dirty="0"/>
                  <a:t>64 bits (referred to as a </a:t>
                </a:r>
                <a:r>
                  <a:rPr lang="en-US" b="1" dirty="0"/>
                  <a:t>double word </a:t>
                </a:r>
                <a:r>
                  <a:rPr lang="en-US" dirty="0"/>
                  <a:t>/ </a:t>
                </a:r>
                <a:r>
                  <a:rPr lang="en-US" b="1" dirty="0"/>
                  <a:t>long</a:t>
                </a:r>
                <a:r>
                  <a:rPr lang="en-US" dirty="0"/>
                  <a:t>)</a:t>
                </a:r>
              </a:p>
              <a:p>
                <a:pPr lvl="2">
                  <a:defRPr/>
                </a:pPr>
                <a:r>
                  <a:rPr lang="en-US" dirty="0"/>
                  <a:t>16 bits (referred to as a </a:t>
                </a:r>
                <a:r>
                  <a:rPr lang="en-US" b="1" dirty="0"/>
                  <a:t>half word</a:t>
                </a:r>
                <a:r>
                  <a:rPr lang="en-US" dirty="0"/>
                  <a:t> / </a:t>
                </a:r>
                <a:r>
                  <a:rPr lang="en-US" b="1" dirty="0"/>
                  <a:t>short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N bits of data, each bit stores 2 things</a:t>
                </a:r>
              </a:p>
              <a:p>
                <a:pPr lvl="1">
                  <a:defRPr/>
                </a:pPr>
                <a:r>
                  <a:rPr lang="en-US" dirty="0"/>
                  <a:t>2 * 2 * 2 * … * 2    (N times)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different things can be represented by N bits (generally numbers 0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9D88E-EE7F-48EA-9751-A4A3BDB0A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25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78B-F9EB-40D6-A020-542B89A1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Integer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D88E-EE7F-48EA-9751-A4A3BDB0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 10 integers can be represented using sequences of bits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altLang="en-US" b="1" dirty="0"/>
              <a:t>Byte</a:t>
            </a:r>
            <a:r>
              <a:rPr lang="en-US" altLang="en-US" dirty="0"/>
              <a:t> [8 bits]:  0000 0000 – 1111 1111 (0 to 2</a:t>
            </a:r>
            <a:r>
              <a:rPr lang="en-US" altLang="en-US" baseline="30000" dirty="0"/>
              <a:t>8</a:t>
            </a:r>
            <a:r>
              <a:rPr lang="en-US" altLang="en-US" dirty="0"/>
              <a:t> – 1)</a:t>
            </a:r>
          </a:p>
          <a:p>
            <a:pPr>
              <a:defRPr/>
            </a:pPr>
            <a:r>
              <a:rPr lang="en-US" altLang="en-US" b="1" dirty="0"/>
              <a:t>Word</a:t>
            </a:r>
            <a:r>
              <a:rPr lang="en-US" altLang="en-US" dirty="0"/>
              <a:t> [32 bits]:  0 to 2</a:t>
            </a:r>
            <a:r>
              <a:rPr lang="en-US" altLang="en-US" baseline="30000" dirty="0"/>
              <a:t>32</a:t>
            </a:r>
            <a:r>
              <a:rPr lang="en-US" altLang="en-US" dirty="0"/>
              <a:t> – 1</a:t>
            </a:r>
          </a:p>
          <a:p>
            <a:pPr>
              <a:defRPr/>
            </a:pPr>
            <a:r>
              <a:rPr lang="en-US" altLang="en-US" b="1" dirty="0"/>
              <a:t>Double word </a:t>
            </a:r>
            <a:r>
              <a:rPr lang="en-US" altLang="en-US" dirty="0"/>
              <a:t>(</a:t>
            </a:r>
            <a:r>
              <a:rPr lang="en-US" altLang="en-US" b="1" dirty="0"/>
              <a:t>long</a:t>
            </a:r>
            <a:r>
              <a:rPr lang="en-US" altLang="en-US" dirty="0"/>
              <a:t>) [64 bits]:  0 to 2</a:t>
            </a:r>
            <a:r>
              <a:rPr lang="en-US" altLang="en-US" baseline="30000" dirty="0"/>
              <a:t>64</a:t>
            </a:r>
            <a:r>
              <a:rPr lang="en-US" altLang="en-US" dirty="0"/>
              <a:t> – 1</a:t>
            </a:r>
          </a:p>
          <a:p>
            <a:pPr>
              <a:defRPr/>
            </a:pPr>
            <a:r>
              <a:rPr lang="en-US" altLang="en-US" b="1" dirty="0"/>
              <a:t>Half word </a:t>
            </a:r>
            <a:r>
              <a:rPr lang="en-US" altLang="en-US" dirty="0"/>
              <a:t>(</a:t>
            </a:r>
            <a:r>
              <a:rPr lang="en-US" altLang="en-US" b="1" dirty="0"/>
              <a:t>short</a:t>
            </a:r>
            <a:r>
              <a:rPr lang="en-US" altLang="en-US" dirty="0"/>
              <a:t>) [16 bits]; 0 to 2</a:t>
            </a:r>
            <a:r>
              <a:rPr lang="en-US" altLang="en-US" baseline="30000" dirty="0"/>
              <a:t>16</a:t>
            </a:r>
            <a:r>
              <a:rPr lang="en-US" altLang="en-US" dirty="0"/>
              <a:t> - 1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23629E-8EDB-917B-608F-7B3E525AF2AF}"/>
              </a:ext>
            </a:extLst>
          </p:cNvPr>
          <p:cNvGrpSpPr/>
          <p:nvPr/>
        </p:nvGrpSpPr>
        <p:grpSpPr>
          <a:xfrm>
            <a:off x="6216866" y="2061167"/>
            <a:ext cx="477000" cy="431640"/>
            <a:chOff x="6216866" y="2061167"/>
            <a:chExt cx="47700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3169CA-C741-B793-CBEC-F1FFC6BDB06B}"/>
                    </a:ext>
                  </a:extLst>
                </p14:cNvPr>
                <p14:cNvContentPartPr/>
                <p14:nvPr/>
              </p14:nvContentPartPr>
              <p14:xfrm>
                <a:off x="6363386" y="2061167"/>
                <a:ext cx="52920" cy="431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3169CA-C741-B793-CBEC-F1FFC6BDB0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54386" y="2052167"/>
                  <a:ext cx="70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1A2A30-8FF3-3A2D-ACD2-C2E5B31897C9}"/>
                    </a:ext>
                  </a:extLst>
                </p14:cNvPr>
                <p14:cNvContentPartPr/>
                <p14:nvPr/>
              </p14:nvContentPartPr>
              <p14:xfrm>
                <a:off x="6216866" y="2180687"/>
                <a:ext cx="477000" cy="28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1A2A30-8FF3-3A2D-ACD2-C2E5B31897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07866" y="2172047"/>
                  <a:ext cx="494640" cy="29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267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EE8-7E56-4B91-80A9-97A2B5C9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Numbers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75F-38A3-4EB6-8AAD-FC80510D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One idea is called “Signed Magnitude”.  </a:t>
            </a:r>
          </a:p>
          <a:p>
            <a:pPr>
              <a:defRPr/>
            </a:pPr>
            <a:r>
              <a:rPr lang="en-US" altLang="en-US" dirty="0"/>
              <a:t>Idea (SM byte):  right-most 7 bits represent the magnitude, first </a:t>
            </a:r>
            <a:r>
              <a:rPr lang="en-US" altLang="en-US" b="1" dirty="0"/>
              <a:t>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bit represents the sign.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Example: 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 0001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+65 as a byte:  0100 0001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-65 as a SM byte:  1100 0001</a:t>
            </a:r>
          </a:p>
        </p:txBody>
      </p:sp>
    </p:spTree>
    <p:extLst>
      <p:ext uri="{BB962C8B-B14F-4D97-AF65-F5344CB8AC3E}">
        <p14:creationId xmlns:p14="http://schemas.microsoft.com/office/powerpoint/2010/main" val="2715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EE8-7E56-4B91-80A9-97A2B5C9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Numbers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75F-38A3-4EB6-8AAD-FC80510D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One idea is called “Signed Magnitude”.  </a:t>
            </a:r>
          </a:p>
          <a:p>
            <a:pPr>
              <a:defRPr/>
            </a:pPr>
            <a:r>
              <a:rPr lang="en-US" altLang="en-US" dirty="0"/>
              <a:t>Idea (SM byte):  right-most 7 bits represent the magnitude, first </a:t>
            </a:r>
            <a:r>
              <a:rPr lang="en-US" altLang="en-US" b="1" dirty="0"/>
              <a:t>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bit represents the sign.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Example: 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 0001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+65 as a byte:  0100 0001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-65 as a SM byte:  1100 0001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19F2A-40F8-4A35-B730-3C09B189E597}"/>
              </a:ext>
            </a:extLst>
          </p:cNvPr>
          <p:cNvSpPr txBox="1"/>
          <p:nvPr/>
        </p:nvSpPr>
        <p:spPr>
          <a:xfrm>
            <a:off x="7603067" y="3742267"/>
            <a:ext cx="3310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Losing 8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bit means we can only represent half as many positive numbers. We gain most back as negative numbers but…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what is 1000 0000?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EE8-7E56-4B91-80A9-97A2B5C9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Numbers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75F-38A3-4EB6-8AAD-FC80510D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One idea is called “Signed Magnitude”.  </a:t>
            </a:r>
          </a:p>
          <a:p>
            <a:pPr>
              <a:defRPr/>
            </a:pPr>
            <a:r>
              <a:rPr lang="en-US" altLang="en-US" dirty="0"/>
              <a:t>Idea (SM byte):  right-most 7 bits represent the magnitude, first </a:t>
            </a:r>
            <a:r>
              <a:rPr lang="en-US" altLang="en-US" b="1" dirty="0"/>
              <a:t>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bit represents the sign.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Example: 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 0001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+65 as a byte:  0100 0001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-65 as a SM byte:  1100 0001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19F2A-40F8-4A35-B730-3C09B189E597}"/>
              </a:ext>
            </a:extLst>
          </p:cNvPr>
          <p:cNvSpPr txBox="1"/>
          <p:nvPr/>
        </p:nvSpPr>
        <p:spPr>
          <a:xfrm>
            <a:off x="7603067" y="3742267"/>
            <a:ext cx="3310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Losing 8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bit means we can only represent half as many positive numbers. We gain most back as negative numbers but…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what is 1000 0000?   -0?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EE8-7E56-4B91-80A9-97A2B5C9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Numbers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75F-38A3-4EB6-8AAD-FC80510D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38" y="1634304"/>
            <a:ext cx="10256813" cy="4351338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Another idea is called “One’s Complement”.  </a:t>
            </a:r>
          </a:p>
          <a:p>
            <a:pPr>
              <a:defRPr/>
            </a:pPr>
            <a:r>
              <a:rPr lang="en-US" altLang="en-US" dirty="0"/>
              <a:t>The positive numbers remain same as prior idea, but the negative numbers are formed by swapping all 0s with 1s and all 1s with 0s</a:t>
            </a:r>
          </a:p>
          <a:p>
            <a:pPr>
              <a:defRPr/>
            </a:pPr>
            <a:r>
              <a:rPr lang="en-US" altLang="en-US" dirty="0"/>
              <a:t>Preferred as it makes addition/subtraction easier to design</a:t>
            </a:r>
          </a:p>
          <a:p>
            <a:pPr>
              <a:defRPr/>
            </a:pPr>
            <a:r>
              <a:rPr lang="en-US" altLang="en-US" dirty="0"/>
              <a:t>Example: 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 0001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+65 as a byte:  0100 0001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-65 as a 1’s comp. byte:  1011 1110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6E26-3F8A-BC3D-E0DD-4D699E7F4AC2}"/>
              </a:ext>
            </a:extLst>
          </p:cNvPr>
          <p:cNvSpPr txBox="1"/>
          <p:nvPr/>
        </p:nvSpPr>
        <p:spPr>
          <a:xfrm>
            <a:off x="7603067" y="3742267"/>
            <a:ext cx="3310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Losing 8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bit means we can only represent half as many positive numbers. We gain most back as negative numbers but…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what is 1111 1111?   -0?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64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08D41-6790-4732-A8FA-30271C5C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/>
              <a:t>What is Data?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FD9013F-2E80-4109-8DF1-01E05BB07C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24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02963-52EE-4C25-B7B2-7EF500B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Other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1DD3-E30E-4104-BAA7-D29DE1EB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/>
              <a:t>A number system can have any base</a:t>
            </a:r>
          </a:p>
          <a:p>
            <a:pPr lvl="1">
              <a:defRPr/>
            </a:pPr>
            <a:r>
              <a:rPr lang="en-US" b="1" dirty="0"/>
              <a:t>Decimal: Base 10 (0,1,2,3,4,5,6,7,8,9)</a:t>
            </a:r>
          </a:p>
          <a:p>
            <a:pPr lvl="1">
              <a:defRPr/>
            </a:pPr>
            <a:r>
              <a:rPr lang="en-US" b="1" dirty="0"/>
              <a:t>Binary: Base 2 (0,1)</a:t>
            </a:r>
          </a:p>
          <a:p>
            <a:pPr lvl="1">
              <a:defRPr/>
            </a:pPr>
            <a:r>
              <a:rPr lang="en-US" dirty="0"/>
              <a:t>Octal: Base 8 (0,1,2,3,4,5,6,7)</a:t>
            </a:r>
          </a:p>
          <a:p>
            <a:pPr lvl="1">
              <a:defRPr/>
            </a:pPr>
            <a:r>
              <a:rPr lang="en-US" b="1" dirty="0"/>
              <a:t>Hexadecimal: Base 16 (0,1,2,3,4,5,6,7,8,9,a,b,c,d,e,f)</a:t>
            </a:r>
          </a:p>
          <a:p>
            <a:pPr lvl="1">
              <a:defRPr/>
            </a:pPr>
            <a:r>
              <a:rPr lang="en-US"/>
              <a:t>Vigesimal</a:t>
            </a:r>
            <a:r>
              <a:rPr lang="en-US" dirty="0"/>
              <a:t>: Base 20 (0,1,2,3,4,5,6,7,8,9,a,b,c,d,e,f,g,h,I,j)</a:t>
            </a:r>
          </a:p>
          <a:p>
            <a:pPr lvl="1">
              <a:defRPr/>
            </a:pPr>
            <a:r>
              <a:rPr lang="en-US" dirty="0"/>
              <a:t>Base 6 (0,1,2,3,4,5)</a:t>
            </a:r>
          </a:p>
          <a:p>
            <a:pPr lvl="1">
              <a:defRPr/>
            </a:pPr>
            <a:r>
              <a:rPr lang="en-US" dirty="0"/>
              <a:t>Any other number we choose…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4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1EC-DB06-44E9-9AF2-B7C0EBF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7BCF-8109-4216-9521-427C3F0E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0xA1 to decimal: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44 base 16 to decimal: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CAFE</a:t>
            </a:r>
            <a:r>
              <a:rPr lang="en-US" baseline="-25000" dirty="0"/>
              <a:t>16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2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1EC-DB06-44E9-9AF2-B7C0EBF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7BCF-8109-4216-9521-427C3F0E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0xA1 to decimal: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A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16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</a:t>
            </a:r>
            <a:r>
              <a:rPr lang="en-US" altLang="en-US" dirty="0"/>
              <a:t>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10 x 16</a:t>
            </a:r>
            <a:r>
              <a:rPr lang="en-US" altLang="en-US" baseline="30000" dirty="0"/>
              <a:t>1</a:t>
            </a:r>
            <a:r>
              <a:rPr lang="en-US" altLang="en-US" dirty="0"/>
              <a:t> + 1 x 16</a:t>
            </a:r>
            <a:r>
              <a:rPr lang="en-US" altLang="en-US" baseline="30000" dirty="0"/>
              <a:t>0</a:t>
            </a:r>
            <a:r>
              <a:rPr lang="en-US" altLang="en-US" dirty="0"/>
              <a:t> 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160 + 1 =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 161</a:t>
            </a:r>
            <a:r>
              <a:rPr lang="en-US" altLang="en-US" baseline="-25000" dirty="0"/>
              <a:t>10</a:t>
            </a:r>
          </a:p>
          <a:p>
            <a:pPr>
              <a:defRPr/>
            </a:pPr>
            <a:r>
              <a:rPr lang="en-US" dirty="0"/>
              <a:t>Convert 44 base 16 to decimal: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4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+ 4 x 16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</a:t>
            </a:r>
            <a:r>
              <a:rPr lang="en-US" altLang="en-US" dirty="0"/>
              <a:t>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64 + 4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68</a:t>
            </a:r>
            <a:r>
              <a:rPr lang="en-US" altLang="en-US" baseline="-25000" dirty="0"/>
              <a:t>10</a:t>
            </a:r>
            <a:endParaRPr lang="en-US" sz="1000" dirty="0"/>
          </a:p>
          <a:p>
            <a:pPr>
              <a:defRPr/>
            </a:pPr>
            <a:r>
              <a:rPr lang="en-US" dirty="0"/>
              <a:t>Convert CAFE</a:t>
            </a:r>
            <a:r>
              <a:rPr lang="en-US" baseline="-25000" dirty="0"/>
              <a:t>16</a:t>
            </a:r>
            <a:r>
              <a:rPr lang="en-US" dirty="0"/>
              <a:t> to base 10: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C x 16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+ A x 16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F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E x 16</a:t>
            </a:r>
            <a:r>
              <a:rPr lang="en-US" altLang="en-US" b="1" baseline="30000" dirty="0"/>
              <a:t>0</a:t>
            </a:r>
            <a:r>
              <a:rPr lang="en-US" altLang="en-US" dirty="0"/>
              <a:t>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12 x 16</a:t>
            </a:r>
            <a:r>
              <a:rPr lang="en-US" altLang="en-US" baseline="30000" dirty="0"/>
              <a:t>3</a:t>
            </a:r>
            <a:r>
              <a:rPr lang="en-US" altLang="en-US" dirty="0"/>
              <a:t> + 10 x 16</a:t>
            </a:r>
            <a:r>
              <a:rPr lang="en-US" altLang="en-US" baseline="30000" dirty="0"/>
              <a:t>2</a:t>
            </a:r>
            <a:r>
              <a:rPr lang="en-US" altLang="en-US" dirty="0"/>
              <a:t> + 15 x 16</a:t>
            </a:r>
            <a:r>
              <a:rPr lang="en-US" altLang="en-US" baseline="30000" dirty="0"/>
              <a:t>1</a:t>
            </a:r>
            <a:r>
              <a:rPr lang="en-US" altLang="en-US" dirty="0"/>
              <a:t> + 14 x 16</a:t>
            </a:r>
            <a:r>
              <a:rPr lang="en-US" altLang="en-US" baseline="30000" dirty="0"/>
              <a:t>0</a:t>
            </a:r>
            <a:r>
              <a:rPr lang="en-US" altLang="en-US" dirty="0"/>
              <a:t> 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12 x 4095 + 10 x 256 + 15 x 16 + 14 x 1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51966</a:t>
            </a:r>
            <a:r>
              <a:rPr lang="en-US" altLang="en-US" baseline="-25000" dirty="0"/>
              <a:t>10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21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507/16 = 31, remainder 11 = B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31/16 = 1, remainder 15 = F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1/16 = 0, remainder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4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507/16 = 31, remainder 11 = B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31/16 = 1, remainder 15 = F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1/16 = 0, remainder 1</a:t>
            </a:r>
          </a:p>
          <a:p>
            <a:pPr>
              <a:defRPr/>
            </a:pPr>
            <a:r>
              <a:rPr lang="en-US" altLang="en-US" dirty="0"/>
              <a:t>Reading from bottom to top:  1FB</a:t>
            </a:r>
            <a:r>
              <a:rPr lang="en-US" altLang="en-US" baseline="-25000" dirty="0"/>
              <a:t>16</a:t>
            </a:r>
          </a:p>
          <a:p>
            <a:pPr>
              <a:defRPr/>
            </a:pPr>
            <a:r>
              <a:rPr lang="en-US" altLang="en-US" b="1" dirty="0"/>
              <a:t>Check your work:</a:t>
            </a:r>
          </a:p>
          <a:p>
            <a:pPr marL="0" indent="0">
              <a:buNone/>
              <a:defRPr/>
            </a:pPr>
            <a:r>
              <a:rPr lang="en-US" altLang="en-US" i="1" dirty="0"/>
              <a:t>1 x 16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F x 16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B x 16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= 1 x 16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+ 15 x 16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+ 11 x 16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 = 256 + 240 + 11 = 507</a:t>
            </a:r>
            <a:r>
              <a:rPr lang="en-US" altLang="en-US" i="1" baseline="-25000" dirty="0"/>
              <a:t>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0984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49A3-2990-49E3-AAF8-EC124A2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C31A-9EF8-48B9-B652-1C7F2821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to have groups of 32 bits</a:t>
            </a:r>
          </a:p>
          <a:p>
            <a:pPr lvl="1">
              <a:defRPr/>
            </a:pPr>
            <a:r>
              <a:rPr lang="en-US" dirty="0"/>
              <a:t>32 bits is cumbersome to write</a:t>
            </a:r>
          </a:p>
          <a:p>
            <a:pPr lvl="1">
              <a:defRPr/>
            </a:pPr>
            <a:r>
              <a:rPr lang="en-US" dirty="0"/>
              <a:t>easy to make mistakes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hexadecimal as a shorthand</a:t>
            </a:r>
          </a:p>
          <a:p>
            <a:pPr lvl="1">
              <a:defRPr/>
            </a:pPr>
            <a:r>
              <a:rPr lang="en-US" dirty="0"/>
              <a:t>8 hex digits instead of 32 bits</a:t>
            </a:r>
          </a:p>
          <a:p>
            <a:pPr lvl="1">
              <a:defRPr/>
            </a:pPr>
            <a:r>
              <a:rPr lang="en-US" dirty="0"/>
              <a:t>Group bits from the right</a:t>
            </a:r>
          </a:p>
          <a:p>
            <a:pPr lvl="1">
              <a:defRPr/>
            </a:pPr>
            <a:r>
              <a:rPr lang="en-US" dirty="0"/>
              <a:t>Memorize mapping from binary to hex for values between 0 and F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9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86CB-D162-469B-B91D-B9CC012D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A54-D254-4570-93CC-82D4702B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Convert 0xF51A to binary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Convert 1001001010101011010100 from binary to hex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7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86CB-D162-469B-B91D-B9CC012D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A54-D254-4570-93CC-82D4702B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Convert 0xF51A to binary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Convert 1001001010101011010100 from binary to hex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BF854-D489-435E-FC87-E4878552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037" y="1506527"/>
            <a:ext cx="4438998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1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86CB-D162-469B-B91D-B9CC012D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A54-D254-4570-93CC-82D4702B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Convert 0xF51A to binary</a:t>
            </a:r>
          </a:p>
          <a:p>
            <a:pPr marL="457200" lvl="1" indent="0">
              <a:buNone/>
              <a:defRPr/>
            </a:pPr>
            <a:r>
              <a:rPr lang="en-US" dirty="0"/>
              <a:t>F=1111</a:t>
            </a:r>
            <a:r>
              <a:rPr lang="en-US" baseline="-25000" dirty="0"/>
              <a:t>2</a:t>
            </a:r>
            <a:r>
              <a:rPr lang="en-US" dirty="0"/>
              <a:t>, 5 = 0101</a:t>
            </a:r>
            <a:r>
              <a:rPr lang="en-US" baseline="-25000" dirty="0"/>
              <a:t>2</a:t>
            </a:r>
            <a:r>
              <a:rPr lang="en-US" dirty="0"/>
              <a:t>, 1 =0001</a:t>
            </a:r>
            <a:r>
              <a:rPr lang="en-US" baseline="-25000" dirty="0"/>
              <a:t>2</a:t>
            </a:r>
            <a:r>
              <a:rPr lang="en-US" dirty="0"/>
              <a:t>, A=1010</a:t>
            </a:r>
            <a:r>
              <a:rPr lang="en-US" baseline="-25000" dirty="0"/>
              <a:t>2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/>
              <a:t>1111 0101 0001 1010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Convert 1001001010101011010100 from binary to hex</a:t>
            </a:r>
          </a:p>
          <a:p>
            <a:pPr marL="457200" lvl="1" indent="0">
              <a:buNone/>
              <a:defRPr/>
            </a:pPr>
            <a:r>
              <a:rPr lang="en-US" dirty="0"/>
              <a:t>10   0100   1010   1010   1101   0100</a:t>
            </a:r>
          </a:p>
          <a:p>
            <a:pPr marL="457200" lvl="1" indent="0">
              <a:buNone/>
              <a:defRPr/>
            </a:pPr>
            <a:r>
              <a:rPr lang="en-US" dirty="0"/>
              <a:t>0010=2   0100=4   1010=10   1010=10   1101=13   0100=4</a:t>
            </a:r>
          </a:p>
          <a:p>
            <a:pPr marL="457200" lvl="1" indent="0">
              <a:buNone/>
              <a:defRPr/>
            </a:pPr>
            <a:r>
              <a:rPr lang="en-US" dirty="0"/>
              <a:t>0010=2   0100=4   1010=a     1010=a      1101=d     0100=4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/>
              <a:t>0x24aad4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7F3EF-74C1-543A-083B-5A924A29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037" y="1506527"/>
            <a:ext cx="4438998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61058-1008-44EE-8C2C-34BD8748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03504"/>
            <a:ext cx="3221067" cy="30361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Information Processing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FA16B5F-A090-4DFA-B28B-76642CBE9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31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Character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868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B0C3-92DB-4756-B736-BFCBAF0E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1A63C-B4CF-43FE-AADA-6CF2F169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Standard encoding scheme called ASCII</a:t>
            </a:r>
          </a:p>
          <a:p>
            <a:pPr lvl="1">
              <a:defRPr/>
            </a:pPr>
            <a:r>
              <a:rPr lang="en-US" b="1" dirty="0"/>
              <a:t>American Standard Code for Information Interchange</a:t>
            </a:r>
          </a:p>
          <a:p>
            <a:pPr lvl="2">
              <a:defRPr/>
            </a:pPr>
            <a:r>
              <a:rPr lang="en-US" b="1" dirty="0"/>
              <a:t>7 bits per character </a:t>
            </a:r>
            <a:r>
              <a:rPr lang="en-US" dirty="0"/>
              <a:t>(</a:t>
            </a:r>
            <a:r>
              <a:rPr lang="en-US" altLang="en-US" dirty="0"/>
              <a:t>2</a:t>
            </a:r>
            <a:r>
              <a:rPr lang="en-US" altLang="en-US" baseline="30000" dirty="0"/>
              <a:t>7</a:t>
            </a:r>
            <a:r>
              <a:rPr lang="en-US" altLang="en-US" dirty="0"/>
              <a:t> = 128 possible characters)</a:t>
            </a:r>
            <a:endParaRPr lang="en-US" dirty="0"/>
          </a:p>
          <a:p>
            <a:pPr lvl="1">
              <a:defRPr/>
            </a:pPr>
            <a:r>
              <a:rPr lang="en-US" dirty="0"/>
              <a:t>Includes printable characters</a:t>
            </a:r>
          </a:p>
          <a:p>
            <a:pPr lvl="1">
              <a:defRPr/>
            </a:pPr>
            <a:r>
              <a:rPr lang="en-US" dirty="0"/>
              <a:t>Includes “control characters” that impact formatting (tab, newline), data transmission (mostly obsolete)</a:t>
            </a:r>
          </a:p>
          <a:p>
            <a:pPr lvl="1">
              <a:defRPr/>
            </a:pPr>
            <a:r>
              <a:rPr lang="en-US" b="1" dirty="0"/>
              <a:t>Layout seems arbitrary, but actually contains some interesting patterns</a:t>
            </a:r>
          </a:p>
        </p:txBody>
      </p:sp>
    </p:spTree>
    <p:extLst>
      <p:ext uri="{BB962C8B-B14F-4D97-AF65-F5344CB8AC3E}">
        <p14:creationId xmlns:p14="http://schemas.microsoft.com/office/powerpoint/2010/main" val="1212452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³: ASCII Table - News - SparkFun Electronics">
            <a:extLst>
              <a:ext uri="{FF2B5EF4-FFF2-40B4-BE49-F238E27FC236}">
                <a16:creationId xmlns:a16="http://schemas.microsoft.com/office/drawing/2014/main" id="{5184C16C-40AF-4A59-A21F-EB50E56E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0"/>
            <a:ext cx="890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83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FCC0-95D8-4413-B11F-DFC1939A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More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9399-8008-4870-9D01-0E32F71A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Limitation of ASCII?</a:t>
            </a:r>
          </a:p>
          <a:p>
            <a:pPr lvl="1">
              <a:defRPr/>
            </a:pPr>
            <a:r>
              <a:rPr lang="en-US" dirty="0"/>
              <a:t>Only supports Latin character set</a:t>
            </a:r>
          </a:p>
          <a:p>
            <a:pPr lvl="1">
              <a:defRPr/>
            </a:pPr>
            <a:r>
              <a:rPr lang="en-US" dirty="0"/>
              <a:t>No support for accents, additional character sets</a:t>
            </a:r>
          </a:p>
          <a:p>
            <a:pPr lvl="1">
              <a:defRPr/>
            </a:pPr>
            <a:r>
              <a:rPr lang="en-US" dirty="0"/>
              <a:t>Why aren’t we using 8</a:t>
            </a:r>
            <a:r>
              <a:rPr lang="en-US" baseline="30000" dirty="0"/>
              <a:t>th</a:t>
            </a:r>
            <a:r>
              <a:rPr lang="en-US" dirty="0"/>
              <a:t> bit? We’re only using ½ our symbols possibilities?</a:t>
            </a:r>
          </a:p>
          <a:p>
            <a:pPr lvl="1">
              <a:defRPr/>
            </a:pPr>
            <a:r>
              <a:rPr lang="en-US" dirty="0"/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1660879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E9BAB-49E6-41CF-8C6E-48E2997B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Representing More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3DB0-C586-457F-8C58-B9B6F1C4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700" b="1" dirty="0"/>
              <a:t>UTF-8</a:t>
            </a:r>
          </a:p>
          <a:p>
            <a:pPr lvl="1">
              <a:defRPr/>
            </a:pPr>
            <a:r>
              <a:rPr lang="en-US" sz="1700" dirty="0"/>
              <a:t>Another encoding scheme for characters</a:t>
            </a:r>
          </a:p>
          <a:p>
            <a:pPr lvl="2">
              <a:defRPr/>
            </a:pPr>
            <a:r>
              <a:rPr lang="en-US" sz="1700" b="1" dirty="0"/>
              <a:t>Variable length – 1, 2, 3 or 4 bytes per character</a:t>
            </a:r>
          </a:p>
          <a:p>
            <a:pPr lvl="1">
              <a:defRPr/>
            </a:pPr>
            <a:r>
              <a:rPr lang="en-US" sz="1700" b="1" dirty="0"/>
              <a:t>Compatible with ASCII</a:t>
            </a:r>
          </a:p>
          <a:p>
            <a:pPr lvl="1">
              <a:defRPr/>
            </a:pPr>
            <a:r>
              <a:rPr lang="en-US" sz="1700" dirty="0"/>
              <a:t>Consider each byte</a:t>
            </a:r>
          </a:p>
          <a:p>
            <a:pPr lvl="2">
              <a:defRPr/>
            </a:pPr>
            <a:r>
              <a:rPr lang="en-US" sz="1700" b="1" dirty="0"/>
              <a:t>Left most bit is 0?  Usual ASCII Character</a:t>
            </a:r>
          </a:p>
          <a:p>
            <a:pPr lvl="2">
              <a:defRPr/>
            </a:pPr>
            <a:r>
              <a:rPr lang="en-US" sz="1700" dirty="0"/>
              <a:t>Left most bits are 110?  2 byte character</a:t>
            </a:r>
          </a:p>
          <a:p>
            <a:pPr lvl="2">
              <a:defRPr/>
            </a:pPr>
            <a:r>
              <a:rPr lang="en-US" sz="1700" dirty="0"/>
              <a:t>Left most bits are 1110?  3 byte character</a:t>
            </a:r>
          </a:p>
          <a:p>
            <a:pPr lvl="2">
              <a:defRPr/>
            </a:pPr>
            <a:r>
              <a:rPr lang="en-US" sz="1700" dirty="0"/>
              <a:t>Left most bits are 11110?  4 byte character</a:t>
            </a:r>
          </a:p>
          <a:p>
            <a:pPr lvl="2">
              <a:defRPr/>
            </a:pPr>
            <a:endParaRPr lang="en-US" sz="1700" dirty="0">
              <a:sym typeface="Wingdings" panose="05000000000000000000" pitchFamily="2" charset="2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0D91C4-B3BA-4EE8-B00D-0AFDDC18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94" r="3602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A2178-6CBF-445C-8F3E-28DAB6605D60}"/>
              </a:ext>
            </a:extLst>
          </p:cNvPr>
          <p:cNvSpPr txBox="1"/>
          <p:nvPr/>
        </p:nvSpPr>
        <p:spPr>
          <a:xfrm>
            <a:off x="9046754" y="592903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es.wikipedia.org/wiki/Usuario:Swazmo/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CA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91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C1AB6-FF54-47CD-BB02-FF6D8903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chemeClr val="tx1"/>
                </a:solidFill>
                <a:latin typeface="+mj-lt"/>
                <a:cs typeface="+mj-cs"/>
              </a:rPr>
              <a:t>UTF-8</a:t>
            </a:r>
            <a:endParaRPr lang="en-US" sz="50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light, large&#10;&#10;Description automatically generated">
            <a:extLst>
              <a:ext uri="{FF2B5EF4-FFF2-40B4-BE49-F238E27FC236}">
                <a16:creationId xmlns:a16="http://schemas.microsoft.com/office/drawing/2014/main" id="{292AFC54-7308-483E-96F9-CD374AEE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8" b="2068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CC609-A0B3-4D63-A36B-F23CA8788DF1}"/>
              </a:ext>
            </a:extLst>
          </p:cNvPr>
          <p:cNvSpPr txBox="1"/>
          <p:nvPr/>
        </p:nvSpPr>
        <p:spPr>
          <a:xfrm>
            <a:off x="9766086" y="622645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stackoverflow.com/questions/43230082/why-adding-the-two-bytes-of-utf-8-encoding-doesnt-give-the-code-point-of-the-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CA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39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9BAB-49E6-41CF-8C6E-48E2997B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/>
              <a:t>Representing More Characters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E3DB0-C586-457F-8C58-B9B6F1C44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30" y="2398030"/>
                <a:ext cx="5963845" cy="373105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defRPr/>
                </a:pPr>
                <a:r>
                  <a:rPr lang="en-US" sz="2300" dirty="0"/>
                  <a:t>‘tears of joy’</a:t>
                </a:r>
              </a:p>
              <a:p>
                <a:pPr>
                  <a:defRPr/>
                </a:pPr>
                <a:r>
                  <a:rPr lang="en-US" sz="2300">
                    <a:sym typeface="Wingdings" panose="05000000000000000000" pitchFamily="2" charset="2"/>
                  </a:rPr>
                  <a:t>0x F0 9F 98 82</a:t>
                </a:r>
                <a:endParaRPr lang="en-US" sz="23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sz="2300" dirty="0"/>
                  <a:t>0xF0 0x9F 0x98 0x82</a:t>
                </a:r>
              </a:p>
              <a:p>
                <a:pPr>
                  <a:defRPr/>
                </a:pPr>
                <a:r>
                  <a:rPr lang="en-US" sz="23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11110</a:t>
                </a:r>
                <a:r>
                  <a:rPr lang="en-US" sz="2300" dirty="0">
                    <a:sym typeface="Wingdings" panose="05000000000000000000" pitchFamily="2" charset="2"/>
                  </a:rPr>
                  <a:t>000 </a:t>
                </a:r>
                <a:r>
                  <a:rPr lang="en-US" sz="23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sz="2300" dirty="0">
                    <a:sym typeface="Wingdings" panose="05000000000000000000" pitchFamily="2" charset="2"/>
                  </a:rPr>
                  <a:t>011111 </a:t>
                </a:r>
                <a:r>
                  <a:rPr lang="en-US" sz="23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sz="2300" dirty="0">
                    <a:sym typeface="Wingdings" panose="05000000000000000000" pitchFamily="2" charset="2"/>
                  </a:rPr>
                  <a:t>011000 </a:t>
                </a:r>
                <a:r>
                  <a:rPr lang="en-US" sz="23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10</a:t>
                </a:r>
                <a:r>
                  <a:rPr lang="en-US" sz="2300" dirty="0">
                    <a:sym typeface="Wingdings" panose="05000000000000000000" pitchFamily="2" charset="2"/>
                  </a:rPr>
                  <a:t>000010</a:t>
                </a:r>
              </a:p>
              <a:p>
                <a:pPr>
                  <a:defRPr/>
                </a:pPr>
                <a:r>
                  <a:rPr lang="en-US" sz="23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11110 </a:t>
                </a:r>
                <a:r>
                  <a:rPr lang="en-US" sz="23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4 bytes</a:t>
                </a:r>
              </a:p>
              <a:p>
                <a:pPr>
                  <a:defRPr/>
                </a:pPr>
                <a:r>
                  <a:rPr lang="en-US" sz="2300" dirty="0">
                    <a:sym typeface="Wingdings" panose="05000000000000000000" pitchFamily="2" charset="2"/>
                  </a:rPr>
                  <a:t>remove headers, </a:t>
                </a:r>
                <a:r>
                  <a:rPr lang="en-US" sz="23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11110</a:t>
                </a:r>
                <a:r>
                  <a:rPr lang="en-US" sz="2300" dirty="0">
                    <a:sym typeface="Wingdings" panose="05000000000000000000" pitchFamily="2" charset="2"/>
                  </a:rPr>
                  <a:t>, and</a:t>
                </a:r>
                <a:r>
                  <a:rPr lang="en-US" sz="23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10</a:t>
                </a:r>
                <a:endParaRPr lang="en-US" sz="2300" b="1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sz="2300" dirty="0">
                    <a:sym typeface="Wingdings" panose="05000000000000000000" pitchFamily="2" charset="2"/>
                  </a:rPr>
                  <a:t>000 011111 011000 000010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3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000011111011000000010</m:t>
                        </m:r>
                      </m:e>
                      <m:sub>
                        <m:r>
                          <a:rPr lang="en-CA" sz="23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3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128514</m:t>
                        </m:r>
                      </m:e>
                      <m:sub>
                        <m:r>
                          <a:rPr lang="en-CA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sub>
                    </m:sSub>
                  </m:oMath>
                </a14:m>
                <a:endParaRPr lang="en-US" sz="23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sz="2300" dirty="0">
                    <a:sym typeface="Wingdings" panose="05000000000000000000" pitchFamily="2" charset="2"/>
                  </a:rPr>
                  <a:t>The 128,514</a:t>
                </a:r>
                <a:r>
                  <a:rPr lang="en-US" sz="2300" baseline="30000" dirty="0">
                    <a:sym typeface="Wingdings" panose="05000000000000000000" pitchFamily="2" charset="2"/>
                  </a:rPr>
                  <a:t>th</a:t>
                </a:r>
                <a:r>
                  <a:rPr lang="en-US" sz="2300" dirty="0">
                    <a:sym typeface="Wingdings" panose="05000000000000000000" pitchFamily="2" charset="2"/>
                  </a:rPr>
                  <a:t> UTF-8 character is tears of joy</a:t>
                </a:r>
              </a:p>
              <a:p>
                <a:pPr>
                  <a:defRPr/>
                </a:pPr>
                <a:endParaRPr lang="en-US" sz="23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E3DB0-C586-457F-8C58-B9B6F1C44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30" y="2398030"/>
                <a:ext cx="5963845" cy="3731058"/>
              </a:xfrm>
              <a:blipFill>
                <a:blip r:embed="rId3"/>
                <a:stretch>
                  <a:fillRect l="-1226" t="-3105" b="-3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0D91C4-B3BA-4EE8-B00D-0AFDDC189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594" r="3602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A2178-6CBF-445C-8F3E-28DAB6605D60}"/>
              </a:ext>
            </a:extLst>
          </p:cNvPr>
          <p:cNvSpPr txBox="1"/>
          <p:nvPr/>
        </p:nvSpPr>
        <p:spPr>
          <a:xfrm>
            <a:off x="9046754" y="592903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es.wikipedia.org/wiki/Usuario:Swazmo/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CA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00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Decimal Point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164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1059-0FA2-4685-9668-ED312A1E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F7F5-4034-4AD3-AA60-E847FA3B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Standard Representation: IEEE 754 Floating Point</a:t>
            </a:r>
          </a:p>
          <a:p>
            <a:pPr lvl="1">
              <a:defRPr/>
            </a:pPr>
            <a:r>
              <a:rPr lang="en-US" b="1" dirty="0"/>
              <a:t>Express the number in scientific notation</a:t>
            </a:r>
          </a:p>
          <a:p>
            <a:pPr lvl="1">
              <a:defRPr/>
            </a:pPr>
            <a:r>
              <a:rPr lang="en-US" b="1" dirty="0"/>
              <a:t>-0.0002589 becomes -2.589 * 10</a:t>
            </a:r>
            <a:r>
              <a:rPr lang="en-US" b="1" baseline="30000" dirty="0"/>
              <a:t>-4</a:t>
            </a:r>
          </a:p>
          <a:p>
            <a:pPr>
              <a:defRPr/>
            </a:pPr>
            <a:r>
              <a:rPr lang="en-US" altLang="en-US" dirty="0"/>
              <a:t>Need to store </a:t>
            </a:r>
            <a:r>
              <a:rPr lang="en-US" altLang="en-US" b="1" dirty="0"/>
              <a:t>sign</a:t>
            </a:r>
            <a:r>
              <a:rPr lang="en-US" altLang="en-US" dirty="0"/>
              <a:t>, </a:t>
            </a:r>
            <a:r>
              <a:rPr lang="en-US" altLang="en-US" b="1" dirty="0"/>
              <a:t>exponent</a:t>
            </a:r>
            <a:r>
              <a:rPr lang="en-US" altLang="en-US" dirty="0"/>
              <a:t>, and </a:t>
            </a:r>
            <a:r>
              <a:rPr lang="en-US" altLang="en-US" b="1" dirty="0"/>
              <a:t>mantissa</a:t>
            </a:r>
            <a:r>
              <a:rPr lang="en-US" altLang="en-US" dirty="0"/>
              <a:t> (the fraction)</a:t>
            </a:r>
          </a:p>
          <a:p>
            <a:pPr>
              <a:defRPr/>
            </a:pPr>
            <a:r>
              <a:rPr lang="en-US" altLang="en-US" dirty="0"/>
              <a:t>32-bit floating point representation:</a:t>
            </a:r>
          </a:p>
          <a:p>
            <a:pPr>
              <a:defRPr/>
            </a:pPr>
            <a:r>
              <a:rPr lang="en-US" altLang="en-US" dirty="0"/>
              <a:t>    </a:t>
            </a:r>
            <a:r>
              <a:rPr lang="en-US" altLang="en-US" b="1" dirty="0"/>
              <a:t> sign (1 bit), exponent (8 bits), mantissa (23 bits)</a:t>
            </a:r>
          </a:p>
          <a:p>
            <a:pPr>
              <a:defRPr/>
            </a:pPr>
            <a:r>
              <a:rPr lang="en-US" altLang="en-US" dirty="0"/>
              <a:t>64-bits:</a:t>
            </a:r>
          </a:p>
          <a:p>
            <a:pPr>
              <a:defRPr/>
            </a:pPr>
            <a:r>
              <a:rPr lang="en-US" altLang="en-US" dirty="0"/>
              <a:t>     sign (1 bit), exponent (11 bits), mantissa (52 bits)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0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36E0-7BD1-44D9-B7D5-FC32C567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IEEE 754 – 32 Bit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AD6FAF0-1AA5-45C9-A77A-96E7AB994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0819" y="3205956"/>
            <a:ext cx="5886450" cy="1190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E6E57-5080-43E9-AC44-72976D682BA3}"/>
              </a:ext>
            </a:extLst>
          </p:cNvPr>
          <p:cNvSpPr txBox="1"/>
          <p:nvPr/>
        </p:nvSpPr>
        <p:spPr>
          <a:xfrm>
            <a:off x="2740819" y="4396581"/>
            <a:ext cx="5886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IEEE_754-1985"/>
              </a:rPr>
              <a:t>This Photo</a:t>
            </a: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7D0D1-3B4B-4778-A720-20C40703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03504"/>
            <a:ext cx="3221067" cy="30361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Storing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471289-638E-494B-8028-01AF9C5CA1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36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983B-72EA-4970-9D77-4C4531B1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775C-A153-4A5D-B9A9-3B50485B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many real numbers are there? </a:t>
            </a:r>
            <a:r>
              <a:rPr lang="en-US" altLang="en-US" b="1" dirty="0">
                <a:solidFill>
                  <a:srgbClr val="FF0000"/>
                </a:solidFill>
              </a:rPr>
              <a:t>Infinity</a:t>
            </a:r>
            <a:endParaRPr lang="en-US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How many real numbers are there between 0 and 1? </a:t>
            </a:r>
            <a:r>
              <a:rPr lang="en-US" altLang="en-US" b="1" dirty="0">
                <a:solidFill>
                  <a:srgbClr val="FF0000"/>
                </a:solidFill>
              </a:rPr>
              <a:t>Infinity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How many values can be represented by 32 or 64 bits?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</a:rPr>
              <a:t>32</a:t>
            </a:r>
            <a:r>
              <a:rPr lang="en-US" altLang="en-US" b="1" dirty="0">
                <a:solidFill>
                  <a:srgbClr val="FF0000"/>
                </a:solidFill>
              </a:rPr>
              <a:t> = 4.2 billion,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</a:rPr>
              <a:t>64</a:t>
            </a:r>
            <a:r>
              <a:rPr lang="en-US" altLang="en-US" b="1" dirty="0">
                <a:solidFill>
                  <a:srgbClr val="FF0000"/>
                </a:solidFill>
              </a:rPr>
              <a:t> = 1.8 x 10</a:t>
            </a:r>
            <a:r>
              <a:rPr lang="en-US" altLang="en-US" b="1" baseline="30000" dirty="0">
                <a:solidFill>
                  <a:srgbClr val="FF0000"/>
                </a:solidFill>
              </a:rPr>
              <a:t>19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</a:p>
          <a:p>
            <a:pPr>
              <a:defRPr/>
            </a:pPr>
            <a:r>
              <a:rPr lang="en-US" altLang="en-US" b="1" dirty="0"/>
              <a:t>Largest values:  2</a:t>
            </a:r>
            <a:r>
              <a:rPr lang="en-US" altLang="en-US" b="1" baseline="30000" dirty="0"/>
              <a:t>32</a:t>
            </a:r>
            <a:r>
              <a:rPr lang="en-US" altLang="en-US" b="1" dirty="0"/>
              <a:t> – 1 and 2</a:t>
            </a:r>
            <a:r>
              <a:rPr lang="en-US" altLang="en-US" b="1" baseline="30000" dirty="0"/>
              <a:t>64</a:t>
            </a:r>
            <a:r>
              <a:rPr lang="en-US" altLang="en-US" b="1" dirty="0"/>
              <a:t> – 1</a:t>
            </a:r>
            <a:endParaRPr lang="en-US" sz="1600" b="1" dirty="0"/>
          </a:p>
          <a:p>
            <a:pPr>
              <a:defRPr/>
            </a:pPr>
            <a:r>
              <a:rPr lang="en-US" dirty="0"/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524417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983B-72EA-4970-9D77-4C4531B1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775C-A153-4A5D-B9A9-3B50485B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Problem:  some real numbers exist that cannot be represented exactly in floating point </a:t>
            </a:r>
          </a:p>
          <a:p>
            <a:pPr>
              <a:defRPr/>
            </a:pPr>
            <a:r>
              <a:rPr lang="en-US" altLang="en-US" dirty="0"/>
              <a:t>(</a:t>
            </a:r>
            <a:r>
              <a:rPr lang="en-US" altLang="en-US" dirty="0" err="1"/>
              <a:t>eg.</a:t>
            </a:r>
            <a:r>
              <a:rPr lang="en-US" altLang="en-US" dirty="0"/>
              <a:t> 1/3 = 0.3333333…., sqrt(2) = 1.414213…).  </a:t>
            </a:r>
          </a:p>
          <a:p>
            <a:pPr lvl="1">
              <a:defRPr/>
            </a:pPr>
            <a:r>
              <a:rPr lang="en-US" altLang="en-US" dirty="0"/>
              <a:t>(Note, computers store base 2 floating points numbers. So these are the infinity repeating ones we are worried about.)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Thus floating point numbers only </a:t>
            </a:r>
            <a:r>
              <a:rPr lang="en-US" altLang="en-US" b="1" dirty="0"/>
              <a:t>approximate</a:t>
            </a:r>
            <a:r>
              <a:rPr lang="en-US" altLang="en-US" dirty="0"/>
              <a:t> real numbers (and maintaining accuracy is a very important concern!).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598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654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254-FD3D-41EF-82EE-E58587D3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Encoding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A1AD-57B7-4F3A-8EC3-EC6D8D93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Techniques</a:t>
            </a:r>
          </a:p>
          <a:p>
            <a:pPr lvl="1">
              <a:defRPr/>
            </a:pPr>
            <a:r>
              <a:rPr lang="en-US" b="1" dirty="0"/>
              <a:t>Vector Images</a:t>
            </a:r>
          </a:p>
          <a:p>
            <a:pPr lvl="2">
              <a:defRPr/>
            </a:pPr>
            <a:r>
              <a:rPr lang="en-US" altLang="en-US" dirty="0"/>
              <a:t>Vector images:  “line work”  Image is encoded as a collection of geometric primitives such as points, lines, curves.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b="1" dirty="0"/>
              <a:t>Raster Images</a:t>
            </a:r>
          </a:p>
          <a:p>
            <a:pPr lvl="2">
              <a:defRPr/>
            </a:pPr>
            <a:r>
              <a:rPr lang="en-US" altLang="en-US" dirty="0"/>
              <a:t>Raster images:  constructed from a grid of pixels (picture elements), where each picture is assigned a color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52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9D7-C960-447C-BFB6-18303C19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6DD1-56ED-4C7A-97D3-FD9E330E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we represent a color as a sequence of bits?</a:t>
            </a:r>
          </a:p>
          <a:p>
            <a:pPr>
              <a:defRPr/>
            </a:pPr>
            <a:r>
              <a:rPr lang="en-US" altLang="en-US" dirty="0"/>
              <a:t>Can represent almost any color as a combination of some red, some green, and some blue.  Typically use a scale from 0 (no light of that color) to 255 (full on for that color).  Yields 256x256x256 = 16 million different possible colors.</a:t>
            </a:r>
          </a:p>
          <a:p>
            <a:pPr lvl="1">
              <a:defRPr/>
            </a:pPr>
            <a:r>
              <a:rPr lang="en-US" altLang="en-US" dirty="0"/>
              <a:t>(256 = 16*16     or two hex symbols)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To represent an image:  3 color components for </a:t>
            </a:r>
            <a:r>
              <a:rPr lang="en-US" altLang="en-US" b="1" dirty="0"/>
              <a:t>each pixel </a:t>
            </a:r>
            <a:r>
              <a:rPr lang="en-US" altLang="en-US" dirty="0"/>
              <a:t>(becomes a lot of bytes very quickly!)</a:t>
            </a:r>
            <a:endParaRPr lang="en-US" altLang="en-US" b="1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254-FD3D-41EF-82EE-E58587D3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A1AD-57B7-4F3A-8EC3-EC6D8D93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Raster image storage formats like jpg heavily use ‘compression’ to reduce storage size</a:t>
            </a:r>
          </a:p>
          <a:p>
            <a:pPr lvl="1">
              <a:defRPr/>
            </a:pPr>
            <a:r>
              <a:rPr lang="en-US" dirty="0"/>
              <a:t>Basic ideas, reduce quantity of </a:t>
            </a:r>
            <a:r>
              <a:rPr lang="en-US" dirty="0" err="1"/>
              <a:t>colours</a:t>
            </a:r>
            <a:r>
              <a:rPr lang="en-US" dirty="0"/>
              <a:t> stored, and group idea of ‘where </a:t>
            </a:r>
            <a:r>
              <a:rPr lang="en-US" dirty="0" err="1"/>
              <a:t>colours</a:t>
            </a:r>
            <a:r>
              <a:rPr lang="en-US" dirty="0"/>
              <a:t> are’ to store less information</a:t>
            </a:r>
          </a:p>
          <a:p>
            <a:pPr>
              <a:defRPr/>
            </a:pPr>
            <a:r>
              <a:rPr lang="en-US" dirty="0"/>
              <a:t>Video compression works similar but since video is a sequence of frames where each frame is an image, they also make use of reducing data by grouping idea of ‘</a:t>
            </a:r>
            <a:r>
              <a:rPr lang="en-US" dirty="0" err="1"/>
              <a:t>colours</a:t>
            </a:r>
            <a:r>
              <a:rPr lang="en-US" dirty="0"/>
              <a:t> stay the same and where’ across multiple frames</a:t>
            </a:r>
          </a:p>
          <a:p>
            <a:pPr lvl="1">
              <a:defRPr/>
            </a:pPr>
            <a:r>
              <a:rPr lang="en-US" dirty="0"/>
              <a:t>Great example of compression failure </a:t>
            </a:r>
            <a:r>
              <a:rPr lang="en-US" dirty="0">
                <a:sym typeface="Wingdings" panose="05000000000000000000" pitchFamily="2" charset="2"/>
              </a:rPr>
              <a:t> confetti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When confetti is in image, the </a:t>
            </a:r>
            <a:r>
              <a:rPr lang="en-US" dirty="0" err="1">
                <a:sym typeface="Wingdings" panose="05000000000000000000" pitchFamily="2" charset="2"/>
              </a:rPr>
              <a:t>colour</a:t>
            </a:r>
            <a:r>
              <a:rPr lang="en-US" dirty="0">
                <a:sym typeface="Wingdings" panose="05000000000000000000" pitchFamily="2" charset="2"/>
              </a:rPr>
              <a:t> of spot changes every frame and nearby spots are different each frame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This means more info is needed per frame, as a result at the same data rate, the image quality will go down (boxy artifacts will appear, or even decoding breaks down)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This is the same reasons sports struggle with compressed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4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decisions.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133726-DF4F-439A-A857-B2E3264D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</a:rPr>
              <a:t>Boolean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E0EE68-D049-43C1-8C85-3105872E53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2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59C371-AEFE-40D8-816F-F109E837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Integer Data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EF9FEAC-C6DC-48E3-BAA0-A40ABE908F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5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dirty="0"/>
              <a:t>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6A543-E92C-4D3E-87E8-9F67DD49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30177" cy="3785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Decimal (Base 10)</a:t>
            </a:r>
          </a:p>
          <a:p>
            <a:pPr lvl="1">
              <a:defRPr/>
            </a:pPr>
            <a:r>
              <a:rPr lang="en-US" dirty="0"/>
              <a:t>10 distinct symbols (0,1,2,3,4,5,6,7,8,9)</a:t>
            </a:r>
          </a:p>
          <a:p>
            <a:pPr lvl="1">
              <a:defRPr/>
            </a:pPr>
            <a:r>
              <a:rPr lang="en-US" dirty="0"/>
              <a:t>Each digit is a factor of 10 larger than the digit to its right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altLang="en-US" sz="2000" dirty="0"/>
              <a:t>Examples: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= 5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 = 2 x 10 + 4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367 = 3 x 100 + 6 x 10 + 7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alt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2ED6A-7B11-4572-9808-672D189F2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dirty="0"/>
              <a:t>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6A543-E92C-4D3E-87E8-9F67DD49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30177" cy="3785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Decimal (Base 10)</a:t>
            </a:r>
          </a:p>
          <a:p>
            <a:pPr lvl="1">
              <a:defRPr/>
            </a:pPr>
            <a:r>
              <a:rPr lang="en-US" dirty="0"/>
              <a:t>10 distinct symbols (0,1,2,3,4,5,6,7,8,9)</a:t>
            </a:r>
          </a:p>
          <a:p>
            <a:pPr lvl="1">
              <a:defRPr/>
            </a:pPr>
            <a:r>
              <a:rPr lang="en-US" dirty="0"/>
              <a:t>Each digit is a factor of 10 larger than the digit to its right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altLang="en-US" sz="2000" dirty="0"/>
              <a:t>Examples: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=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 =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367 =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defRPr/>
            </a:pPr>
            <a:endParaRPr lang="en-US" alt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2ED6A-7B11-4572-9808-672D189F2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211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9099</TotalTime>
  <Words>2818</Words>
  <Application>Microsoft Office PowerPoint</Application>
  <PresentationFormat>Widescreen</PresentationFormat>
  <Paragraphs>441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Office Theme</vt:lpstr>
      <vt:lpstr>1_Office Theme</vt:lpstr>
      <vt:lpstr>Information and Data</vt:lpstr>
      <vt:lpstr>What is Information?</vt:lpstr>
      <vt:lpstr>What is Data?</vt:lpstr>
      <vt:lpstr>Information Processing</vt:lpstr>
      <vt:lpstr>Storing Data</vt:lpstr>
      <vt:lpstr>Boolean Data</vt:lpstr>
      <vt:lpstr>Integer Data</vt:lpstr>
      <vt:lpstr>Number Systems</vt:lpstr>
      <vt:lpstr>Number Systems</vt:lpstr>
      <vt:lpstr>Number Systems</vt:lpstr>
      <vt:lpstr>Binary Data</vt:lpstr>
      <vt:lpstr>Number Systems</vt:lpstr>
      <vt:lpstr>Counting in Binary</vt:lpstr>
      <vt:lpstr>Binary Numbers</vt:lpstr>
      <vt:lpstr>Binary Numbers</vt:lpstr>
      <vt:lpstr>Binary &lt;-&gt; Decimal</vt:lpstr>
      <vt:lpstr>Binary to Decimal</vt:lpstr>
      <vt:lpstr>Binary to Decimal</vt:lpstr>
      <vt:lpstr>The Division Algorithm</vt:lpstr>
      <vt:lpstr>Decimal to Binary</vt:lpstr>
      <vt:lpstr>Decimal to Binary</vt:lpstr>
      <vt:lpstr>Integer Data</vt:lpstr>
      <vt:lpstr>Integer Data</vt:lpstr>
      <vt:lpstr>Integer Data</vt:lpstr>
      <vt:lpstr>Negative Numbers (1)</vt:lpstr>
      <vt:lpstr>Negative Numbers (1)</vt:lpstr>
      <vt:lpstr>Negative Numbers (1)</vt:lpstr>
      <vt:lpstr>Negative Numbers (2)</vt:lpstr>
      <vt:lpstr>Other Bases</vt:lpstr>
      <vt:lpstr>Other Bases</vt:lpstr>
      <vt:lpstr>Hexadecimal</vt:lpstr>
      <vt:lpstr>Hexadecimal</vt:lpstr>
      <vt:lpstr>Hexadecimal</vt:lpstr>
      <vt:lpstr>Hexadecimal</vt:lpstr>
      <vt:lpstr>Hexadecimal</vt:lpstr>
      <vt:lpstr>Utility of Hexadecimal</vt:lpstr>
      <vt:lpstr>Utility of Hexadecimal</vt:lpstr>
      <vt:lpstr>Utility of Hexadecimal</vt:lpstr>
      <vt:lpstr>Utility of Hexadecimal</vt:lpstr>
      <vt:lpstr>Character Data</vt:lpstr>
      <vt:lpstr>Representing Characters</vt:lpstr>
      <vt:lpstr>PowerPoint Presentation</vt:lpstr>
      <vt:lpstr>Representing More Characters</vt:lpstr>
      <vt:lpstr>Representing More Characters</vt:lpstr>
      <vt:lpstr>UTF-8</vt:lpstr>
      <vt:lpstr>Representing More Characters</vt:lpstr>
      <vt:lpstr>Decimal Point Numbers</vt:lpstr>
      <vt:lpstr>Representing Real Numbers</vt:lpstr>
      <vt:lpstr>IEEE 754 – 32 Bit</vt:lpstr>
      <vt:lpstr>Problems with Real Numbers</vt:lpstr>
      <vt:lpstr>Problems with Real Numbers</vt:lpstr>
      <vt:lpstr>Image Data</vt:lpstr>
      <vt:lpstr>Encoding Images</vt:lpstr>
      <vt:lpstr>Representing Colors</vt:lpstr>
      <vt:lpstr>Videos</vt:lpstr>
      <vt:lpstr>Onward to … decisions.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2023-01-26T22:02:33Z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