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678" r:id="rId5"/>
    <p:sldId id="279" r:id="rId6"/>
    <p:sldId id="288" r:id="rId7"/>
    <p:sldId id="309" r:id="rId8"/>
    <p:sldId id="280" r:id="rId9"/>
    <p:sldId id="281" r:id="rId10"/>
    <p:sldId id="283" r:id="rId11"/>
    <p:sldId id="282" r:id="rId12"/>
    <p:sldId id="284" r:id="rId13"/>
    <p:sldId id="289" r:id="rId14"/>
    <p:sldId id="290" r:id="rId15"/>
    <p:sldId id="291" r:id="rId16"/>
    <p:sldId id="286" r:id="rId17"/>
    <p:sldId id="292" r:id="rId18"/>
    <p:sldId id="6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8F308-990B-4A89-900D-11B2805D71A1}" v="2" dt="2022-07-05T20:25:24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74904" autoAdjust="0"/>
  </p:normalViewPr>
  <p:slideViewPr>
    <p:cSldViewPr snapToGrid="0" snapToObjects="1">
      <p:cViewPr varScale="1">
        <p:scale>
          <a:sx n="82" d="100"/>
          <a:sy n="82" d="100"/>
        </p:scale>
        <p:origin x="48" y="1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udson" userId="f8f8b515-48f0-425a-9b2c-7a1cb9f57f80" providerId="ADAL" clId="{BDE8F308-990B-4A89-900D-11B2805D71A1}"/>
    <pc:docChg chg="addSld delSld modSld">
      <pc:chgData name="Jonathan Hudson" userId="f8f8b515-48f0-425a-9b2c-7a1cb9f57f80" providerId="ADAL" clId="{BDE8F308-990B-4A89-900D-11B2805D71A1}" dt="2022-07-05T20:25:29.951" v="30" actId="20577"/>
      <pc:docMkLst>
        <pc:docMk/>
      </pc:docMkLst>
      <pc:sldChg chg="del">
        <pc:chgData name="Jonathan Hudson" userId="f8f8b515-48f0-425a-9b2c-7a1cb9f57f80" providerId="ADAL" clId="{BDE8F308-990B-4A89-900D-11B2805D71A1}" dt="2022-07-05T20:25:04.678" v="20" actId="47"/>
        <pc:sldMkLst>
          <pc:docMk/>
          <pc:sldMk cId="1814768217" sldId="256"/>
        </pc:sldMkLst>
      </pc:sldChg>
      <pc:sldChg chg="del">
        <pc:chgData name="Jonathan Hudson" userId="f8f8b515-48f0-425a-9b2c-7a1cb9f57f80" providerId="ADAL" clId="{BDE8F308-990B-4A89-900D-11B2805D71A1}" dt="2022-07-05T20:25:26.364" v="24" actId="47"/>
        <pc:sldMkLst>
          <pc:docMk/>
          <pc:sldMk cId="561393562" sldId="271"/>
        </pc:sldMkLst>
      </pc:sldChg>
      <pc:sldChg chg="del">
        <pc:chgData name="Jonathan Hudson" userId="f8f8b515-48f0-425a-9b2c-7a1cb9f57f80" providerId="ADAL" clId="{BDE8F308-990B-4A89-900D-11B2805D71A1}" dt="2022-07-05T20:25:09.487" v="21" actId="47"/>
        <pc:sldMkLst>
          <pc:docMk/>
          <pc:sldMk cId="3302235598" sldId="272"/>
        </pc:sldMkLst>
      </pc:sldChg>
      <pc:sldChg chg="del">
        <pc:chgData name="Jonathan Hudson" userId="f8f8b515-48f0-425a-9b2c-7a1cb9f57f80" providerId="ADAL" clId="{BDE8F308-990B-4A89-900D-11B2805D71A1}" dt="2022-07-05T20:25:09.487" v="21" actId="47"/>
        <pc:sldMkLst>
          <pc:docMk/>
          <pc:sldMk cId="805014736" sldId="273"/>
        </pc:sldMkLst>
      </pc:sldChg>
      <pc:sldChg chg="del">
        <pc:chgData name="Jonathan Hudson" userId="f8f8b515-48f0-425a-9b2c-7a1cb9f57f80" providerId="ADAL" clId="{BDE8F308-990B-4A89-900D-11B2805D71A1}" dt="2022-07-05T20:25:09.487" v="21" actId="47"/>
        <pc:sldMkLst>
          <pc:docMk/>
          <pc:sldMk cId="372906158" sldId="275"/>
        </pc:sldMkLst>
      </pc:sldChg>
      <pc:sldChg chg="del">
        <pc:chgData name="Jonathan Hudson" userId="f8f8b515-48f0-425a-9b2c-7a1cb9f57f80" providerId="ADAL" clId="{BDE8F308-990B-4A89-900D-11B2805D71A1}" dt="2022-07-05T20:25:09.487" v="21" actId="47"/>
        <pc:sldMkLst>
          <pc:docMk/>
          <pc:sldMk cId="2325378700" sldId="276"/>
        </pc:sldMkLst>
      </pc:sldChg>
      <pc:sldChg chg="del">
        <pc:chgData name="Jonathan Hudson" userId="f8f8b515-48f0-425a-9b2c-7a1cb9f57f80" providerId="ADAL" clId="{BDE8F308-990B-4A89-900D-11B2805D71A1}" dt="2022-07-05T20:25:09.487" v="21" actId="47"/>
        <pc:sldMkLst>
          <pc:docMk/>
          <pc:sldMk cId="35566226" sldId="277"/>
        </pc:sldMkLst>
      </pc:sldChg>
      <pc:sldChg chg="del">
        <pc:chgData name="Jonathan Hudson" userId="f8f8b515-48f0-425a-9b2c-7a1cb9f57f80" providerId="ADAL" clId="{BDE8F308-990B-4A89-900D-11B2805D71A1}" dt="2022-07-05T20:25:09.487" v="21" actId="47"/>
        <pc:sldMkLst>
          <pc:docMk/>
          <pc:sldMk cId="190281056" sldId="278"/>
        </pc:sldMkLst>
      </pc:sldChg>
      <pc:sldChg chg="del">
        <pc:chgData name="Jonathan Hudson" userId="f8f8b515-48f0-425a-9b2c-7a1cb9f57f80" providerId="ADAL" clId="{BDE8F308-990B-4A89-900D-11B2805D71A1}" dt="2022-07-05T20:25:09.487" v="21" actId="47"/>
        <pc:sldMkLst>
          <pc:docMk/>
          <pc:sldMk cId="1474330103" sldId="293"/>
        </pc:sldMkLst>
      </pc:sldChg>
      <pc:sldChg chg="del">
        <pc:chgData name="Jonathan Hudson" userId="f8f8b515-48f0-425a-9b2c-7a1cb9f57f80" providerId="ADAL" clId="{BDE8F308-990B-4A89-900D-11B2805D71A1}" dt="2022-07-05T20:25:09.487" v="21" actId="47"/>
        <pc:sldMkLst>
          <pc:docMk/>
          <pc:sldMk cId="3504517712" sldId="294"/>
        </pc:sldMkLst>
      </pc:sldChg>
      <pc:sldChg chg="del">
        <pc:chgData name="Jonathan Hudson" userId="f8f8b515-48f0-425a-9b2c-7a1cb9f57f80" providerId="ADAL" clId="{BDE8F308-990B-4A89-900D-11B2805D71A1}" dt="2022-07-05T20:25:09.487" v="21" actId="47"/>
        <pc:sldMkLst>
          <pc:docMk/>
          <pc:sldMk cId="2291420143" sldId="295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1974837352" sldId="296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3411510256" sldId="297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2328141964" sldId="298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1825713305" sldId="299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1718463101" sldId="300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1327165594" sldId="301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2496730856" sldId="302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217672336" sldId="303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2759078534" sldId="304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3507447167" sldId="305"/>
        </pc:sldMkLst>
      </pc:sldChg>
      <pc:sldChg chg="del">
        <pc:chgData name="Jonathan Hudson" userId="f8f8b515-48f0-425a-9b2c-7a1cb9f57f80" providerId="ADAL" clId="{BDE8F308-990B-4A89-900D-11B2805D71A1}" dt="2022-07-05T20:25:09.487" v="21" actId="47"/>
        <pc:sldMkLst>
          <pc:docMk/>
          <pc:sldMk cId="749554536" sldId="306"/>
        </pc:sldMkLst>
      </pc:sldChg>
      <pc:sldChg chg="del">
        <pc:chgData name="Jonathan Hudson" userId="f8f8b515-48f0-425a-9b2c-7a1cb9f57f80" providerId="ADAL" clId="{BDE8F308-990B-4A89-900D-11B2805D71A1}" dt="2022-07-05T20:25:09.487" v="21" actId="47"/>
        <pc:sldMkLst>
          <pc:docMk/>
          <pc:sldMk cId="158559316" sldId="307"/>
        </pc:sldMkLst>
      </pc:sldChg>
      <pc:sldChg chg="del">
        <pc:chgData name="Jonathan Hudson" userId="f8f8b515-48f0-425a-9b2c-7a1cb9f57f80" providerId="ADAL" clId="{BDE8F308-990B-4A89-900D-11B2805D71A1}" dt="2022-07-05T20:25:09.487" v="21" actId="47"/>
        <pc:sldMkLst>
          <pc:docMk/>
          <pc:sldMk cId="3386601440" sldId="308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3876093721" sldId="310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902378483" sldId="311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3675557" sldId="313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2039295338" sldId="314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3505466543" sldId="315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4019240858" sldId="316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1085337303" sldId="317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614311616" sldId="318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3349557514" sldId="319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2188414537" sldId="320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4147141088" sldId="321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1016015359" sldId="322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377794351" sldId="323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2299695854" sldId="324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3376948172" sldId="325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1781882123" sldId="326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34726037" sldId="327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1617933775" sldId="328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4053954818" sldId="329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3843238394" sldId="330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3302239639" sldId="331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367360896" sldId="332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1452090138" sldId="333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2093344950" sldId="334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876654532" sldId="335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2051650270" sldId="336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3123327783" sldId="337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3002295469" sldId="338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427729336" sldId="339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1983297449" sldId="340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3922782168" sldId="341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2292591805" sldId="342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745948959" sldId="343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1391627157" sldId="344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2165658241" sldId="345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178664076" sldId="346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1830546050" sldId="347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2864097050" sldId="348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503725485" sldId="349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3841575803" sldId="350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3546079625" sldId="351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1302334274" sldId="352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527310497" sldId="353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2372835661" sldId="354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914475057" sldId="355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4177489401" sldId="356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3744964773" sldId="357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114665877" sldId="358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233973252" sldId="360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3190988803" sldId="361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2188805405" sldId="362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1180872340" sldId="363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1102285089" sldId="364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1592363885" sldId="365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2858269487" sldId="366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4253813029" sldId="367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3146017420" sldId="368"/>
        </pc:sldMkLst>
      </pc:sldChg>
      <pc:sldChg chg="del">
        <pc:chgData name="Jonathan Hudson" userId="f8f8b515-48f0-425a-9b2c-7a1cb9f57f80" providerId="ADAL" clId="{BDE8F308-990B-4A89-900D-11B2805D71A1}" dt="2022-07-05T20:25:19.501" v="22" actId="47"/>
        <pc:sldMkLst>
          <pc:docMk/>
          <pc:sldMk cId="2506834863" sldId="369"/>
        </pc:sldMkLst>
      </pc:sldChg>
      <pc:sldChg chg="modSp add mod">
        <pc:chgData name="Jonathan Hudson" userId="f8f8b515-48f0-425a-9b2c-7a1cb9f57f80" providerId="ADAL" clId="{BDE8F308-990B-4A89-900D-11B2805D71A1}" dt="2022-07-05T20:24:58.543" v="19" actId="20577"/>
        <pc:sldMkLst>
          <pc:docMk/>
          <pc:sldMk cId="2171916353" sldId="678"/>
        </pc:sldMkLst>
        <pc:spChg chg="mod">
          <ac:chgData name="Jonathan Hudson" userId="f8f8b515-48f0-425a-9b2c-7a1cb9f57f80" providerId="ADAL" clId="{BDE8F308-990B-4A89-900D-11B2805D71A1}" dt="2022-07-05T20:24:58.543" v="19" actId="20577"/>
          <ac:spMkLst>
            <pc:docMk/>
            <pc:sldMk cId="2171916353" sldId="678"/>
            <ac:spMk id="2" creationId="{B36EF6ED-5AC5-4E43-8069-ECF11021C7C6}"/>
          </ac:spMkLst>
        </pc:spChg>
      </pc:sldChg>
      <pc:sldChg chg="modSp add mod">
        <pc:chgData name="Jonathan Hudson" userId="f8f8b515-48f0-425a-9b2c-7a1cb9f57f80" providerId="ADAL" clId="{BDE8F308-990B-4A89-900D-11B2805D71A1}" dt="2022-07-05T20:25:29.951" v="30" actId="20577"/>
        <pc:sldMkLst>
          <pc:docMk/>
          <pc:sldMk cId="104310658" sldId="679"/>
        </pc:sldMkLst>
        <pc:spChg chg="mod">
          <ac:chgData name="Jonathan Hudson" userId="f8f8b515-48f0-425a-9b2c-7a1cb9f57f80" providerId="ADAL" clId="{BDE8F308-990B-4A89-900D-11B2805D71A1}" dt="2022-07-05T20:25:29.951" v="30" actId="20577"/>
          <ac:spMkLst>
            <pc:docMk/>
            <pc:sldMk cId="104310658" sldId="679"/>
            <ac:spMk id="2" creationId="{65A5055B-8968-B34B-9FF4-65C0E741632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A22FF-7CF3-4F5E-9EF9-D1FB29989EA2}" type="datetimeFigureOut">
              <a:rPr lang="en-CA" smtClean="0"/>
              <a:t>2022-07-05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605A-9466-4BA0-AE68-C36D5F193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10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"Hello, world!"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5258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!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echo </a:t>
            </a:r>
            <a:r>
              <a:rPr lang="en-GB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"hello, world"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!</a:t>
            </a:r>
            <a:r>
              <a:rPr lang="en-GB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pwd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!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ls</a:t>
            </a:r>
          </a:p>
          <a:p>
            <a:endParaRPr lang="en-CA" dirty="0"/>
          </a:p>
          <a:p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x = !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pwd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  <a:p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message = </a:t>
            </a:r>
            <a:r>
              <a:rPr lang="en-GB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"Hello, world!"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!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echo 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message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}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7620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%</a:t>
            </a:r>
            <a:r>
              <a:rPr lang="en-GB" b="0" dirty="0" err="1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timeit</a:t>
            </a:r>
            <a:r>
              <a:rPr lang="en-GB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x = 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n ** </a:t>
            </a:r>
            <a:r>
              <a:rPr lang="en-GB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n </a:t>
            </a:r>
            <a:r>
              <a:rPr lang="en-GB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)]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5817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random</a:t>
            </a:r>
          </a:p>
          <a:p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L = 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random.random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100000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)]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%</a:t>
            </a:r>
            <a:r>
              <a:rPr lang="en-CA" b="0" dirty="0" err="1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timeit</a:t>
            </a:r>
            <a:r>
              <a:rPr lang="en-CA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L.sort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  <a:p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random</a:t>
            </a:r>
          </a:p>
          <a:p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L = 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random.random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100000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)]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%</a:t>
            </a:r>
            <a:r>
              <a:rPr lang="en-CA" b="0" dirty="0" err="1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prun</a:t>
            </a:r>
            <a:r>
              <a:rPr lang="en-CA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 %</a:t>
            </a:r>
            <a:r>
              <a:rPr lang="en-CA" b="0" dirty="0" err="1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timeit</a:t>
            </a:r>
            <a:r>
              <a:rPr lang="en-CA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L.sort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8611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"Hello, world!"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2103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help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?</a:t>
            </a:r>
          </a:p>
          <a:p>
            <a:endParaRPr lang="en-CA" dirty="0"/>
          </a:p>
          <a:p>
            <a:r>
              <a:rPr lang="en-GB" b="0" dirty="0">
                <a:solidFill>
                  <a:srgbClr val="569CD6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foo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9CDCFE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: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GB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"""Return square of x"""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GB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 * x</a:t>
            </a:r>
          </a:p>
          <a:p>
            <a:b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</a:b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foo?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0746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foo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9CDCFE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: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GB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"""Return square of x"""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GB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 * x</a:t>
            </a:r>
          </a:p>
          <a:p>
            <a:b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</a:b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foo??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789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x = 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[]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x.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1996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*Warning?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4205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%run 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hello.py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0841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* 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10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Out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9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]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* 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10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  <a:p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9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])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])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* 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10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_ * 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4360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x = 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* 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10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y = x * 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  <a:p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y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492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downguide.org/cheat-she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Programming-</a:t>
            </a:r>
            <a:r>
              <a:rPr lang="en-US" dirty="0" err="1"/>
              <a:t>IPython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CPSC 217: Introduction to Computer Science for Multidisciplinary Studies I</a:t>
            </a:r>
          </a:p>
          <a:p>
            <a:r>
              <a:rPr lang="en-US" dirty="0"/>
              <a:t>Winter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Ph.D.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b="0" i="1" dirty="0">
                <a:effectLst/>
                <a:latin typeface="Arial" panose="020B0604020202020204" pitchFamily="34" charset="0"/>
              </a:rPr>
              <a:t>January 9, 2023</a:t>
            </a:r>
          </a:p>
          <a:p>
            <a:r>
              <a:rPr lang="en-CA" b="0" i="1" dirty="0">
                <a:effectLst/>
                <a:latin typeface="Arial" panose="020B0604020202020204" pitchFamily="34" charset="0"/>
              </a:rPr>
              <a:t>Copyright ©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1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81CC5-4703-E90C-148B-31B47DDDF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0805256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History stored in array blocks </a:t>
            </a:r>
            <a:r>
              <a:rPr lang="en-CA" b="1" dirty="0"/>
              <a:t>In</a:t>
            </a:r>
            <a:r>
              <a:rPr lang="en-CA" dirty="0"/>
              <a:t> and </a:t>
            </a:r>
            <a:r>
              <a:rPr lang="en-CA" b="1" dirty="0"/>
              <a:t>Out</a:t>
            </a:r>
          </a:p>
          <a:p>
            <a:pPr marL="0" indent="0">
              <a:buNone/>
            </a:pPr>
            <a:r>
              <a:rPr lang="en-CA" dirty="0"/>
              <a:t>Here </a:t>
            </a:r>
            <a:r>
              <a:rPr lang="en-CA" b="1" dirty="0"/>
              <a:t>In</a:t>
            </a:r>
            <a:r>
              <a:rPr lang="en-CA" dirty="0"/>
              <a:t>[9] produced </a:t>
            </a:r>
            <a:r>
              <a:rPr lang="en-CA" b="1" dirty="0"/>
              <a:t>Out</a:t>
            </a:r>
            <a:r>
              <a:rPr lang="en-CA" dirty="0"/>
              <a:t>[9] = 100, so we used it in </a:t>
            </a:r>
            <a:r>
              <a:rPr lang="en-CA" b="1" dirty="0"/>
              <a:t>In</a:t>
            </a:r>
            <a:r>
              <a:rPr lang="en-CA" dirty="0"/>
              <a:t>[10] as input to make </a:t>
            </a:r>
            <a:r>
              <a:rPr lang="en-CA" b="1" dirty="0"/>
              <a:t>Out</a:t>
            </a:r>
            <a:r>
              <a:rPr lang="en-CA" dirty="0"/>
              <a:t>[10]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0893A-9B0F-9AB5-65CB-23D922E9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IPython</a:t>
            </a:r>
            <a:r>
              <a:rPr lang="en-GB" dirty="0"/>
              <a:t> (In/Out)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D83F1A-1A33-4DEE-F359-148D571A5033}"/>
              </a:ext>
            </a:extLst>
          </p:cNvPr>
          <p:cNvSpPr txBox="1"/>
          <p:nvPr/>
        </p:nvSpPr>
        <p:spPr>
          <a:xfrm>
            <a:off x="6230318" y="5054147"/>
            <a:ext cx="5455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Great when you have a long or large calculation you don’t want to re-calculate but didn’t store into variable</a:t>
            </a:r>
            <a:endParaRPr lang="en-CA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5AB57-D5A7-9185-5E82-BFEC8BEBE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2" y="2614048"/>
            <a:ext cx="2763279" cy="26707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E7EA93-ED40-642F-90D1-E2DB1C5AD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836" y="2614048"/>
            <a:ext cx="3497248" cy="22391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949C93-727C-82EE-49D3-4E683B2C9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095" y="2623090"/>
            <a:ext cx="2507363" cy="27238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2CE9A0-10B6-5B29-EB06-0C2252BF9847}"/>
              </a:ext>
            </a:extLst>
          </p:cNvPr>
          <p:cNvSpPr txBox="1"/>
          <p:nvPr/>
        </p:nvSpPr>
        <p:spPr>
          <a:xfrm>
            <a:off x="555002" y="5470019"/>
            <a:ext cx="5455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_ for previous</a:t>
            </a:r>
          </a:p>
          <a:p>
            <a:r>
              <a:rPr lang="en-GB" i="1" dirty="0"/>
              <a:t>__ for previous </a:t>
            </a:r>
            <a:r>
              <a:rPr lang="en-GB" i="1" dirty="0" err="1"/>
              <a:t>previous</a:t>
            </a:r>
            <a:endParaRPr lang="en-GB" i="1" dirty="0"/>
          </a:p>
          <a:p>
            <a:r>
              <a:rPr lang="en-GB" i="1" dirty="0"/>
              <a:t>___ for previous </a:t>
            </a:r>
            <a:r>
              <a:rPr lang="en-GB" i="1" dirty="0" err="1"/>
              <a:t>previous</a:t>
            </a:r>
            <a:r>
              <a:rPr lang="en-GB" i="1" dirty="0"/>
              <a:t> </a:t>
            </a:r>
            <a:r>
              <a:rPr lang="en-GB" i="1" dirty="0" err="1"/>
              <a:t>previous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394881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81CC5-4703-E90C-148B-31B47DDDF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0805256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You can also use variables to store data in between blocks which is often a better</a:t>
            </a:r>
          </a:p>
          <a:p>
            <a:pPr marL="0" indent="0">
              <a:buNone/>
            </a:pPr>
            <a:r>
              <a:rPr lang="en-CA" dirty="0"/>
              <a:t>But do remember you have to run a previous block before later can access 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0893A-9B0F-9AB5-65CB-23D922E9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IPython</a:t>
            </a:r>
            <a:r>
              <a:rPr lang="en-GB" dirty="0"/>
              <a:t> (variables)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163A69-EE45-7530-D45D-D2E25F825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68" y="2556606"/>
            <a:ext cx="7413356" cy="354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10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81CC5-4703-E90C-148B-31B47DDDF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0805256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Not only can use access terminal commands using !</a:t>
            </a:r>
          </a:p>
          <a:p>
            <a:pPr marL="0" indent="0">
              <a:buNone/>
            </a:pPr>
            <a:r>
              <a:rPr lang="en-CA" dirty="0"/>
              <a:t>But you can also get data from them, or send data out of program</a:t>
            </a:r>
          </a:p>
          <a:p>
            <a:pPr marL="0" indent="0">
              <a:buNone/>
            </a:pPr>
            <a:r>
              <a:rPr lang="en-CA" dirty="0"/>
              <a:t>Some commands don’t need !, like </a:t>
            </a:r>
            <a:r>
              <a:rPr lang="en-CA" b="1" dirty="0"/>
              <a:t>run</a:t>
            </a:r>
            <a:r>
              <a:rPr lang="en-CA" dirty="0"/>
              <a:t>, cd, mkdir, ls, cp, rm, cat, man, more, mv,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0893A-9B0F-9AB5-65CB-23D922E9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IPython</a:t>
            </a:r>
            <a:r>
              <a:rPr lang="en-GB" dirty="0"/>
              <a:t> (terminal commands)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E7BE44-00C2-B79C-7293-6719F4AC1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46" y="3055146"/>
            <a:ext cx="5446800" cy="3500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2BA9A8-B51C-FCD6-73F6-DC2436E26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835" y="3055146"/>
            <a:ext cx="4297341" cy="364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6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81CC5-4703-E90C-148B-31B47DDDF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%</a:t>
            </a:r>
            <a:r>
              <a:rPr lang="en-GB" dirty="0" err="1"/>
              <a:t>timeit</a:t>
            </a:r>
            <a:r>
              <a:rPr lang="en-GB" dirty="0"/>
              <a:t>             for one line (%time run once)</a:t>
            </a:r>
          </a:p>
          <a:p>
            <a:pPr marL="0" indent="0">
              <a:buNone/>
            </a:pPr>
            <a:r>
              <a:rPr lang="en-GB" dirty="0"/>
              <a:t>%%</a:t>
            </a:r>
            <a:r>
              <a:rPr lang="en-GB" dirty="0" err="1"/>
              <a:t>timeit</a:t>
            </a:r>
            <a:r>
              <a:rPr lang="en-GB" dirty="0"/>
              <a:t> 	for multiple lines (%%time run multiple lines once)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0893A-9B0F-9AB5-65CB-23D922E9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IPython</a:t>
            </a:r>
            <a:r>
              <a:rPr lang="en-GB" dirty="0"/>
              <a:t> (timing)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10963F-0643-4E59-8703-1446C052D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2" y="4743322"/>
            <a:ext cx="9111780" cy="1102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4B9D43-930A-43AB-F27A-2207590E5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02" y="2655516"/>
            <a:ext cx="9478698" cy="1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02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81CC5-4703-E90C-148B-31B47DDDF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Be wary of stored results in </a:t>
            </a:r>
            <a:r>
              <a:rPr lang="en-GB" b="1" dirty="0" err="1"/>
              <a:t>timeit</a:t>
            </a:r>
            <a:r>
              <a:rPr lang="en-GB" dirty="0"/>
              <a:t> (could use time to only run once, or make sure we are sorting random each time)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can also profile something using </a:t>
            </a:r>
            <a:r>
              <a:rPr lang="en-GB" b="1" dirty="0" err="1"/>
              <a:t>prun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I profiled the </a:t>
            </a:r>
            <a:r>
              <a:rPr lang="en-GB" b="1" i="1" dirty="0" err="1"/>
              <a:t>timeit</a:t>
            </a:r>
            <a:r>
              <a:rPr lang="en-GB" i="1" dirty="0"/>
              <a:t> command</a:t>
            </a:r>
          </a:p>
          <a:p>
            <a:pPr marL="0" indent="0">
              <a:buNone/>
            </a:pPr>
            <a:r>
              <a:rPr lang="en-GB" i="1" dirty="0"/>
              <a:t>It ran 6111 samples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0893A-9B0F-9AB5-65CB-23D922E9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IPython</a:t>
            </a:r>
            <a:r>
              <a:rPr lang="en-GB" dirty="0"/>
              <a:t> (timing dangers)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44C77C-97AE-0C59-A3E5-27B694A34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28" y="2307908"/>
            <a:ext cx="9596034" cy="1353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8202FA-E0B5-D192-57F6-71990C7AE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28" y="4265060"/>
            <a:ext cx="5199682" cy="955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54BCED-6E5F-709D-CD16-5AE7AD6BB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610" y="4265060"/>
            <a:ext cx="5837491" cy="259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42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</a:t>
            </a:r>
            <a:r>
              <a:rPr lang="en-US"/>
              <a:t>… coding!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Jonathan Hudson</a:t>
            </a: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fi-FI" dirty="0"/>
          </a:p>
          <a:p>
            <a:r>
              <a:rPr lang="fi-FI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31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4ACB-994D-FFDF-8F6A-CA334F82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Beginner?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38842-8DD6-2B14-616E-3988B7FFF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Just use </a:t>
            </a:r>
            <a:r>
              <a:rPr lang="en-GB" b="1" dirty="0"/>
              <a:t>Google </a:t>
            </a:r>
            <a:r>
              <a:rPr lang="en-GB" b="1" dirty="0" err="1"/>
              <a:t>Colaboratory</a:t>
            </a:r>
            <a:r>
              <a:rPr lang="en-GB" dirty="0"/>
              <a:t>! (web-based version of </a:t>
            </a:r>
            <a:r>
              <a:rPr lang="en-GB" b="1" dirty="0"/>
              <a:t>Python</a:t>
            </a:r>
            <a:r>
              <a:rPr lang="en-GB" dirty="0"/>
              <a:t> </a:t>
            </a:r>
            <a:r>
              <a:rPr lang="en-GB" b="1" dirty="0" err="1"/>
              <a:t>Juypter</a:t>
            </a:r>
            <a:r>
              <a:rPr lang="en-GB" dirty="0"/>
              <a:t> notebook)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33553-3B17-15EA-197E-BB62C40B4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31" y="2173671"/>
            <a:ext cx="9924754" cy="2159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3B7EEB-E77D-0B05-9DE2-B23A98F7D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31" y="4411851"/>
            <a:ext cx="3390936" cy="1907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B3544D-807C-FB55-A4BA-4A5FE0F33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268" y="4413549"/>
            <a:ext cx="3124417" cy="190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81CC5-4703-E90C-148B-31B47DDDF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hlinkClick r:id="rId3"/>
              </a:rPr>
              <a:t>https://www.markdownguide.org/cheat-sheet/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0893A-9B0F-9AB5-65CB-23D922E9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IPython</a:t>
            </a:r>
            <a:r>
              <a:rPr lang="en-GB" dirty="0"/>
              <a:t> (markdown language)</a:t>
            </a:r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5A6ADB-F78D-FA7E-BA26-68D7A1B52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46" y="2228374"/>
            <a:ext cx="8772041" cy="426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5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81CC5-4703-E90C-148B-31B47DDDF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Supports additional file creation and management (also Google Drive linking)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By default saved in </a:t>
            </a:r>
            <a:r>
              <a:rPr lang="en-GB" b="1" dirty="0"/>
              <a:t>Google Drive</a:t>
            </a:r>
            <a:r>
              <a:rPr lang="en-GB" dirty="0"/>
              <a:t>, can also save notebooks to </a:t>
            </a:r>
            <a:r>
              <a:rPr lang="en-GB" b="1" dirty="0" err="1"/>
              <a:t>Github</a:t>
            </a:r>
            <a:r>
              <a:rPr lang="en-GB" dirty="0"/>
              <a:t> or export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0893A-9B0F-9AB5-65CB-23D922E9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IPython</a:t>
            </a:r>
            <a:r>
              <a:rPr lang="en-GB" dirty="0"/>
              <a:t> (files)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02E42-E875-A119-739E-367980403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66" y="2180099"/>
            <a:ext cx="7001151" cy="27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0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4ACB-994D-FFDF-8F6A-CA334F82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IPython</a:t>
            </a:r>
            <a:r>
              <a:rPr lang="en-GB" dirty="0"/>
              <a:t> (getting information)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38842-8DD6-2B14-616E-3988B7FFF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help(&lt;item&gt;)				</a:t>
            </a:r>
          </a:p>
          <a:p>
            <a:pPr marL="0" indent="0">
              <a:buNone/>
            </a:pPr>
            <a:r>
              <a:rPr lang="en-GB" dirty="0"/>
              <a:t>&lt;item&gt;?				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C6E365-EA12-16F7-5023-08A3535DE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04" y="4203034"/>
            <a:ext cx="10256813" cy="24811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ABBE31-D6E1-ACD3-0718-3377ED00C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05" y="2465561"/>
            <a:ext cx="10256813" cy="165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0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4ACB-994D-FFDF-8F6A-CA334F82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IPython</a:t>
            </a:r>
            <a:r>
              <a:rPr lang="en-GB" dirty="0"/>
              <a:t> (getting source code)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38842-8DD6-2B14-616E-3988B7FFF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item??					foo??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A48265-FEA7-96D0-30E1-C5DF91D13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2" y="2344952"/>
            <a:ext cx="9828508" cy="25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9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4ACB-994D-FFDF-8F6A-CA334F82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IPython</a:t>
            </a:r>
            <a:r>
              <a:rPr lang="en-GB" dirty="0"/>
              <a:t> (getting suggestions – table completion)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38842-8DD6-2B14-616E-3988B7FFF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Tab completion (mimics the pop-up you get in most IDEs for completion)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3D196-C54E-6C1E-ABBD-8E8E0D677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441" y="1997583"/>
            <a:ext cx="7642566" cy="22790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B7BBAD-F8BD-4B5F-10FC-2CC35300E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45" y="1997583"/>
            <a:ext cx="2769190" cy="47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0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4ACB-994D-FFDF-8F6A-CA334F82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IPython</a:t>
            </a:r>
            <a:r>
              <a:rPr lang="en-GB" dirty="0"/>
              <a:t> (getting suggestions – wildcard)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38842-8DD6-2B14-616E-3988B7FFF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*Text?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9A0DDB-7B39-44B7-5AF7-1E214A9B0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18" y="2061535"/>
            <a:ext cx="7464294" cy="45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893A-9B0F-9AB5-65CB-23D922E9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IPython</a:t>
            </a:r>
            <a:r>
              <a:rPr lang="en-GB" dirty="0"/>
              <a:t> (running external python .</a:t>
            </a:r>
            <a:r>
              <a:rPr lang="en-GB" dirty="0" err="1"/>
              <a:t>py</a:t>
            </a:r>
            <a:r>
              <a:rPr lang="en-GB" dirty="0"/>
              <a:t> files)</a:t>
            </a:r>
            <a:endParaRPr lang="en-CA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05B8E85-B98B-F8AC-FE09-FD64B3048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4367" y="1782129"/>
            <a:ext cx="8064553" cy="2074366"/>
          </a:xfrm>
        </p:spPr>
      </p:pic>
    </p:spTree>
    <p:extLst>
      <p:ext uri="{BB962C8B-B14F-4D97-AF65-F5344CB8AC3E}">
        <p14:creationId xmlns:p14="http://schemas.microsoft.com/office/powerpoint/2010/main" val="1150886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- Widescreen" id="{574B2FC3-2B42-0047-9AB7-67EFA8572FA1}" vid="{DA7D9E4C-DB24-2043-8D8E-DD81E63FCC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735855909F14FB6250141B48BB436" ma:contentTypeVersion="0" ma:contentTypeDescription="Create a new document." ma:contentTypeScope="" ma:versionID="2668d068a3d15d27978d94907a5ce0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D0D9F6-CA9E-4BC3-8427-80211BF51C6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2167551-A149-4BA9-8A5D-26598435BE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EB53F2-F1EC-4153-845D-F99D9069D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Simple - Widescreen</Template>
  <TotalTime>2449</TotalTime>
  <Words>658</Words>
  <Application>Microsoft Office PowerPoint</Application>
  <PresentationFormat>Widescreen</PresentationFormat>
  <Paragraphs>132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Courier New</vt:lpstr>
      <vt:lpstr>Office Theme</vt:lpstr>
      <vt:lpstr>Programming-IPython</vt:lpstr>
      <vt:lpstr>Beginner?</vt:lpstr>
      <vt:lpstr>IPython (markdown language)</vt:lpstr>
      <vt:lpstr>IPython (files)</vt:lpstr>
      <vt:lpstr>IPython (getting information)</vt:lpstr>
      <vt:lpstr>IPython (getting source code)</vt:lpstr>
      <vt:lpstr>IPython (getting suggestions – table completion)</vt:lpstr>
      <vt:lpstr>IPython (getting suggestions – wildcard)</vt:lpstr>
      <vt:lpstr>IPython (running external python .py files)</vt:lpstr>
      <vt:lpstr>IPython (In/Out)</vt:lpstr>
      <vt:lpstr>IPython (variables)</vt:lpstr>
      <vt:lpstr>IPython (terminal commands)</vt:lpstr>
      <vt:lpstr>IPython (timing)</vt:lpstr>
      <vt:lpstr>IPython (timing dangers)</vt:lpstr>
      <vt:lpstr>Onward to … coding!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Hudson</dc:creator>
  <cp:lastModifiedBy>Jonathan Hudson</cp:lastModifiedBy>
  <cp:revision>21</cp:revision>
  <dcterms:created xsi:type="dcterms:W3CDTF">2022-06-13T17:26:16Z</dcterms:created>
  <dcterms:modified xsi:type="dcterms:W3CDTF">2022-07-05T20:25:31Z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0x010100D3D735855909F14FB6250141B48BB436</vt:lpwstr>
  </property>
</Properties>
</file>