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80" r:id="rId5"/>
  </p:sldMasterIdLst>
  <p:notesMasterIdLst>
    <p:notesMasterId r:id="rId36"/>
  </p:notesMasterIdLst>
  <p:sldIdLst>
    <p:sldId id="678" r:id="rId6"/>
    <p:sldId id="376" r:id="rId7"/>
    <p:sldId id="801" r:id="rId8"/>
    <p:sldId id="382" r:id="rId9"/>
    <p:sldId id="794" r:id="rId10"/>
    <p:sldId id="793" r:id="rId11"/>
    <p:sldId id="387" r:id="rId12"/>
    <p:sldId id="368" r:id="rId13"/>
    <p:sldId id="374" r:id="rId14"/>
    <p:sldId id="378" r:id="rId15"/>
    <p:sldId id="795" r:id="rId16"/>
    <p:sldId id="790" r:id="rId17"/>
    <p:sldId id="383" r:id="rId18"/>
    <p:sldId id="375" r:id="rId19"/>
    <p:sldId id="796" r:id="rId20"/>
    <p:sldId id="389" r:id="rId21"/>
    <p:sldId id="791" r:id="rId22"/>
    <p:sldId id="384" r:id="rId23"/>
    <p:sldId id="797" r:id="rId24"/>
    <p:sldId id="304" r:id="rId25"/>
    <p:sldId id="785" r:id="rId26"/>
    <p:sldId id="786" r:id="rId27"/>
    <p:sldId id="792" r:id="rId28"/>
    <p:sldId id="798" r:id="rId29"/>
    <p:sldId id="783" r:id="rId30"/>
    <p:sldId id="784" r:id="rId31"/>
    <p:sldId id="800" r:id="rId32"/>
    <p:sldId id="799" r:id="rId33"/>
    <p:sldId id="390" r:id="rId34"/>
    <p:sldId id="271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D2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033969-1792-45E7-811E-1EF0BE5DC2B4}" v="1" dt="2023-01-19T20:50:48.65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40" autoAdjust="0"/>
    <p:restoredTop sz="97698"/>
  </p:normalViewPr>
  <p:slideViewPr>
    <p:cSldViewPr snapToGrid="0" snapToObjects="1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microsoft.com/office/2015/10/relationships/revisionInfo" Target="revisionInfo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nathan Hudson" userId="f8f8b515-48f0-425a-9b2c-7a1cb9f57f80" providerId="ADAL" clId="{03033969-1792-45E7-811E-1EF0BE5DC2B4}"/>
    <pc:docChg chg="undo custSel addSld modSld">
      <pc:chgData name="Jonathan Hudson" userId="f8f8b515-48f0-425a-9b2c-7a1cb9f57f80" providerId="ADAL" clId="{03033969-1792-45E7-811E-1EF0BE5DC2B4}" dt="2023-01-20T19:43:14.989" v="273" actId="20577"/>
      <pc:docMkLst>
        <pc:docMk/>
      </pc:docMkLst>
      <pc:sldChg chg="modSp mod">
        <pc:chgData name="Jonathan Hudson" userId="f8f8b515-48f0-425a-9b2c-7a1cb9f57f80" providerId="ADAL" clId="{03033969-1792-45E7-811E-1EF0BE5DC2B4}" dt="2023-01-20T19:43:14.989" v="273" actId="20577"/>
        <pc:sldMkLst>
          <pc:docMk/>
          <pc:sldMk cId="524843176" sldId="304"/>
        </pc:sldMkLst>
        <pc:spChg chg="mod">
          <ac:chgData name="Jonathan Hudson" userId="f8f8b515-48f0-425a-9b2c-7a1cb9f57f80" providerId="ADAL" clId="{03033969-1792-45E7-811E-1EF0BE5DC2B4}" dt="2023-01-20T19:43:14.989" v="273" actId="20577"/>
          <ac:spMkLst>
            <pc:docMk/>
            <pc:sldMk cId="524843176" sldId="304"/>
            <ac:spMk id="3" creationId="{00000000-0000-0000-0000-000000000000}"/>
          </ac:spMkLst>
        </pc:spChg>
      </pc:sldChg>
      <pc:sldChg chg="delSp modSp add mod">
        <pc:chgData name="Jonathan Hudson" userId="f8f8b515-48f0-425a-9b2c-7a1cb9f57f80" providerId="ADAL" clId="{03033969-1792-45E7-811E-1EF0BE5DC2B4}" dt="2023-01-19T23:00:42.761" v="253" actId="313"/>
        <pc:sldMkLst>
          <pc:docMk/>
          <pc:sldMk cId="2125555225" sldId="801"/>
        </pc:sldMkLst>
        <pc:spChg chg="mod">
          <ac:chgData name="Jonathan Hudson" userId="f8f8b515-48f0-425a-9b2c-7a1cb9f57f80" providerId="ADAL" clId="{03033969-1792-45E7-811E-1EF0BE5DC2B4}" dt="2023-01-19T23:00:42.761" v="253" actId="313"/>
          <ac:spMkLst>
            <pc:docMk/>
            <pc:sldMk cId="2125555225" sldId="801"/>
            <ac:spMk id="3" creationId="{00000000-0000-0000-0000-000000000000}"/>
          </ac:spMkLst>
        </pc:spChg>
        <pc:spChg chg="del">
          <ac:chgData name="Jonathan Hudson" userId="f8f8b515-48f0-425a-9b2c-7a1cb9f57f80" providerId="ADAL" clId="{03033969-1792-45E7-811E-1EF0BE5DC2B4}" dt="2023-01-19T20:51:22.295" v="110" actId="478"/>
          <ac:spMkLst>
            <pc:docMk/>
            <pc:sldMk cId="2125555225" sldId="801"/>
            <ac:spMk id="9" creationId="{00000000-0000-0000-0000-000000000000}"/>
          </ac:spMkLst>
        </pc:spChg>
        <pc:spChg chg="del">
          <ac:chgData name="Jonathan Hudson" userId="f8f8b515-48f0-425a-9b2c-7a1cb9f57f80" providerId="ADAL" clId="{03033969-1792-45E7-811E-1EF0BE5DC2B4}" dt="2023-01-19T20:51:20.385" v="108" actId="478"/>
          <ac:spMkLst>
            <pc:docMk/>
            <pc:sldMk cId="2125555225" sldId="801"/>
            <ac:spMk id="12" creationId="{00000000-0000-0000-0000-000000000000}"/>
          </ac:spMkLst>
        </pc:spChg>
        <pc:cxnChg chg="del">
          <ac:chgData name="Jonathan Hudson" userId="f8f8b515-48f0-425a-9b2c-7a1cb9f57f80" providerId="ADAL" clId="{03033969-1792-45E7-811E-1EF0BE5DC2B4}" dt="2023-01-19T20:51:21.191" v="109" actId="478"/>
          <ac:cxnSpMkLst>
            <pc:docMk/>
            <pc:sldMk cId="2125555225" sldId="801"/>
            <ac:cxnSpMk id="8" creationId="{00000000-0000-0000-0000-000000000000}"/>
          </ac:cxnSpMkLst>
        </pc:cxnChg>
        <pc:cxnChg chg="del">
          <ac:chgData name="Jonathan Hudson" userId="f8f8b515-48f0-425a-9b2c-7a1cb9f57f80" providerId="ADAL" clId="{03033969-1792-45E7-811E-1EF0BE5DC2B4}" dt="2023-01-19T20:51:18.810" v="107" actId="478"/>
          <ac:cxnSpMkLst>
            <pc:docMk/>
            <pc:sldMk cId="2125555225" sldId="801"/>
            <ac:cxnSpMk id="11" creationId="{00000000-0000-0000-0000-000000000000}"/>
          </ac:cxnSpMkLst>
        </pc:cxnChg>
      </pc:sldChg>
    </pc:docChg>
  </pc:docChgLst>
  <pc:docChgLst>
    <pc:chgData name="Jonathan Hudson" userId="f8f8b515-48f0-425a-9b2c-7a1cb9f57f80" providerId="ADAL" clId="{1AE1F064-8060-4BAB-8C3E-82DA1D2F4B70}"/>
    <pc:docChg chg="undo custSel addSld delSld modSld sldOrd delMainMaster">
      <pc:chgData name="Jonathan Hudson" userId="f8f8b515-48f0-425a-9b2c-7a1cb9f57f80" providerId="ADAL" clId="{1AE1F064-8060-4BAB-8C3E-82DA1D2F4B70}" dt="2021-04-30T17:27:12.280" v="1686" actId="6549"/>
      <pc:docMkLst>
        <pc:docMk/>
      </pc:docMkLst>
      <pc:sldChg chg="modSp mod">
        <pc:chgData name="Jonathan Hudson" userId="f8f8b515-48f0-425a-9b2c-7a1cb9f57f80" providerId="ADAL" clId="{1AE1F064-8060-4BAB-8C3E-82DA1D2F4B70}" dt="2021-04-30T17:04:10.712" v="12" actId="20577"/>
        <pc:sldMkLst>
          <pc:docMk/>
          <pc:sldMk cId="1814768217" sldId="256"/>
        </pc:sldMkLst>
        <pc:spChg chg="mod">
          <ac:chgData name="Jonathan Hudson" userId="f8f8b515-48f0-425a-9b2c-7a1cb9f57f80" providerId="ADAL" clId="{1AE1F064-8060-4BAB-8C3E-82DA1D2F4B70}" dt="2021-04-30T17:04:10.712" v="12" actId="20577"/>
          <ac:spMkLst>
            <pc:docMk/>
            <pc:sldMk cId="1814768217" sldId="256"/>
            <ac:spMk id="2" creationId="{B36EF6ED-5AC5-4E43-8069-ECF11021C7C6}"/>
          </ac:spMkLst>
        </pc:spChg>
      </pc:sldChg>
      <pc:sldChg chg="modSp mod">
        <pc:chgData name="Jonathan Hudson" userId="f8f8b515-48f0-425a-9b2c-7a1cb9f57f80" providerId="ADAL" clId="{1AE1F064-8060-4BAB-8C3E-82DA1D2F4B70}" dt="2021-04-30T17:04:19.262" v="22" actId="20577"/>
        <pc:sldMkLst>
          <pc:docMk/>
          <pc:sldMk cId="561393562" sldId="271"/>
        </pc:sldMkLst>
        <pc:spChg chg="mod">
          <ac:chgData name="Jonathan Hudson" userId="f8f8b515-48f0-425a-9b2c-7a1cb9f57f80" providerId="ADAL" clId="{1AE1F064-8060-4BAB-8C3E-82DA1D2F4B70}" dt="2021-04-30T17:04:19.262" v="22" actId="20577"/>
          <ac:spMkLst>
            <pc:docMk/>
            <pc:sldMk cId="561393562" sldId="271"/>
            <ac:spMk id="2" creationId="{65A5055B-8968-B34B-9FF4-65C0E741632A}"/>
          </ac:spMkLst>
        </pc:spChg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0" sldId="272"/>
        </pc:sldMkLst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0" sldId="283"/>
        </pc:sldMkLst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0" sldId="284"/>
        </pc:sldMkLst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0" sldId="285"/>
        </pc:sldMkLst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0" sldId="294"/>
        </pc:sldMkLst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0" sldId="295"/>
        </pc:sldMkLst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0" sldId="299"/>
        </pc:sldMkLst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383599241" sldId="301"/>
        </pc:sldMkLst>
      </pc:sldChg>
      <pc:sldChg chg="addSp delSp modSp add del mod setBg delDesignElem">
        <pc:chgData name="Jonathan Hudson" userId="f8f8b515-48f0-425a-9b2c-7a1cb9f57f80" providerId="ADAL" clId="{1AE1F064-8060-4BAB-8C3E-82DA1D2F4B70}" dt="2021-04-30T17:27:12.280" v="1686" actId="6549"/>
        <pc:sldMkLst>
          <pc:docMk/>
          <pc:sldMk cId="2450874098" sldId="320"/>
        </pc:sldMkLst>
        <pc:spChg chg="mod">
          <ac:chgData name="Jonathan Hudson" userId="f8f8b515-48f0-425a-9b2c-7a1cb9f57f80" providerId="ADAL" clId="{1AE1F064-8060-4BAB-8C3E-82DA1D2F4B70}" dt="2021-04-30T17:27:12.280" v="1686" actId="6549"/>
          <ac:spMkLst>
            <pc:docMk/>
            <pc:sldMk cId="2450874098" sldId="320"/>
            <ac:spMk id="3" creationId="{00000000-0000-0000-0000-000000000000}"/>
          </ac:spMkLst>
        </pc:spChg>
        <pc:spChg chg="add del">
          <ac:chgData name="Jonathan Hudson" userId="f8f8b515-48f0-425a-9b2c-7a1cb9f57f80" providerId="ADAL" clId="{1AE1F064-8060-4BAB-8C3E-82DA1D2F4B70}" dt="2021-04-30T17:05:00.615" v="34"/>
          <ac:spMkLst>
            <pc:docMk/>
            <pc:sldMk cId="2450874098" sldId="320"/>
            <ac:spMk id="35" creationId="{828D1E49-2A21-4A83-A0E0-FB1597B4B2ED}"/>
          </ac:spMkLst>
        </pc:spChg>
        <pc:spChg chg="add del">
          <ac:chgData name="Jonathan Hudson" userId="f8f8b515-48f0-425a-9b2c-7a1cb9f57f80" providerId="ADAL" clId="{1AE1F064-8060-4BAB-8C3E-82DA1D2F4B70}" dt="2021-04-30T17:05:00.615" v="34"/>
          <ac:spMkLst>
            <pc:docMk/>
            <pc:sldMk cId="2450874098" sldId="320"/>
            <ac:spMk id="36" creationId="{E972DE0D-2E53-4159-ABD3-C601524262C2}"/>
          </ac:spMkLst>
        </pc:spChg>
        <pc:grpChg chg="add del">
          <ac:chgData name="Jonathan Hudson" userId="f8f8b515-48f0-425a-9b2c-7a1cb9f57f80" providerId="ADAL" clId="{1AE1F064-8060-4BAB-8C3E-82DA1D2F4B70}" dt="2021-04-30T17:05:00.615" v="34"/>
          <ac:grpSpMkLst>
            <pc:docMk/>
            <pc:sldMk cId="2450874098" sldId="320"/>
            <ac:grpSpMk id="13" creationId="{088B852E-5494-418B-A833-75CF016A9E20}"/>
          </ac:grpSpMkLst>
        </pc:grpChg>
      </pc:sldChg>
      <pc:sldChg chg="addSp delSp add del setBg delDesignElem">
        <pc:chgData name="Jonathan Hudson" userId="f8f8b515-48f0-425a-9b2c-7a1cb9f57f80" providerId="ADAL" clId="{1AE1F064-8060-4BAB-8C3E-82DA1D2F4B70}" dt="2021-04-30T17:05:00.615" v="34"/>
        <pc:sldMkLst>
          <pc:docMk/>
          <pc:sldMk cId="0" sldId="321"/>
        </pc:sldMkLst>
        <pc:spChg chg="add del">
          <ac:chgData name="Jonathan Hudson" userId="f8f8b515-48f0-425a-9b2c-7a1cb9f57f80" providerId="ADAL" clId="{1AE1F064-8060-4BAB-8C3E-82DA1D2F4B70}" dt="2021-04-30T17:05:00.615" v="34"/>
          <ac:spMkLst>
            <pc:docMk/>
            <pc:sldMk cId="0" sldId="321"/>
            <ac:spMk id="14" creationId="{472E3A19-F5D5-48FC-BB9C-48C2F68F598B}"/>
          </ac:spMkLst>
        </pc:spChg>
        <pc:spChg chg="add del">
          <ac:chgData name="Jonathan Hudson" userId="f8f8b515-48f0-425a-9b2c-7a1cb9f57f80" providerId="ADAL" clId="{1AE1F064-8060-4BAB-8C3E-82DA1D2F4B70}" dt="2021-04-30T17:05:00.615" v="34"/>
          <ac:spMkLst>
            <pc:docMk/>
            <pc:sldMk cId="0" sldId="321"/>
            <ac:spMk id="16" creationId="{7A62E32F-BB65-43A8-8EB5-92346890E549}"/>
          </ac:spMkLst>
        </pc:spChg>
        <pc:spChg chg="add del">
          <ac:chgData name="Jonathan Hudson" userId="f8f8b515-48f0-425a-9b2c-7a1cb9f57f80" providerId="ADAL" clId="{1AE1F064-8060-4BAB-8C3E-82DA1D2F4B70}" dt="2021-04-30T17:05:00.615" v="34"/>
          <ac:spMkLst>
            <pc:docMk/>
            <pc:sldMk cId="0" sldId="321"/>
            <ac:spMk id="18" creationId="{14E91B64-9FCC-451E-AFB4-A827D6329367}"/>
          </ac:spMkLst>
        </pc:spChg>
        <pc:spChg chg="add del">
          <ac:chgData name="Jonathan Hudson" userId="f8f8b515-48f0-425a-9b2c-7a1cb9f57f80" providerId="ADAL" clId="{1AE1F064-8060-4BAB-8C3E-82DA1D2F4B70}" dt="2021-04-30T17:05:00.615" v="34"/>
          <ac:spMkLst>
            <pc:docMk/>
            <pc:sldMk cId="0" sldId="321"/>
            <ac:spMk id="19" creationId="{827B839B-9ADE-406B-8590-F1CAEDED45A1}"/>
          </ac:spMkLst>
        </pc:spChg>
        <pc:spChg chg="add del">
          <ac:chgData name="Jonathan Hudson" userId="f8f8b515-48f0-425a-9b2c-7a1cb9f57f80" providerId="ADAL" clId="{1AE1F064-8060-4BAB-8C3E-82DA1D2F4B70}" dt="2021-04-30T17:05:00.615" v="34"/>
          <ac:spMkLst>
            <pc:docMk/>
            <pc:sldMk cId="0" sldId="321"/>
            <ac:spMk id="20" creationId="{CFE45BF0-46DB-408C-B5F7-7B11716805D4}"/>
          </ac:spMkLst>
        </pc:spChg>
        <pc:spChg chg="add del">
          <ac:chgData name="Jonathan Hudson" userId="f8f8b515-48f0-425a-9b2c-7a1cb9f57f80" providerId="ADAL" clId="{1AE1F064-8060-4BAB-8C3E-82DA1D2F4B70}" dt="2021-04-30T17:05:00.615" v="34"/>
          <ac:spMkLst>
            <pc:docMk/>
            <pc:sldMk cId="0" sldId="321"/>
            <ac:spMk id="21" creationId="{2AEBC8F2-97B1-41B4-93F1-2D289E197FBA}"/>
          </ac:spMkLst>
        </pc:spChg>
      </pc:sldChg>
      <pc:sldChg chg="add del">
        <pc:chgData name="Jonathan Hudson" userId="f8f8b515-48f0-425a-9b2c-7a1cb9f57f80" providerId="ADAL" clId="{1AE1F064-8060-4BAB-8C3E-82DA1D2F4B70}" dt="2021-04-30T17:05:00.615" v="34"/>
        <pc:sldMkLst>
          <pc:docMk/>
          <pc:sldMk cId="0" sldId="323"/>
        </pc:sldMkLst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0" sldId="327"/>
        </pc:sldMkLst>
      </pc:sldChg>
      <pc:sldChg chg="add del">
        <pc:chgData name="Jonathan Hudson" userId="f8f8b515-48f0-425a-9b2c-7a1cb9f57f80" providerId="ADAL" clId="{1AE1F064-8060-4BAB-8C3E-82DA1D2F4B70}" dt="2021-04-30T17:05:00.615" v="34"/>
        <pc:sldMkLst>
          <pc:docMk/>
          <pc:sldMk cId="0" sldId="329"/>
        </pc:sldMkLst>
      </pc:sldChg>
      <pc:sldChg chg="add del">
        <pc:chgData name="Jonathan Hudson" userId="f8f8b515-48f0-425a-9b2c-7a1cb9f57f80" providerId="ADAL" clId="{1AE1F064-8060-4BAB-8C3E-82DA1D2F4B70}" dt="2021-04-30T17:05:00.615" v="34"/>
        <pc:sldMkLst>
          <pc:docMk/>
          <pc:sldMk cId="0" sldId="330"/>
        </pc:sldMkLst>
      </pc:sldChg>
      <pc:sldChg chg="add del">
        <pc:chgData name="Jonathan Hudson" userId="f8f8b515-48f0-425a-9b2c-7a1cb9f57f80" providerId="ADAL" clId="{1AE1F064-8060-4BAB-8C3E-82DA1D2F4B70}" dt="2021-04-30T17:05:00.615" v="34"/>
        <pc:sldMkLst>
          <pc:docMk/>
          <pc:sldMk cId="0" sldId="331"/>
        </pc:sldMkLst>
      </pc:sldChg>
      <pc:sldChg chg="addSp delSp add del setBg delDesignElem">
        <pc:chgData name="Jonathan Hudson" userId="f8f8b515-48f0-425a-9b2c-7a1cb9f57f80" providerId="ADAL" clId="{1AE1F064-8060-4BAB-8C3E-82DA1D2F4B70}" dt="2021-04-30T17:05:00.615" v="34"/>
        <pc:sldMkLst>
          <pc:docMk/>
          <pc:sldMk cId="0" sldId="332"/>
        </pc:sldMkLst>
        <pc:spChg chg="add del">
          <ac:chgData name="Jonathan Hudson" userId="f8f8b515-48f0-425a-9b2c-7a1cb9f57f80" providerId="ADAL" clId="{1AE1F064-8060-4BAB-8C3E-82DA1D2F4B70}" dt="2021-04-30T17:05:00.615" v="34"/>
          <ac:spMkLst>
            <pc:docMk/>
            <pc:sldMk cId="0" sldId="332"/>
            <ac:spMk id="10" creationId="{07E773EB-1EC1-4E49-9DE2-E6F460497242}"/>
          </ac:spMkLst>
        </pc:spChg>
      </pc:sldChg>
      <pc:sldChg chg="addSp delSp add del setBg delDesignElem">
        <pc:chgData name="Jonathan Hudson" userId="f8f8b515-48f0-425a-9b2c-7a1cb9f57f80" providerId="ADAL" clId="{1AE1F064-8060-4BAB-8C3E-82DA1D2F4B70}" dt="2021-04-30T17:05:00.615" v="34"/>
        <pc:sldMkLst>
          <pc:docMk/>
          <pc:sldMk cId="0" sldId="337"/>
        </pc:sldMkLst>
        <pc:spChg chg="add del">
          <ac:chgData name="Jonathan Hudson" userId="f8f8b515-48f0-425a-9b2c-7a1cb9f57f80" providerId="ADAL" clId="{1AE1F064-8060-4BAB-8C3E-82DA1D2F4B70}" dt="2021-04-30T17:05:00.615" v="34"/>
          <ac:spMkLst>
            <pc:docMk/>
            <pc:sldMk cId="0" sldId="337"/>
            <ac:spMk id="74" creationId="{6F79B0DD-2C63-4EE5-804F-B8E391FC1E45}"/>
          </ac:spMkLst>
        </pc:spChg>
        <pc:spChg chg="add del">
          <ac:chgData name="Jonathan Hudson" userId="f8f8b515-48f0-425a-9b2c-7a1cb9f57f80" providerId="ADAL" clId="{1AE1F064-8060-4BAB-8C3E-82DA1D2F4B70}" dt="2021-04-30T17:05:00.615" v="34"/>
          <ac:spMkLst>
            <pc:docMk/>
            <pc:sldMk cId="0" sldId="337"/>
            <ac:spMk id="76" creationId="{627DB8AB-CD55-4C8F-9043-52652B89231A}"/>
          </ac:spMkLst>
        </pc:spChg>
        <pc:spChg chg="add del">
          <ac:chgData name="Jonathan Hudson" userId="f8f8b515-48f0-425a-9b2c-7a1cb9f57f80" providerId="ADAL" clId="{1AE1F064-8060-4BAB-8C3E-82DA1D2F4B70}" dt="2021-04-30T17:05:00.615" v="34"/>
          <ac:spMkLst>
            <pc:docMk/>
            <pc:sldMk cId="0" sldId="337"/>
            <ac:spMk id="78" creationId="{53059C5A-91CB-4024-9B4E-20082E25C70B}"/>
          </ac:spMkLst>
        </pc:spChg>
        <pc:spChg chg="add del">
          <ac:chgData name="Jonathan Hudson" userId="f8f8b515-48f0-425a-9b2c-7a1cb9f57f80" providerId="ADAL" clId="{1AE1F064-8060-4BAB-8C3E-82DA1D2F4B70}" dt="2021-04-30T17:05:00.615" v="34"/>
          <ac:spMkLst>
            <pc:docMk/>
            <pc:sldMk cId="0" sldId="337"/>
            <ac:spMk id="80" creationId="{184884BF-A898-4EFF-9504-E13EBE3FF62E}"/>
          </ac:spMkLst>
        </pc:spChg>
        <pc:spChg chg="add del">
          <ac:chgData name="Jonathan Hudson" userId="f8f8b515-48f0-425a-9b2c-7a1cb9f57f80" providerId="ADAL" clId="{1AE1F064-8060-4BAB-8C3E-82DA1D2F4B70}" dt="2021-04-30T17:05:00.615" v="34"/>
          <ac:spMkLst>
            <pc:docMk/>
            <pc:sldMk cId="0" sldId="337"/>
            <ac:spMk id="82" creationId="{7B32D337-FDA6-4468-ADB1-7038E5FC0BA9}"/>
          </ac:spMkLst>
        </pc:spChg>
      </pc:sldChg>
      <pc:sldChg chg="del">
        <pc:chgData name="Jonathan Hudson" userId="f8f8b515-48f0-425a-9b2c-7a1cb9f57f80" providerId="ADAL" clId="{1AE1F064-8060-4BAB-8C3E-82DA1D2F4B70}" dt="2021-04-30T17:04:54.099" v="23"/>
        <pc:sldMkLst>
          <pc:docMk/>
          <pc:sldMk cId="1398282742" sldId="338"/>
        </pc:sldMkLst>
      </pc:sldChg>
      <pc:sldChg chg="del">
        <pc:chgData name="Jonathan Hudson" userId="f8f8b515-48f0-425a-9b2c-7a1cb9f57f80" providerId="ADAL" clId="{1AE1F064-8060-4BAB-8C3E-82DA1D2F4B70}" dt="2021-04-30T17:04:54.099" v="23"/>
        <pc:sldMkLst>
          <pc:docMk/>
          <pc:sldMk cId="2825277961" sldId="339"/>
        </pc:sldMkLst>
      </pc:sldChg>
      <pc:sldChg chg="del">
        <pc:chgData name="Jonathan Hudson" userId="f8f8b515-48f0-425a-9b2c-7a1cb9f57f80" providerId="ADAL" clId="{1AE1F064-8060-4BAB-8C3E-82DA1D2F4B70}" dt="2021-04-30T17:04:54.099" v="23"/>
        <pc:sldMkLst>
          <pc:docMk/>
          <pc:sldMk cId="229063139" sldId="341"/>
        </pc:sldMkLst>
      </pc:sldChg>
      <pc:sldChg chg="addSp delSp add del setBg delDesignElem">
        <pc:chgData name="Jonathan Hudson" userId="f8f8b515-48f0-425a-9b2c-7a1cb9f57f80" providerId="ADAL" clId="{1AE1F064-8060-4BAB-8C3E-82DA1D2F4B70}" dt="2021-04-30T17:05:00.615" v="34"/>
        <pc:sldMkLst>
          <pc:docMk/>
          <pc:sldMk cId="0" sldId="343"/>
        </pc:sldMkLst>
        <pc:spChg chg="add del">
          <ac:chgData name="Jonathan Hudson" userId="f8f8b515-48f0-425a-9b2c-7a1cb9f57f80" providerId="ADAL" clId="{1AE1F064-8060-4BAB-8C3E-82DA1D2F4B70}" dt="2021-04-30T17:05:00.615" v="34"/>
          <ac:spMkLst>
            <pc:docMk/>
            <pc:sldMk cId="0" sldId="343"/>
            <ac:spMk id="14" creationId="{1707FC24-6981-43D9-B525-C7832BA22463}"/>
          </ac:spMkLst>
        </pc:spChg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0" sldId="345"/>
        </pc:sldMkLst>
      </pc:sldChg>
      <pc:sldChg chg="addSp delSp add del setBg delDesignElem">
        <pc:chgData name="Jonathan Hudson" userId="f8f8b515-48f0-425a-9b2c-7a1cb9f57f80" providerId="ADAL" clId="{1AE1F064-8060-4BAB-8C3E-82DA1D2F4B70}" dt="2021-04-30T17:05:00.615" v="34"/>
        <pc:sldMkLst>
          <pc:docMk/>
          <pc:sldMk cId="0" sldId="346"/>
        </pc:sldMkLst>
        <pc:spChg chg="add del">
          <ac:chgData name="Jonathan Hudson" userId="f8f8b515-48f0-425a-9b2c-7a1cb9f57f80" providerId="ADAL" clId="{1AE1F064-8060-4BAB-8C3E-82DA1D2F4B70}" dt="2021-04-30T17:05:00.615" v="34"/>
          <ac:spMkLst>
            <pc:docMk/>
            <pc:sldMk cId="0" sldId="346"/>
            <ac:spMk id="10" creationId="{3A5B4632-C963-4296-86F0-79AA9EA5AE98}"/>
          </ac:spMkLst>
        </pc:spChg>
      </pc:sldChg>
      <pc:sldChg chg="modSp add del mod">
        <pc:chgData name="Jonathan Hudson" userId="f8f8b515-48f0-425a-9b2c-7a1cb9f57f80" providerId="ADAL" clId="{1AE1F064-8060-4BAB-8C3E-82DA1D2F4B70}" dt="2021-04-30T17:08:30.148" v="83" actId="114"/>
        <pc:sldMkLst>
          <pc:docMk/>
          <pc:sldMk cId="0" sldId="347"/>
        </pc:sldMkLst>
        <pc:spChg chg="mod">
          <ac:chgData name="Jonathan Hudson" userId="f8f8b515-48f0-425a-9b2c-7a1cb9f57f80" providerId="ADAL" clId="{1AE1F064-8060-4BAB-8C3E-82DA1D2F4B70}" dt="2021-04-30T17:08:30.148" v="83" actId="114"/>
          <ac:spMkLst>
            <pc:docMk/>
            <pc:sldMk cId="0" sldId="347"/>
            <ac:spMk id="3" creationId="{358E9B5B-90C1-4FB1-9DE2-047A46FFF230}"/>
          </ac:spMkLst>
        </pc:spChg>
      </pc:sldChg>
      <pc:sldChg chg="addSp delSp add del setBg delDesignElem">
        <pc:chgData name="Jonathan Hudson" userId="f8f8b515-48f0-425a-9b2c-7a1cb9f57f80" providerId="ADAL" clId="{1AE1F064-8060-4BAB-8C3E-82DA1D2F4B70}" dt="2021-04-30T17:05:00.615" v="34"/>
        <pc:sldMkLst>
          <pc:docMk/>
          <pc:sldMk cId="0" sldId="348"/>
        </pc:sldMkLst>
        <pc:spChg chg="add del">
          <ac:chgData name="Jonathan Hudson" userId="f8f8b515-48f0-425a-9b2c-7a1cb9f57f80" providerId="ADAL" clId="{1AE1F064-8060-4BAB-8C3E-82DA1D2F4B70}" dt="2021-04-30T17:05:00.615" v="34"/>
          <ac:spMkLst>
            <pc:docMk/>
            <pc:sldMk cId="0" sldId="348"/>
            <ac:spMk id="10" creationId="{AFA67CD3-AB4E-4A7A-BEB8-53C445D8C44E}"/>
          </ac:spMkLst>
        </pc:spChg>
        <pc:spChg chg="add del">
          <ac:chgData name="Jonathan Hudson" userId="f8f8b515-48f0-425a-9b2c-7a1cb9f57f80" providerId="ADAL" clId="{1AE1F064-8060-4BAB-8C3E-82DA1D2F4B70}" dt="2021-04-30T17:05:00.615" v="34"/>
          <ac:spMkLst>
            <pc:docMk/>
            <pc:sldMk cId="0" sldId="348"/>
            <ac:spMk id="14" creationId="{339C8D78-A644-462F-B674-F440635E5353}"/>
          </ac:spMkLst>
        </pc:spChg>
        <pc:picChg chg="add del">
          <ac:chgData name="Jonathan Hudson" userId="f8f8b515-48f0-425a-9b2c-7a1cb9f57f80" providerId="ADAL" clId="{1AE1F064-8060-4BAB-8C3E-82DA1D2F4B70}" dt="2021-04-30T17:05:00.615" v="34"/>
          <ac:picMkLst>
            <pc:docMk/>
            <pc:sldMk cId="0" sldId="348"/>
            <ac:picMk id="12" creationId="{07CF545F-9C2E-4446-97CD-AD92990C2B68}"/>
          </ac:picMkLst>
        </pc:picChg>
      </pc:sldChg>
      <pc:sldChg chg="del">
        <pc:chgData name="Jonathan Hudson" userId="f8f8b515-48f0-425a-9b2c-7a1cb9f57f80" providerId="ADAL" clId="{1AE1F064-8060-4BAB-8C3E-82DA1D2F4B70}" dt="2021-04-30T17:04:54.099" v="23"/>
        <pc:sldMkLst>
          <pc:docMk/>
          <pc:sldMk cId="566681855" sldId="353"/>
        </pc:sldMkLst>
      </pc:sldChg>
      <pc:sldChg chg="del">
        <pc:chgData name="Jonathan Hudson" userId="f8f8b515-48f0-425a-9b2c-7a1cb9f57f80" providerId="ADAL" clId="{1AE1F064-8060-4BAB-8C3E-82DA1D2F4B70}" dt="2021-04-30T17:04:54.099" v="23"/>
        <pc:sldMkLst>
          <pc:docMk/>
          <pc:sldMk cId="3097946807" sldId="356"/>
        </pc:sldMkLst>
      </pc:sldChg>
      <pc:sldChg chg="del">
        <pc:chgData name="Jonathan Hudson" userId="f8f8b515-48f0-425a-9b2c-7a1cb9f57f80" providerId="ADAL" clId="{1AE1F064-8060-4BAB-8C3E-82DA1D2F4B70}" dt="2021-04-30T17:04:54.099" v="23"/>
        <pc:sldMkLst>
          <pc:docMk/>
          <pc:sldMk cId="3335892472" sldId="359"/>
        </pc:sldMkLst>
      </pc:sldChg>
      <pc:sldChg chg="del">
        <pc:chgData name="Jonathan Hudson" userId="f8f8b515-48f0-425a-9b2c-7a1cb9f57f80" providerId="ADAL" clId="{1AE1F064-8060-4BAB-8C3E-82DA1D2F4B70}" dt="2021-04-30T17:04:54.099" v="23"/>
        <pc:sldMkLst>
          <pc:docMk/>
          <pc:sldMk cId="3566203033" sldId="361"/>
        </pc:sldMkLst>
      </pc:sldChg>
      <pc:sldChg chg="del">
        <pc:chgData name="Jonathan Hudson" userId="f8f8b515-48f0-425a-9b2c-7a1cb9f57f80" providerId="ADAL" clId="{1AE1F064-8060-4BAB-8C3E-82DA1D2F4B70}" dt="2021-04-30T17:04:54.099" v="23"/>
        <pc:sldMkLst>
          <pc:docMk/>
          <pc:sldMk cId="1723819841" sldId="363"/>
        </pc:sldMkLst>
      </pc:sldChg>
      <pc:sldChg chg="addSp delSp add del setBg delDesignElem">
        <pc:chgData name="Jonathan Hudson" userId="f8f8b515-48f0-425a-9b2c-7a1cb9f57f80" providerId="ADAL" clId="{1AE1F064-8060-4BAB-8C3E-82DA1D2F4B70}" dt="2021-04-30T17:05:00.615" v="34"/>
        <pc:sldMkLst>
          <pc:docMk/>
          <pc:sldMk cId="1199141022" sldId="365"/>
        </pc:sldMkLst>
        <pc:spChg chg="add del">
          <ac:chgData name="Jonathan Hudson" userId="f8f8b515-48f0-425a-9b2c-7a1cb9f57f80" providerId="ADAL" clId="{1AE1F064-8060-4BAB-8C3E-82DA1D2F4B70}" dt="2021-04-30T17:05:00.615" v="34"/>
          <ac:spMkLst>
            <pc:docMk/>
            <pc:sldMk cId="1199141022" sldId="365"/>
            <ac:spMk id="10" creationId="{2B566528-1B12-4246-9431-5C2D7D081168}"/>
          </ac:spMkLst>
        </pc:spChg>
        <pc:grpChg chg="add del">
          <ac:chgData name="Jonathan Hudson" userId="f8f8b515-48f0-425a-9b2c-7a1cb9f57f80" providerId="ADAL" clId="{1AE1F064-8060-4BAB-8C3E-82DA1D2F4B70}" dt="2021-04-30T17:05:00.615" v="34"/>
          <ac:grpSpMkLst>
            <pc:docMk/>
            <pc:sldMk cId="1199141022" sldId="365"/>
            <ac:grpSpMk id="12" creationId="{5995D10D-E9C9-47DB-AE7E-801FEF38F5C9}"/>
          </ac:grpSpMkLst>
        </pc:grpChg>
        <pc:grpChg chg="add del">
          <ac:chgData name="Jonathan Hudson" userId="f8f8b515-48f0-425a-9b2c-7a1cb9f57f80" providerId="ADAL" clId="{1AE1F064-8060-4BAB-8C3E-82DA1D2F4B70}" dt="2021-04-30T17:05:00.615" v="34"/>
          <ac:grpSpMkLst>
            <pc:docMk/>
            <pc:sldMk cId="1199141022" sldId="365"/>
            <ac:grpSpMk id="16" creationId="{828A5161-06F1-46CF-8AD7-844680A59E13}"/>
          </ac:grpSpMkLst>
        </pc:grpChg>
      </pc:sldChg>
      <pc:sldChg chg="modSp add del mod">
        <pc:chgData name="Jonathan Hudson" userId="f8f8b515-48f0-425a-9b2c-7a1cb9f57f80" providerId="ADAL" clId="{1AE1F064-8060-4BAB-8C3E-82DA1D2F4B70}" dt="2021-04-30T17:24:57.176" v="1618" actId="20577"/>
        <pc:sldMkLst>
          <pc:docMk/>
          <pc:sldMk cId="3987205989" sldId="366"/>
        </pc:sldMkLst>
        <pc:spChg chg="mod">
          <ac:chgData name="Jonathan Hudson" userId="f8f8b515-48f0-425a-9b2c-7a1cb9f57f80" providerId="ADAL" clId="{1AE1F064-8060-4BAB-8C3E-82DA1D2F4B70}" dt="2021-04-30T17:24:57.176" v="1618" actId="20577"/>
          <ac:spMkLst>
            <pc:docMk/>
            <pc:sldMk cId="3987205989" sldId="366"/>
            <ac:spMk id="3" creationId="{00000000-0000-0000-0000-000000000000}"/>
          </ac:spMkLst>
        </pc:spChg>
      </pc:sldChg>
      <pc:sldChg chg="del">
        <pc:chgData name="Jonathan Hudson" userId="f8f8b515-48f0-425a-9b2c-7a1cb9f57f80" providerId="ADAL" clId="{1AE1F064-8060-4BAB-8C3E-82DA1D2F4B70}" dt="2021-04-30T17:04:54.099" v="23"/>
        <pc:sldMkLst>
          <pc:docMk/>
          <pc:sldMk cId="1634454954" sldId="367"/>
        </pc:sldMkLst>
      </pc:sldChg>
      <pc:sldChg chg="addSp delSp modSp add del ord setBg delDesignElem">
        <pc:chgData name="Jonathan Hudson" userId="f8f8b515-48f0-425a-9b2c-7a1cb9f57f80" providerId="ADAL" clId="{1AE1F064-8060-4BAB-8C3E-82DA1D2F4B70}" dt="2021-04-30T17:25:47.333" v="1649"/>
        <pc:sldMkLst>
          <pc:docMk/>
          <pc:sldMk cId="2750150202" sldId="386"/>
        </pc:sldMkLst>
        <pc:spChg chg="add del">
          <ac:chgData name="Jonathan Hudson" userId="f8f8b515-48f0-425a-9b2c-7a1cb9f57f80" providerId="ADAL" clId="{1AE1F064-8060-4BAB-8C3E-82DA1D2F4B70}" dt="2021-04-30T17:05:00.615" v="34"/>
          <ac:spMkLst>
            <pc:docMk/>
            <pc:sldMk cId="2750150202" sldId="386"/>
            <ac:spMk id="46" creationId="{3A5B4632-C963-4296-86F0-79AA9EA5AE98}"/>
          </ac:spMkLst>
        </pc:spChg>
        <pc:graphicFrameChg chg="mod">
          <ac:chgData name="Jonathan Hudson" userId="f8f8b515-48f0-425a-9b2c-7a1cb9f57f80" providerId="ADAL" clId="{1AE1F064-8060-4BAB-8C3E-82DA1D2F4B70}" dt="2021-04-30T17:25:31.541" v="1647" actId="20577"/>
          <ac:graphicFrameMkLst>
            <pc:docMk/>
            <pc:sldMk cId="2750150202" sldId="386"/>
            <ac:graphicFrameMk id="47" creationId="{2D26871B-0F76-4574-A8F5-B6B9906C4AE6}"/>
          </ac:graphicFrameMkLst>
        </pc:graphicFrameChg>
      </pc:sldChg>
      <pc:sldChg chg="del">
        <pc:chgData name="Jonathan Hudson" userId="f8f8b515-48f0-425a-9b2c-7a1cb9f57f80" providerId="ADAL" clId="{1AE1F064-8060-4BAB-8C3E-82DA1D2F4B70}" dt="2021-04-30T17:04:54.099" v="23"/>
        <pc:sldMkLst>
          <pc:docMk/>
          <pc:sldMk cId="588338891" sldId="388"/>
        </pc:sldMkLst>
      </pc:sldChg>
      <pc:sldChg chg="del">
        <pc:chgData name="Jonathan Hudson" userId="f8f8b515-48f0-425a-9b2c-7a1cb9f57f80" providerId="ADAL" clId="{1AE1F064-8060-4BAB-8C3E-82DA1D2F4B70}" dt="2021-04-30T17:04:54.099" v="23"/>
        <pc:sldMkLst>
          <pc:docMk/>
          <pc:sldMk cId="133331972" sldId="462"/>
        </pc:sldMkLst>
      </pc:sldChg>
      <pc:sldChg chg="del">
        <pc:chgData name="Jonathan Hudson" userId="f8f8b515-48f0-425a-9b2c-7a1cb9f57f80" providerId="ADAL" clId="{1AE1F064-8060-4BAB-8C3E-82DA1D2F4B70}" dt="2021-04-30T17:04:54.099" v="23"/>
        <pc:sldMkLst>
          <pc:docMk/>
          <pc:sldMk cId="3017767557" sldId="463"/>
        </pc:sldMkLst>
      </pc:sldChg>
      <pc:sldChg chg="del">
        <pc:chgData name="Jonathan Hudson" userId="f8f8b515-48f0-425a-9b2c-7a1cb9f57f80" providerId="ADAL" clId="{1AE1F064-8060-4BAB-8C3E-82DA1D2F4B70}" dt="2021-04-30T17:04:54.099" v="23"/>
        <pc:sldMkLst>
          <pc:docMk/>
          <pc:sldMk cId="2959831849" sldId="464"/>
        </pc:sldMkLst>
      </pc:sldChg>
      <pc:sldChg chg="del">
        <pc:chgData name="Jonathan Hudson" userId="f8f8b515-48f0-425a-9b2c-7a1cb9f57f80" providerId="ADAL" clId="{1AE1F064-8060-4BAB-8C3E-82DA1D2F4B70}" dt="2021-04-30T17:04:54.099" v="23"/>
        <pc:sldMkLst>
          <pc:docMk/>
          <pc:sldMk cId="1764710408" sldId="466"/>
        </pc:sldMkLst>
      </pc:sldChg>
      <pc:sldChg chg="del">
        <pc:chgData name="Jonathan Hudson" userId="f8f8b515-48f0-425a-9b2c-7a1cb9f57f80" providerId="ADAL" clId="{1AE1F064-8060-4BAB-8C3E-82DA1D2F4B70}" dt="2021-04-30T17:04:54.099" v="23"/>
        <pc:sldMkLst>
          <pc:docMk/>
          <pc:sldMk cId="195328088" sldId="474"/>
        </pc:sldMkLst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436513646" sldId="704"/>
        </pc:sldMkLst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3730378639" sldId="710"/>
        </pc:sldMkLst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1498253270" sldId="711"/>
        </pc:sldMkLst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3435403722" sldId="724"/>
        </pc:sldMkLst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1606778805" sldId="747"/>
        </pc:sldMkLst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1933949237" sldId="748"/>
        </pc:sldMkLst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0" sldId="750"/>
        </pc:sldMkLst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2958558570" sldId="752"/>
        </pc:sldMkLst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2101498853" sldId="753"/>
        </pc:sldMkLst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3246028696" sldId="754"/>
        </pc:sldMkLst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0" sldId="755"/>
        </pc:sldMkLst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0" sldId="756"/>
        </pc:sldMkLst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0" sldId="757"/>
        </pc:sldMkLst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0" sldId="758"/>
        </pc:sldMkLst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3459392020" sldId="759"/>
        </pc:sldMkLst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0" sldId="760"/>
        </pc:sldMkLst>
      </pc:sldChg>
      <pc:sldChg chg="add del">
        <pc:chgData name="Jonathan Hudson" userId="f8f8b515-48f0-425a-9b2c-7a1cb9f57f80" providerId="ADAL" clId="{1AE1F064-8060-4BAB-8C3E-82DA1D2F4B70}" dt="2021-04-30T17:05:00.615" v="34"/>
        <pc:sldMkLst>
          <pc:docMk/>
          <pc:sldMk cId="453331823" sldId="774"/>
        </pc:sldMkLst>
      </pc:sldChg>
      <pc:sldChg chg="add del">
        <pc:chgData name="Jonathan Hudson" userId="f8f8b515-48f0-425a-9b2c-7a1cb9f57f80" providerId="ADAL" clId="{1AE1F064-8060-4BAB-8C3E-82DA1D2F4B70}" dt="2021-04-30T17:05:00.615" v="34"/>
        <pc:sldMkLst>
          <pc:docMk/>
          <pc:sldMk cId="4051135242" sldId="775"/>
        </pc:sldMkLst>
      </pc:sldChg>
      <pc:sldChg chg="add del">
        <pc:chgData name="Jonathan Hudson" userId="f8f8b515-48f0-425a-9b2c-7a1cb9f57f80" providerId="ADAL" clId="{1AE1F064-8060-4BAB-8C3E-82DA1D2F4B70}" dt="2021-04-30T17:05:00.615" v="34"/>
        <pc:sldMkLst>
          <pc:docMk/>
          <pc:sldMk cId="3566937346" sldId="776"/>
        </pc:sldMkLst>
      </pc:sldChg>
      <pc:sldChg chg="add del ord setBg">
        <pc:chgData name="Jonathan Hudson" userId="f8f8b515-48f0-425a-9b2c-7a1cb9f57f80" providerId="ADAL" clId="{1AE1F064-8060-4BAB-8C3E-82DA1D2F4B70}" dt="2021-04-30T17:22:40.100" v="1394"/>
        <pc:sldMkLst>
          <pc:docMk/>
          <pc:sldMk cId="264012970" sldId="777"/>
        </pc:sldMkLst>
      </pc:sldChg>
      <pc:sldChg chg="modSp add del mod">
        <pc:chgData name="Jonathan Hudson" userId="f8f8b515-48f0-425a-9b2c-7a1cb9f57f80" providerId="ADAL" clId="{1AE1F064-8060-4BAB-8C3E-82DA1D2F4B70}" dt="2021-04-30T17:25:17.183" v="1646" actId="20577"/>
        <pc:sldMkLst>
          <pc:docMk/>
          <pc:sldMk cId="649459742" sldId="778"/>
        </pc:sldMkLst>
        <pc:spChg chg="mod">
          <ac:chgData name="Jonathan Hudson" userId="f8f8b515-48f0-425a-9b2c-7a1cb9f57f80" providerId="ADAL" clId="{1AE1F064-8060-4BAB-8C3E-82DA1D2F4B70}" dt="2021-04-30T17:25:17.183" v="1646" actId="20577"/>
          <ac:spMkLst>
            <pc:docMk/>
            <pc:sldMk cId="649459742" sldId="778"/>
            <ac:spMk id="2" creationId="{00000000-0000-0000-0000-000000000000}"/>
          </ac:spMkLst>
        </pc:spChg>
      </pc:sldChg>
      <pc:sldChg chg="del">
        <pc:chgData name="Jonathan Hudson" userId="f8f8b515-48f0-425a-9b2c-7a1cb9f57f80" providerId="ADAL" clId="{1AE1F064-8060-4BAB-8C3E-82DA1D2F4B70}" dt="2021-04-30T17:04:54.099" v="23"/>
        <pc:sldMkLst>
          <pc:docMk/>
          <pc:sldMk cId="429762001" sldId="779"/>
        </pc:sldMkLst>
      </pc:sldChg>
      <pc:sldChg chg="modSp add del mod setBg">
        <pc:chgData name="Jonathan Hudson" userId="f8f8b515-48f0-425a-9b2c-7a1cb9f57f80" providerId="ADAL" clId="{1AE1F064-8060-4BAB-8C3E-82DA1D2F4B70}" dt="2021-04-30T17:07:27.379" v="76" actId="20577"/>
        <pc:sldMkLst>
          <pc:docMk/>
          <pc:sldMk cId="2820133970" sldId="779"/>
        </pc:sldMkLst>
        <pc:spChg chg="mod">
          <ac:chgData name="Jonathan Hudson" userId="f8f8b515-48f0-425a-9b2c-7a1cb9f57f80" providerId="ADAL" clId="{1AE1F064-8060-4BAB-8C3E-82DA1D2F4B70}" dt="2021-04-30T17:07:27.379" v="76" actId="20577"/>
          <ac:spMkLst>
            <pc:docMk/>
            <pc:sldMk cId="2820133970" sldId="779"/>
            <ac:spMk id="15" creationId="{A45329DE-62FC-40A9-AE4A-8FEAE438F717}"/>
          </ac:spMkLst>
        </pc:spChg>
      </pc:sldChg>
      <pc:sldChg chg="del">
        <pc:chgData name="Jonathan Hudson" userId="f8f8b515-48f0-425a-9b2c-7a1cb9f57f80" providerId="ADAL" clId="{1AE1F064-8060-4BAB-8C3E-82DA1D2F4B70}" dt="2021-04-30T17:04:54.099" v="23"/>
        <pc:sldMkLst>
          <pc:docMk/>
          <pc:sldMk cId="442453597" sldId="780"/>
        </pc:sldMkLst>
      </pc:sldChg>
      <pc:sldChg chg="add del">
        <pc:chgData name="Jonathan Hudson" userId="f8f8b515-48f0-425a-9b2c-7a1cb9f57f80" providerId="ADAL" clId="{1AE1F064-8060-4BAB-8C3E-82DA1D2F4B70}" dt="2021-04-30T17:05:00.615" v="34"/>
        <pc:sldMkLst>
          <pc:docMk/>
          <pc:sldMk cId="3248034021" sldId="780"/>
        </pc:sldMkLst>
      </pc:sldChg>
      <pc:sldChg chg="modSp add del mod">
        <pc:chgData name="Jonathan Hudson" userId="f8f8b515-48f0-425a-9b2c-7a1cb9f57f80" providerId="ADAL" clId="{1AE1F064-8060-4BAB-8C3E-82DA1D2F4B70}" dt="2021-04-30T17:17:11.672" v="979" actId="20577"/>
        <pc:sldMkLst>
          <pc:docMk/>
          <pc:sldMk cId="1131290216" sldId="781"/>
        </pc:sldMkLst>
        <pc:spChg chg="mod">
          <ac:chgData name="Jonathan Hudson" userId="f8f8b515-48f0-425a-9b2c-7a1cb9f57f80" providerId="ADAL" clId="{1AE1F064-8060-4BAB-8C3E-82DA1D2F4B70}" dt="2021-04-30T17:17:11.672" v="979" actId="20577"/>
          <ac:spMkLst>
            <pc:docMk/>
            <pc:sldMk cId="1131290216" sldId="781"/>
            <ac:spMk id="3" creationId="{00000000-0000-0000-0000-000000000000}"/>
          </ac:spMkLst>
        </pc:spChg>
      </pc:sldChg>
      <pc:sldChg chg="del">
        <pc:chgData name="Jonathan Hudson" userId="f8f8b515-48f0-425a-9b2c-7a1cb9f57f80" providerId="ADAL" clId="{1AE1F064-8060-4BAB-8C3E-82DA1D2F4B70}" dt="2021-04-30T17:04:54.099" v="23"/>
        <pc:sldMkLst>
          <pc:docMk/>
          <pc:sldMk cId="1518657710" sldId="781"/>
        </pc:sldMkLst>
      </pc:sldChg>
      <pc:sldChg chg="add del">
        <pc:chgData name="Jonathan Hudson" userId="f8f8b515-48f0-425a-9b2c-7a1cb9f57f80" providerId="ADAL" clId="{1AE1F064-8060-4BAB-8C3E-82DA1D2F4B70}" dt="2021-04-30T17:05:00.615" v="34"/>
        <pc:sldMkLst>
          <pc:docMk/>
          <pc:sldMk cId="2643458775" sldId="782"/>
        </pc:sldMkLst>
      </pc:sldChg>
      <pc:sldChg chg="add del">
        <pc:chgData name="Jonathan Hudson" userId="f8f8b515-48f0-425a-9b2c-7a1cb9f57f80" providerId="ADAL" clId="{1AE1F064-8060-4BAB-8C3E-82DA1D2F4B70}" dt="2021-04-30T17:05:00.615" v="34"/>
        <pc:sldMkLst>
          <pc:docMk/>
          <pc:sldMk cId="4187445107" sldId="783"/>
        </pc:sldMkLst>
      </pc:sldChg>
      <pc:sldChg chg="add del">
        <pc:chgData name="Jonathan Hudson" userId="f8f8b515-48f0-425a-9b2c-7a1cb9f57f80" providerId="ADAL" clId="{1AE1F064-8060-4BAB-8C3E-82DA1D2F4B70}" dt="2021-04-30T17:06:18.584" v="45"/>
        <pc:sldMkLst>
          <pc:docMk/>
          <pc:sldMk cId="3372289401" sldId="784"/>
        </pc:sldMkLst>
        <pc:spChg chg="add mod">
          <ac:chgData name="Jonathan Hudson" userId="f8f8b515-48f0-425a-9b2c-7a1cb9f57f80" providerId="ADAL" clId="{1AE1F064-8060-4BAB-8C3E-82DA1D2F4B70}" dt="2021-04-30T17:07:20.271" v="66" actId="20577"/>
          <ac:spMkLst>
            <pc:docMk/>
            <pc:sldMk cId="3372289401" sldId="784"/>
            <ac:spMk id="5" creationId="{95D5C7BD-2300-4E1F-A4D3-CDA54338BAC1}"/>
          </ac:spMkLst>
        </pc:spChg>
        <pc:spChg chg="del">
          <ac:chgData name="Jonathan Hudson" userId="f8f8b515-48f0-425a-9b2c-7a1cb9f57f80" providerId="ADAL" clId="{1AE1F064-8060-4BAB-8C3E-82DA1D2F4B70}" dt="2021-04-30T17:06:22.471" v="47" actId="478"/>
          <ac:spMkLst>
            <pc:docMk/>
            <pc:sldMk cId="3372289401" sldId="784"/>
            <ac:spMk id="15" creationId="{A45329DE-62FC-40A9-AE4A-8FEAE438F717}"/>
          </ac:spMkLst>
        </pc:spChg>
        <pc:picChg chg="add mod">
          <ac:chgData name="Jonathan Hudson" userId="f8f8b515-48f0-425a-9b2c-7a1cb9f57f80" providerId="ADAL" clId="{1AE1F064-8060-4BAB-8C3E-82DA1D2F4B70}" dt="2021-04-30T17:07:12.319" v="55" actId="962"/>
          <ac:picMkLst>
            <pc:docMk/>
            <pc:sldMk cId="3372289401" sldId="784"/>
            <ac:picMk id="3" creationId="{4E13D40A-36B2-4195-A53E-B4D0BEFCA30C}"/>
          </ac:picMkLst>
        </pc:picChg>
        <pc:picChg chg="del">
          <ac:chgData name="Jonathan Hudson" userId="f8f8b515-48f0-425a-9b2c-7a1cb9f57f80" providerId="ADAL" clId="{1AE1F064-8060-4BAB-8C3E-82DA1D2F4B70}" dt="2021-04-30T17:06:22.471" v="47" actId="478"/>
          <ac:picMkLst>
            <pc:docMk/>
            <pc:sldMk cId="3372289401" sldId="784"/>
            <ac:picMk id="14" creationId="{A8828D9E-5A83-447C-90E8-9F9D36A5330C}"/>
          </ac:picMkLst>
        </pc:picChg>
      </pc:sldChg>
      <pc:sldChg chg="addSp delSp modSp add mod">
        <pc:chgData name="Jonathan Hudson" userId="f8f8b515-48f0-425a-9b2c-7a1cb9f57f80" providerId="ADAL" clId="{1AE1F064-8060-4BAB-8C3E-82DA1D2F4B70}" dt="2021-04-30T17:12:39.549" v="642" actId="113"/>
        <pc:sldMkLst>
          <pc:docMk/>
          <pc:sldMk cId="1000642106" sldId="785"/>
        </pc:sldMkLst>
        <pc:spChg chg="mod">
          <ac:chgData name="Jonathan Hudson" userId="f8f8b515-48f0-425a-9b2c-7a1cb9f57f80" providerId="ADAL" clId="{1AE1F064-8060-4BAB-8C3E-82DA1D2F4B70}" dt="2021-04-30T17:09:19.079" v="161" actId="20577"/>
          <ac:spMkLst>
            <pc:docMk/>
            <pc:sldMk cId="1000642106" sldId="785"/>
            <ac:spMk id="2" creationId="{00000000-0000-0000-0000-000000000000}"/>
          </ac:spMkLst>
        </pc:spChg>
        <pc:spChg chg="mod">
          <ac:chgData name="Jonathan Hudson" userId="f8f8b515-48f0-425a-9b2c-7a1cb9f57f80" providerId="ADAL" clId="{1AE1F064-8060-4BAB-8C3E-82DA1D2F4B70}" dt="2021-04-30T17:12:39.549" v="642" actId="113"/>
          <ac:spMkLst>
            <pc:docMk/>
            <pc:sldMk cId="1000642106" sldId="785"/>
            <ac:spMk id="3" creationId="{00000000-0000-0000-0000-000000000000}"/>
          </ac:spMkLst>
        </pc:spChg>
        <pc:spChg chg="add del">
          <ac:chgData name="Jonathan Hudson" userId="f8f8b515-48f0-425a-9b2c-7a1cb9f57f80" providerId="ADAL" clId="{1AE1F064-8060-4BAB-8C3E-82DA1D2F4B70}" dt="2021-04-30T17:10:12.381" v="256" actId="22"/>
          <ac:spMkLst>
            <pc:docMk/>
            <pc:sldMk cId="1000642106" sldId="785"/>
            <ac:spMk id="5" creationId="{4BD40747-FCA4-4C2E-ABEF-D4E6566F1D38}"/>
          </ac:spMkLst>
        </pc:spChg>
        <pc:spChg chg="add mod">
          <ac:chgData name="Jonathan Hudson" userId="f8f8b515-48f0-425a-9b2c-7a1cb9f57f80" providerId="ADAL" clId="{1AE1F064-8060-4BAB-8C3E-82DA1D2F4B70}" dt="2021-04-30T17:12:25.124" v="637" actId="113"/>
          <ac:spMkLst>
            <pc:docMk/>
            <pc:sldMk cId="1000642106" sldId="785"/>
            <ac:spMk id="6" creationId="{24A46ED6-DA5F-4732-9DC6-A70C8C740BB2}"/>
          </ac:spMkLst>
        </pc:spChg>
      </pc:sldChg>
      <pc:sldChg chg="add del">
        <pc:chgData name="Jonathan Hudson" userId="f8f8b515-48f0-425a-9b2c-7a1cb9f57f80" providerId="ADAL" clId="{1AE1F064-8060-4BAB-8C3E-82DA1D2F4B70}" dt="2021-04-30T17:06:18.584" v="45"/>
        <pc:sldMkLst>
          <pc:docMk/>
          <pc:sldMk cId="2656954170" sldId="785"/>
        </pc:sldMkLst>
      </pc:sldChg>
      <pc:sldChg chg="add del setBg">
        <pc:chgData name="Jonathan Hudson" userId="f8f8b515-48f0-425a-9b2c-7a1cb9f57f80" providerId="ADAL" clId="{1AE1F064-8060-4BAB-8C3E-82DA1D2F4B70}" dt="2021-04-30T17:06:18.584" v="45"/>
        <pc:sldMkLst>
          <pc:docMk/>
          <pc:sldMk cId="1753185896" sldId="786"/>
        </pc:sldMkLst>
      </pc:sldChg>
      <pc:sldChg chg="addSp modSp add mod">
        <pc:chgData name="Jonathan Hudson" userId="f8f8b515-48f0-425a-9b2c-7a1cb9f57f80" providerId="ADAL" clId="{1AE1F064-8060-4BAB-8C3E-82DA1D2F4B70}" dt="2021-04-30T17:15:58.111" v="874" actId="1076"/>
        <pc:sldMkLst>
          <pc:docMk/>
          <pc:sldMk cId="2135761984" sldId="786"/>
        </pc:sldMkLst>
        <pc:spChg chg="add mod">
          <ac:chgData name="Jonathan Hudson" userId="f8f8b515-48f0-425a-9b2c-7a1cb9f57f80" providerId="ADAL" clId="{1AE1F064-8060-4BAB-8C3E-82DA1D2F4B70}" dt="2021-04-30T17:15:58.111" v="874" actId="1076"/>
          <ac:spMkLst>
            <pc:docMk/>
            <pc:sldMk cId="2135761984" sldId="786"/>
            <ac:spMk id="7" creationId="{0E6B93AF-3585-40FE-8B33-2C8BECC3D5BA}"/>
          </ac:spMkLst>
        </pc:spChg>
        <pc:cxnChg chg="add mod">
          <ac:chgData name="Jonathan Hudson" userId="f8f8b515-48f0-425a-9b2c-7a1cb9f57f80" providerId="ADAL" clId="{1AE1F064-8060-4BAB-8C3E-82DA1D2F4B70}" dt="2021-04-30T17:14:06.493" v="646" actId="1582"/>
          <ac:cxnSpMkLst>
            <pc:docMk/>
            <pc:sldMk cId="2135761984" sldId="786"/>
            <ac:cxnSpMk id="5" creationId="{A74CC19E-DED7-4ED5-B12F-40A3D2B501FD}"/>
          </ac:cxnSpMkLst>
        </pc:cxnChg>
      </pc:sldChg>
      <pc:sldChg chg="del">
        <pc:chgData name="Jonathan Hudson" userId="f8f8b515-48f0-425a-9b2c-7a1cb9f57f80" providerId="ADAL" clId="{1AE1F064-8060-4BAB-8C3E-82DA1D2F4B70}" dt="2021-04-30T17:04:54.099" v="23"/>
        <pc:sldMkLst>
          <pc:docMk/>
          <pc:sldMk cId="1707280566" sldId="787"/>
        </pc:sldMkLst>
      </pc:sldChg>
      <pc:sldChg chg="addSp delSp add del setBg delDesignElem">
        <pc:chgData name="Jonathan Hudson" userId="f8f8b515-48f0-425a-9b2c-7a1cb9f57f80" providerId="ADAL" clId="{1AE1F064-8060-4BAB-8C3E-82DA1D2F4B70}" dt="2021-04-30T17:06:18.584" v="45"/>
        <pc:sldMkLst>
          <pc:docMk/>
          <pc:sldMk cId="424537494" sldId="788"/>
        </pc:sldMkLst>
        <pc:spChg chg="add del">
          <ac:chgData name="Jonathan Hudson" userId="f8f8b515-48f0-425a-9b2c-7a1cb9f57f80" providerId="ADAL" clId="{1AE1F064-8060-4BAB-8C3E-82DA1D2F4B70}" dt="2021-04-30T17:06:18.584" v="45"/>
          <ac:spMkLst>
            <pc:docMk/>
            <pc:sldMk cId="424537494" sldId="788"/>
            <ac:spMk id="10" creationId="{3A5B4632-C963-4296-86F0-79AA9EA5AE98}"/>
          </ac:spMkLst>
        </pc:spChg>
      </pc:sldChg>
      <pc:sldChg chg="del">
        <pc:chgData name="Jonathan Hudson" userId="f8f8b515-48f0-425a-9b2c-7a1cb9f57f80" providerId="ADAL" clId="{1AE1F064-8060-4BAB-8C3E-82DA1D2F4B70}" dt="2021-04-30T17:04:54.099" v="23"/>
        <pc:sldMkLst>
          <pc:docMk/>
          <pc:sldMk cId="2718311832" sldId="789"/>
        </pc:sldMkLst>
        <pc:spChg chg="add del">
          <ac:chgData name="Jonathan Hudson" userId="f8f8b515-48f0-425a-9b2c-7a1cb9f57f80" providerId="ADAL" clId="{1AE1F064-8060-4BAB-8C3E-82DA1D2F4B70}" dt="2021-04-30T17:06:18.584" v="45"/>
          <ac:spMkLst>
            <pc:docMk/>
            <pc:sldMk cId="2718311832" sldId="789"/>
            <ac:spMk id="10" creationId="{07E773EB-1EC1-4E49-9DE2-E6F460497242}"/>
          </ac:spMkLst>
        </pc:spChg>
      </pc:sldChg>
      <pc:sldChg chg="del">
        <pc:chgData name="Jonathan Hudson" userId="f8f8b515-48f0-425a-9b2c-7a1cb9f57f80" providerId="ADAL" clId="{1AE1F064-8060-4BAB-8C3E-82DA1D2F4B70}" dt="2021-04-30T17:04:54.099" v="23"/>
        <pc:sldMkLst>
          <pc:docMk/>
          <pc:sldMk cId="2353853543" sldId="790"/>
        </pc:sldMkLst>
      </pc:sldChg>
      <pc:sldChg chg="addSp delSp add del setBg delDesignElem">
        <pc:chgData name="Jonathan Hudson" userId="f8f8b515-48f0-425a-9b2c-7a1cb9f57f80" providerId="ADAL" clId="{1AE1F064-8060-4BAB-8C3E-82DA1D2F4B70}" dt="2021-04-30T17:06:18.584" v="45"/>
        <pc:sldMkLst>
          <pc:docMk/>
          <pc:sldMk cId="4177850077" sldId="791"/>
        </pc:sldMkLst>
        <pc:spChg chg="add del">
          <ac:chgData name="Jonathan Hudson" userId="f8f8b515-48f0-425a-9b2c-7a1cb9f57f80" providerId="ADAL" clId="{1AE1F064-8060-4BAB-8C3E-82DA1D2F4B70}" dt="2021-04-30T17:06:18.584" v="45"/>
          <ac:spMkLst>
            <pc:docMk/>
            <pc:sldMk cId="4177850077" sldId="791"/>
            <ac:spMk id="14" creationId="{1707FC24-6981-43D9-B525-C7832BA22463}"/>
          </ac:spMkLst>
        </pc:spChg>
      </pc:sldChg>
      <pc:sldChg chg="addSp delSp add del setBg delDesignElem">
        <pc:chgData name="Jonathan Hudson" userId="f8f8b515-48f0-425a-9b2c-7a1cb9f57f80" providerId="ADAL" clId="{1AE1F064-8060-4BAB-8C3E-82DA1D2F4B70}" dt="2021-04-30T17:06:18.584" v="45"/>
        <pc:sldMkLst>
          <pc:docMk/>
          <pc:sldMk cId="744238716" sldId="792"/>
        </pc:sldMkLst>
        <pc:spChg chg="add del">
          <ac:chgData name="Jonathan Hudson" userId="f8f8b515-48f0-425a-9b2c-7a1cb9f57f80" providerId="ADAL" clId="{1AE1F064-8060-4BAB-8C3E-82DA1D2F4B70}" dt="2021-04-30T17:06:18.584" v="45"/>
          <ac:spMkLst>
            <pc:docMk/>
            <pc:sldMk cId="744238716" sldId="792"/>
            <ac:spMk id="74" creationId="{6F79B0DD-2C63-4EE5-804F-B8E391FC1E45}"/>
          </ac:spMkLst>
        </pc:spChg>
        <pc:spChg chg="add del">
          <ac:chgData name="Jonathan Hudson" userId="f8f8b515-48f0-425a-9b2c-7a1cb9f57f80" providerId="ADAL" clId="{1AE1F064-8060-4BAB-8C3E-82DA1D2F4B70}" dt="2021-04-30T17:06:18.584" v="45"/>
          <ac:spMkLst>
            <pc:docMk/>
            <pc:sldMk cId="744238716" sldId="792"/>
            <ac:spMk id="76" creationId="{627DB8AB-CD55-4C8F-9043-52652B89231A}"/>
          </ac:spMkLst>
        </pc:spChg>
        <pc:spChg chg="add del">
          <ac:chgData name="Jonathan Hudson" userId="f8f8b515-48f0-425a-9b2c-7a1cb9f57f80" providerId="ADAL" clId="{1AE1F064-8060-4BAB-8C3E-82DA1D2F4B70}" dt="2021-04-30T17:06:18.584" v="45"/>
          <ac:spMkLst>
            <pc:docMk/>
            <pc:sldMk cId="744238716" sldId="792"/>
            <ac:spMk id="78" creationId="{53059C5A-91CB-4024-9B4E-20082E25C70B}"/>
          </ac:spMkLst>
        </pc:spChg>
        <pc:spChg chg="add del">
          <ac:chgData name="Jonathan Hudson" userId="f8f8b515-48f0-425a-9b2c-7a1cb9f57f80" providerId="ADAL" clId="{1AE1F064-8060-4BAB-8C3E-82DA1D2F4B70}" dt="2021-04-30T17:06:18.584" v="45"/>
          <ac:spMkLst>
            <pc:docMk/>
            <pc:sldMk cId="744238716" sldId="792"/>
            <ac:spMk id="80" creationId="{184884BF-A898-4EFF-9504-E13EBE3FF62E}"/>
          </ac:spMkLst>
        </pc:spChg>
        <pc:spChg chg="add del">
          <ac:chgData name="Jonathan Hudson" userId="f8f8b515-48f0-425a-9b2c-7a1cb9f57f80" providerId="ADAL" clId="{1AE1F064-8060-4BAB-8C3E-82DA1D2F4B70}" dt="2021-04-30T17:06:18.584" v="45"/>
          <ac:spMkLst>
            <pc:docMk/>
            <pc:sldMk cId="744238716" sldId="792"/>
            <ac:spMk id="82" creationId="{7B32D337-FDA6-4468-ADB1-7038E5FC0BA9}"/>
          </ac:spMkLst>
        </pc:spChg>
      </pc:sldChg>
      <pc:sldChg chg="del">
        <pc:chgData name="Jonathan Hudson" userId="f8f8b515-48f0-425a-9b2c-7a1cb9f57f80" providerId="ADAL" clId="{1AE1F064-8060-4BAB-8C3E-82DA1D2F4B70}" dt="2021-04-30T17:04:54.099" v="23"/>
        <pc:sldMkLst>
          <pc:docMk/>
          <pc:sldMk cId="2889808397" sldId="793"/>
        </pc:sldMkLst>
      </pc:sldChg>
      <pc:sldChg chg="add del">
        <pc:chgData name="Jonathan Hudson" userId="f8f8b515-48f0-425a-9b2c-7a1cb9f57f80" providerId="ADAL" clId="{1AE1F064-8060-4BAB-8C3E-82DA1D2F4B70}" dt="2021-04-30T17:06:18.584" v="45"/>
        <pc:sldMkLst>
          <pc:docMk/>
          <pc:sldMk cId="4012131057" sldId="794"/>
        </pc:sldMkLst>
      </pc:sldChg>
      <pc:sldChg chg="addSp delSp add del setBg delDesignElem">
        <pc:chgData name="Jonathan Hudson" userId="f8f8b515-48f0-425a-9b2c-7a1cb9f57f80" providerId="ADAL" clId="{1AE1F064-8060-4BAB-8C3E-82DA1D2F4B70}" dt="2021-04-30T17:06:18.584" v="45"/>
        <pc:sldMkLst>
          <pc:docMk/>
          <pc:sldMk cId="1186555623" sldId="795"/>
        </pc:sldMkLst>
        <pc:spChg chg="add del">
          <ac:chgData name="Jonathan Hudson" userId="f8f8b515-48f0-425a-9b2c-7a1cb9f57f80" providerId="ADAL" clId="{1AE1F064-8060-4BAB-8C3E-82DA1D2F4B70}" dt="2021-04-30T17:06:18.584" v="45"/>
          <ac:spMkLst>
            <pc:docMk/>
            <pc:sldMk cId="1186555623" sldId="795"/>
            <ac:spMk id="10" creationId="{AFA67CD3-AB4E-4A7A-BEB8-53C445D8C44E}"/>
          </ac:spMkLst>
        </pc:spChg>
        <pc:spChg chg="add del">
          <ac:chgData name="Jonathan Hudson" userId="f8f8b515-48f0-425a-9b2c-7a1cb9f57f80" providerId="ADAL" clId="{1AE1F064-8060-4BAB-8C3E-82DA1D2F4B70}" dt="2021-04-30T17:06:18.584" v="45"/>
          <ac:spMkLst>
            <pc:docMk/>
            <pc:sldMk cId="1186555623" sldId="795"/>
            <ac:spMk id="14" creationId="{339C8D78-A644-462F-B674-F440635E5353}"/>
          </ac:spMkLst>
        </pc:spChg>
        <pc:picChg chg="add del">
          <ac:chgData name="Jonathan Hudson" userId="f8f8b515-48f0-425a-9b2c-7a1cb9f57f80" providerId="ADAL" clId="{1AE1F064-8060-4BAB-8C3E-82DA1D2F4B70}" dt="2021-04-30T17:06:18.584" v="45"/>
          <ac:picMkLst>
            <pc:docMk/>
            <pc:sldMk cId="1186555623" sldId="795"/>
            <ac:picMk id="12" creationId="{07CF545F-9C2E-4446-97CD-AD92990C2B68}"/>
          </ac:picMkLst>
        </pc:picChg>
      </pc:sldChg>
      <pc:sldChg chg="addSp delSp add del setBg delDesignElem">
        <pc:chgData name="Jonathan Hudson" userId="f8f8b515-48f0-425a-9b2c-7a1cb9f57f80" providerId="ADAL" clId="{1AE1F064-8060-4BAB-8C3E-82DA1D2F4B70}" dt="2021-04-30T17:06:18.584" v="45"/>
        <pc:sldMkLst>
          <pc:docMk/>
          <pc:sldMk cId="1374626924" sldId="796"/>
        </pc:sldMkLst>
        <pc:spChg chg="add del">
          <ac:chgData name="Jonathan Hudson" userId="f8f8b515-48f0-425a-9b2c-7a1cb9f57f80" providerId="ADAL" clId="{1AE1F064-8060-4BAB-8C3E-82DA1D2F4B70}" dt="2021-04-30T17:06:18.584" v="45"/>
          <ac:spMkLst>
            <pc:docMk/>
            <pc:sldMk cId="1374626924" sldId="796"/>
            <ac:spMk id="14" creationId="{472E3A19-F5D5-48FC-BB9C-48C2F68F598B}"/>
          </ac:spMkLst>
        </pc:spChg>
        <pc:spChg chg="add del">
          <ac:chgData name="Jonathan Hudson" userId="f8f8b515-48f0-425a-9b2c-7a1cb9f57f80" providerId="ADAL" clId="{1AE1F064-8060-4BAB-8C3E-82DA1D2F4B70}" dt="2021-04-30T17:06:18.584" v="45"/>
          <ac:spMkLst>
            <pc:docMk/>
            <pc:sldMk cId="1374626924" sldId="796"/>
            <ac:spMk id="16" creationId="{7A62E32F-BB65-43A8-8EB5-92346890E549}"/>
          </ac:spMkLst>
        </pc:spChg>
        <pc:spChg chg="add del">
          <ac:chgData name="Jonathan Hudson" userId="f8f8b515-48f0-425a-9b2c-7a1cb9f57f80" providerId="ADAL" clId="{1AE1F064-8060-4BAB-8C3E-82DA1D2F4B70}" dt="2021-04-30T17:06:18.584" v="45"/>
          <ac:spMkLst>
            <pc:docMk/>
            <pc:sldMk cId="1374626924" sldId="796"/>
            <ac:spMk id="18" creationId="{14E91B64-9FCC-451E-AFB4-A827D6329367}"/>
          </ac:spMkLst>
        </pc:spChg>
        <pc:spChg chg="add del">
          <ac:chgData name="Jonathan Hudson" userId="f8f8b515-48f0-425a-9b2c-7a1cb9f57f80" providerId="ADAL" clId="{1AE1F064-8060-4BAB-8C3E-82DA1D2F4B70}" dt="2021-04-30T17:06:18.584" v="45"/>
          <ac:spMkLst>
            <pc:docMk/>
            <pc:sldMk cId="1374626924" sldId="796"/>
            <ac:spMk id="19" creationId="{827B839B-9ADE-406B-8590-F1CAEDED45A1}"/>
          </ac:spMkLst>
        </pc:spChg>
        <pc:spChg chg="add del">
          <ac:chgData name="Jonathan Hudson" userId="f8f8b515-48f0-425a-9b2c-7a1cb9f57f80" providerId="ADAL" clId="{1AE1F064-8060-4BAB-8C3E-82DA1D2F4B70}" dt="2021-04-30T17:06:18.584" v="45"/>
          <ac:spMkLst>
            <pc:docMk/>
            <pc:sldMk cId="1374626924" sldId="796"/>
            <ac:spMk id="20" creationId="{CFE45BF0-46DB-408C-B5F7-7B11716805D4}"/>
          </ac:spMkLst>
        </pc:spChg>
        <pc:spChg chg="add del">
          <ac:chgData name="Jonathan Hudson" userId="f8f8b515-48f0-425a-9b2c-7a1cb9f57f80" providerId="ADAL" clId="{1AE1F064-8060-4BAB-8C3E-82DA1D2F4B70}" dt="2021-04-30T17:06:18.584" v="45"/>
          <ac:spMkLst>
            <pc:docMk/>
            <pc:sldMk cId="1374626924" sldId="796"/>
            <ac:spMk id="21" creationId="{2AEBC8F2-97B1-41B4-93F1-2D289E197FBA}"/>
          </ac:spMkLst>
        </pc:spChg>
      </pc:sldChg>
      <pc:sldChg chg="add del">
        <pc:chgData name="Jonathan Hudson" userId="f8f8b515-48f0-425a-9b2c-7a1cb9f57f80" providerId="ADAL" clId="{1AE1F064-8060-4BAB-8C3E-82DA1D2F4B70}" dt="2021-04-30T17:06:18.584" v="45"/>
        <pc:sldMkLst>
          <pc:docMk/>
          <pc:sldMk cId="2469195567" sldId="797"/>
        </pc:sldMkLst>
      </pc:sldChg>
      <pc:sldChg chg="add del">
        <pc:chgData name="Jonathan Hudson" userId="f8f8b515-48f0-425a-9b2c-7a1cb9f57f80" providerId="ADAL" clId="{1AE1F064-8060-4BAB-8C3E-82DA1D2F4B70}" dt="2021-04-30T17:06:18.584" v="45"/>
        <pc:sldMkLst>
          <pc:docMk/>
          <pc:sldMk cId="731504178" sldId="798"/>
        </pc:sldMkLst>
      </pc:sldChg>
      <pc:sldChg chg="add del">
        <pc:chgData name="Jonathan Hudson" userId="f8f8b515-48f0-425a-9b2c-7a1cb9f57f80" providerId="ADAL" clId="{1AE1F064-8060-4BAB-8C3E-82DA1D2F4B70}" dt="2021-04-30T17:06:18.584" v="45"/>
        <pc:sldMkLst>
          <pc:docMk/>
          <pc:sldMk cId="1077174138" sldId="799"/>
        </pc:sldMkLst>
      </pc:sldChg>
      <pc:sldChg chg="add del">
        <pc:chgData name="Jonathan Hudson" userId="f8f8b515-48f0-425a-9b2c-7a1cb9f57f80" providerId="ADAL" clId="{1AE1F064-8060-4BAB-8C3E-82DA1D2F4B70}" dt="2021-04-30T17:06:18.584" v="45"/>
        <pc:sldMkLst>
          <pc:docMk/>
          <pc:sldMk cId="4032244440" sldId="800"/>
        </pc:sldMkLst>
      </pc:sldChg>
      <pc:sldChg chg="add del">
        <pc:chgData name="Jonathan Hudson" userId="f8f8b515-48f0-425a-9b2c-7a1cb9f57f80" providerId="ADAL" clId="{1AE1F064-8060-4BAB-8C3E-82DA1D2F4B70}" dt="2021-04-30T17:06:18.584" v="45"/>
        <pc:sldMkLst>
          <pc:docMk/>
          <pc:sldMk cId="3875561953" sldId="801"/>
        </pc:sldMkLst>
      </pc:sldChg>
      <pc:sldChg chg="addSp delSp add del setBg delDesignElem">
        <pc:chgData name="Jonathan Hudson" userId="f8f8b515-48f0-425a-9b2c-7a1cb9f57f80" providerId="ADAL" clId="{1AE1F064-8060-4BAB-8C3E-82DA1D2F4B70}" dt="2021-04-30T17:06:18.584" v="45"/>
        <pc:sldMkLst>
          <pc:docMk/>
          <pc:sldMk cId="628627192" sldId="802"/>
        </pc:sldMkLst>
        <pc:spChg chg="add del">
          <ac:chgData name="Jonathan Hudson" userId="f8f8b515-48f0-425a-9b2c-7a1cb9f57f80" providerId="ADAL" clId="{1AE1F064-8060-4BAB-8C3E-82DA1D2F4B70}" dt="2021-04-30T17:06:18.584" v="45"/>
          <ac:spMkLst>
            <pc:docMk/>
            <pc:sldMk cId="628627192" sldId="802"/>
            <ac:spMk id="10" creationId="{2B566528-1B12-4246-9431-5C2D7D081168}"/>
          </ac:spMkLst>
        </pc:spChg>
        <pc:grpChg chg="add del">
          <ac:chgData name="Jonathan Hudson" userId="f8f8b515-48f0-425a-9b2c-7a1cb9f57f80" providerId="ADAL" clId="{1AE1F064-8060-4BAB-8C3E-82DA1D2F4B70}" dt="2021-04-30T17:06:18.584" v="45"/>
          <ac:grpSpMkLst>
            <pc:docMk/>
            <pc:sldMk cId="628627192" sldId="802"/>
            <ac:grpSpMk id="12" creationId="{5995D10D-E9C9-47DB-AE7E-801FEF38F5C9}"/>
          </ac:grpSpMkLst>
        </pc:grpChg>
        <pc:grpChg chg="add del">
          <ac:chgData name="Jonathan Hudson" userId="f8f8b515-48f0-425a-9b2c-7a1cb9f57f80" providerId="ADAL" clId="{1AE1F064-8060-4BAB-8C3E-82DA1D2F4B70}" dt="2021-04-30T17:06:18.584" v="45"/>
          <ac:grpSpMkLst>
            <pc:docMk/>
            <pc:sldMk cId="628627192" sldId="802"/>
            <ac:grpSpMk id="16" creationId="{828A5161-06F1-46CF-8AD7-844680A59E13}"/>
          </ac:grpSpMkLst>
        </pc:grpChg>
      </pc:sldChg>
      <pc:sldChg chg="add del">
        <pc:chgData name="Jonathan Hudson" userId="f8f8b515-48f0-425a-9b2c-7a1cb9f57f80" providerId="ADAL" clId="{1AE1F064-8060-4BAB-8C3E-82DA1D2F4B70}" dt="2021-04-30T17:06:18.584" v="45"/>
        <pc:sldMkLst>
          <pc:docMk/>
          <pc:sldMk cId="1752776266" sldId="803"/>
        </pc:sldMkLst>
      </pc:sldChg>
      <pc:sldChg chg="add del setBg">
        <pc:chgData name="Jonathan Hudson" userId="f8f8b515-48f0-425a-9b2c-7a1cb9f57f80" providerId="ADAL" clId="{1AE1F064-8060-4BAB-8C3E-82DA1D2F4B70}" dt="2021-04-30T17:06:18.584" v="45"/>
        <pc:sldMkLst>
          <pc:docMk/>
          <pc:sldMk cId="1538145717" sldId="804"/>
        </pc:sldMkLst>
      </pc:sldChg>
      <pc:sldChg chg="add del">
        <pc:chgData name="Jonathan Hudson" userId="f8f8b515-48f0-425a-9b2c-7a1cb9f57f80" providerId="ADAL" clId="{1AE1F064-8060-4BAB-8C3E-82DA1D2F4B70}" dt="2021-04-30T17:06:18.584" v="45"/>
        <pc:sldMkLst>
          <pc:docMk/>
          <pc:sldMk cId="2530363673" sldId="805"/>
        </pc:sldMkLst>
      </pc:sldChg>
      <pc:sldChg chg="add del">
        <pc:chgData name="Jonathan Hudson" userId="f8f8b515-48f0-425a-9b2c-7a1cb9f57f80" providerId="ADAL" clId="{1AE1F064-8060-4BAB-8C3E-82DA1D2F4B70}" dt="2021-04-30T17:06:18.584" v="45"/>
        <pc:sldMkLst>
          <pc:docMk/>
          <pc:sldMk cId="1571830008" sldId="806"/>
        </pc:sldMkLst>
      </pc:sldChg>
      <pc:sldChg chg="addSp delSp add del setBg delDesignElem">
        <pc:chgData name="Jonathan Hudson" userId="f8f8b515-48f0-425a-9b2c-7a1cb9f57f80" providerId="ADAL" clId="{1AE1F064-8060-4BAB-8C3E-82DA1D2F4B70}" dt="2021-04-30T17:06:18.584" v="45"/>
        <pc:sldMkLst>
          <pc:docMk/>
          <pc:sldMk cId="2934194904" sldId="807"/>
        </pc:sldMkLst>
        <pc:spChg chg="add del">
          <ac:chgData name="Jonathan Hudson" userId="f8f8b515-48f0-425a-9b2c-7a1cb9f57f80" providerId="ADAL" clId="{1AE1F064-8060-4BAB-8C3E-82DA1D2F4B70}" dt="2021-04-30T17:06:18.584" v="45"/>
          <ac:spMkLst>
            <pc:docMk/>
            <pc:sldMk cId="2934194904" sldId="807"/>
            <ac:spMk id="46" creationId="{3A5B4632-C963-4296-86F0-79AA9EA5AE98}"/>
          </ac:spMkLst>
        </pc:spChg>
      </pc:sldChg>
      <pc:sldChg chg="addSp delSp add del setBg delDesignElem">
        <pc:chgData name="Jonathan Hudson" userId="f8f8b515-48f0-425a-9b2c-7a1cb9f57f80" providerId="ADAL" clId="{1AE1F064-8060-4BAB-8C3E-82DA1D2F4B70}" dt="2021-04-30T17:06:18.584" v="45"/>
        <pc:sldMkLst>
          <pc:docMk/>
          <pc:sldMk cId="3902032276" sldId="808"/>
        </pc:sldMkLst>
        <pc:spChg chg="add del">
          <ac:chgData name="Jonathan Hudson" userId="f8f8b515-48f0-425a-9b2c-7a1cb9f57f80" providerId="ADAL" clId="{1AE1F064-8060-4BAB-8C3E-82DA1D2F4B70}" dt="2021-04-30T17:06:18.584" v="45"/>
          <ac:spMkLst>
            <pc:docMk/>
            <pc:sldMk cId="3902032276" sldId="808"/>
            <ac:spMk id="35" creationId="{828D1E49-2A21-4A83-A0E0-FB1597B4B2ED}"/>
          </ac:spMkLst>
        </pc:spChg>
        <pc:spChg chg="add del">
          <ac:chgData name="Jonathan Hudson" userId="f8f8b515-48f0-425a-9b2c-7a1cb9f57f80" providerId="ADAL" clId="{1AE1F064-8060-4BAB-8C3E-82DA1D2F4B70}" dt="2021-04-30T17:06:18.584" v="45"/>
          <ac:spMkLst>
            <pc:docMk/>
            <pc:sldMk cId="3902032276" sldId="808"/>
            <ac:spMk id="36" creationId="{E972DE0D-2E53-4159-ABD3-C601524262C2}"/>
          </ac:spMkLst>
        </pc:spChg>
        <pc:grpChg chg="add del">
          <ac:chgData name="Jonathan Hudson" userId="f8f8b515-48f0-425a-9b2c-7a1cb9f57f80" providerId="ADAL" clId="{1AE1F064-8060-4BAB-8C3E-82DA1D2F4B70}" dt="2021-04-30T17:06:18.584" v="45"/>
          <ac:grpSpMkLst>
            <pc:docMk/>
            <pc:sldMk cId="3902032276" sldId="808"/>
            <ac:grpSpMk id="13" creationId="{088B852E-5494-418B-A833-75CF016A9E20}"/>
          </ac:grpSpMkLst>
        </pc:grpChg>
      </pc:sldChg>
      <pc:sldMasterChg chg="del delSldLayout">
        <pc:chgData name="Jonathan Hudson" userId="f8f8b515-48f0-425a-9b2c-7a1cb9f57f80" providerId="ADAL" clId="{1AE1F064-8060-4BAB-8C3E-82DA1D2F4B70}" dt="2021-04-30T17:04:15.108" v="13" actId="47"/>
        <pc:sldMasterMkLst>
          <pc:docMk/>
          <pc:sldMasterMk cId="3615683641" sldId="2147483680"/>
        </pc:sldMasterMkLst>
        <pc:sldLayoutChg chg="del">
          <pc:chgData name="Jonathan Hudson" userId="f8f8b515-48f0-425a-9b2c-7a1cb9f57f80" providerId="ADAL" clId="{1AE1F064-8060-4BAB-8C3E-82DA1D2F4B70}" dt="2021-04-30T17:04:15.108" v="13" actId="47"/>
          <pc:sldLayoutMkLst>
            <pc:docMk/>
            <pc:sldMasterMk cId="3615683641" sldId="2147483680"/>
            <pc:sldLayoutMk cId="1739289767" sldId="2147483681"/>
          </pc:sldLayoutMkLst>
        </pc:sldLayoutChg>
        <pc:sldLayoutChg chg="del">
          <pc:chgData name="Jonathan Hudson" userId="f8f8b515-48f0-425a-9b2c-7a1cb9f57f80" providerId="ADAL" clId="{1AE1F064-8060-4BAB-8C3E-82DA1D2F4B70}" dt="2021-04-30T17:04:15.108" v="13" actId="47"/>
          <pc:sldLayoutMkLst>
            <pc:docMk/>
            <pc:sldMasterMk cId="3615683641" sldId="2147483680"/>
            <pc:sldLayoutMk cId="851748126" sldId="2147483682"/>
          </pc:sldLayoutMkLst>
        </pc:sldLayoutChg>
        <pc:sldLayoutChg chg="del">
          <pc:chgData name="Jonathan Hudson" userId="f8f8b515-48f0-425a-9b2c-7a1cb9f57f80" providerId="ADAL" clId="{1AE1F064-8060-4BAB-8C3E-82DA1D2F4B70}" dt="2021-04-30T17:04:15.108" v="13" actId="47"/>
          <pc:sldLayoutMkLst>
            <pc:docMk/>
            <pc:sldMasterMk cId="3615683641" sldId="2147483680"/>
            <pc:sldLayoutMk cId="4290266640" sldId="2147483683"/>
          </pc:sldLayoutMkLst>
        </pc:sldLayoutChg>
        <pc:sldLayoutChg chg="del">
          <pc:chgData name="Jonathan Hudson" userId="f8f8b515-48f0-425a-9b2c-7a1cb9f57f80" providerId="ADAL" clId="{1AE1F064-8060-4BAB-8C3E-82DA1D2F4B70}" dt="2021-04-30T17:04:15.108" v="13" actId="47"/>
          <pc:sldLayoutMkLst>
            <pc:docMk/>
            <pc:sldMasterMk cId="3615683641" sldId="2147483680"/>
            <pc:sldLayoutMk cId="186471026" sldId="2147483684"/>
          </pc:sldLayoutMkLst>
        </pc:sldLayoutChg>
        <pc:sldLayoutChg chg="del">
          <pc:chgData name="Jonathan Hudson" userId="f8f8b515-48f0-425a-9b2c-7a1cb9f57f80" providerId="ADAL" clId="{1AE1F064-8060-4BAB-8C3E-82DA1D2F4B70}" dt="2021-04-30T17:04:15.108" v="13" actId="47"/>
          <pc:sldLayoutMkLst>
            <pc:docMk/>
            <pc:sldMasterMk cId="3615683641" sldId="2147483680"/>
            <pc:sldLayoutMk cId="188053994" sldId="2147483685"/>
          </pc:sldLayoutMkLst>
        </pc:sldLayoutChg>
        <pc:sldLayoutChg chg="del">
          <pc:chgData name="Jonathan Hudson" userId="f8f8b515-48f0-425a-9b2c-7a1cb9f57f80" providerId="ADAL" clId="{1AE1F064-8060-4BAB-8C3E-82DA1D2F4B70}" dt="2021-04-30T17:04:15.108" v="13" actId="47"/>
          <pc:sldLayoutMkLst>
            <pc:docMk/>
            <pc:sldMasterMk cId="3615683641" sldId="2147483680"/>
            <pc:sldLayoutMk cId="4197386198" sldId="2147483686"/>
          </pc:sldLayoutMkLst>
        </pc:sldLayoutChg>
        <pc:sldLayoutChg chg="del">
          <pc:chgData name="Jonathan Hudson" userId="f8f8b515-48f0-425a-9b2c-7a1cb9f57f80" providerId="ADAL" clId="{1AE1F064-8060-4BAB-8C3E-82DA1D2F4B70}" dt="2021-04-30T17:04:15.108" v="13" actId="47"/>
          <pc:sldLayoutMkLst>
            <pc:docMk/>
            <pc:sldMasterMk cId="3615683641" sldId="2147483680"/>
            <pc:sldLayoutMk cId="2590633758" sldId="2147483687"/>
          </pc:sldLayoutMkLst>
        </pc:sldLayoutChg>
        <pc:sldLayoutChg chg="del">
          <pc:chgData name="Jonathan Hudson" userId="f8f8b515-48f0-425a-9b2c-7a1cb9f57f80" providerId="ADAL" clId="{1AE1F064-8060-4BAB-8C3E-82DA1D2F4B70}" dt="2021-04-30T17:04:15.108" v="13" actId="47"/>
          <pc:sldLayoutMkLst>
            <pc:docMk/>
            <pc:sldMasterMk cId="3615683641" sldId="2147483680"/>
            <pc:sldLayoutMk cId="388982646" sldId="2147483688"/>
          </pc:sldLayoutMkLst>
        </pc:sldLayoutChg>
        <pc:sldLayoutChg chg="del">
          <pc:chgData name="Jonathan Hudson" userId="f8f8b515-48f0-425a-9b2c-7a1cb9f57f80" providerId="ADAL" clId="{1AE1F064-8060-4BAB-8C3E-82DA1D2F4B70}" dt="2021-04-30T17:04:15.108" v="13" actId="47"/>
          <pc:sldLayoutMkLst>
            <pc:docMk/>
            <pc:sldMasterMk cId="3615683641" sldId="2147483680"/>
            <pc:sldLayoutMk cId="2157673142" sldId="2147483689"/>
          </pc:sldLayoutMkLst>
        </pc:sldLayoutChg>
        <pc:sldLayoutChg chg="del">
          <pc:chgData name="Jonathan Hudson" userId="f8f8b515-48f0-425a-9b2c-7a1cb9f57f80" providerId="ADAL" clId="{1AE1F064-8060-4BAB-8C3E-82DA1D2F4B70}" dt="2021-04-30T17:04:15.108" v="13" actId="47"/>
          <pc:sldLayoutMkLst>
            <pc:docMk/>
            <pc:sldMasterMk cId="3615683641" sldId="2147483680"/>
            <pc:sldLayoutMk cId="1070161901" sldId="2147483690"/>
          </pc:sldLayoutMkLst>
        </pc:sldLayoutChg>
        <pc:sldLayoutChg chg="del">
          <pc:chgData name="Jonathan Hudson" userId="f8f8b515-48f0-425a-9b2c-7a1cb9f57f80" providerId="ADAL" clId="{1AE1F064-8060-4BAB-8C3E-82DA1D2F4B70}" dt="2021-04-30T17:04:15.108" v="13" actId="47"/>
          <pc:sldLayoutMkLst>
            <pc:docMk/>
            <pc:sldMasterMk cId="3615683641" sldId="2147483680"/>
            <pc:sldLayoutMk cId="3943120731" sldId="2147483691"/>
          </pc:sldLayoutMkLst>
        </pc:sldLayoutChg>
        <pc:sldLayoutChg chg="del">
          <pc:chgData name="Jonathan Hudson" userId="f8f8b515-48f0-425a-9b2c-7a1cb9f57f80" providerId="ADAL" clId="{1AE1F064-8060-4BAB-8C3E-82DA1D2F4B70}" dt="2021-04-30T17:04:15.108" v="13" actId="47"/>
          <pc:sldLayoutMkLst>
            <pc:docMk/>
            <pc:sldMasterMk cId="3615683641" sldId="2147483680"/>
            <pc:sldLayoutMk cId="1258360385" sldId="2147483692"/>
          </pc:sldLayoutMkLst>
        </pc:sldLayoutChg>
        <pc:sldLayoutChg chg="del">
          <pc:chgData name="Jonathan Hudson" userId="f8f8b515-48f0-425a-9b2c-7a1cb9f57f80" providerId="ADAL" clId="{1AE1F064-8060-4BAB-8C3E-82DA1D2F4B70}" dt="2021-04-30T17:04:15.108" v="13" actId="47"/>
          <pc:sldLayoutMkLst>
            <pc:docMk/>
            <pc:sldMasterMk cId="3615683641" sldId="2147483680"/>
            <pc:sldLayoutMk cId="1999603897" sldId="2147483693"/>
          </pc:sldLayoutMkLst>
        </pc:sldLayoutChg>
        <pc:sldLayoutChg chg="del">
          <pc:chgData name="Jonathan Hudson" userId="f8f8b515-48f0-425a-9b2c-7a1cb9f57f80" providerId="ADAL" clId="{1AE1F064-8060-4BAB-8C3E-82DA1D2F4B70}" dt="2021-04-30T17:04:15.108" v="13" actId="47"/>
          <pc:sldLayoutMkLst>
            <pc:docMk/>
            <pc:sldMasterMk cId="3615683641" sldId="2147483680"/>
            <pc:sldLayoutMk cId="3860405956" sldId="2147483694"/>
          </pc:sldLayoutMkLst>
        </pc:sldLayoutChg>
        <pc:sldLayoutChg chg="del">
          <pc:chgData name="Jonathan Hudson" userId="f8f8b515-48f0-425a-9b2c-7a1cb9f57f80" providerId="ADAL" clId="{1AE1F064-8060-4BAB-8C3E-82DA1D2F4B70}" dt="2021-04-30T17:04:15.108" v="13" actId="47"/>
          <pc:sldLayoutMkLst>
            <pc:docMk/>
            <pc:sldMasterMk cId="3615683641" sldId="2147483680"/>
            <pc:sldLayoutMk cId="1528650" sldId="2147483695"/>
          </pc:sldLayoutMkLst>
        </pc:sldLayoutChg>
        <pc:sldLayoutChg chg="del">
          <pc:chgData name="Jonathan Hudson" userId="f8f8b515-48f0-425a-9b2c-7a1cb9f57f80" providerId="ADAL" clId="{1AE1F064-8060-4BAB-8C3E-82DA1D2F4B70}" dt="2021-04-30T17:04:15.108" v="13" actId="47"/>
          <pc:sldLayoutMkLst>
            <pc:docMk/>
            <pc:sldMasterMk cId="3615683641" sldId="2147483680"/>
            <pc:sldLayoutMk cId="1470507165" sldId="2147483696"/>
          </pc:sldLayoutMkLst>
        </pc:sldLayoutChg>
        <pc:sldLayoutChg chg="del">
          <pc:chgData name="Jonathan Hudson" userId="f8f8b515-48f0-425a-9b2c-7a1cb9f57f80" providerId="ADAL" clId="{1AE1F064-8060-4BAB-8C3E-82DA1D2F4B70}" dt="2021-04-30T17:04:15.108" v="13" actId="47"/>
          <pc:sldLayoutMkLst>
            <pc:docMk/>
            <pc:sldMasterMk cId="3615683641" sldId="2147483680"/>
            <pc:sldLayoutMk cId="1781816286" sldId="2147483697"/>
          </pc:sldLayoutMkLst>
        </pc:sldLayoutChg>
        <pc:sldLayoutChg chg="del">
          <pc:chgData name="Jonathan Hudson" userId="f8f8b515-48f0-425a-9b2c-7a1cb9f57f80" providerId="ADAL" clId="{1AE1F064-8060-4BAB-8C3E-82DA1D2F4B70}" dt="2021-04-30T17:04:15.108" v="13" actId="47"/>
          <pc:sldLayoutMkLst>
            <pc:docMk/>
            <pc:sldMasterMk cId="3615683641" sldId="2147483680"/>
            <pc:sldLayoutMk cId="1619556393" sldId="2147483698"/>
          </pc:sldLayoutMkLst>
        </pc:sldLayoutChg>
        <pc:sldLayoutChg chg="del">
          <pc:chgData name="Jonathan Hudson" userId="f8f8b515-48f0-425a-9b2c-7a1cb9f57f80" providerId="ADAL" clId="{1AE1F064-8060-4BAB-8C3E-82DA1D2F4B70}" dt="2021-04-30T17:04:15.108" v="13" actId="47"/>
          <pc:sldLayoutMkLst>
            <pc:docMk/>
            <pc:sldMasterMk cId="3615683641" sldId="2147483680"/>
            <pc:sldLayoutMk cId="1092355900" sldId="2147483699"/>
          </pc:sldLayoutMkLst>
        </pc:sldLayoutChg>
        <pc:sldLayoutChg chg="del">
          <pc:chgData name="Jonathan Hudson" userId="f8f8b515-48f0-425a-9b2c-7a1cb9f57f80" providerId="ADAL" clId="{1AE1F064-8060-4BAB-8C3E-82DA1D2F4B70}" dt="2021-04-30T17:04:15.108" v="13" actId="47"/>
          <pc:sldLayoutMkLst>
            <pc:docMk/>
            <pc:sldMasterMk cId="3615683641" sldId="2147483680"/>
            <pc:sldLayoutMk cId="3165674326" sldId="2147483700"/>
          </pc:sldLayoutMkLst>
        </pc:sldLayoutChg>
      </pc:sldMasterChg>
    </pc:docChg>
  </pc:docChgLst>
  <pc:docChgLst>
    <pc:chgData name="Jonathan Hudson" userId="f8f8b515-48f0-425a-9b2c-7a1cb9f57f80" providerId="ADAL" clId="{8429E65B-CDE1-42C0-B2E1-719C195B7E22}"/>
    <pc:docChg chg="undo custSel addSld delSld modSld delMainMaster">
      <pc:chgData name="Jonathan Hudson" userId="f8f8b515-48f0-425a-9b2c-7a1cb9f57f80" providerId="ADAL" clId="{8429E65B-CDE1-42C0-B2E1-719C195B7E22}" dt="2021-05-03T17:27:39.867" v="551" actId="20577"/>
      <pc:docMkLst>
        <pc:docMk/>
      </pc:docMkLst>
      <pc:sldChg chg="modSp mod">
        <pc:chgData name="Jonathan Hudson" userId="f8f8b515-48f0-425a-9b2c-7a1cb9f57f80" providerId="ADAL" clId="{8429E65B-CDE1-42C0-B2E1-719C195B7E22}" dt="2021-04-30T18:22:54.268" v="102"/>
        <pc:sldMkLst>
          <pc:docMk/>
          <pc:sldMk cId="1814768217" sldId="256"/>
        </pc:sldMkLst>
        <pc:spChg chg="mod">
          <ac:chgData name="Jonathan Hudson" userId="f8f8b515-48f0-425a-9b2c-7a1cb9f57f80" providerId="ADAL" clId="{8429E65B-CDE1-42C0-B2E1-719C195B7E22}" dt="2021-04-30T18:10:43.722" v="23"/>
          <ac:spMkLst>
            <pc:docMk/>
            <pc:sldMk cId="1814768217" sldId="256"/>
            <ac:spMk id="2" creationId="{B36EF6ED-5AC5-4E43-8069-ECF11021C7C6}"/>
          </ac:spMkLst>
        </pc:spChg>
        <pc:spChg chg="mod">
          <ac:chgData name="Jonathan Hudson" userId="f8f8b515-48f0-425a-9b2c-7a1cb9f57f80" providerId="ADAL" clId="{8429E65B-CDE1-42C0-B2E1-719C195B7E22}" dt="2021-04-30T18:22:54.268" v="102"/>
          <ac:spMkLst>
            <pc:docMk/>
            <pc:sldMk cId="1814768217" sldId="256"/>
            <ac:spMk id="5" creationId="{3C60EEBA-A79C-0F4C-9377-12B2BF071122}"/>
          </ac:spMkLst>
        </pc:spChg>
      </pc:sldChg>
      <pc:sldChg chg="modSp mod">
        <pc:chgData name="Jonathan Hudson" userId="f8f8b515-48f0-425a-9b2c-7a1cb9f57f80" providerId="ADAL" clId="{8429E65B-CDE1-42C0-B2E1-719C195B7E22}" dt="2021-04-30T18:10:33.602" v="22" actId="20577"/>
        <pc:sldMkLst>
          <pc:docMk/>
          <pc:sldMk cId="561393562" sldId="271"/>
        </pc:sldMkLst>
        <pc:spChg chg="mod">
          <ac:chgData name="Jonathan Hudson" userId="f8f8b515-48f0-425a-9b2c-7a1cb9f57f80" providerId="ADAL" clId="{8429E65B-CDE1-42C0-B2E1-719C195B7E22}" dt="2021-04-30T18:10:33.602" v="22" actId="20577"/>
          <ac:spMkLst>
            <pc:docMk/>
            <pc:sldMk cId="561393562" sldId="271"/>
            <ac:spMk id="2" creationId="{65A5055B-8968-B34B-9FF4-65C0E741632A}"/>
          </ac:spMkLst>
        </pc:spChg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1398282742" sldId="338"/>
        </pc:sldMkLst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2825277961" sldId="339"/>
        </pc:sldMkLst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229063139" sldId="341"/>
        </pc:sldMkLst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566681855" sldId="353"/>
        </pc:sldMkLst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3097946807" sldId="356"/>
        </pc:sldMkLst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3335892472" sldId="359"/>
        </pc:sldMkLst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3566203033" sldId="361"/>
        </pc:sldMkLst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1723819841" sldId="363"/>
        </pc:sldMkLst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1634454954" sldId="367"/>
        </pc:sldMkLst>
      </pc:sldChg>
      <pc:sldChg chg="modSp mod">
        <pc:chgData name="Jonathan Hudson" userId="f8f8b515-48f0-425a-9b2c-7a1cb9f57f80" providerId="ADAL" clId="{8429E65B-CDE1-42C0-B2E1-719C195B7E22}" dt="2021-04-30T18:13:24.613" v="24" actId="207"/>
        <pc:sldMkLst>
          <pc:docMk/>
          <pc:sldMk cId="3595189120" sldId="376"/>
        </pc:sldMkLst>
        <pc:spChg chg="mod">
          <ac:chgData name="Jonathan Hudson" userId="f8f8b515-48f0-425a-9b2c-7a1cb9f57f80" providerId="ADAL" clId="{8429E65B-CDE1-42C0-B2E1-719C195B7E22}" dt="2021-04-30T18:13:24.613" v="24" actId="207"/>
          <ac:spMkLst>
            <pc:docMk/>
            <pc:sldMk cId="3595189120" sldId="376"/>
            <ac:spMk id="3" creationId="{00000000-0000-0000-0000-000000000000}"/>
          </ac:spMkLst>
        </pc:spChg>
      </pc:sldChg>
      <pc:sldChg chg="modSp mod">
        <pc:chgData name="Jonathan Hudson" userId="f8f8b515-48f0-425a-9b2c-7a1cb9f57f80" providerId="ADAL" clId="{8429E65B-CDE1-42C0-B2E1-719C195B7E22}" dt="2021-04-30T18:14:07.772" v="38" actId="6549"/>
        <pc:sldMkLst>
          <pc:docMk/>
          <pc:sldMk cId="1611636442" sldId="387"/>
        </pc:sldMkLst>
        <pc:spChg chg="mod">
          <ac:chgData name="Jonathan Hudson" userId="f8f8b515-48f0-425a-9b2c-7a1cb9f57f80" providerId="ADAL" clId="{8429E65B-CDE1-42C0-B2E1-719C195B7E22}" dt="2021-04-30T18:14:07.772" v="38" actId="6549"/>
          <ac:spMkLst>
            <pc:docMk/>
            <pc:sldMk cId="1611636442" sldId="387"/>
            <ac:spMk id="3" creationId="{00000000-0000-0000-0000-000000000000}"/>
          </ac:spMkLst>
        </pc:spChg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588338891" sldId="388"/>
        </pc:sldMkLst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133331972" sldId="462"/>
        </pc:sldMkLst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3017767557" sldId="463"/>
        </pc:sldMkLst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2959831849" sldId="464"/>
        </pc:sldMkLst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1764710408" sldId="466"/>
        </pc:sldMkLst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195328088" sldId="474"/>
        </pc:sldMkLst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429762001" sldId="779"/>
        </pc:sldMkLst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442453597" sldId="780"/>
        </pc:sldMkLst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1518657710" sldId="781"/>
        </pc:sldMkLst>
      </pc:sldChg>
      <pc:sldChg chg="modSp mod">
        <pc:chgData name="Jonathan Hudson" userId="f8f8b515-48f0-425a-9b2c-7a1cb9f57f80" providerId="ADAL" clId="{8429E65B-CDE1-42C0-B2E1-719C195B7E22}" dt="2021-04-30T18:17:41.813" v="101" actId="27636"/>
        <pc:sldMkLst>
          <pc:docMk/>
          <pc:sldMk cId="3385749641" sldId="784"/>
        </pc:sldMkLst>
        <pc:spChg chg="mod">
          <ac:chgData name="Jonathan Hudson" userId="f8f8b515-48f0-425a-9b2c-7a1cb9f57f80" providerId="ADAL" clId="{8429E65B-CDE1-42C0-B2E1-719C195B7E22}" dt="2021-04-30T18:17:41.813" v="101" actId="27636"/>
          <ac:spMkLst>
            <pc:docMk/>
            <pc:sldMk cId="3385749641" sldId="784"/>
            <ac:spMk id="3" creationId="{00000000-0000-0000-0000-000000000000}"/>
          </ac:spMkLst>
        </pc:spChg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1707280566" sldId="787"/>
        </pc:sldMkLst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424537494" sldId="788"/>
        </pc:sldMkLst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2718311832" sldId="789"/>
        </pc:sldMkLst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2353853543" sldId="790"/>
        </pc:sldMkLst>
      </pc:sldChg>
      <pc:sldChg chg="modSp mod">
        <pc:chgData name="Jonathan Hudson" userId="f8f8b515-48f0-425a-9b2c-7a1cb9f57f80" providerId="ADAL" clId="{8429E65B-CDE1-42C0-B2E1-719C195B7E22}" dt="2021-04-30T18:15:35.834" v="67" actId="20577"/>
        <pc:sldMkLst>
          <pc:docMk/>
          <pc:sldMk cId="1693663641" sldId="791"/>
        </pc:sldMkLst>
        <pc:spChg chg="mod">
          <ac:chgData name="Jonathan Hudson" userId="f8f8b515-48f0-425a-9b2c-7a1cb9f57f80" providerId="ADAL" clId="{8429E65B-CDE1-42C0-B2E1-719C195B7E22}" dt="2021-04-30T18:15:35.834" v="67" actId="20577"/>
          <ac:spMkLst>
            <pc:docMk/>
            <pc:sldMk cId="1693663641" sldId="791"/>
            <ac:spMk id="3" creationId="{00000000-0000-0000-0000-000000000000}"/>
          </ac:spMkLst>
        </pc:spChg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4177850077" sldId="791"/>
        </pc:sldMkLst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744238716" sldId="792"/>
        </pc:sldMkLst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2889808397" sldId="793"/>
        </pc:sldMkLst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4012131057" sldId="794"/>
        </pc:sldMkLst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1186555623" sldId="795"/>
        </pc:sldMkLst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1374626924" sldId="796"/>
        </pc:sldMkLst>
      </pc:sldChg>
      <pc:sldChg chg="modSp add mod">
        <pc:chgData name="Jonathan Hudson" userId="f8f8b515-48f0-425a-9b2c-7a1cb9f57f80" providerId="ADAL" clId="{8429E65B-CDE1-42C0-B2E1-719C195B7E22}" dt="2021-05-03T17:27:39.867" v="551" actId="20577"/>
        <pc:sldMkLst>
          <pc:docMk/>
          <pc:sldMk cId="4125417397" sldId="800"/>
        </pc:sldMkLst>
        <pc:spChg chg="mod">
          <ac:chgData name="Jonathan Hudson" userId="f8f8b515-48f0-425a-9b2c-7a1cb9f57f80" providerId="ADAL" clId="{8429E65B-CDE1-42C0-B2E1-719C195B7E22}" dt="2021-05-03T17:27:39.867" v="551" actId="20577"/>
          <ac:spMkLst>
            <pc:docMk/>
            <pc:sldMk cId="4125417397" sldId="800"/>
            <ac:spMk id="3" creationId="{00000000-0000-0000-0000-000000000000}"/>
          </ac:spMkLst>
        </pc:spChg>
      </pc:sldChg>
      <pc:sldMasterChg chg="del delSldLayout">
        <pc:chgData name="Jonathan Hudson" userId="f8f8b515-48f0-425a-9b2c-7a1cb9f57f80" providerId="ADAL" clId="{8429E65B-CDE1-42C0-B2E1-719C195B7E22}" dt="2021-04-30T18:10:10.418" v="0" actId="47"/>
        <pc:sldMasterMkLst>
          <pc:docMk/>
          <pc:sldMasterMk cId="1733115728" sldId="2147483680"/>
        </pc:sldMasterMkLst>
        <pc:sldLayoutChg chg="del">
          <pc:chgData name="Jonathan Hudson" userId="f8f8b515-48f0-425a-9b2c-7a1cb9f57f80" providerId="ADAL" clId="{8429E65B-CDE1-42C0-B2E1-719C195B7E22}" dt="2021-04-30T18:10:10.418" v="0" actId="47"/>
          <pc:sldLayoutMkLst>
            <pc:docMk/>
            <pc:sldMasterMk cId="1733115728" sldId="2147483680"/>
            <pc:sldLayoutMk cId="3735227135" sldId="2147483681"/>
          </pc:sldLayoutMkLst>
        </pc:sldLayoutChg>
        <pc:sldLayoutChg chg="del">
          <pc:chgData name="Jonathan Hudson" userId="f8f8b515-48f0-425a-9b2c-7a1cb9f57f80" providerId="ADAL" clId="{8429E65B-CDE1-42C0-B2E1-719C195B7E22}" dt="2021-04-30T18:10:10.418" v="0" actId="47"/>
          <pc:sldLayoutMkLst>
            <pc:docMk/>
            <pc:sldMasterMk cId="1733115728" sldId="2147483680"/>
            <pc:sldLayoutMk cId="3299025956" sldId="2147483682"/>
          </pc:sldLayoutMkLst>
        </pc:sldLayoutChg>
        <pc:sldLayoutChg chg="del">
          <pc:chgData name="Jonathan Hudson" userId="f8f8b515-48f0-425a-9b2c-7a1cb9f57f80" providerId="ADAL" clId="{8429E65B-CDE1-42C0-B2E1-719C195B7E22}" dt="2021-04-30T18:10:10.418" v="0" actId="47"/>
          <pc:sldLayoutMkLst>
            <pc:docMk/>
            <pc:sldMasterMk cId="1733115728" sldId="2147483680"/>
            <pc:sldLayoutMk cId="2097247712" sldId="2147483683"/>
          </pc:sldLayoutMkLst>
        </pc:sldLayoutChg>
        <pc:sldLayoutChg chg="del">
          <pc:chgData name="Jonathan Hudson" userId="f8f8b515-48f0-425a-9b2c-7a1cb9f57f80" providerId="ADAL" clId="{8429E65B-CDE1-42C0-B2E1-719C195B7E22}" dt="2021-04-30T18:10:10.418" v="0" actId="47"/>
          <pc:sldLayoutMkLst>
            <pc:docMk/>
            <pc:sldMasterMk cId="1733115728" sldId="2147483680"/>
            <pc:sldLayoutMk cId="1059867223" sldId="2147483684"/>
          </pc:sldLayoutMkLst>
        </pc:sldLayoutChg>
        <pc:sldLayoutChg chg="del">
          <pc:chgData name="Jonathan Hudson" userId="f8f8b515-48f0-425a-9b2c-7a1cb9f57f80" providerId="ADAL" clId="{8429E65B-CDE1-42C0-B2E1-719C195B7E22}" dt="2021-04-30T18:10:10.418" v="0" actId="47"/>
          <pc:sldLayoutMkLst>
            <pc:docMk/>
            <pc:sldMasterMk cId="1733115728" sldId="2147483680"/>
            <pc:sldLayoutMk cId="4056450049" sldId="2147483685"/>
          </pc:sldLayoutMkLst>
        </pc:sldLayoutChg>
        <pc:sldLayoutChg chg="del">
          <pc:chgData name="Jonathan Hudson" userId="f8f8b515-48f0-425a-9b2c-7a1cb9f57f80" providerId="ADAL" clId="{8429E65B-CDE1-42C0-B2E1-719C195B7E22}" dt="2021-04-30T18:10:10.418" v="0" actId="47"/>
          <pc:sldLayoutMkLst>
            <pc:docMk/>
            <pc:sldMasterMk cId="1733115728" sldId="2147483680"/>
            <pc:sldLayoutMk cId="3408269354" sldId="2147483686"/>
          </pc:sldLayoutMkLst>
        </pc:sldLayoutChg>
        <pc:sldLayoutChg chg="del">
          <pc:chgData name="Jonathan Hudson" userId="f8f8b515-48f0-425a-9b2c-7a1cb9f57f80" providerId="ADAL" clId="{8429E65B-CDE1-42C0-B2E1-719C195B7E22}" dt="2021-04-30T18:10:10.418" v="0" actId="47"/>
          <pc:sldLayoutMkLst>
            <pc:docMk/>
            <pc:sldMasterMk cId="1733115728" sldId="2147483680"/>
            <pc:sldLayoutMk cId="584619512" sldId="2147483687"/>
          </pc:sldLayoutMkLst>
        </pc:sldLayoutChg>
        <pc:sldLayoutChg chg="del">
          <pc:chgData name="Jonathan Hudson" userId="f8f8b515-48f0-425a-9b2c-7a1cb9f57f80" providerId="ADAL" clId="{8429E65B-CDE1-42C0-B2E1-719C195B7E22}" dt="2021-04-30T18:10:10.418" v="0" actId="47"/>
          <pc:sldLayoutMkLst>
            <pc:docMk/>
            <pc:sldMasterMk cId="1733115728" sldId="2147483680"/>
            <pc:sldLayoutMk cId="2570589689" sldId="2147483688"/>
          </pc:sldLayoutMkLst>
        </pc:sldLayoutChg>
        <pc:sldLayoutChg chg="del">
          <pc:chgData name="Jonathan Hudson" userId="f8f8b515-48f0-425a-9b2c-7a1cb9f57f80" providerId="ADAL" clId="{8429E65B-CDE1-42C0-B2E1-719C195B7E22}" dt="2021-04-30T18:10:10.418" v="0" actId="47"/>
          <pc:sldLayoutMkLst>
            <pc:docMk/>
            <pc:sldMasterMk cId="1733115728" sldId="2147483680"/>
            <pc:sldLayoutMk cId="1788422832" sldId="2147483689"/>
          </pc:sldLayoutMkLst>
        </pc:sldLayoutChg>
        <pc:sldLayoutChg chg="del">
          <pc:chgData name="Jonathan Hudson" userId="f8f8b515-48f0-425a-9b2c-7a1cb9f57f80" providerId="ADAL" clId="{8429E65B-CDE1-42C0-B2E1-719C195B7E22}" dt="2021-04-30T18:10:10.418" v="0" actId="47"/>
          <pc:sldLayoutMkLst>
            <pc:docMk/>
            <pc:sldMasterMk cId="1733115728" sldId="2147483680"/>
            <pc:sldLayoutMk cId="3205430369" sldId="2147483690"/>
          </pc:sldLayoutMkLst>
        </pc:sldLayoutChg>
        <pc:sldLayoutChg chg="del">
          <pc:chgData name="Jonathan Hudson" userId="f8f8b515-48f0-425a-9b2c-7a1cb9f57f80" providerId="ADAL" clId="{8429E65B-CDE1-42C0-B2E1-719C195B7E22}" dt="2021-04-30T18:10:10.418" v="0" actId="47"/>
          <pc:sldLayoutMkLst>
            <pc:docMk/>
            <pc:sldMasterMk cId="1733115728" sldId="2147483680"/>
            <pc:sldLayoutMk cId="3339758253" sldId="2147483691"/>
          </pc:sldLayoutMkLst>
        </pc:sldLayoutChg>
        <pc:sldLayoutChg chg="del">
          <pc:chgData name="Jonathan Hudson" userId="f8f8b515-48f0-425a-9b2c-7a1cb9f57f80" providerId="ADAL" clId="{8429E65B-CDE1-42C0-B2E1-719C195B7E22}" dt="2021-04-30T18:10:10.418" v="0" actId="47"/>
          <pc:sldLayoutMkLst>
            <pc:docMk/>
            <pc:sldMasterMk cId="1733115728" sldId="2147483680"/>
            <pc:sldLayoutMk cId="2059278860" sldId="2147483692"/>
          </pc:sldLayoutMkLst>
        </pc:sldLayoutChg>
        <pc:sldLayoutChg chg="del">
          <pc:chgData name="Jonathan Hudson" userId="f8f8b515-48f0-425a-9b2c-7a1cb9f57f80" providerId="ADAL" clId="{8429E65B-CDE1-42C0-B2E1-719C195B7E22}" dt="2021-04-30T18:10:10.418" v="0" actId="47"/>
          <pc:sldLayoutMkLst>
            <pc:docMk/>
            <pc:sldMasterMk cId="1733115728" sldId="2147483680"/>
            <pc:sldLayoutMk cId="442751510" sldId="2147483693"/>
          </pc:sldLayoutMkLst>
        </pc:sldLayoutChg>
        <pc:sldLayoutChg chg="del">
          <pc:chgData name="Jonathan Hudson" userId="f8f8b515-48f0-425a-9b2c-7a1cb9f57f80" providerId="ADAL" clId="{8429E65B-CDE1-42C0-B2E1-719C195B7E22}" dt="2021-04-30T18:10:10.418" v="0" actId="47"/>
          <pc:sldLayoutMkLst>
            <pc:docMk/>
            <pc:sldMasterMk cId="1733115728" sldId="2147483680"/>
            <pc:sldLayoutMk cId="1073364605" sldId="2147483694"/>
          </pc:sldLayoutMkLst>
        </pc:sldLayoutChg>
        <pc:sldLayoutChg chg="del">
          <pc:chgData name="Jonathan Hudson" userId="f8f8b515-48f0-425a-9b2c-7a1cb9f57f80" providerId="ADAL" clId="{8429E65B-CDE1-42C0-B2E1-719C195B7E22}" dt="2021-04-30T18:10:10.418" v="0" actId="47"/>
          <pc:sldLayoutMkLst>
            <pc:docMk/>
            <pc:sldMasterMk cId="1733115728" sldId="2147483680"/>
            <pc:sldLayoutMk cId="3404170521" sldId="2147483695"/>
          </pc:sldLayoutMkLst>
        </pc:sldLayoutChg>
        <pc:sldLayoutChg chg="del">
          <pc:chgData name="Jonathan Hudson" userId="f8f8b515-48f0-425a-9b2c-7a1cb9f57f80" providerId="ADAL" clId="{8429E65B-CDE1-42C0-B2E1-719C195B7E22}" dt="2021-04-30T18:10:10.418" v="0" actId="47"/>
          <pc:sldLayoutMkLst>
            <pc:docMk/>
            <pc:sldMasterMk cId="1733115728" sldId="2147483680"/>
            <pc:sldLayoutMk cId="3150937867" sldId="2147483696"/>
          </pc:sldLayoutMkLst>
        </pc:sldLayoutChg>
        <pc:sldLayoutChg chg="del">
          <pc:chgData name="Jonathan Hudson" userId="f8f8b515-48f0-425a-9b2c-7a1cb9f57f80" providerId="ADAL" clId="{8429E65B-CDE1-42C0-B2E1-719C195B7E22}" dt="2021-04-30T18:10:10.418" v="0" actId="47"/>
          <pc:sldLayoutMkLst>
            <pc:docMk/>
            <pc:sldMasterMk cId="1733115728" sldId="2147483680"/>
            <pc:sldLayoutMk cId="1360909017" sldId="2147483697"/>
          </pc:sldLayoutMkLst>
        </pc:sldLayoutChg>
        <pc:sldLayoutChg chg="del">
          <pc:chgData name="Jonathan Hudson" userId="f8f8b515-48f0-425a-9b2c-7a1cb9f57f80" providerId="ADAL" clId="{8429E65B-CDE1-42C0-B2E1-719C195B7E22}" dt="2021-04-30T18:10:10.418" v="0" actId="47"/>
          <pc:sldLayoutMkLst>
            <pc:docMk/>
            <pc:sldMasterMk cId="1733115728" sldId="2147483680"/>
            <pc:sldLayoutMk cId="1035413853" sldId="2147483698"/>
          </pc:sldLayoutMkLst>
        </pc:sldLayoutChg>
        <pc:sldLayoutChg chg="del">
          <pc:chgData name="Jonathan Hudson" userId="f8f8b515-48f0-425a-9b2c-7a1cb9f57f80" providerId="ADAL" clId="{8429E65B-CDE1-42C0-B2E1-719C195B7E22}" dt="2021-04-30T18:10:10.418" v="0" actId="47"/>
          <pc:sldLayoutMkLst>
            <pc:docMk/>
            <pc:sldMasterMk cId="1733115728" sldId="2147483680"/>
            <pc:sldLayoutMk cId="3050539473" sldId="2147483699"/>
          </pc:sldLayoutMkLst>
        </pc:sldLayoutChg>
      </pc:sldMasterChg>
    </pc:docChg>
  </pc:docChgLst>
  <pc:docChgLst>
    <pc:chgData name="Jonathan Hudson" userId="f8f8b515-48f0-425a-9b2c-7a1cb9f57f80" providerId="ADAL" clId="{63EBACFE-B090-4FCF-B430-0462692574D5}"/>
    <pc:docChg chg="undo custSel addSld delSld modSld addMainMaster delMainMaster">
      <pc:chgData name="Jonathan Hudson" userId="f8f8b515-48f0-425a-9b2c-7a1cb9f57f80" providerId="ADAL" clId="{63EBACFE-B090-4FCF-B430-0462692574D5}" dt="2021-04-30T17:44:38.127" v="957" actId="6549"/>
      <pc:docMkLst>
        <pc:docMk/>
      </pc:docMkLst>
      <pc:sldChg chg="modSp add del mod">
        <pc:chgData name="Jonathan Hudson" userId="f8f8b515-48f0-425a-9b2c-7a1cb9f57f80" providerId="ADAL" clId="{63EBACFE-B090-4FCF-B430-0462692574D5}" dt="2021-04-30T17:28:20.985" v="33" actId="20577"/>
        <pc:sldMkLst>
          <pc:docMk/>
          <pc:sldMk cId="1814768217" sldId="256"/>
        </pc:sldMkLst>
        <pc:spChg chg="mod">
          <ac:chgData name="Jonathan Hudson" userId="f8f8b515-48f0-425a-9b2c-7a1cb9f57f80" providerId="ADAL" clId="{63EBACFE-B090-4FCF-B430-0462692574D5}" dt="2021-04-30T17:28:20.985" v="33" actId="20577"/>
          <ac:spMkLst>
            <pc:docMk/>
            <pc:sldMk cId="1814768217" sldId="256"/>
            <ac:spMk id="2" creationId="{B36EF6ED-5AC5-4E43-8069-ECF11021C7C6}"/>
          </ac:spMkLst>
        </pc:spChg>
      </pc:sldChg>
      <pc:sldChg chg="modSp mod">
        <pc:chgData name="Jonathan Hudson" userId="f8f8b515-48f0-425a-9b2c-7a1cb9f57f80" providerId="ADAL" clId="{63EBACFE-B090-4FCF-B430-0462692574D5}" dt="2021-04-30T17:28:29.273" v="50" actId="20577"/>
        <pc:sldMkLst>
          <pc:docMk/>
          <pc:sldMk cId="561393562" sldId="271"/>
        </pc:sldMkLst>
        <pc:spChg chg="mod">
          <ac:chgData name="Jonathan Hudson" userId="f8f8b515-48f0-425a-9b2c-7a1cb9f57f80" providerId="ADAL" clId="{63EBACFE-B090-4FCF-B430-0462692574D5}" dt="2021-04-30T17:28:29.273" v="50" actId="20577"/>
          <ac:spMkLst>
            <pc:docMk/>
            <pc:sldMk cId="561393562" sldId="271"/>
            <ac:spMk id="2" creationId="{65A5055B-8968-B34B-9FF4-65C0E741632A}"/>
          </ac:spMkLst>
        </pc:spChg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2450874098" sldId="320"/>
        </pc:sldMkLst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0" sldId="321"/>
        </pc:sldMkLst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0" sldId="323"/>
        </pc:sldMkLst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0" sldId="329"/>
        </pc:sldMkLst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0" sldId="330"/>
        </pc:sldMkLst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0" sldId="331"/>
        </pc:sldMkLst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0" sldId="332"/>
        </pc:sldMkLst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0" sldId="337"/>
        </pc:sldMkLst>
      </pc:sldChg>
      <pc:sldChg chg="modSp mod">
        <pc:chgData name="Jonathan Hudson" userId="f8f8b515-48f0-425a-9b2c-7a1cb9f57f80" providerId="ADAL" clId="{63EBACFE-B090-4FCF-B430-0462692574D5}" dt="2021-04-30T17:35:53.673" v="554" actId="113"/>
        <pc:sldMkLst>
          <pc:docMk/>
          <pc:sldMk cId="1398282742" sldId="338"/>
        </pc:sldMkLst>
        <pc:spChg chg="mod">
          <ac:chgData name="Jonathan Hudson" userId="f8f8b515-48f0-425a-9b2c-7a1cb9f57f80" providerId="ADAL" clId="{63EBACFE-B090-4FCF-B430-0462692574D5}" dt="2021-04-30T17:35:53.673" v="554" actId="113"/>
          <ac:spMkLst>
            <pc:docMk/>
            <pc:sldMk cId="1398282742" sldId="338"/>
            <ac:spMk id="5" creationId="{00000000-0000-0000-0000-000000000000}"/>
          </ac:spMkLst>
        </pc:spChg>
      </pc:sldChg>
      <pc:sldChg chg="modSp mod">
        <pc:chgData name="Jonathan Hudson" userId="f8f8b515-48f0-425a-9b2c-7a1cb9f57f80" providerId="ADAL" clId="{63EBACFE-B090-4FCF-B430-0462692574D5}" dt="2021-04-30T17:37:42.031" v="670" actId="207"/>
        <pc:sldMkLst>
          <pc:docMk/>
          <pc:sldMk cId="229063139" sldId="341"/>
        </pc:sldMkLst>
        <pc:spChg chg="mod">
          <ac:chgData name="Jonathan Hudson" userId="f8f8b515-48f0-425a-9b2c-7a1cb9f57f80" providerId="ADAL" clId="{63EBACFE-B090-4FCF-B430-0462692574D5}" dt="2021-04-30T17:37:42.031" v="670" actId="207"/>
          <ac:spMkLst>
            <pc:docMk/>
            <pc:sldMk cId="229063139" sldId="341"/>
            <ac:spMk id="9" creationId="{00000000-0000-0000-0000-000000000000}"/>
          </ac:spMkLst>
        </pc:spChg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0" sldId="343"/>
        </pc:sldMkLst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0" sldId="346"/>
        </pc:sldMkLst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0" sldId="347"/>
        </pc:sldMkLst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0" sldId="348"/>
        </pc:sldMkLst>
      </pc:sldChg>
      <pc:sldChg chg="addSp modSp mod">
        <pc:chgData name="Jonathan Hudson" userId="f8f8b515-48f0-425a-9b2c-7a1cb9f57f80" providerId="ADAL" clId="{63EBACFE-B090-4FCF-B430-0462692574D5}" dt="2021-04-30T17:41:53.083" v="834" actId="1076"/>
        <pc:sldMkLst>
          <pc:docMk/>
          <pc:sldMk cId="3097946807" sldId="356"/>
        </pc:sldMkLst>
        <pc:spChg chg="mod">
          <ac:chgData name="Jonathan Hudson" userId="f8f8b515-48f0-425a-9b2c-7a1cb9f57f80" providerId="ADAL" clId="{63EBACFE-B090-4FCF-B430-0462692574D5}" dt="2021-04-30T17:41:25.185" v="828" actId="6549"/>
          <ac:spMkLst>
            <pc:docMk/>
            <pc:sldMk cId="3097946807" sldId="356"/>
            <ac:spMk id="2" creationId="{00000000-0000-0000-0000-000000000000}"/>
          </ac:spMkLst>
        </pc:spChg>
        <pc:spChg chg="mod">
          <ac:chgData name="Jonathan Hudson" userId="f8f8b515-48f0-425a-9b2c-7a1cb9f57f80" providerId="ADAL" clId="{63EBACFE-B090-4FCF-B430-0462692574D5}" dt="2021-04-30T17:41:27.161" v="829" actId="20577"/>
          <ac:spMkLst>
            <pc:docMk/>
            <pc:sldMk cId="3097946807" sldId="356"/>
            <ac:spMk id="9" creationId="{00000000-0000-0000-0000-000000000000}"/>
          </ac:spMkLst>
        </pc:spChg>
        <pc:picChg chg="add mod">
          <ac:chgData name="Jonathan Hudson" userId="f8f8b515-48f0-425a-9b2c-7a1cb9f57f80" providerId="ADAL" clId="{63EBACFE-B090-4FCF-B430-0462692574D5}" dt="2021-04-30T17:39:13.033" v="683" actId="1076"/>
          <ac:picMkLst>
            <pc:docMk/>
            <pc:sldMk cId="3097946807" sldId="356"/>
            <ac:picMk id="4" creationId="{AA862633-B040-4A13-BB4D-628EDD9CED0A}"/>
          </ac:picMkLst>
        </pc:picChg>
        <pc:picChg chg="add mod">
          <ac:chgData name="Jonathan Hudson" userId="f8f8b515-48f0-425a-9b2c-7a1cb9f57f80" providerId="ADAL" clId="{63EBACFE-B090-4FCF-B430-0462692574D5}" dt="2021-04-30T17:41:53.083" v="834" actId="1076"/>
          <ac:picMkLst>
            <pc:docMk/>
            <pc:sldMk cId="3097946807" sldId="356"/>
            <ac:picMk id="1026" creationId="{8D056E51-3F0C-4905-85B4-EDE10C1EE68A}"/>
          </ac:picMkLst>
        </pc:picChg>
        <pc:picChg chg="mod">
          <ac:chgData name="Jonathan Hudson" userId="f8f8b515-48f0-425a-9b2c-7a1cb9f57f80" providerId="ADAL" clId="{63EBACFE-B090-4FCF-B430-0462692574D5}" dt="2021-04-30T17:39:08.367" v="680" actId="14100"/>
          <ac:picMkLst>
            <pc:docMk/>
            <pc:sldMk cId="3097946807" sldId="356"/>
            <ac:picMk id="7170" creationId="{00000000-0000-0000-0000-000000000000}"/>
          </ac:picMkLst>
        </pc:picChg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1199141022" sldId="365"/>
        </pc:sldMkLst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3987205989" sldId="366"/>
        </pc:sldMkLst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2750150202" sldId="386"/>
        </pc:sldMkLst>
      </pc:sldChg>
      <pc:sldChg chg="modSp mod">
        <pc:chgData name="Jonathan Hudson" userId="f8f8b515-48f0-425a-9b2c-7a1cb9f57f80" providerId="ADAL" clId="{63EBACFE-B090-4FCF-B430-0462692574D5}" dt="2021-04-30T17:44:38.127" v="957" actId="6549"/>
        <pc:sldMkLst>
          <pc:docMk/>
          <pc:sldMk cId="588338891" sldId="388"/>
        </pc:sldMkLst>
        <pc:spChg chg="mod">
          <ac:chgData name="Jonathan Hudson" userId="f8f8b515-48f0-425a-9b2c-7a1cb9f57f80" providerId="ADAL" clId="{63EBACFE-B090-4FCF-B430-0462692574D5}" dt="2021-04-30T17:44:38.127" v="957" actId="6549"/>
          <ac:spMkLst>
            <pc:docMk/>
            <pc:sldMk cId="588338891" sldId="388"/>
            <ac:spMk id="3" creationId="{00000000-0000-0000-0000-000000000000}"/>
          </ac:spMkLst>
        </pc:spChg>
      </pc:sldChg>
      <pc:sldChg chg="modSp mod">
        <pc:chgData name="Jonathan Hudson" userId="f8f8b515-48f0-425a-9b2c-7a1cb9f57f80" providerId="ADAL" clId="{63EBACFE-B090-4FCF-B430-0462692574D5}" dt="2021-04-30T17:42:47.483" v="872" actId="5793"/>
        <pc:sldMkLst>
          <pc:docMk/>
          <pc:sldMk cId="195328088" sldId="474"/>
        </pc:sldMkLst>
        <pc:spChg chg="mod">
          <ac:chgData name="Jonathan Hudson" userId="f8f8b515-48f0-425a-9b2c-7a1cb9f57f80" providerId="ADAL" clId="{63EBACFE-B090-4FCF-B430-0462692574D5}" dt="2021-04-30T17:42:47.483" v="872" actId="5793"/>
          <ac:spMkLst>
            <pc:docMk/>
            <pc:sldMk cId="195328088" sldId="474"/>
            <ac:spMk id="3" creationId="{00000000-0000-0000-0000-000000000000}"/>
          </ac:spMkLst>
        </pc:spChg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453331823" sldId="774"/>
        </pc:sldMkLst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4051135242" sldId="775"/>
        </pc:sldMkLst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3566937346" sldId="776"/>
        </pc:sldMkLst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264012970" sldId="777"/>
        </pc:sldMkLst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649459742" sldId="778"/>
        </pc:sldMkLst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2820133970" sldId="779"/>
        </pc:sldMkLst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3248034021" sldId="780"/>
        </pc:sldMkLst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1131290216" sldId="781"/>
        </pc:sldMkLst>
      </pc:sldChg>
      <pc:sldChg chg="modSp mod">
        <pc:chgData name="Jonathan Hudson" userId="f8f8b515-48f0-425a-9b2c-7a1cb9f57f80" providerId="ADAL" clId="{63EBACFE-B090-4FCF-B430-0462692574D5}" dt="2021-04-30T17:35:32.054" v="552" actId="20577"/>
        <pc:sldMkLst>
          <pc:docMk/>
          <pc:sldMk cId="1518657710" sldId="781"/>
        </pc:sldMkLst>
        <pc:spChg chg="mod">
          <ac:chgData name="Jonathan Hudson" userId="f8f8b515-48f0-425a-9b2c-7a1cb9f57f80" providerId="ADAL" clId="{63EBACFE-B090-4FCF-B430-0462692574D5}" dt="2021-04-30T17:35:32.054" v="552" actId="20577"/>
          <ac:spMkLst>
            <pc:docMk/>
            <pc:sldMk cId="1518657710" sldId="781"/>
            <ac:spMk id="3" creationId="{00000000-0000-0000-0000-000000000000}"/>
          </ac:spMkLst>
        </pc:spChg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2643458775" sldId="782"/>
        </pc:sldMkLst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4187445107" sldId="783"/>
        </pc:sldMkLst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3372289401" sldId="784"/>
        </pc:sldMkLst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1000642106" sldId="785"/>
        </pc:sldMkLst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2135761984" sldId="786"/>
        </pc:sldMkLst>
      </pc:sldChg>
      <pc:sldChg chg="modSp mod">
        <pc:chgData name="Jonathan Hudson" userId="f8f8b515-48f0-425a-9b2c-7a1cb9f57f80" providerId="ADAL" clId="{63EBACFE-B090-4FCF-B430-0462692574D5}" dt="2021-04-30T17:44:03.801" v="951" actId="20577"/>
        <pc:sldMkLst>
          <pc:docMk/>
          <pc:sldMk cId="2718311832" sldId="789"/>
        </pc:sldMkLst>
        <pc:spChg chg="mod">
          <ac:chgData name="Jonathan Hudson" userId="f8f8b515-48f0-425a-9b2c-7a1cb9f57f80" providerId="ADAL" clId="{63EBACFE-B090-4FCF-B430-0462692574D5}" dt="2021-04-30T17:44:03.801" v="951" actId="20577"/>
          <ac:spMkLst>
            <pc:docMk/>
            <pc:sldMk cId="2718311832" sldId="789"/>
            <ac:spMk id="3" creationId="{9C2EA5A5-DA0C-450E-B20A-BC0DF17BD501}"/>
          </ac:spMkLst>
        </pc:spChg>
      </pc:sldChg>
      <pc:sldChg chg="delSp add del setBg delDesignElem">
        <pc:chgData name="Jonathan Hudson" userId="f8f8b515-48f0-425a-9b2c-7a1cb9f57f80" providerId="ADAL" clId="{63EBACFE-B090-4FCF-B430-0462692574D5}" dt="2021-04-30T17:29:25.240" v="53" actId="47"/>
        <pc:sldMkLst>
          <pc:docMk/>
          <pc:sldMk cId="627151463" sldId="794"/>
        </pc:sldMkLst>
        <pc:spChg chg="del">
          <ac:chgData name="Jonathan Hudson" userId="f8f8b515-48f0-425a-9b2c-7a1cb9f57f80" providerId="ADAL" clId="{63EBACFE-B090-4FCF-B430-0462692574D5}" dt="2021-04-30T17:29:22.464" v="52"/>
          <ac:spMkLst>
            <pc:docMk/>
            <pc:sldMk cId="627151463" sldId="794"/>
            <ac:spMk id="9" creationId="{B819A166-7571-4003-A6B8-B62034C3ED30}"/>
          </ac:spMkLst>
        </pc:spChg>
      </pc:sldChg>
      <pc:sldChg chg="addSp delSp modSp new mod chgLayout">
        <pc:chgData name="Jonathan Hudson" userId="f8f8b515-48f0-425a-9b2c-7a1cb9f57f80" providerId="ADAL" clId="{63EBACFE-B090-4FCF-B430-0462692574D5}" dt="2021-04-30T17:34:30.908" v="532" actId="1076"/>
        <pc:sldMkLst>
          <pc:docMk/>
          <pc:sldMk cId="4012131057" sldId="794"/>
        </pc:sldMkLst>
        <pc:spChg chg="del">
          <ac:chgData name="Jonathan Hudson" userId="f8f8b515-48f0-425a-9b2c-7a1cb9f57f80" providerId="ADAL" clId="{63EBACFE-B090-4FCF-B430-0462692574D5}" dt="2021-04-30T17:29:29.736" v="55" actId="6264"/>
          <ac:spMkLst>
            <pc:docMk/>
            <pc:sldMk cId="4012131057" sldId="794"/>
            <ac:spMk id="2" creationId="{B573E322-EA1D-46D5-833A-3B3CCDB5AB26}"/>
          </ac:spMkLst>
        </pc:spChg>
        <pc:spChg chg="del">
          <ac:chgData name="Jonathan Hudson" userId="f8f8b515-48f0-425a-9b2c-7a1cb9f57f80" providerId="ADAL" clId="{63EBACFE-B090-4FCF-B430-0462692574D5}" dt="2021-04-30T17:29:29.736" v="55" actId="6264"/>
          <ac:spMkLst>
            <pc:docMk/>
            <pc:sldMk cId="4012131057" sldId="794"/>
            <ac:spMk id="3" creationId="{DF17E1EC-E8DD-4EC4-A7CC-362B52C925B3}"/>
          </ac:spMkLst>
        </pc:spChg>
        <pc:spChg chg="add mod ord">
          <ac:chgData name="Jonathan Hudson" userId="f8f8b515-48f0-425a-9b2c-7a1cb9f57f80" providerId="ADAL" clId="{63EBACFE-B090-4FCF-B430-0462692574D5}" dt="2021-04-30T17:31:19.848" v="143" actId="20577"/>
          <ac:spMkLst>
            <pc:docMk/>
            <pc:sldMk cId="4012131057" sldId="794"/>
            <ac:spMk id="4" creationId="{D6B262B9-482C-4B7F-BE09-DBE1A5D4241B}"/>
          </ac:spMkLst>
        </pc:spChg>
        <pc:spChg chg="add del mod ord">
          <ac:chgData name="Jonathan Hudson" userId="f8f8b515-48f0-425a-9b2c-7a1cb9f57f80" providerId="ADAL" clId="{63EBACFE-B090-4FCF-B430-0462692574D5}" dt="2021-04-30T17:30:25.729" v="65"/>
          <ac:spMkLst>
            <pc:docMk/>
            <pc:sldMk cId="4012131057" sldId="794"/>
            <ac:spMk id="5" creationId="{E2319812-D732-4A29-A25C-B6D12C429B66}"/>
          </ac:spMkLst>
        </pc:spChg>
        <pc:spChg chg="add mod">
          <ac:chgData name="Jonathan Hudson" userId="f8f8b515-48f0-425a-9b2c-7a1cb9f57f80" providerId="ADAL" clId="{63EBACFE-B090-4FCF-B430-0462692574D5}" dt="2021-04-30T17:30:18.610" v="62" actId="14100"/>
          <ac:spMkLst>
            <pc:docMk/>
            <pc:sldMk cId="4012131057" sldId="794"/>
            <ac:spMk id="6" creationId="{C49789DE-105B-415C-9017-704E3E31DD9B}"/>
          </ac:spMkLst>
        </pc:spChg>
        <pc:spChg chg="add del mod">
          <ac:chgData name="Jonathan Hudson" userId="f8f8b515-48f0-425a-9b2c-7a1cb9f57f80" providerId="ADAL" clId="{63EBACFE-B090-4FCF-B430-0462692574D5}" dt="2021-04-30T17:30:21.572" v="64"/>
          <ac:spMkLst>
            <pc:docMk/>
            <pc:sldMk cId="4012131057" sldId="794"/>
            <ac:spMk id="7" creationId="{4125BC7D-6727-4300-8390-B96D0028A767}"/>
          </ac:spMkLst>
        </pc:spChg>
        <pc:spChg chg="add mod">
          <ac:chgData name="Jonathan Hudson" userId="f8f8b515-48f0-425a-9b2c-7a1cb9f57f80" providerId="ADAL" clId="{63EBACFE-B090-4FCF-B430-0462692574D5}" dt="2021-04-30T17:30:42.200" v="83" actId="14100"/>
          <ac:spMkLst>
            <pc:docMk/>
            <pc:sldMk cId="4012131057" sldId="794"/>
            <ac:spMk id="8" creationId="{E65AE4CA-D8F4-438F-97B8-1174AA6267EF}"/>
          </ac:spMkLst>
        </pc:spChg>
        <pc:spChg chg="add del mod">
          <ac:chgData name="Jonathan Hudson" userId="f8f8b515-48f0-425a-9b2c-7a1cb9f57f80" providerId="ADAL" clId="{63EBACFE-B090-4FCF-B430-0462692574D5}" dt="2021-04-30T17:31:04" v="93" actId="478"/>
          <ac:spMkLst>
            <pc:docMk/>
            <pc:sldMk cId="4012131057" sldId="794"/>
            <ac:spMk id="9" creationId="{3CE3C03F-7743-4D7F-BF55-7308B3C61F75}"/>
          </ac:spMkLst>
        </pc:spChg>
        <pc:spChg chg="add mod">
          <ac:chgData name="Jonathan Hudson" userId="f8f8b515-48f0-425a-9b2c-7a1cb9f57f80" providerId="ADAL" clId="{63EBACFE-B090-4FCF-B430-0462692574D5}" dt="2021-04-30T17:34:30.908" v="532" actId="1076"/>
          <ac:spMkLst>
            <pc:docMk/>
            <pc:sldMk cId="4012131057" sldId="794"/>
            <ac:spMk id="10" creationId="{F6ECDE7D-C54F-46BE-A98F-5848EDBB917F}"/>
          </ac:spMkLst>
        </pc:spChg>
        <pc:spChg chg="add mod">
          <ac:chgData name="Jonathan Hudson" userId="f8f8b515-48f0-425a-9b2c-7a1cb9f57f80" providerId="ADAL" clId="{63EBACFE-B090-4FCF-B430-0462692574D5}" dt="2021-04-30T17:34:30.908" v="532" actId="1076"/>
          <ac:spMkLst>
            <pc:docMk/>
            <pc:sldMk cId="4012131057" sldId="794"/>
            <ac:spMk id="11" creationId="{3237E1B9-8A46-42CE-BD4C-4167620F2135}"/>
          </ac:spMkLst>
        </pc:spChg>
        <pc:spChg chg="add mod">
          <ac:chgData name="Jonathan Hudson" userId="f8f8b515-48f0-425a-9b2c-7a1cb9f57f80" providerId="ADAL" clId="{63EBACFE-B090-4FCF-B430-0462692574D5}" dt="2021-04-30T17:34:30.908" v="532" actId="1076"/>
          <ac:spMkLst>
            <pc:docMk/>
            <pc:sldMk cId="4012131057" sldId="794"/>
            <ac:spMk id="12" creationId="{B8729E8A-8E9C-442F-B941-94F6FE107536}"/>
          </ac:spMkLst>
        </pc:spChg>
        <pc:spChg chg="add mod">
          <ac:chgData name="Jonathan Hudson" userId="f8f8b515-48f0-425a-9b2c-7a1cb9f57f80" providerId="ADAL" clId="{63EBACFE-B090-4FCF-B430-0462692574D5}" dt="2021-04-30T17:34:24.427" v="531" actId="20577"/>
          <ac:spMkLst>
            <pc:docMk/>
            <pc:sldMk cId="4012131057" sldId="794"/>
            <ac:spMk id="13" creationId="{50FDF4F7-A5E3-4557-A4BF-85D3FEBA8B97}"/>
          </ac:spMkLst>
        </pc:spChg>
        <pc:spChg chg="add mod">
          <ac:chgData name="Jonathan Hudson" userId="f8f8b515-48f0-425a-9b2c-7a1cb9f57f80" providerId="ADAL" clId="{63EBACFE-B090-4FCF-B430-0462692574D5}" dt="2021-04-30T17:33:06.557" v="217" actId="113"/>
          <ac:spMkLst>
            <pc:docMk/>
            <pc:sldMk cId="4012131057" sldId="794"/>
            <ac:spMk id="19" creationId="{513AE99A-89A7-4C02-A6EC-446D4CB218C4}"/>
          </ac:spMkLst>
        </pc:spChg>
        <pc:cxnChg chg="add mod">
          <ac:chgData name="Jonathan Hudson" userId="f8f8b515-48f0-425a-9b2c-7a1cb9f57f80" providerId="ADAL" clId="{63EBACFE-B090-4FCF-B430-0462692574D5}" dt="2021-04-30T17:31:53.872" v="170" actId="1582"/>
          <ac:cxnSpMkLst>
            <pc:docMk/>
            <pc:sldMk cId="4012131057" sldId="794"/>
            <ac:cxnSpMk id="15" creationId="{AB6CB005-1629-4F60-878E-5383B89C2422}"/>
          </ac:cxnSpMkLst>
        </pc:cxnChg>
        <pc:cxnChg chg="add mod">
          <ac:chgData name="Jonathan Hudson" userId="f8f8b515-48f0-425a-9b2c-7a1cb9f57f80" providerId="ADAL" clId="{63EBACFE-B090-4FCF-B430-0462692574D5}" dt="2021-04-30T17:34:30.908" v="532" actId="1076"/>
          <ac:cxnSpMkLst>
            <pc:docMk/>
            <pc:sldMk cId="4012131057" sldId="794"/>
            <ac:cxnSpMk id="16" creationId="{B80924BA-A660-4FA5-97F9-671CE6370A47}"/>
          </ac:cxnSpMkLst>
        </pc:cxnChg>
      </pc:sldChg>
      <pc:sldChg chg="addSp delSp modSp add mod">
        <pc:chgData name="Jonathan Hudson" userId="f8f8b515-48f0-425a-9b2c-7a1cb9f57f80" providerId="ADAL" clId="{63EBACFE-B090-4FCF-B430-0462692574D5}" dt="2021-04-30T17:40:31.296" v="747" actId="478"/>
        <pc:sldMkLst>
          <pc:docMk/>
          <pc:sldMk cId="1186555623" sldId="795"/>
        </pc:sldMkLst>
        <pc:spChg chg="mod">
          <ac:chgData name="Jonathan Hudson" userId="f8f8b515-48f0-425a-9b2c-7a1cb9f57f80" providerId="ADAL" clId="{63EBACFE-B090-4FCF-B430-0462692574D5}" dt="2021-04-30T17:39:56.920" v="738" actId="6549"/>
          <ac:spMkLst>
            <pc:docMk/>
            <pc:sldMk cId="1186555623" sldId="795"/>
            <ac:spMk id="2" creationId="{00000000-0000-0000-0000-000000000000}"/>
          </ac:spMkLst>
        </pc:spChg>
        <pc:spChg chg="add del mod">
          <ac:chgData name="Jonathan Hudson" userId="f8f8b515-48f0-425a-9b2c-7a1cb9f57f80" providerId="ADAL" clId="{63EBACFE-B090-4FCF-B430-0462692574D5}" dt="2021-04-30T17:39:57.648" v="739" actId="478"/>
          <ac:spMkLst>
            <pc:docMk/>
            <pc:sldMk cId="1186555623" sldId="795"/>
            <ac:spMk id="5" creationId="{441B64CC-510D-4A3B-8B8F-F722538BBC71}"/>
          </ac:spMkLst>
        </pc:spChg>
        <pc:spChg chg="del">
          <ac:chgData name="Jonathan Hudson" userId="f8f8b515-48f0-425a-9b2c-7a1cb9f57f80" providerId="ADAL" clId="{63EBACFE-B090-4FCF-B430-0462692574D5}" dt="2021-04-30T17:40:21.405" v="743" actId="478"/>
          <ac:spMkLst>
            <pc:docMk/>
            <pc:sldMk cId="1186555623" sldId="795"/>
            <ac:spMk id="9" creationId="{00000000-0000-0000-0000-000000000000}"/>
          </ac:spMkLst>
        </pc:spChg>
        <pc:spChg chg="add del mod">
          <ac:chgData name="Jonathan Hudson" userId="f8f8b515-48f0-425a-9b2c-7a1cb9f57f80" providerId="ADAL" clId="{63EBACFE-B090-4FCF-B430-0462692574D5}" dt="2021-04-30T17:40:31.296" v="747" actId="478"/>
          <ac:spMkLst>
            <pc:docMk/>
            <pc:sldMk cId="1186555623" sldId="795"/>
            <ac:spMk id="10" creationId="{F794222B-2104-46EF-BC2E-24A2C40DFD8A}"/>
          </ac:spMkLst>
        </pc:spChg>
        <pc:picChg chg="add del mod">
          <ac:chgData name="Jonathan Hudson" userId="f8f8b515-48f0-425a-9b2c-7a1cb9f57f80" providerId="ADAL" clId="{63EBACFE-B090-4FCF-B430-0462692574D5}" dt="2021-04-30T17:39:57.648" v="739" actId="478"/>
          <ac:picMkLst>
            <pc:docMk/>
            <pc:sldMk cId="1186555623" sldId="795"/>
            <ac:picMk id="4" creationId="{09002347-31C4-4340-8AB8-52C9C16A2E5B}"/>
          </ac:picMkLst>
        </pc:picChg>
        <pc:picChg chg="add del mod">
          <ac:chgData name="Jonathan Hudson" userId="f8f8b515-48f0-425a-9b2c-7a1cb9f57f80" providerId="ADAL" clId="{63EBACFE-B090-4FCF-B430-0462692574D5}" dt="2021-04-30T17:40:28.820" v="746" actId="478"/>
          <ac:picMkLst>
            <pc:docMk/>
            <pc:sldMk cId="1186555623" sldId="795"/>
            <ac:picMk id="7" creationId="{93BD9D33-98B7-44C2-8B83-4FCA6F3AC760}"/>
          </ac:picMkLst>
        </pc:picChg>
        <pc:picChg chg="del">
          <ac:chgData name="Jonathan Hudson" userId="f8f8b515-48f0-425a-9b2c-7a1cb9f57f80" providerId="ADAL" clId="{63EBACFE-B090-4FCF-B430-0462692574D5}" dt="2021-04-30T17:37:57.952" v="674" actId="478"/>
          <ac:picMkLst>
            <pc:docMk/>
            <pc:sldMk cId="1186555623" sldId="795"/>
            <ac:picMk id="7170" creationId="{00000000-0000-0000-0000-000000000000}"/>
          </ac:picMkLst>
        </pc:picChg>
      </pc:sldChg>
      <pc:sldChg chg="addSp delSp add del setBg delDesignElem">
        <pc:chgData name="Jonathan Hudson" userId="f8f8b515-48f0-425a-9b2c-7a1cb9f57f80" providerId="ADAL" clId="{63EBACFE-B090-4FCF-B430-0462692574D5}" dt="2021-04-30T17:36:28.908" v="573"/>
        <pc:sldMkLst>
          <pc:docMk/>
          <pc:sldMk cId="4129187975" sldId="795"/>
        </pc:sldMkLst>
        <pc:spChg chg="add del">
          <ac:chgData name="Jonathan Hudson" userId="f8f8b515-48f0-425a-9b2c-7a1cb9f57f80" providerId="ADAL" clId="{63EBACFE-B090-4FCF-B430-0462692574D5}" dt="2021-04-30T17:36:28.908" v="573"/>
          <ac:spMkLst>
            <pc:docMk/>
            <pc:sldMk cId="4129187975" sldId="795"/>
            <ac:spMk id="71" creationId="{EBF87945-A001-489F-9D9B-7D9435F0B9CA}"/>
          </ac:spMkLst>
        </pc:spChg>
      </pc:sldChg>
      <pc:sldChg chg="addSp delSp add del setBg delDesignElem">
        <pc:chgData name="Jonathan Hudson" userId="f8f8b515-48f0-425a-9b2c-7a1cb9f57f80" providerId="ADAL" clId="{63EBACFE-B090-4FCF-B430-0462692574D5}" dt="2021-04-30T17:39:43.178" v="717"/>
        <pc:sldMkLst>
          <pc:docMk/>
          <pc:sldMk cId="660877662" sldId="796"/>
        </pc:sldMkLst>
        <pc:spChg chg="add del">
          <ac:chgData name="Jonathan Hudson" userId="f8f8b515-48f0-425a-9b2c-7a1cb9f57f80" providerId="ADAL" clId="{63EBACFE-B090-4FCF-B430-0462692574D5}" dt="2021-04-30T17:39:43.178" v="717"/>
          <ac:spMkLst>
            <pc:docMk/>
            <pc:sldMk cId="660877662" sldId="796"/>
            <ac:spMk id="71" creationId="{EBF87945-A001-489F-9D9B-7D9435F0B9CA}"/>
          </ac:spMkLst>
        </pc:spChg>
      </pc:sldChg>
      <pc:sldChg chg="add">
        <pc:chgData name="Jonathan Hudson" userId="f8f8b515-48f0-425a-9b2c-7a1cb9f57f80" providerId="ADAL" clId="{63EBACFE-B090-4FCF-B430-0462692574D5}" dt="2021-04-30T17:44:34.401" v="956"/>
        <pc:sldMkLst>
          <pc:docMk/>
          <pc:sldMk cId="1374626924" sldId="796"/>
        </pc:sldMkLst>
      </pc:sldChg>
      <pc:sldMasterChg chg="add del addSldLayout delSldLayout">
        <pc:chgData name="Jonathan Hudson" userId="f8f8b515-48f0-425a-9b2c-7a1cb9f57f80" providerId="ADAL" clId="{63EBACFE-B090-4FCF-B430-0462692574D5}" dt="2021-04-30T17:28:08.396" v="2" actId="47"/>
        <pc:sldMasterMkLst>
          <pc:docMk/>
          <pc:sldMasterMk cId="2912533157" sldId="2147483680"/>
        </pc:sldMasterMkLst>
        <pc:sldLayoutChg chg="add del">
          <pc:chgData name="Jonathan Hudson" userId="f8f8b515-48f0-425a-9b2c-7a1cb9f57f80" providerId="ADAL" clId="{63EBACFE-B090-4FCF-B430-0462692574D5}" dt="2021-04-30T17:28:08.396" v="2" actId="47"/>
          <pc:sldLayoutMkLst>
            <pc:docMk/>
            <pc:sldMasterMk cId="2912533157" sldId="2147483680"/>
            <pc:sldLayoutMk cId="383005072" sldId="2147483681"/>
          </pc:sldLayoutMkLst>
        </pc:sldLayoutChg>
        <pc:sldLayoutChg chg="add del">
          <pc:chgData name="Jonathan Hudson" userId="f8f8b515-48f0-425a-9b2c-7a1cb9f57f80" providerId="ADAL" clId="{63EBACFE-B090-4FCF-B430-0462692574D5}" dt="2021-04-30T17:28:08.396" v="2" actId="47"/>
          <pc:sldLayoutMkLst>
            <pc:docMk/>
            <pc:sldMasterMk cId="2912533157" sldId="2147483680"/>
            <pc:sldLayoutMk cId="619556558" sldId="2147483682"/>
          </pc:sldLayoutMkLst>
        </pc:sldLayoutChg>
        <pc:sldLayoutChg chg="add del">
          <pc:chgData name="Jonathan Hudson" userId="f8f8b515-48f0-425a-9b2c-7a1cb9f57f80" providerId="ADAL" clId="{63EBACFE-B090-4FCF-B430-0462692574D5}" dt="2021-04-30T17:28:08.396" v="2" actId="47"/>
          <pc:sldLayoutMkLst>
            <pc:docMk/>
            <pc:sldMasterMk cId="2912533157" sldId="2147483680"/>
            <pc:sldLayoutMk cId="29416479" sldId="2147483683"/>
          </pc:sldLayoutMkLst>
        </pc:sldLayoutChg>
        <pc:sldLayoutChg chg="add del">
          <pc:chgData name="Jonathan Hudson" userId="f8f8b515-48f0-425a-9b2c-7a1cb9f57f80" providerId="ADAL" clId="{63EBACFE-B090-4FCF-B430-0462692574D5}" dt="2021-04-30T17:28:08.396" v="2" actId="47"/>
          <pc:sldLayoutMkLst>
            <pc:docMk/>
            <pc:sldMasterMk cId="2912533157" sldId="2147483680"/>
            <pc:sldLayoutMk cId="3375244909" sldId="2147483684"/>
          </pc:sldLayoutMkLst>
        </pc:sldLayoutChg>
        <pc:sldLayoutChg chg="add del">
          <pc:chgData name="Jonathan Hudson" userId="f8f8b515-48f0-425a-9b2c-7a1cb9f57f80" providerId="ADAL" clId="{63EBACFE-B090-4FCF-B430-0462692574D5}" dt="2021-04-30T17:28:08.396" v="2" actId="47"/>
          <pc:sldLayoutMkLst>
            <pc:docMk/>
            <pc:sldMasterMk cId="2912533157" sldId="2147483680"/>
            <pc:sldLayoutMk cId="724072428" sldId="2147483685"/>
          </pc:sldLayoutMkLst>
        </pc:sldLayoutChg>
        <pc:sldLayoutChg chg="add del">
          <pc:chgData name="Jonathan Hudson" userId="f8f8b515-48f0-425a-9b2c-7a1cb9f57f80" providerId="ADAL" clId="{63EBACFE-B090-4FCF-B430-0462692574D5}" dt="2021-04-30T17:28:08.396" v="2" actId="47"/>
          <pc:sldLayoutMkLst>
            <pc:docMk/>
            <pc:sldMasterMk cId="2912533157" sldId="2147483680"/>
            <pc:sldLayoutMk cId="2711695897" sldId="2147483686"/>
          </pc:sldLayoutMkLst>
        </pc:sldLayoutChg>
        <pc:sldLayoutChg chg="add del">
          <pc:chgData name="Jonathan Hudson" userId="f8f8b515-48f0-425a-9b2c-7a1cb9f57f80" providerId="ADAL" clId="{63EBACFE-B090-4FCF-B430-0462692574D5}" dt="2021-04-30T17:28:08.396" v="2" actId="47"/>
          <pc:sldLayoutMkLst>
            <pc:docMk/>
            <pc:sldMasterMk cId="2912533157" sldId="2147483680"/>
            <pc:sldLayoutMk cId="3921085400" sldId="2147483687"/>
          </pc:sldLayoutMkLst>
        </pc:sldLayoutChg>
        <pc:sldLayoutChg chg="add del">
          <pc:chgData name="Jonathan Hudson" userId="f8f8b515-48f0-425a-9b2c-7a1cb9f57f80" providerId="ADAL" clId="{63EBACFE-B090-4FCF-B430-0462692574D5}" dt="2021-04-30T17:28:08.396" v="2" actId="47"/>
          <pc:sldLayoutMkLst>
            <pc:docMk/>
            <pc:sldMasterMk cId="2912533157" sldId="2147483680"/>
            <pc:sldLayoutMk cId="3656642566" sldId="2147483688"/>
          </pc:sldLayoutMkLst>
        </pc:sldLayoutChg>
        <pc:sldLayoutChg chg="add del">
          <pc:chgData name="Jonathan Hudson" userId="f8f8b515-48f0-425a-9b2c-7a1cb9f57f80" providerId="ADAL" clId="{63EBACFE-B090-4FCF-B430-0462692574D5}" dt="2021-04-30T17:28:08.396" v="2" actId="47"/>
          <pc:sldLayoutMkLst>
            <pc:docMk/>
            <pc:sldMasterMk cId="2912533157" sldId="2147483680"/>
            <pc:sldLayoutMk cId="2412627071" sldId="2147483689"/>
          </pc:sldLayoutMkLst>
        </pc:sldLayoutChg>
        <pc:sldLayoutChg chg="add del">
          <pc:chgData name="Jonathan Hudson" userId="f8f8b515-48f0-425a-9b2c-7a1cb9f57f80" providerId="ADAL" clId="{63EBACFE-B090-4FCF-B430-0462692574D5}" dt="2021-04-30T17:28:08.396" v="2" actId="47"/>
          <pc:sldLayoutMkLst>
            <pc:docMk/>
            <pc:sldMasterMk cId="2912533157" sldId="2147483680"/>
            <pc:sldLayoutMk cId="2447507181" sldId="2147483690"/>
          </pc:sldLayoutMkLst>
        </pc:sldLayoutChg>
        <pc:sldLayoutChg chg="add del">
          <pc:chgData name="Jonathan Hudson" userId="f8f8b515-48f0-425a-9b2c-7a1cb9f57f80" providerId="ADAL" clId="{63EBACFE-B090-4FCF-B430-0462692574D5}" dt="2021-04-30T17:28:08.396" v="2" actId="47"/>
          <pc:sldLayoutMkLst>
            <pc:docMk/>
            <pc:sldMasterMk cId="2912533157" sldId="2147483680"/>
            <pc:sldLayoutMk cId="4056724332" sldId="2147483691"/>
          </pc:sldLayoutMkLst>
        </pc:sldLayoutChg>
        <pc:sldLayoutChg chg="add del">
          <pc:chgData name="Jonathan Hudson" userId="f8f8b515-48f0-425a-9b2c-7a1cb9f57f80" providerId="ADAL" clId="{63EBACFE-B090-4FCF-B430-0462692574D5}" dt="2021-04-30T17:28:08.396" v="2" actId="47"/>
          <pc:sldLayoutMkLst>
            <pc:docMk/>
            <pc:sldMasterMk cId="2912533157" sldId="2147483680"/>
            <pc:sldLayoutMk cId="1756576350" sldId="2147483692"/>
          </pc:sldLayoutMkLst>
        </pc:sldLayoutChg>
        <pc:sldLayoutChg chg="add del">
          <pc:chgData name="Jonathan Hudson" userId="f8f8b515-48f0-425a-9b2c-7a1cb9f57f80" providerId="ADAL" clId="{63EBACFE-B090-4FCF-B430-0462692574D5}" dt="2021-04-30T17:28:08.396" v="2" actId="47"/>
          <pc:sldLayoutMkLst>
            <pc:docMk/>
            <pc:sldMasterMk cId="2912533157" sldId="2147483680"/>
            <pc:sldLayoutMk cId="799091091" sldId="2147483693"/>
          </pc:sldLayoutMkLst>
        </pc:sldLayoutChg>
        <pc:sldLayoutChg chg="add del">
          <pc:chgData name="Jonathan Hudson" userId="f8f8b515-48f0-425a-9b2c-7a1cb9f57f80" providerId="ADAL" clId="{63EBACFE-B090-4FCF-B430-0462692574D5}" dt="2021-04-30T17:28:08.396" v="2" actId="47"/>
          <pc:sldLayoutMkLst>
            <pc:docMk/>
            <pc:sldMasterMk cId="2912533157" sldId="2147483680"/>
            <pc:sldLayoutMk cId="3366376528" sldId="2147483694"/>
          </pc:sldLayoutMkLst>
        </pc:sldLayoutChg>
        <pc:sldLayoutChg chg="add del">
          <pc:chgData name="Jonathan Hudson" userId="f8f8b515-48f0-425a-9b2c-7a1cb9f57f80" providerId="ADAL" clId="{63EBACFE-B090-4FCF-B430-0462692574D5}" dt="2021-04-30T17:28:08.396" v="2" actId="47"/>
          <pc:sldLayoutMkLst>
            <pc:docMk/>
            <pc:sldMasterMk cId="2912533157" sldId="2147483680"/>
            <pc:sldLayoutMk cId="3900609292" sldId="2147483695"/>
          </pc:sldLayoutMkLst>
        </pc:sldLayoutChg>
        <pc:sldLayoutChg chg="add del">
          <pc:chgData name="Jonathan Hudson" userId="f8f8b515-48f0-425a-9b2c-7a1cb9f57f80" providerId="ADAL" clId="{63EBACFE-B090-4FCF-B430-0462692574D5}" dt="2021-04-30T17:28:08.396" v="2" actId="47"/>
          <pc:sldLayoutMkLst>
            <pc:docMk/>
            <pc:sldMasterMk cId="2912533157" sldId="2147483680"/>
            <pc:sldLayoutMk cId="3366279356" sldId="2147483696"/>
          </pc:sldLayoutMkLst>
        </pc:sldLayoutChg>
        <pc:sldLayoutChg chg="add del">
          <pc:chgData name="Jonathan Hudson" userId="f8f8b515-48f0-425a-9b2c-7a1cb9f57f80" providerId="ADAL" clId="{63EBACFE-B090-4FCF-B430-0462692574D5}" dt="2021-04-30T17:28:08.396" v="2" actId="47"/>
          <pc:sldLayoutMkLst>
            <pc:docMk/>
            <pc:sldMasterMk cId="2912533157" sldId="2147483680"/>
            <pc:sldLayoutMk cId="288766490" sldId="2147483697"/>
          </pc:sldLayoutMkLst>
        </pc:sldLayoutChg>
        <pc:sldLayoutChg chg="add del">
          <pc:chgData name="Jonathan Hudson" userId="f8f8b515-48f0-425a-9b2c-7a1cb9f57f80" providerId="ADAL" clId="{63EBACFE-B090-4FCF-B430-0462692574D5}" dt="2021-04-30T17:28:08.396" v="2" actId="47"/>
          <pc:sldLayoutMkLst>
            <pc:docMk/>
            <pc:sldMasterMk cId="2912533157" sldId="2147483680"/>
            <pc:sldLayoutMk cId="944061732" sldId="2147483698"/>
          </pc:sldLayoutMkLst>
        </pc:sldLayoutChg>
        <pc:sldLayoutChg chg="add del">
          <pc:chgData name="Jonathan Hudson" userId="f8f8b515-48f0-425a-9b2c-7a1cb9f57f80" providerId="ADAL" clId="{63EBACFE-B090-4FCF-B430-0462692574D5}" dt="2021-04-30T17:28:08.396" v="2" actId="47"/>
          <pc:sldLayoutMkLst>
            <pc:docMk/>
            <pc:sldMasterMk cId="2912533157" sldId="2147483680"/>
            <pc:sldLayoutMk cId="1185552147" sldId="2147483699"/>
          </pc:sldLayoutMkLst>
        </pc:sldLayoutChg>
      </pc:sldMasterChg>
    </pc:docChg>
  </pc:docChgLst>
  <pc:docChgLst>
    <pc:chgData name="Jonathan Hudson" userId="f8f8b515-48f0-425a-9b2c-7a1cb9f57f80" providerId="ADAL" clId="{36DEEFB8-68C1-4C37-961D-27F6CD0EEEA5}"/>
    <pc:docChg chg="custSel addSld delSld modSld">
      <pc:chgData name="Jonathan Hudson" userId="f8f8b515-48f0-425a-9b2c-7a1cb9f57f80" providerId="ADAL" clId="{36DEEFB8-68C1-4C37-961D-27F6CD0EEEA5}" dt="2022-05-27T19:23:03.786" v="637" actId="20577"/>
      <pc:docMkLst>
        <pc:docMk/>
      </pc:docMkLst>
      <pc:sldChg chg="del">
        <pc:chgData name="Jonathan Hudson" userId="f8f8b515-48f0-425a-9b2c-7a1cb9f57f80" providerId="ADAL" clId="{36DEEFB8-68C1-4C37-961D-27F6CD0EEEA5}" dt="2022-05-17T21:50:42.182" v="1" actId="47"/>
        <pc:sldMkLst>
          <pc:docMk/>
          <pc:sldMk cId="1814768217" sldId="256"/>
        </pc:sldMkLst>
      </pc:sldChg>
      <pc:sldChg chg="modSp mod">
        <pc:chgData name="Jonathan Hudson" userId="f8f8b515-48f0-425a-9b2c-7a1cb9f57f80" providerId="ADAL" clId="{36DEEFB8-68C1-4C37-961D-27F6CD0EEEA5}" dt="2022-05-27T19:17:35.077" v="252" actId="20577"/>
        <pc:sldMkLst>
          <pc:docMk/>
          <pc:sldMk cId="2330381278" sldId="368"/>
        </pc:sldMkLst>
        <pc:graphicFrameChg chg="mod modGraphic">
          <ac:chgData name="Jonathan Hudson" userId="f8f8b515-48f0-425a-9b2c-7a1cb9f57f80" providerId="ADAL" clId="{36DEEFB8-68C1-4C37-961D-27F6CD0EEEA5}" dt="2022-05-27T19:17:35.077" v="252" actId="20577"/>
          <ac:graphicFrameMkLst>
            <pc:docMk/>
            <pc:sldMk cId="2330381278" sldId="368"/>
            <ac:graphicFrameMk id="5" creationId="{1DE57D12-94A9-4643-BE83-B227C6A3A11B}"/>
          </ac:graphicFrameMkLst>
        </pc:graphicFrameChg>
      </pc:sldChg>
      <pc:sldChg chg="modSp mod">
        <pc:chgData name="Jonathan Hudson" userId="f8f8b515-48f0-425a-9b2c-7a1cb9f57f80" providerId="ADAL" clId="{36DEEFB8-68C1-4C37-961D-27F6CD0EEEA5}" dt="2022-05-27T19:17:56.432" v="320" actId="20577"/>
        <pc:sldMkLst>
          <pc:docMk/>
          <pc:sldMk cId="1405787048" sldId="374"/>
        </pc:sldMkLst>
        <pc:graphicFrameChg chg="mod modGraphic">
          <ac:chgData name="Jonathan Hudson" userId="f8f8b515-48f0-425a-9b2c-7a1cb9f57f80" providerId="ADAL" clId="{36DEEFB8-68C1-4C37-961D-27F6CD0EEEA5}" dt="2022-05-27T19:17:56.432" v="320" actId="20577"/>
          <ac:graphicFrameMkLst>
            <pc:docMk/>
            <pc:sldMk cId="1405787048" sldId="374"/>
            <ac:graphicFrameMk id="5" creationId="{90760DCC-6D10-4A49-B395-357DA7E2893B}"/>
          </ac:graphicFrameMkLst>
        </pc:graphicFrameChg>
      </pc:sldChg>
      <pc:sldChg chg="addSp delSp modSp mod">
        <pc:chgData name="Jonathan Hudson" userId="f8f8b515-48f0-425a-9b2c-7a1cb9f57f80" providerId="ADAL" clId="{36DEEFB8-68C1-4C37-961D-27F6CD0EEEA5}" dt="2022-05-27T19:22:04.935" v="474" actId="1076"/>
        <pc:sldMkLst>
          <pc:docMk/>
          <pc:sldMk cId="2262791012" sldId="375"/>
        </pc:sldMkLst>
        <pc:picChg chg="del">
          <ac:chgData name="Jonathan Hudson" userId="f8f8b515-48f0-425a-9b2c-7a1cb9f57f80" providerId="ADAL" clId="{36DEEFB8-68C1-4C37-961D-27F6CD0EEEA5}" dt="2022-05-27T19:22:00.098" v="470" actId="478"/>
          <ac:picMkLst>
            <pc:docMk/>
            <pc:sldMk cId="2262791012" sldId="375"/>
            <ac:picMk id="5" creationId="{5ACB3B53-B599-4357-9DE9-84A66E350A14}"/>
          </ac:picMkLst>
        </pc:picChg>
        <pc:picChg chg="add mod">
          <ac:chgData name="Jonathan Hudson" userId="f8f8b515-48f0-425a-9b2c-7a1cb9f57f80" providerId="ADAL" clId="{36DEEFB8-68C1-4C37-961D-27F6CD0EEEA5}" dt="2022-05-27T19:22:04.935" v="474" actId="1076"/>
          <ac:picMkLst>
            <pc:docMk/>
            <pc:sldMk cId="2262791012" sldId="375"/>
            <ac:picMk id="6" creationId="{66828381-E45C-6806-8A5A-8514A84FE185}"/>
          </ac:picMkLst>
        </pc:picChg>
      </pc:sldChg>
      <pc:sldChg chg="modSp mod">
        <pc:chgData name="Jonathan Hudson" userId="f8f8b515-48f0-425a-9b2c-7a1cb9f57f80" providerId="ADAL" clId="{36DEEFB8-68C1-4C37-961D-27F6CD0EEEA5}" dt="2022-05-27T19:18:47.479" v="469" actId="20577"/>
        <pc:sldMkLst>
          <pc:docMk/>
          <pc:sldMk cId="830975701" sldId="378"/>
        </pc:sldMkLst>
        <pc:spChg chg="mod">
          <ac:chgData name="Jonathan Hudson" userId="f8f8b515-48f0-425a-9b2c-7a1cb9f57f80" providerId="ADAL" clId="{36DEEFB8-68C1-4C37-961D-27F6CD0EEEA5}" dt="2022-05-27T19:18:47.479" v="469" actId="20577"/>
          <ac:spMkLst>
            <pc:docMk/>
            <pc:sldMk cId="830975701" sldId="378"/>
            <ac:spMk id="3" creationId="{00000000-0000-0000-0000-000000000000}"/>
          </ac:spMkLst>
        </pc:spChg>
      </pc:sldChg>
      <pc:sldChg chg="addSp modSp mod">
        <pc:chgData name="Jonathan Hudson" userId="f8f8b515-48f0-425a-9b2c-7a1cb9f57f80" providerId="ADAL" clId="{36DEEFB8-68C1-4C37-961D-27F6CD0EEEA5}" dt="2022-05-27T19:15:40.650" v="146" actId="14100"/>
        <pc:sldMkLst>
          <pc:docMk/>
          <pc:sldMk cId="706140521" sldId="382"/>
        </pc:sldMkLst>
        <pc:spChg chg="add mod">
          <ac:chgData name="Jonathan Hudson" userId="f8f8b515-48f0-425a-9b2c-7a1cb9f57f80" providerId="ADAL" clId="{36DEEFB8-68C1-4C37-961D-27F6CD0EEEA5}" dt="2022-05-27T19:15:40.650" v="146" actId="14100"/>
          <ac:spMkLst>
            <pc:docMk/>
            <pc:sldMk cId="706140521" sldId="382"/>
            <ac:spMk id="6" creationId="{4A626921-DCB5-4FE4-BB37-AD50503AA4D7}"/>
          </ac:spMkLst>
        </pc:spChg>
      </pc:sldChg>
      <pc:sldChg chg="modSp mod">
        <pc:chgData name="Jonathan Hudson" userId="f8f8b515-48f0-425a-9b2c-7a1cb9f57f80" providerId="ADAL" clId="{36DEEFB8-68C1-4C37-961D-27F6CD0EEEA5}" dt="2022-05-27T19:17:19.178" v="212" actId="20577"/>
        <pc:sldMkLst>
          <pc:docMk/>
          <pc:sldMk cId="1611636442" sldId="387"/>
        </pc:sldMkLst>
        <pc:spChg chg="mod">
          <ac:chgData name="Jonathan Hudson" userId="f8f8b515-48f0-425a-9b2c-7a1cb9f57f80" providerId="ADAL" clId="{36DEEFB8-68C1-4C37-961D-27F6CD0EEEA5}" dt="2022-05-27T19:17:19.178" v="212" actId="20577"/>
          <ac:spMkLst>
            <pc:docMk/>
            <pc:sldMk cId="1611636442" sldId="387"/>
            <ac:spMk id="3" creationId="{00000000-0000-0000-0000-000000000000}"/>
          </ac:spMkLst>
        </pc:spChg>
      </pc:sldChg>
      <pc:sldChg chg="modSp add mod">
        <pc:chgData name="Jonathan Hudson" userId="f8f8b515-48f0-425a-9b2c-7a1cb9f57f80" providerId="ADAL" clId="{36DEEFB8-68C1-4C37-961D-27F6CD0EEEA5}" dt="2022-05-17T21:50:43.246" v="2"/>
        <pc:sldMkLst>
          <pc:docMk/>
          <pc:sldMk cId="2171916353" sldId="678"/>
        </pc:sldMkLst>
        <pc:spChg chg="mod">
          <ac:chgData name="Jonathan Hudson" userId="f8f8b515-48f0-425a-9b2c-7a1cb9f57f80" providerId="ADAL" clId="{36DEEFB8-68C1-4C37-961D-27F6CD0EEEA5}" dt="2022-05-17T21:50:43.246" v="2"/>
          <ac:spMkLst>
            <pc:docMk/>
            <pc:sldMk cId="2171916353" sldId="678"/>
            <ac:spMk id="2" creationId="{B36EF6ED-5AC5-4E43-8069-ECF11021C7C6}"/>
          </ac:spMkLst>
        </pc:spChg>
      </pc:sldChg>
      <pc:sldChg chg="modSp mod">
        <pc:chgData name="Jonathan Hudson" userId="f8f8b515-48f0-425a-9b2c-7a1cb9f57f80" providerId="ADAL" clId="{36DEEFB8-68C1-4C37-961D-27F6CD0EEEA5}" dt="2022-05-27T19:22:24.413" v="504" actId="20577"/>
        <pc:sldMkLst>
          <pc:docMk/>
          <pc:sldMk cId="1819489885" sldId="785"/>
        </pc:sldMkLst>
        <pc:spChg chg="mod">
          <ac:chgData name="Jonathan Hudson" userId="f8f8b515-48f0-425a-9b2c-7a1cb9f57f80" providerId="ADAL" clId="{36DEEFB8-68C1-4C37-961D-27F6CD0EEEA5}" dt="2022-05-27T19:22:24.413" v="504" actId="20577"/>
          <ac:spMkLst>
            <pc:docMk/>
            <pc:sldMk cId="1819489885" sldId="785"/>
            <ac:spMk id="3" creationId="{00000000-0000-0000-0000-000000000000}"/>
          </ac:spMkLst>
        </pc:spChg>
      </pc:sldChg>
      <pc:sldChg chg="modSp mod">
        <pc:chgData name="Jonathan Hudson" userId="f8f8b515-48f0-425a-9b2c-7a1cb9f57f80" providerId="ADAL" clId="{36DEEFB8-68C1-4C37-961D-27F6CD0EEEA5}" dt="2022-05-27T19:23:03.786" v="637" actId="20577"/>
        <pc:sldMkLst>
          <pc:docMk/>
          <pc:sldMk cId="2028179310" sldId="792"/>
        </pc:sldMkLst>
        <pc:spChg chg="mod">
          <ac:chgData name="Jonathan Hudson" userId="f8f8b515-48f0-425a-9b2c-7a1cb9f57f80" providerId="ADAL" clId="{36DEEFB8-68C1-4C37-961D-27F6CD0EEEA5}" dt="2022-05-27T19:23:03.786" v="637" actId="20577"/>
          <ac:spMkLst>
            <pc:docMk/>
            <pc:sldMk cId="2028179310" sldId="792"/>
            <ac:spMk id="3" creationId="{00000000-0000-0000-0000-000000000000}"/>
          </ac:spMkLst>
        </pc:spChg>
      </pc:sldChg>
    </pc:docChg>
  </pc:docChgLst>
  <pc:docChgLst>
    <pc:chgData name="Jonathan Hudson" userId="f8f8b515-48f0-425a-9b2c-7a1cb9f57f80" providerId="ADAL" clId="{DC5C8E9B-FBEA-4565-B3B0-B0D835CCBA00}"/>
    <pc:docChg chg="undo custSel addSld delSld modSld">
      <pc:chgData name="Jonathan Hudson" userId="f8f8b515-48f0-425a-9b2c-7a1cb9f57f80" providerId="ADAL" clId="{DC5C8E9B-FBEA-4565-B3B0-B0D835CCBA00}" dt="2021-04-30T16:44:00.639" v="878" actId="20577"/>
      <pc:docMkLst>
        <pc:docMk/>
      </pc:docMkLst>
      <pc:sldChg chg="modSp mod">
        <pc:chgData name="Jonathan Hudson" userId="f8f8b515-48f0-425a-9b2c-7a1cb9f57f80" providerId="ADAL" clId="{DC5C8E9B-FBEA-4565-B3B0-B0D835CCBA00}" dt="2021-04-30T16:24:29.612" v="178" actId="6549"/>
        <pc:sldMkLst>
          <pc:docMk/>
          <pc:sldMk cId="1814768217" sldId="256"/>
        </pc:sldMkLst>
        <pc:spChg chg="mod">
          <ac:chgData name="Jonathan Hudson" userId="f8f8b515-48f0-425a-9b2c-7a1cb9f57f80" providerId="ADAL" clId="{DC5C8E9B-FBEA-4565-B3B0-B0D835CCBA00}" dt="2021-04-30T16:24:29.612" v="178" actId="6549"/>
          <ac:spMkLst>
            <pc:docMk/>
            <pc:sldMk cId="1814768217" sldId="256"/>
            <ac:spMk id="2" creationId="{B36EF6ED-5AC5-4E43-8069-ECF11021C7C6}"/>
          </ac:spMkLst>
        </pc:spChg>
        <pc:spChg chg="mod">
          <ac:chgData name="Jonathan Hudson" userId="f8f8b515-48f0-425a-9b2c-7a1cb9f57f80" providerId="ADAL" clId="{DC5C8E9B-FBEA-4565-B3B0-B0D835CCBA00}" dt="2021-04-30T16:23:01.084" v="50" actId="20577"/>
          <ac:spMkLst>
            <pc:docMk/>
            <pc:sldMk cId="1814768217" sldId="256"/>
            <ac:spMk id="3" creationId="{6D00AD6A-0122-5B4D-AA60-80E9977A6872}"/>
          </ac:spMkLst>
        </pc:spChg>
        <pc:spChg chg="mod">
          <ac:chgData name="Jonathan Hudson" userId="f8f8b515-48f0-425a-9b2c-7a1cb9f57f80" providerId="ADAL" clId="{DC5C8E9B-FBEA-4565-B3B0-B0D835CCBA00}" dt="2021-04-30T16:23:24.997" v="142" actId="20577"/>
          <ac:spMkLst>
            <pc:docMk/>
            <pc:sldMk cId="1814768217" sldId="256"/>
            <ac:spMk id="4" creationId="{6AC4C0D7-003C-CA48-8405-44EF48FAB85B}"/>
          </ac:spMkLst>
        </pc:spChg>
        <pc:spChg chg="mod">
          <ac:chgData name="Jonathan Hudson" userId="f8f8b515-48f0-425a-9b2c-7a1cb9f57f80" providerId="ADAL" clId="{DC5C8E9B-FBEA-4565-B3B0-B0D835CCBA00}" dt="2021-04-30T16:23:53.695" v="161" actId="768"/>
          <ac:spMkLst>
            <pc:docMk/>
            <pc:sldMk cId="1814768217" sldId="256"/>
            <ac:spMk id="5" creationId="{3C60EEBA-A79C-0F4C-9377-12B2BF071122}"/>
          </ac:spMkLst>
        </pc:spChg>
      </pc:sldChg>
      <pc:sldChg chg="del">
        <pc:chgData name="Jonathan Hudson" userId="f8f8b515-48f0-425a-9b2c-7a1cb9f57f80" providerId="ADAL" clId="{DC5C8E9B-FBEA-4565-B3B0-B0D835CCBA00}" dt="2021-04-30T16:25:41.579" v="221" actId="47"/>
        <pc:sldMkLst>
          <pc:docMk/>
          <pc:sldMk cId="3821727610" sldId="261"/>
        </pc:sldMkLst>
      </pc:sldChg>
      <pc:sldChg chg="del">
        <pc:chgData name="Jonathan Hudson" userId="f8f8b515-48f0-425a-9b2c-7a1cb9f57f80" providerId="ADAL" clId="{DC5C8E9B-FBEA-4565-B3B0-B0D835CCBA00}" dt="2021-04-30T16:25:41.579" v="221" actId="47"/>
        <pc:sldMkLst>
          <pc:docMk/>
          <pc:sldMk cId="240240166" sldId="263"/>
        </pc:sldMkLst>
      </pc:sldChg>
      <pc:sldChg chg="del">
        <pc:chgData name="Jonathan Hudson" userId="f8f8b515-48f0-425a-9b2c-7a1cb9f57f80" providerId="ADAL" clId="{DC5C8E9B-FBEA-4565-B3B0-B0D835CCBA00}" dt="2021-04-30T16:25:41.579" v="221" actId="47"/>
        <pc:sldMkLst>
          <pc:docMk/>
          <pc:sldMk cId="3314044273" sldId="270"/>
        </pc:sldMkLst>
      </pc:sldChg>
      <pc:sldChg chg="modSp mod">
        <pc:chgData name="Jonathan Hudson" userId="f8f8b515-48f0-425a-9b2c-7a1cb9f57f80" providerId="ADAL" clId="{DC5C8E9B-FBEA-4565-B3B0-B0D835CCBA00}" dt="2021-04-30T16:44:00.639" v="878" actId="20577"/>
        <pc:sldMkLst>
          <pc:docMk/>
          <pc:sldMk cId="561393562" sldId="271"/>
        </pc:sldMkLst>
        <pc:spChg chg="mod">
          <ac:chgData name="Jonathan Hudson" userId="f8f8b515-48f0-425a-9b2c-7a1cb9f57f80" providerId="ADAL" clId="{DC5C8E9B-FBEA-4565-B3B0-B0D835CCBA00}" dt="2021-04-30T16:44:00.639" v="878" actId="20577"/>
          <ac:spMkLst>
            <pc:docMk/>
            <pc:sldMk cId="561393562" sldId="271"/>
            <ac:spMk id="2" creationId="{65A5055B-8968-B34B-9FF4-65C0E741632A}"/>
          </ac:spMkLst>
        </pc:spChg>
        <pc:spChg chg="mod">
          <ac:chgData name="Jonathan Hudson" userId="f8f8b515-48f0-425a-9b2c-7a1cb9f57f80" providerId="ADAL" clId="{DC5C8E9B-FBEA-4565-B3B0-B0D835CCBA00}" dt="2021-04-30T16:25:13.856" v="191" actId="207"/>
          <ac:spMkLst>
            <pc:docMk/>
            <pc:sldMk cId="561393562" sldId="271"/>
            <ac:spMk id="3" creationId="{D11239FE-FADD-DC45-BE84-77F105C2A497}"/>
          </ac:spMkLst>
        </pc:spChg>
      </pc:sldChg>
      <pc:sldChg chg="modSp mod delDesignElem">
        <pc:chgData name="Jonathan Hudson" userId="f8f8b515-48f0-425a-9b2c-7a1cb9f57f80" providerId="ADAL" clId="{DC5C8E9B-FBEA-4565-B3B0-B0D835CCBA00}" dt="2021-04-30T16:29:03.503" v="240" actId="20577"/>
        <pc:sldMkLst>
          <pc:docMk/>
          <pc:sldMk cId="0" sldId="272"/>
        </pc:sldMkLst>
        <pc:spChg chg="mod">
          <ac:chgData name="Jonathan Hudson" userId="f8f8b515-48f0-425a-9b2c-7a1cb9f57f80" providerId="ADAL" clId="{DC5C8E9B-FBEA-4565-B3B0-B0D835CCBA00}" dt="2021-04-30T16:29:03.503" v="240" actId="20577"/>
          <ac:spMkLst>
            <pc:docMk/>
            <pc:sldMk cId="0" sldId="272"/>
            <ac:spMk id="20483" creationId="{1065A37E-2B3A-4348-8D47-F14F3B26330D}"/>
          </ac:spMkLst>
        </pc:spChg>
      </pc:sldChg>
      <pc:sldChg chg="del">
        <pc:chgData name="Jonathan Hudson" userId="f8f8b515-48f0-425a-9b2c-7a1cb9f57f80" providerId="ADAL" clId="{DC5C8E9B-FBEA-4565-B3B0-B0D835CCBA00}" dt="2021-04-30T16:25:41.579" v="221" actId="47"/>
        <pc:sldMkLst>
          <pc:docMk/>
          <pc:sldMk cId="3302235598" sldId="272"/>
        </pc:sldMkLst>
      </pc:sldChg>
      <pc:sldChg chg="modSp mod">
        <pc:chgData name="Jonathan Hudson" userId="f8f8b515-48f0-425a-9b2c-7a1cb9f57f80" providerId="ADAL" clId="{DC5C8E9B-FBEA-4565-B3B0-B0D835CCBA00}" dt="2021-04-30T16:29:24.607" v="241" actId="113"/>
        <pc:sldMkLst>
          <pc:docMk/>
          <pc:sldMk cId="0" sldId="283"/>
        </pc:sldMkLst>
        <pc:spChg chg="mod">
          <ac:chgData name="Jonathan Hudson" userId="f8f8b515-48f0-425a-9b2c-7a1cb9f57f80" providerId="ADAL" clId="{DC5C8E9B-FBEA-4565-B3B0-B0D835CCBA00}" dt="2021-04-30T16:29:24.607" v="241" actId="113"/>
          <ac:spMkLst>
            <pc:docMk/>
            <pc:sldMk cId="0" sldId="283"/>
            <ac:spMk id="3" creationId="{5199FF35-B20A-4603-A5C3-269AF040C595}"/>
          </ac:spMkLst>
        </pc:spChg>
      </pc:sldChg>
      <pc:sldChg chg="modSp mod">
        <pc:chgData name="Jonathan Hudson" userId="f8f8b515-48f0-425a-9b2c-7a1cb9f57f80" providerId="ADAL" clId="{DC5C8E9B-FBEA-4565-B3B0-B0D835CCBA00}" dt="2021-04-30T16:29:39.155" v="257" actId="20577"/>
        <pc:sldMkLst>
          <pc:docMk/>
          <pc:sldMk cId="0" sldId="284"/>
        </pc:sldMkLst>
        <pc:spChg chg="mod">
          <ac:chgData name="Jonathan Hudson" userId="f8f8b515-48f0-425a-9b2c-7a1cb9f57f80" providerId="ADAL" clId="{DC5C8E9B-FBEA-4565-B3B0-B0D835CCBA00}" dt="2021-04-30T16:29:39.155" v="257" actId="20577"/>
          <ac:spMkLst>
            <pc:docMk/>
            <pc:sldMk cId="0" sldId="284"/>
            <ac:spMk id="3" creationId="{9A046422-637F-45DB-8EF8-4DF6A44FC7E4}"/>
          </ac:spMkLst>
        </pc:spChg>
      </pc:sldChg>
      <pc:sldChg chg="delDesignElem">
        <pc:chgData name="Jonathan Hudson" userId="f8f8b515-48f0-425a-9b2c-7a1cb9f57f80" providerId="ADAL" clId="{DC5C8E9B-FBEA-4565-B3B0-B0D835CCBA00}" dt="2021-04-30T16:25:52.793" v="224"/>
        <pc:sldMkLst>
          <pc:docMk/>
          <pc:sldMk cId="0" sldId="285"/>
        </pc:sldMkLst>
      </pc:sldChg>
      <pc:sldChg chg="del delDesignElem">
        <pc:chgData name="Jonathan Hudson" userId="f8f8b515-48f0-425a-9b2c-7a1cb9f57f80" providerId="ADAL" clId="{DC5C8E9B-FBEA-4565-B3B0-B0D835CCBA00}" dt="2021-04-30T16:36:59.106" v="439" actId="47"/>
        <pc:sldMkLst>
          <pc:docMk/>
          <pc:sldMk cId="0" sldId="286"/>
        </pc:sldMkLst>
      </pc:sldChg>
      <pc:sldChg chg="del delDesignElem">
        <pc:chgData name="Jonathan Hudson" userId="f8f8b515-48f0-425a-9b2c-7a1cb9f57f80" providerId="ADAL" clId="{DC5C8E9B-FBEA-4565-B3B0-B0D835CCBA00}" dt="2021-04-30T16:37:37.166" v="444" actId="47"/>
        <pc:sldMkLst>
          <pc:docMk/>
          <pc:sldMk cId="0" sldId="292"/>
        </pc:sldMkLst>
      </pc:sldChg>
      <pc:sldChg chg="modSp mod">
        <pc:chgData name="Jonathan Hudson" userId="f8f8b515-48f0-425a-9b2c-7a1cb9f57f80" providerId="ADAL" clId="{DC5C8E9B-FBEA-4565-B3B0-B0D835CCBA00}" dt="2021-04-30T16:38:27.120" v="448" actId="122"/>
        <pc:sldMkLst>
          <pc:docMk/>
          <pc:sldMk cId="0" sldId="294"/>
        </pc:sldMkLst>
        <pc:spChg chg="mod">
          <ac:chgData name="Jonathan Hudson" userId="f8f8b515-48f0-425a-9b2c-7a1cb9f57f80" providerId="ADAL" clId="{DC5C8E9B-FBEA-4565-B3B0-B0D835CCBA00}" dt="2021-04-30T16:38:27.120" v="448" actId="122"/>
          <ac:spMkLst>
            <pc:docMk/>
            <pc:sldMk cId="0" sldId="294"/>
            <ac:spMk id="3" creationId="{6442495D-4C01-46BA-BEFF-7DD0915A49F1}"/>
          </ac:spMkLst>
        </pc:spChg>
      </pc:sldChg>
      <pc:sldChg chg="delDesignElem">
        <pc:chgData name="Jonathan Hudson" userId="f8f8b515-48f0-425a-9b2c-7a1cb9f57f80" providerId="ADAL" clId="{DC5C8E9B-FBEA-4565-B3B0-B0D835CCBA00}" dt="2021-04-30T16:25:52.813" v="232"/>
        <pc:sldMkLst>
          <pc:docMk/>
          <pc:sldMk cId="0" sldId="295"/>
        </pc:sldMkLst>
      </pc:sldChg>
      <pc:sldChg chg="del delDesignElem">
        <pc:chgData name="Jonathan Hudson" userId="f8f8b515-48f0-425a-9b2c-7a1cb9f57f80" providerId="ADAL" clId="{DC5C8E9B-FBEA-4565-B3B0-B0D835CCBA00}" dt="2021-04-30T16:37:37.166" v="444" actId="47"/>
        <pc:sldMkLst>
          <pc:docMk/>
          <pc:sldMk cId="0" sldId="322"/>
        </pc:sldMkLst>
      </pc:sldChg>
      <pc:sldChg chg="del delDesignElem">
        <pc:chgData name="Jonathan Hudson" userId="f8f8b515-48f0-425a-9b2c-7a1cb9f57f80" providerId="ADAL" clId="{DC5C8E9B-FBEA-4565-B3B0-B0D835CCBA00}" dt="2021-04-30T16:43:35.984" v="876" actId="47"/>
        <pc:sldMkLst>
          <pc:docMk/>
          <pc:sldMk cId="0" sldId="328"/>
        </pc:sldMkLst>
      </pc:sldChg>
      <pc:sldChg chg="addSp modSp del mod delDesignElem">
        <pc:chgData name="Jonathan Hudson" userId="f8f8b515-48f0-425a-9b2c-7a1cb9f57f80" providerId="ADAL" clId="{DC5C8E9B-FBEA-4565-B3B0-B0D835CCBA00}" dt="2021-04-30T16:37:22.118" v="443"/>
        <pc:sldMkLst>
          <pc:docMk/>
          <pc:sldMk cId="0" sldId="340"/>
        </pc:sldMkLst>
        <pc:spChg chg="mod">
          <ac:chgData name="Jonathan Hudson" userId="f8f8b515-48f0-425a-9b2c-7a1cb9f57f80" providerId="ADAL" clId="{DC5C8E9B-FBEA-4565-B3B0-B0D835CCBA00}" dt="2021-04-30T16:34:21.610" v="309" actId="207"/>
          <ac:spMkLst>
            <pc:docMk/>
            <pc:sldMk cId="0" sldId="340"/>
            <ac:spMk id="2" creationId="{E3EFF4F9-91A0-4EF0-AF9E-101629E6D9BE}"/>
          </ac:spMkLst>
        </pc:spChg>
        <pc:spChg chg="add">
          <ac:chgData name="Jonathan Hudson" userId="f8f8b515-48f0-425a-9b2c-7a1cb9f57f80" providerId="ADAL" clId="{DC5C8E9B-FBEA-4565-B3B0-B0D835CCBA00}" dt="2021-04-30T16:37:22.118" v="443"/>
          <ac:spMkLst>
            <pc:docMk/>
            <pc:sldMk cId="0" sldId="340"/>
            <ac:spMk id="141" creationId="{599C8C75-BFDF-44E7-A028-EEB5EDD58817}"/>
          </ac:spMkLst>
        </pc:spChg>
        <pc:spChg chg="add">
          <ac:chgData name="Jonathan Hudson" userId="f8f8b515-48f0-425a-9b2c-7a1cb9f57f80" providerId="ADAL" clId="{DC5C8E9B-FBEA-4565-B3B0-B0D835CCBA00}" dt="2021-04-30T16:37:22.118" v="443"/>
          <ac:spMkLst>
            <pc:docMk/>
            <pc:sldMk cId="0" sldId="340"/>
            <ac:spMk id="22534" creationId="{B4D3D850-2041-4B7C-AED9-54DA385B14F7}"/>
          </ac:spMkLst>
        </pc:spChg>
        <pc:spChg chg="add">
          <ac:chgData name="Jonathan Hudson" userId="f8f8b515-48f0-425a-9b2c-7a1cb9f57f80" providerId="ADAL" clId="{DC5C8E9B-FBEA-4565-B3B0-B0D835CCBA00}" dt="2021-04-30T16:37:22.118" v="443"/>
          <ac:spMkLst>
            <pc:docMk/>
            <pc:sldMk cId="0" sldId="340"/>
            <ac:spMk id="22535" creationId="{B497CCB5-5FC2-473C-AFCC-2430CEF1DF71}"/>
          </ac:spMkLst>
        </pc:spChg>
      </pc:sldChg>
      <pc:sldChg chg="modSp mod">
        <pc:chgData name="Jonathan Hudson" userId="f8f8b515-48f0-425a-9b2c-7a1cb9f57f80" providerId="ADAL" clId="{DC5C8E9B-FBEA-4565-B3B0-B0D835CCBA00}" dt="2021-04-30T16:42:48.404" v="875" actId="20577"/>
        <pc:sldMkLst>
          <pc:docMk/>
          <pc:sldMk cId="436513646" sldId="704"/>
        </pc:sldMkLst>
        <pc:spChg chg="mod">
          <ac:chgData name="Jonathan Hudson" userId="f8f8b515-48f0-425a-9b2c-7a1cb9f57f80" providerId="ADAL" clId="{DC5C8E9B-FBEA-4565-B3B0-B0D835CCBA00}" dt="2021-04-30T16:42:48.404" v="875" actId="20577"/>
          <ac:spMkLst>
            <pc:docMk/>
            <pc:sldMk cId="436513646" sldId="704"/>
            <ac:spMk id="5" creationId="{4E6B5542-6801-4376-ABBA-91817AA663FD}"/>
          </ac:spMkLst>
        </pc:spChg>
      </pc:sldChg>
      <pc:sldChg chg="addSp delSp modSp mod">
        <pc:chgData name="Jonathan Hudson" userId="f8f8b515-48f0-425a-9b2c-7a1cb9f57f80" providerId="ADAL" clId="{DC5C8E9B-FBEA-4565-B3B0-B0D835CCBA00}" dt="2021-04-30T16:33:35.536" v="307" actId="1076"/>
        <pc:sldMkLst>
          <pc:docMk/>
          <pc:sldMk cId="3730378639" sldId="710"/>
        </pc:sldMkLst>
        <pc:picChg chg="del mod">
          <ac:chgData name="Jonathan Hudson" userId="f8f8b515-48f0-425a-9b2c-7a1cb9f57f80" providerId="ADAL" clId="{DC5C8E9B-FBEA-4565-B3B0-B0D835CCBA00}" dt="2021-04-30T16:32:27.356" v="289" actId="478"/>
          <ac:picMkLst>
            <pc:docMk/>
            <pc:sldMk cId="3730378639" sldId="710"/>
            <ac:picMk id="3" creationId="{6E6B7330-CDA5-454D-ACF1-63AA972E0063}"/>
          </ac:picMkLst>
        </pc:picChg>
        <pc:picChg chg="add mod">
          <ac:chgData name="Jonathan Hudson" userId="f8f8b515-48f0-425a-9b2c-7a1cb9f57f80" providerId="ADAL" clId="{DC5C8E9B-FBEA-4565-B3B0-B0D835CCBA00}" dt="2021-04-30T16:33:05.514" v="301" actId="1076"/>
          <ac:picMkLst>
            <pc:docMk/>
            <pc:sldMk cId="3730378639" sldId="710"/>
            <ac:picMk id="1026" creationId="{522419E6-4747-4271-8186-D228561EAC96}"/>
          </ac:picMkLst>
        </pc:picChg>
        <pc:picChg chg="add mod">
          <ac:chgData name="Jonathan Hudson" userId="f8f8b515-48f0-425a-9b2c-7a1cb9f57f80" providerId="ADAL" clId="{DC5C8E9B-FBEA-4565-B3B0-B0D835CCBA00}" dt="2021-04-30T16:33:31.076" v="306" actId="1076"/>
          <ac:picMkLst>
            <pc:docMk/>
            <pc:sldMk cId="3730378639" sldId="710"/>
            <ac:picMk id="1028" creationId="{9D885150-5391-46EE-847A-131D561D83A9}"/>
          </ac:picMkLst>
        </pc:picChg>
        <pc:picChg chg="add mod">
          <ac:chgData name="Jonathan Hudson" userId="f8f8b515-48f0-425a-9b2c-7a1cb9f57f80" providerId="ADAL" clId="{DC5C8E9B-FBEA-4565-B3B0-B0D835CCBA00}" dt="2021-04-30T16:33:35.536" v="307" actId="1076"/>
          <ac:picMkLst>
            <pc:docMk/>
            <pc:sldMk cId="3730378639" sldId="710"/>
            <ac:picMk id="1030" creationId="{00777424-BCBF-4C47-80A4-37A3F7B94293}"/>
          </ac:picMkLst>
        </pc:picChg>
      </pc:sldChg>
      <pc:sldChg chg="modSp mod">
        <pc:chgData name="Jonathan Hudson" userId="f8f8b515-48f0-425a-9b2c-7a1cb9f57f80" providerId="ADAL" clId="{DC5C8E9B-FBEA-4565-B3B0-B0D835CCBA00}" dt="2021-04-30T16:36:05.341" v="435" actId="20577"/>
        <pc:sldMkLst>
          <pc:docMk/>
          <pc:sldMk cId="1498253270" sldId="711"/>
        </pc:sldMkLst>
        <pc:spChg chg="mod">
          <ac:chgData name="Jonathan Hudson" userId="f8f8b515-48f0-425a-9b2c-7a1cb9f57f80" providerId="ADAL" clId="{DC5C8E9B-FBEA-4565-B3B0-B0D835CCBA00}" dt="2021-04-30T16:36:05.341" v="435" actId="20577"/>
          <ac:spMkLst>
            <pc:docMk/>
            <pc:sldMk cId="1498253270" sldId="711"/>
            <ac:spMk id="4" creationId="{9824161A-9033-4991-876C-C05B0E7A81A1}"/>
          </ac:spMkLst>
        </pc:spChg>
      </pc:sldChg>
      <pc:sldChg chg="delDesignElem">
        <pc:chgData name="Jonathan Hudson" userId="f8f8b515-48f0-425a-9b2c-7a1cb9f57f80" providerId="ADAL" clId="{DC5C8E9B-FBEA-4565-B3B0-B0D835CCBA00}" dt="2021-04-30T16:25:52.806" v="229"/>
        <pc:sldMkLst>
          <pc:docMk/>
          <pc:sldMk cId="3435403722" sldId="724"/>
        </pc:sldMkLst>
      </pc:sldChg>
      <pc:sldChg chg="delDesignElem">
        <pc:chgData name="Jonathan Hudson" userId="f8f8b515-48f0-425a-9b2c-7a1cb9f57f80" providerId="ADAL" clId="{DC5C8E9B-FBEA-4565-B3B0-B0D835CCBA00}" dt="2021-04-30T16:25:52.807" v="230"/>
        <pc:sldMkLst>
          <pc:docMk/>
          <pc:sldMk cId="1933949237" sldId="748"/>
        </pc:sldMkLst>
      </pc:sldChg>
      <pc:sldChg chg="del delDesignElem">
        <pc:chgData name="Jonathan Hudson" userId="f8f8b515-48f0-425a-9b2c-7a1cb9f57f80" providerId="ADAL" clId="{DC5C8E9B-FBEA-4565-B3B0-B0D835CCBA00}" dt="2021-04-30T16:37:53.134" v="445" actId="47"/>
        <pc:sldMkLst>
          <pc:docMk/>
          <pc:sldMk cId="3471047105" sldId="749"/>
        </pc:sldMkLst>
      </pc:sldChg>
      <pc:sldChg chg="modSp mod">
        <pc:chgData name="Jonathan Hudson" userId="f8f8b515-48f0-425a-9b2c-7a1cb9f57f80" providerId="ADAL" clId="{DC5C8E9B-FBEA-4565-B3B0-B0D835CCBA00}" dt="2021-04-30T16:30:47.636" v="286" actId="20577"/>
        <pc:sldMkLst>
          <pc:docMk/>
          <pc:sldMk cId="0" sldId="750"/>
        </pc:sldMkLst>
        <pc:spChg chg="mod">
          <ac:chgData name="Jonathan Hudson" userId="f8f8b515-48f0-425a-9b2c-7a1cb9f57f80" providerId="ADAL" clId="{DC5C8E9B-FBEA-4565-B3B0-B0D835CCBA00}" dt="2021-04-30T16:30:47.636" v="286" actId="20577"/>
          <ac:spMkLst>
            <pc:docMk/>
            <pc:sldMk cId="0" sldId="750"/>
            <ac:spMk id="3" creationId="{44F2A665-A789-47F8-BFE7-1A2C57ECB9FB}"/>
          </ac:spMkLst>
        </pc:spChg>
      </pc:sldChg>
      <pc:sldChg chg="delDesignElem">
        <pc:chgData name="Jonathan Hudson" userId="f8f8b515-48f0-425a-9b2c-7a1cb9f57f80" providerId="ADAL" clId="{DC5C8E9B-FBEA-4565-B3B0-B0D835CCBA00}" dt="2021-04-30T16:25:52.790" v="223"/>
        <pc:sldMkLst>
          <pc:docMk/>
          <pc:sldMk cId="2958558570" sldId="752"/>
        </pc:sldMkLst>
      </pc:sldChg>
      <pc:sldChg chg="addSp delSp add del setBg delDesignElem">
        <pc:chgData name="Jonathan Hudson" userId="f8f8b515-48f0-425a-9b2c-7a1cb9f57f80" providerId="ADAL" clId="{DC5C8E9B-FBEA-4565-B3B0-B0D835CCBA00}" dt="2021-04-30T16:36:51.150" v="438"/>
        <pc:sldMkLst>
          <pc:docMk/>
          <pc:sldMk cId="0" sldId="755"/>
        </pc:sldMkLst>
        <pc:spChg chg="add del">
          <ac:chgData name="Jonathan Hudson" userId="f8f8b515-48f0-425a-9b2c-7a1cb9f57f80" providerId="ADAL" clId="{DC5C8E9B-FBEA-4565-B3B0-B0D835CCBA00}" dt="2021-04-30T16:36:51.150" v="438"/>
          <ac:spMkLst>
            <pc:docMk/>
            <pc:sldMk cId="0" sldId="755"/>
            <ac:spMk id="72" creationId="{0671A8AE-40A1-4631-A6B8-581AFF065482}"/>
          </ac:spMkLst>
        </pc:spChg>
        <pc:spChg chg="add del">
          <ac:chgData name="Jonathan Hudson" userId="f8f8b515-48f0-425a-9b2c-7a1cb9f57f80" providerId="ADAL" clId="{DC5C8E9B-FBEA-4565-B3B0-B0D835CCBA00}" dt="2021-04-30T16:36:51.150" v="438"/>
          <ac:spMkLst>
            <pc:docMk/>
            <pc:sldMk cId="0" sldId="755"/>
            <ac:spMk id="74" creationId="{AB58EF07-17C2-48CF-ABB0-EEF1F17CB8F0}"/>
          </ac:spMkLst>
        </pc:spChg>
        <pc:spChg chg="add del">
          <ac:chgData name="Jonathan Hudson" userId="f8f8b515-48f0-425a-9b2c-7a1cb9f57f80" providerId="ADAL" clId="{DC5C8E9B-FBEA-4565-B3B0-B0D835CCBA00}" dt="2021-04-30T16:36:51.150" v="438"/>
          <ac:spMkLst>
            <pc:docMk/>
            <pc:sldMk cId="0" sldId="755"/>
            <ac:spMk id="76" creationId="{AF2F604E-43BE-4DC3-B983-E071523364F8}"/>
          </ac:spMkLst>
        </pc:spChg>
        <pc:spChg chg="add del">
          <ac:chgData name="Jonathan Hudson" userId="f8f8b515-48f0-425a-9b2c-7a1cb9f57f80" providerId="ADAL" clId="{DC5C8E9B-FBEA-4565-B3B0-B0D835CCBA00}" dt="2021-04-30T16:36:51.150" v="438"/>
          <ac:spMkLst>
            <pc:docMk/>
            <pc:sldMk cId="0" sldId="755"/>
            <ac:spMk id="78" creationId="{08C9B587-E65E-4B52-B37C-ABEBB6E87928}"/>
          </ac:spMkLst>
        </pc:spChg>
      </pc:sldChg>
    </pc:docChg>
  </pc:docChgLst>
  <pc:docChgLst>
    <pc:chgData name="Jonathan Hudson" userId="f8f8b515-48f0-425a-9b2c-7a1cb9f57f80" providerId="ADAL" clId="{DD56D7BB-6821-4F6B-8C3B-99DD6221C5DC}"/>
    <pc:docChg chg="modSld">
      <pc:chgData name="Jonathan Hudson" userId="f8f8b515-48f0-425a-9b2c-7a1cb9f57f80" providerId="ADAL" clId="{DD56D7BB-6821-4F6B-8C3B-99DD6221C5DC}" dt="2021-08-27T19:33:35.173" v="32"/>
      <pc:docMkLst>
        <pc:docMk/>
      </pc:docMkLst>
      <pc:sldChg chg="modSp mod">
        <pc:chgData name="Jonathan Hudson" userId="f8f8b515-48f0-425a-9b2c-7a1cb9f57f80" providerId="ADAL" clId="{DD56D7BB-6821-4F6B-8C3B-99DD6221C5DC}" dt="2021-08-27T19:25:42.147" v="31"/>
        <pc:sldMkLst>
          <pc:docMk/>
          <pc:sldMk cId="1814768217" sldId="256"/>
        </pc:sldMkLst>
        <pc:spChg chg="mod">
          <ac:chgData name="Jonathan Hudson" userId="f8f8b515-48f0-425a-9b2c-7a1cb9f57f80" providerId="ADAL" clId="{DD56D7BB-6821-4F6B-8C3B-99DD6221C5DC}" dt="2021-08-27T19:25:42.147" v="31"/>
          <ac:spMkLst>
            <pc:docMk/>
            <pc:sldMk cId="1814768217" sldId="256"/>
            <ac:spMk id="3" creationId="{6D00AD6A-0122-5B4D-AA60-80E9977A6872}"/>
          </ac:spMkLst>
        </pc:spChg>
        <pc:spChg chg="mod">
          <ac:chgData name="Jonathan Hudson" userId="f8f8b515-48f0-425a-9b2c-7a1cb9f57f80" providerId="ADAL" clId="{DD56D7BB-6821-4F6B-8C3B-99DD6221C5DC}" dt="2021-08-24T21:24:01.580" v="29" actId="6549"/>
          <ac:spMkLst>
            <pc:docMk/>
            <pc:sldMk cId="1814768217" sldId="256"/>
            <ac:spMk id="5" creationId="{3C60EEBA-A79C-0F4C-9377-12B2BF071122}"/>
          </ac:spMkLst>
        </pc:spChg>
      </pc:sldChg>
      <pc:sldChg chg="modSp mod">
        <pc:chgData name="Jonathan Hudson" userId="f8f8b515-48f0-425a-9b2c-7a1cb9f57f80" providerId="ADAL" clId="{DD56D7BB-6821-4F6B-8C3B-99DD6221C5DC}" dt="2021-08-27T19:33:35.173" v="32"/>
        <pc:sldMkLst>
          <pc:docMk/>
          <pc:sldMk cId="561393562" sldId="271"/>
        </pc:sldMkLst>
        <pc:spChg chg="mod">
          <ac:chgData name="Jonathan Hudson" userId="f8f8b515-48f0-425a-9b2c-7a1cb9f57f80" providerId="ADAL" clId="{DD56D7BB-6821-4F6B-8C3B-99DD6221C5DC}" dt="2021-08-27T19:33:35.173" v="32"/>
          <ac:spMkLst>
            <pc:docMk/>
            <pc:sldMk cId="561393562" sldId="271"/>
            <ac:spMk id="3" creationId="{D11239FE-FADD-DC45-BE84-77F105C2A497}"/>
          </ac:spMkLst>
        </pc:spChg>
      </pc:sldChg>
      <pc:sldChg chg="modSp mod">
        <pc:chgData name="Jonathan Hudson" userId="f8f8b515-48f0-425a-9b2c-7a1cb9f57f80" providerId="ADAL" clId="{DD56D7BB-6821-4F6B-8C3B-99DD6221C5DC}" dt="2021-08-24T21:28:15.354" v="30" actId="732"/>
        <pc:sldMkLst>
          <pc:docMk/>
          <pc:sldMk cId="2262791012" sldId="375"/>
        </pc:sldMkLst>
        <pc:picChg chg="mod modCrop">
          <ac:chgData name="Jonathan Hudson" userId="f8f8b515-48f0-425a-9b2c-7a1cb9f57f80" providerId="ADAL" clId="{DD56D7BB-6821-4F6B-8C3B-99DD6221C5DC}" dt="2021-08-24T21:28:15.354" v="30" actId="732"/>
          <ac:picMkLst>
            <pc:docMk/>
            <pc:sldMk cId="2262791012" sldId="375"/>
            <ac:picMk id="5" creationId="{5ACB3B53-B599-4357-9DE9-84A66E350A14}"/>
          </ac:picMkLst>
        </pc:pic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5" Type="http://schemas.openxmlformats.org/officeDocument/2006/relationships/image" Target="../media/image16.png"/><Relationship Id="rId4" Type="http://schemas.openxmlformats.org/officeDocument/2006/relationships/image" Target="../media/image17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5" Type="http://schemas.openxmlformats.org/officeDocument/2006/relationships/image" Target="../media/image16.png"/><Relationship Id="rId4" Type="http://schemas.openxmlformats.org/officeDocument/2006/relationships/image" Target="../media/image1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E6F62A-5ED2-45E8-AB96-A66307F1C1BD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403E627B-BF8F-46AB-A64C-BEC049C71C35}">
      <dgm:prSet custT="1"/>
      <dgm:spPr/>
      <dgm:t>
        <a:bodyPr/>
        <a:lstStyle/>
        <a:p>
          <a:pPr>
            <a:defRPr b="1"/>
          </a:pPr>
          <a:r>
            <a:rPr lang="en-US" sz="2400" dirty="0">
              <a:solidFill>
                <a:srgbClr val="FF0000"/>
              </a:solidFill>
            </a:rPr>
            <a:t>Does not appear until the program is run (compiling is complete) </a:t>
          </a:r>
          <a:r>
            <a:rPr lang="en-US" sz="2400" dirty="0"/>
            <a:t>(harder to find)</a:t>
          </a:r>
        </a:p>
      </dgm:t>
    </dgm:pt>
    <dgm:pt modelId="{CBB0445A-FC6D-4EB9-8539-0B6288A3441F}" type="parTrans" cxnId="{7BB2BD12-88DA-4E4E-8C9F-80B35BD1D0FC}">
      <dgm:prSet/>
      <dgm:spPr/>
      <dgm:t>
        <a:bodyPr/>
        <a:lstStyle/>
        <a:p>
          <a:endParaRPr lang="en-US" sz="2800"/>
        </a:p>
      </dgm:t>
    </dgm:pt>
    <dgm:pt modelId="{000FA025-AA4A-4DC4-BE7C-90D8EFED0463}" type="sibTrans" cxnId="{7BB2BD12-88DA-4E4E-8C9F-80B35BD1D0FC}">
      <dgm:prSet/>
      <dgm:spPr/>
      <dgm:t>
        <a:bodyPr/>
        <a:lstStyle/>
        <a:p>
          <a:endParaRPr lang="en-US" sz="2800"/>
        </a:p>
      </dgm:t>
    </dgm:pt>
    <dgm:pt modelId="{D48AA22D-18F2-41AC-B291-ECE4157EFCF7}">
      <dgm:prSet custT="1"/>
      <dgm:spPr/>
      <dgm:t>
        <a:bodyPr/>
        <a:lstStyle/>
        <a:p>
          <a:pPr>
            <a:defRPr b="1"/>
          </a:pPr>
          <a:r>
            <a:rPr lang="en-US" sz="2400" dirty="0"/>
            <a:t>Also called exceptions</a:t>
          </a:r>
        </a:p>
      </dgm:t>
    </dgm:pt>
    <dgm:pt modelId="{D10CD418-43A7-4B01-858B-D41C32D9356D}" type="parTrans" cxnId="{2C0AC4BC-C7CE-4067-88B1-4B02C9A20E89}">
      <dgm:prSet/>
      <dgm:spPr/>
      <dgm:t>
        <a:bodyPr/>
        <a:lstStyle/>
        <a:p>
          <a:endParaRPr lang="en-US" sz="2800"/>
        </a:p>
      </dgm:t>
    </dgm:pt>
    <dgm:pt modelId="{B85C76F6-829C-45FE-BB0A-5A590AD4B6C3}" type="sibTrans" cxnId="{2C0AC4BC-C7CE-4067-88B1-4B02C9A20E89}">
      <dgm:prSet/>
      <dgm:spPr/>
      <dgm:t>
        <a:bodyPr/>
        <a:lstStyle/>
        <a:p>
          <a:endParaRPr lang="en-US" sz="2800"/>
        </a:p>
      </dgm:t>
    </dgm:pt>
    <dgm:pt modelId="{52F82C49-055E-4AFE-853E-FC0DAA1C68A4}">
      <dgm:prSet custT="1"/>
      <dgm:spPr/>
      <dgm:t>
        <a:bodyPr/>
        <a:lstStyle/>
        <a:p>
          <a:pPr>
            <a:defRPr b="1"/>
          </a:pPr>
          <a:r>
            <a:rPr lang="en-US" sz="2400"/>
            <a:t>Example:</a:t>
          </a:r>
        </a:p>
      </dgm:t>
    </dgm:pt>
    <dgm:pt modelId="{D4708085-E409-4BE9-AAA8-EB1BB2151A58}" type="parTrans" cxnId="{127813A2-53C1-4E74-B7D9-A547850D405A}">
      <dgm:prSet/>
      <dgm:spPr/>
      <dgm:t>
        <a:bodyPr/>
        <a:lstStyle/>
        <a:p>
          <a:endParaRPr lang="en-US" sz="2800"/>
        </a:p>
      </dgm:t>
    </dgm:pt>
    <dgm:pt modelId="{13934003-4C13-454D-A947-E3B9EB2C5373}" type="sibTrans" cxnId="{127813A2-53C1-4E74-B7D9-A547850D405A}">
      <dgm:prSet/>
      <dgm:spPr/>
      <dgm:t>
        <a:bodyPr/>
        <a:lstStyle/>
        <a:p>
          <a:endParaRPr lang="en-US" sz="2800"/>
        </a:p>
      </dgm:t>
    </dgm:pt>
    <dgm:pt modelId="{C5B785AF-3D19-43F5-A7D3-FCD4E73F25E6}">
      <dgm:prSet custT="1"/>
      <dgm:spPr/>
      <dgm:t>
        <a:bodyPr/>
        <a:lstStyle/>
        <a:p>
          <a:r>
            <a:rPr lang="en-US" sz="1800" b="1" dirty="0" err="1"/>
            <a:t>callMe</a:t>
          </a:r>
          <a:r>
            <a:rPr lang="en-US" sz="1800" b="1" dirty="0"/>
            <a:t> = "Maybe"</a:t>
          </a:r>
          <a:endParaRPr lang="en-US" sz="1800" dirty="0"/>
        </a:p>
      </dgm:t>
    </dgm:pt>
    <dgm:pt modelId="{AD0ECF54-F6BC-45FF-B788-F24F059F4290}" type="parTrans" cxnId="{C35EEC3E-EBB9-43A3-90B8-D368FBCE4912}">
      <dgm:prSet/>
      <dgm:spPr/>
      <dgm:t>
        <a:bodyPr/>
        <a:lstStyle/>
        <a:p>
          <a:endParaRPr lang="en-US" sz="2800"/>
        </a:p>
      </dgm:t>
    </dgm:pt>
    <dgm:pt modelId="{595F6DAB-55CC-4DE2-B746-A16BC94A5A82}" type="sibTrans" cxnId="{C35EEC3E-EBB9-43A3-90B8-D368FBCE4912}">
      <dgm:prSet/>
      <dgm:spPr/>
      <dgm:t>
        <a:bodyPr/>
        <a:lstStyle/>
        <a:p>
          <a:endParaRPr lang="en-US" sz="2800"/>
        </a:p>
      </dgm:t>
    </dgm:pt>
    <dgm:pt modelId="{CE450D92-8B67-4EBA-9A87-1E587EBC1AC6}">
      <dgm:prSet custT="1"/>
      <dgm:spPr/>
      <dgm:t>
        <a:bodyPr/>
        <a:lstStyle/>
        <a:p>
          <a:r>
            <a:rPr lang="en-US" sz="1800" b="1"/>
            <a:t>print(callme) </a:t>
          </a:r>
          <a:endParaRPr lang="en-US" sz="1800"/>
        </a:p>
      </dgm:t>
    </dgm:pt>
    <dgm:pt modelId="{20691F0A-E71C-4C59-9AB3-3AF1FF00095E}" type="parTrans" cxnId="{7E7093F0-CC0E-47D8-B1C5-65D241DFC002}">
      <dgm:prSet/>
      <dgm:spPr/>
      <dgm:t>
        <a:bodyPr/>
        <a:lstStyle/>
        <a:p>
          <a:endParaRPr lang="en-US" sz="2800"/>
        </a:p>
      </dgm:t>
    </dgm:pt>
    <dgm:pt modelId="{2C23C1C3-5ACA-48B2-B2E3-D94EA86065D5}" type="sibTrans" cxnId="{7E7093F0-CC0E-47D8-B1C5-65D241DFC002}">
      <dgm:prSet/>
      <dgm:spPr/>
      <dgm:t>
        <a:bodyPr/>
        <a:lstStyle/>
        <a:p>
          <a:endParaRPr lang="en-US" sz="2800"/>
        </a:p>
      </dgm:t>
    </dgm:pt>
    <dgm:pt modelId="{ED1FDEFD-6E77-4584-9863-E9843AA2A94E}" type="pres">
      <dgm:prSet presAssocID="{5CE6F62A-5ED2-45E8-AB96-A66307F1C1BD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A088F42-5087-4432-97EE-284800B973E4}" type="pres">
      <dgm:prSet presAssocID="{403E627B-BF8F-46AB-A64C-BEC049C71C35}" presName="compNode" presStyleCnt="0"/>
      <dgm:spPr/>
    </dgm:pt>
    <dgm:pt modelId="{8537D815-11F5-4D57-A690-EB15763E7E9B}" type="pres">
      <dgm:prSet presAssocID="{403E627B-BF8F-46AB-A64C-BEC049C71C35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rawl"/>
        </a:ext>
      </dgm:extLst>
    </dgm:pt>
    <dgm:pt modelId="{ECDDA072-B84C-4096-B4C9-977D35B06591}" type="pres">
      <dgm:prSet presAssocID="{403E627B-BF8F-46AB-A64C-BEC049C71C35}" presName="iconSpace" presStyleCnt="0"/>
      <dgm:spPr/>
    </dgm:pt>
    <dgm:pt modelId="{3F374B7D-FEBA-4BAF-90F7-54D86AA63F57}" type="pres">
      <dgm:prSet presAssocID="{403E627B-BF8F-46AB-A64C-BEC049C71C35}" presName="parTx" presStyleLbl="revTx" presStyleIdx="0" presStyleCnt="6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2CD28B07-5E8A-4E67-9E32-2039ED59E400}" type="pres">
      <dgm:prSet presAssocID="{403E627B-BF8F-46AB-A64C-BEC049C71C35}" presName="txSpace" presStyleCnt="0"/>
      <dgm:spPr/>
    </dgm:pt>
    <dgm:pt modelId="{D18239EF-E601-452B-A3EE-1729823FDF9E}" type="pres">
      <dgm:prSet presAssocID="{403E627B-BF8F-46AB-A64C-BEC049C71C35}" presName="desTx" presStyleLbl="revTx" presStyleIdx="1" presStyleCnt="6">
        <dgm:presLayoutVars/>
      </dgm:prSet>
      <dgm:spPr/>
    </dgm:pt>
    <dgm:pt modelId="{93704D31-CFDC-4149-8ECC-BB6667F7F7AC}" type="pres">
      <dgm:prSet presAssocID="{000FA025-AA4A-4DC4-BE7C-90D8EFED0463}" presName="sibTrans" presStyleCnt="0"/>
      <dgm:spPr/>
    </dgm:pt>
    <dgm:pt modelId="{7D82DAB9-C40C-440E-AF01-A8CB2AE3BB21}" type="pres">
      <dgm:prSet presAssocID="{D48AA22D-18F2-41AC-B291-ECE4157EFCF7}" presName="compNode" presStyleCnt="0"/>
      <dgm:spPr/>
    </dgm:pt>
    <dgm:pt modelId="{3B0D9C70-8A94-4CF9-BA15-0D708ADE923F}" type="pres">
      <dgm:prSet presAssocID="{D48AA22D-18F2-41AC-B291-ECE4157EFCF7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AA11A8DD-9315-454F-8A9A-8C34F0C727C1}" type="pres">
      <dgm:prSet presAssocID="{D48AA22D-18F2-41AC-B291-ECE4157EFCF7}" presName="iconSpace" presStyleCnt="0"/>
      <dgm:spPr/>
    </dgm:pt>
    <dgm:pt modelId="{896E2F4D-CE79-4ADD-97BD-F3CF66471E8A}" type="pres">
      <dgm:prSet presAssocID="{D48AA22D-18F2-41AC-B291-ECE4157EFCF7}" presName="parTx" presStyleLbl="revTx" presStyleIdx="2" presStyleCnt="6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E68C49E2-1CF3-4101-83B6-9968BD90E9A2}" type="pres">
      <dgm:prSet presAssocID="{D48AA22D-18F2-41AC-B291-ECE4157EFCF7}" presName="txSpace" presStyleCnt="0"/>
      <dgm:spPr/>
    </dgm:pt>
    <dgm:pt modelId="{182D600A-C309-428A-85B9-1139E282D8FA}" type="pres">
      <dgm:prSet presAssocID="{D48AA22D-18F2-41AC-B291-ECE4157EFCF7}" presName="desTx" presStyleLbl="revTx" presStyleIdx="3" presStyleCnt="6">
        <dgm:presLayoutVars/>
      </dgm:prSet>
      <dgm:spPr/>
    </dgm:pt>
    <dgm:pt modelId="{E28EF1B9-D10A-437D-BB9C-46881330F033}" type="pres">
      <dgm:prSet presAssocID="{B85C76F6-829C-45FE-BB0A-5A590AD4B6C3}" presName="sibTrans" presStyleCnt="0"/>
      <dgm:spPr/>
    </dgm:pt>
    <dgm:pt modelId="{2E7C3871-F2AF-4649-9EC4-FF0AF2C6EFEC}" type="pres">
      <dgm:prSet presAssocID="{52F82C49-055E-4AFE-853E-FC0DAA1C68A4}" presName="compNode" presStyleCnt="0"/>
      <dgm:spPr/>
    </dgm:pt>
    <dgm:pt modelId="{85D825AA-BA37-4EB0-962B-43925D4BBB91}" type="pres">
      <dgm:prSet presAssocID="{52F82C49-055E-4AFE-853E-FC0DAA1C68A4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inter"/>
        </a:ext>
      </dgm:extLst>
    </dgm:pt>
    <dgm:pt modelId="{4A76459A-97A4-49E2-AD53-0D3165A27A46}" type="pres">
      <dgm:prSet presAssocID="{52F82C49-055E-4AFE-853E-FC0DAA1C68A4}" presName="iconSpace" presStyleCnt="0"/>
      <dgm:spPr/>
    </dgm:pt>
    <dgm:pt modelId="{EE814458-E805-4B62-B4BA-D4B5913AB2A8}" type="pres">
      <dgm:prSet presAssocID="{52F82C49-055E-4AFE-853E-FC0DAA1C68A4}" presName="parTx" presStyleLbl="revTx" presStyleIdx="4" presStyleCnt="6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19F33CA3-F888-4BC8-A1E8-080B32C32EAC}" type="pres">
      <dgm:prSet presAssocID="{52F82C49-055E-4AFE-853E-FC0DAA1C68A4}" presName="txSpace" presStyleCnt="0"/>
      <dgm:spPr/>
    </dgm:pt>
    <dgm:pt modelId="{DBAD49A1-A098-47A6-A0BE-0C8D43DAD94D}" type="pres">
      <dgm:prSet presAssocID="{52F82C49-055E-4AFE-853E-FC0DAA1C68A4}" presName="desTx" presStyleLbl="revTx" presStyleIdx="5" presStyleCnt="6" custLinFactNeighborX="13" custLinFactNeighborY="-91358">
        <dgm:presLayoutVars/>
      </dgm:prSet>
      <dgm:spPr/>
      <dgm:t>
        <a:bodyPr/>
        <a:lstStyle/>
        <a:p>
          <a:endParaRPr lang="en-US"/>
        </a:p>
      </dgm:t>
    </dgm:pt>
  </dgm:ptLst>
  <dgm:cxnLst>
    <dgm:cxn modelId="{52ADF151-4A09-4605-B5FC-F7EC0A260EFC}" type="presOf" srcId="{C5B785AF-3D19-43F5-A7D3-FCD4E73F25E6}" destId="{DBAD49A1-A098-47A6-A0BE-0C8D43DAD94D}" srcOrd="0" destOrd="0" presId="urn:microsoft.com/office/officeart/2018/5/layout/CenteredIconLabelDescriptionList"/>
    <dgm:cxn modelId="{F60EAE6A-8AA4-4979-B41D-4BE78163CCC2}" type="presOf" srcId="{5CE6F62A-5ED2-45E8-AB96-A66307F1C1BD}" destId="{ED1FDEFD-6E77-4584-9863-E9843AA2A94E}" srcOrd="0" destOrd="0" presId="urn:microsoft.com/office/officeart/2018/5/layout/CenteredIconLabelDescriptionList"/>
    <dgm:cxn modelId="{2C0AC4BC-C7CE-4067-88B1-4B02C9A20E89}" srcId="{5CE6F62A-5ED2-45E8-AB96-A66307F1C1BD}" destId="{D48AA22D-18F2-41AC-B291-ECE4157EFCF7}" srcOrd="1" destOrd="0" parTransId="{D10CD418-43A7-4B01-858B-D41C32D9356D}" sibTransId="{B85C76F6-829C-45FE-BB0A-5A590AD4B6C3}"/>
    <dgm:cxn modelId="{7BB2BD12-88DA-4E4E-8C9F-80B35BD1D0FC}" srcId="{5CE6F62A-5ED2-45E8-AB96-A66307F1C1BD}" destId="{403E627B-BF8F-46AB-A64C-BEC049C71C35}" srcOrd="0" destOrd="0" parTransId="{CBB0445A-FC6D-4EB9-8539-0B6288A3441F}" sibTransId="{000FA025-AA4A-4DC4-BE7C-90D8EFED0463}"/>
    <dgm:cxn modelId="{DFF4B19F-8018-4FEE-B5D4-A8FC0E369504}" type="presOf" srcId="{403E627B-BF8F-46AB-A64C-BEC049C71C35}" destId="{3F374B7D-FEBA-4BAF-90F7-54D86AA63F57}" srcOrd="0" destOrd="0" presId="urn:microsoft.com/office/officeart/2018/5/layout/CenteredIconLabelDescriptionList"/>
    <dgm:cxn modelId="{C35EEC3E-EBB9-43A3-90B8-D368FBCE4912}" srcId="{52F82C49-055E-4AFE-853E-FC0DAA1C68A4}" destId="{C5B785AF-3D19-43F5-A7D3-FCD4E73F25E6}" srcOrd="0" destOrd="0" parTransId="{AD0ECF54-F6BC-45FF-B788-F24F059F4290}" sibTransId="{595F6DAB-55CC-4DE2-B746-A16BC94A5A82}"/>
    <dgm:cxn modelId="{127813A2-53C1-4E74-B7D9-A547850D405A}" srcId="{5CE6F62A-5ED2-45E8-AB96-A66307F1C1BD}" destId="{52F82C49-055E-4AFE-853E-FC0DAA1C68A4}" srcOrd="2" destOrd="0" parTransId="{D4708085-E409-4BE9-AAA8-EB1BB2151A58}" sibTransId="{13934003-4C13-454D-A947-E3B9EB2C5373}"/>
    <dgm:cxn modelId="{7E7093F0-CC0E-47D8-B1C5-65D241DFC002}" srcId="{52F82C49-055E-4AFE-853E-FC0DAA1C68A4}" destId="{CE450D92-8B67-4EBA-9A87-1E587EBC1AC6}" srcOrd="1" destOrd="0" parTransId="{20691F0A-E71C-4C59-9AB3-3AF1FF00095E}" sibTransId="{2C23C1C3-5ACA-48B2-B2E3-D94EA86065D5}"/>
    <dgm:cxn modelId="{BD443625-41E4-4C0F-BA4F-539757BCFECB}" type="presOf" srcId="{D48AA22D-18F2-41AC-B291-ECE4157EFCF7}" destId="{896E2F4D-CE79-4ADD-97BD-F3CF66471E8A}" srcOrd="0" destOrd="0" presId="urn:microsoft.com/office/officeart/2018/5/layout/CenteredIconLabelDescriptionList"/>
    <dgm:cxn modelId="{CA32CCBA-14C4-43CE-A45F-DAD6FBA0BE7B}" type="presOf" srcId="{CE450D92-8B67-4EBA-9A87-1E587EBC1AC6}" destId="{DBAD49A1-A098-47A6-A0BE-0C8D43DAD94D}" srcOrd="0" destOrd="1" presId="urn:microsoft.com/office/officeart/2018/5/layout/CenteredIconLabelDescriptionList"/>
    <dgm:cxn modelId="{3C703672-4016-4E76-9968-A81F35F224A7}" type="presOf" srcId="{52F82C49-055E-4AFE-853E-FC0DAA1C68A4}" destId="{EE814458-E805-4B62-B4BA-D4B5913AB2A8}" srcOrd="0" destOrd="0" presId="urn:microsoft.com/office/officeart/2018/5/layout/CenteredIconLabelDescriptionList"/>
    <dgm:cxn modelId="{D1C49D26-093A-4D4C-B56E-C440F568E9EA}" type="presParOf" srcId="{ED1FDEFD-6E77-4584-9863-E9843AA2A94E}" destId="{BA088F42-5087-4432-97EE-284800B973E4}" srcOrd="0" destOrd="0" presId="urn:microsoft.com/office/officeart/2018/5/layout/CenteredIconLabelDescriptionList"/>
    <dgm:cxn modelId="{70370B32-E881-4FC9-AE9F-F60F4944E499}" type="presParOf" srcId="{BA088F42-5087-4432-97EE-284800B973E4}" destId="{8537D815-11F5-4D57-A690-EB15763E7E9B}" srcOrd="0" destOrd="0" presId="urn:microsoft.com/office/officeart/2018/5/layout/CenteredIconLabelDescriptionList"/>
    <dgm:cxn modelId="{3FEA1045-1BC8-4EBE-9C7C-E9500C8BB85B}" type="presParOf" srcId="{BA088F42-5087-4432-97EE-284800B973E4}" destId="{ECDDA072-B84C-4096-B4C9-977D35B06591}" srcOrd="1" destOrd="0" presId="urn:microsoft.com/office/officeart/2018/5/layout/CenteredIconLabelDescriptionList"/>
    <dgm:cxn modelId="{6BBE79D7-6808-406A-8509-60108F95C96C}" type="presParOf" srcId="{BA088F42-5087-4432-97EE-284800B973E4}" destId="{3F374B7D-FEBA-4BAF-90F7-54D86AA63F57}" srcOrd="2" destOrd="0" presId="urn:microsoft.com/office/officeart/2018/5/layout/CenteredIconLabelDescriptionList"/>
    <dgm:cxn modelId="{DE68B392-FD88-4561-AE58-5F78E9423271}" type="presParOf" srcId="{BA088F42-5087-4432-97EE-284800B973E4}" destId="{2CD28B07-5E8A-4E67-9E32-2039ED59E400}" srcOrd="3" destOrd="0" presId="urn:microsoft.com/office/officeart/2018/5/layout/CenteredIconLabelDescriptionList"/>
    <dgm:cxn modelId="{86AD9A76-21B2-4E65-94C8-63849B6D53C4}" type="presParOf" srcId="{BA088F42-5087-4432-97EE-284800B973E4}" destId="{D18239EF-E601-452B-A3EE-1729823FDF9E}" srcOrd="4" destOrd="0" presId="urn:microsoft.com/office/officeart/2018/5/layout/CenteredIconLabelDescriptionList"/>
    <dgm:cxn modelId="{CF2B38DC-F377-4A81-A493-094D60303556}" type="presParOf" srcId="{ED1FDEFD-6E77-4584-9863-E9843AA2A94E}" destId="{93704D31-CFDC-4149-8ECC-BB6667F7F7AC}" srcOrd="1" destOrd="0" presId="urn:microsoft.com/office/officeart/2018/5/layout/CenteredIconLabelDescriptionList"/>
    <dgm:cxn modelId="{2FC25BD4-9D0C-4C9E-AF99-19463CFDDE7C}" type="presParOf" srcId="{ED1FDEFD-6E77-4584-9863-E9843AA2A94E}" destId="{7D82DAB9-C40C-440E-AF01-A8CB2AE3BB21}" srcOrd="2" destOrd="0" presId="urn:microsoft.com/office/officeart/2018/5/layout/CenteredIconLabelDescriptionList"/>
    <dgm:cxn modelId="{512D3BFE-EF80-4BA3-BF9A-32C7D09E6E8D}" type="presParOf" srcId="{7D82DAB9-C40C-440E-AF01-A8CB2AE3BB21}" destId="{3B0D9C70-8A94-4CF9-BA15-0D708ADE923F}" srcOrd="0" destOrd="0" presId="urn:microsoft.com/office/officeart/2018/5/layout/CenteredIconLabelDescriptionList"/>
    <dgm:cxn modelId="{04F3556B-6CC4-4ADF-9E0B-E8862948CC31}" type="presParOf" srcId="{7D82DAB9-C40C-440E-AF01-A8CB2AE3BB21}" destId="{AA11A8DD-9315-454F-8A9A-8C34F0C727C1}" srcOrd="1" destOrd="0" presId="urn:microsoft.com/office/officeart/2018/5/layout/CenteredIconLabelDescriptionList"/>
    <dgm:cxn modelId="{F8FAEC6C-365A-401D-B03A-F832D200C7A3}" type="presParOf" srcId="{7D82DAB9-C40C-440E-AF01-A8CB2AE3BB21}" destId="{896E2F4D-CE79-4ADD-97BD-F3CF66471E8A}" srcOrd="2" destOrd="0" presId="urn:microsoft.com/office/officeart/2018/5/layout/CenteredIconLabelDescriptionList"/>
    <dgm:cxn modelId="{A22921E7-39C0-44D5-A860-AC4096DDB494}" type="presParOf" srcId="{7D82DAB9-C40C-440E-AF01-A8CB2AE3BB21}" destId="{E68C49E2-1CF3-4101-83B6-9968BD90E9A2}" srcOrd="3" destOrd="0" presId="urn:microsoft.com/office/officeart/2018/5/layout/CenteredIconLabelDescriptionList"/>
    <dgm:cxn modelId="{B6265C46-62A9-4ADB-BCCA-E12B91BF9E67}" type="presParOf" srcId="{7D82DAB9-C40C-440E-AF01-A8CB2AE3BB21}" destId="{182D600A-C309-428A-85B9-1139E282D8FA}" srcOrd="4" destOrd="0" presId="urn:microsoft.com/office/officeart/2018/5/layout/CenteredIconLabelDescriptionList"/>
    <dgm:cxn modelId="{306B4108-19A7-4C4D-BE27-F59230C83D6B}" type="presParOf" srcId="{ED1FDEFD-6E77-4584-9863-E9843AA2A94E}" destId="{E28EF1B9-D10A-437D-BB9C-46881330F033}" srcOrd="3" destOrd="0" presId="urn:microsoft.com/office/officeart/2018/5/layout/CenteredIconLabelDescriptionList"/>
    <dgm:cxn modelId="{3047E057-58D3-433D-BF93-DFDBFA1547FF}" type="presParOf" srcId="{ED1FDEFD-6E77-4584-9863-E9843AA2A94E}" destId="{2E7C3871-F2AF-4649-9EC4-FF0AF2C6EFEC}" srcOrd="4" destOrd="0" presId="urn:microsoft.com/office/officeart/2018/5/layout/CenteredIconLabelDescriptionList"/>
    <dgm:cxn modelId="{6EA58C89-37A3-4FCE-BB8B-9720DF56A06B}" type="presParOf" srcId="{2E7C3871-F2AF-4649-9EC4-FF0AF2C6EFEC}" destId="{85D825AA-BA37-4EB0-962B-43925D4BBB91}" srcOrd="0" destOrd="0" presId="urn:microsoft.com/office/officeart/2018/5/layout/CenteredIconLabelDescriptionList"/>
    <dgm:cxn modelId="{6E017FFD-E983-444A-9EDA-EEE8764DB981}" type="presParOf" srcId="{2E7C3871-F2AF-4649-9EC4-FF0AF2C6EFEC}" destId="{4A76459A-97A4-49E2-AD53-0D3165A27A46}" srcOrd="1" destOrd="0" presId="urn:microsoft.com/office/officeart/2018/5/layout/CenteredIconLabelDescriptionList"/>
    <dgm:cxn modelId="{CBFD62C1-0ED0-4360-95EF-E83AC985CC9E}" type="presParOf" srcId="{2E7C3871-F2AF-4649-9EC4-FF0AF2C6EFEC}" destId="{EE814458-E805-4B62-B4BA-D4B5913AB2A8}" srcOrd="2" destOrd="0" presId="urn:microsoft.com/office/officeart/2018/5/layout/CenteredIconLabelDescriptionList"/>
    <dgm:cxn modelId="{78A32A94-1D9A-4F85-81D4-0CA41E9A9C0A}" type="presParOf" srcId="{2E7C3871-F2AF-4649-9EC4-FF0AF2C6EFEC}" destId="{19F33CA3-F888-4BC8-A1E8-080B32C32EAC}" srcOrd="3" destOrd="0" presId="urn:microsoft.com/office/officeart/2018/5/layout/CenteredIconLabelDescriptionList"/>
    <dgm:cxn modelId="{117FA534-E1F9-4988-95BD-276DBE5C9708}" type="presParOf" srcId="{2E7C3871-F2AF-4649-9EC4-FF0AF2C6EFEC}" destId="{DBAD49A1-A098-47A6-A0BE-0C8D43DAD94D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69CA331-BF1D-43F7-B4CF-5F962B0D4B16}" type="doc">
      <dgm:prSet loTypeId="urn:microsoft.com/office/officeart/2005/8/layout/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460A51C7-F1B8-4B89-8B00-65FCD0BDE05A}">
      <dgm:prSet/>
      <dgm:spPr/>
      <dgm:t>
        <a:bodyPr/>
        <a:lstStyle/>
        <a:p>
          <a:r>
            <a:rPr lang="en-US" b="1"/>
            <a:t>Program will run successfully</a:t>
          </a:r>
          <a:endParaRPr lang="en-US"/>
        </a:p>
      </dgm:t>
    </dgm:pt>
    <dgm:pt modelId="{B08937CC-EB82-4F4E-824C-3C9A54C94AEB}" type="parTrans" cxnId="{0CB1F24C-5A65-4B93-ACE0-5B8779A992B4}">
      <dgm:prSet/>
      <dgm:spPr/>
      <dgm:t>
        <a:bodyPr/>
        <a:lstStyle/>
        <a:p>
          <a:endParaRPr lang="en-US"/>
        </a:p>
      </dgm:t>
    </dgm:pt>
    <dgm:pt modelId="{7897C7B5-D138-4185-B5C4-2453F2E7E8BE}" type="sibTrans" cxnId="{0CB1F24C-5A65-4B93-ACE0-5B8779A992B4}">
      <dgm:prSet/>
      <dgm:spPr/>
      <dgm:t>
        <a:bodyPr/>
        <a:lstStyle/>
        <a:p>
          <a:endParaRPr lang="en-US"/>
        </a:p>
      </dgm:t>
    </dgm:pt>
    <dgm:pt modelId="{F1CC687C-6623-41F7-9134-51B2B08C420A}">
      <dgm:prSet/>
      <dgm:spPr/>
      <dgm:t>
        <a:bodyPr/>
        <a:lstStyle/>
        <a:p>
          <a:r>
            <a:rPr lang="en-US" b="1"/>
            <a:t>It does not produce the correct answer</a:t>
          </a:r>
          <a:r>
            <a:rPr lang="en-US"/>
            <a:t>:</a:t>
          </a:r>
        </a:p>
      </dgm:t>
    </dgm:pt>
    <dgm:pt modelId="{016536CA-44C0-41E3-92CF-981D86FD0C6F}" type="parTrans" cxnId="{3EFA5AFD-B400-4D5F-AA7F-8C339350243C}">
      <dgm:prSet/>
      <dgm:spPr/>
      <dgm:t>
        <a:bodyPr/>
        <a:lstStyle/>
        <a:p>
          <a:endParaRPr lang="en-US"/>
        </a:p>
      </dgm:t>
    </dgm:pt>
    <dgm:pt modelId="{4ED444CC-C9DF-44DD-A446-297B77B3DB87}" type="sibTrans" cxnId="{3EFA5AFD-B400-4D5F-AA7F-8C339350243C}">
      <dgm:prSet/>
      <dgm:spPr/>
      <dgm:t>
        <a:bodyPr/>
        <a:lstStyle/>
        <a:p>
          <a:endParaRPr lang="en-US"/>
        </a:p>
      </dgm:t>
    </dgm:pt>
    <dgm:pt modelId="{79BB9EC5-5915-408D-A4A7-1431BC8E2681}">
      <dgm:prSet/>
      <dgm:spPr/>
      <dgm:t>
        <a:bodyPr/>
        <a:lstStyle/>
        <a:p>
          <a:r>
            <a:rPr lang="en-US"/>
            <a:t>It does what you told it to do</a:t>
          </a:r>
        </a:p>
      </dgm:t>
    </dgm:pt>
    <dgm:pt modelId="{2FCDE34C-CE8A-4651-A994-A0D6B47F8F4F}" type="parTrans" cxnId="{102D895A-96A7-4210-8C20-5295A809063B}">
      <dgm:prSet/>
      <dgm:spPr/>
      <dgm:t>
        <a:bodyPr/>
        <a:lstStyle/>
        <a:p>
          <a:endParaRPr lang="en-US"/>
        </a:p>
      </dgm:t>
    </dgm:pt>
    <dgm:pt modelId="{3552F743-27F2-4EF1-A410-27002E69633E}" type="sibTrans" cxnId="{102D895A-96A7-4210-8C20-5295A809063B}">
      <dgm:prSet/>
      <dgm:spPr/>
      <dgm:t>
        <a:bodyPr/>
        <a:lstStyle/>
        <a:p>
          <a:endParaRPr lang="en-US"/>
        </a:p>
      </dgm:t>
    </dgm:pt>
    <dgm:pt modelId="{83169853-7734-47FF-8E61-1DC3FFE96C3C}">
      <dgm:prSet/>
      <dgm:spPr/>
      <dgm:t>
        <a:bodyPr/>
        <a:lstStyle/>
        <a:p>
          <a:r>
            <a:rPr lang="en-CA" b="1" dirty="0">
              <a:solidFill>
                <a:srgbClr val="FF0000"/>
              </a:solidFill>
            </a:rPr>
            <a:t>The hardest to find!</a:t>
          </a:r>
          <a:endParaRPr lang="en-US" dirty="0">
            <a:solidFill>
              <a:srgbClr val="FF0000"/>
            </a:solidFill>
          </a:endParaRPr>
        </a:p>
      </dgm:t>
    </dgm:pt>
    <dgm:pt modelId="{D2688210-F95C-47C5-A18A-142788769F07}" type="parTrans" cxnId="{29EA7D93-23C3-420F-A241-2F68400225B0}">
      <dgm:prSet/>
      <dgm:spPr/>
      <dgm:t>
        <a:bodyPr/>
        <a:lstStyle/>
        <a:p>
          <a:endParaRPr lang="en-US"/>
        </a:p>
      </dgm:t>
    </dgm:pt>
    <dgm:pt modelId="{7F7A75FA-F3EC-405D-80E2-89526DA651F4}" type="sibTrans" cxnId="{29EA7D93-23C3-420F-A241-2F68400225B0}">
      <dgm:prSet/>
      <dgm:spPr/>
      <dgm:t>
        <a:bodyPr/>
        <a:lstStyle/>
        <a:p>
          <a:endParaRPr lang="en-US"/>
        </a:p>
      </dgm:t>
    </dgm:pt>
    <dgm:pt modelId="{6C126202-3DD6-45FE-B967-C8CBD1F4B268}">
      <dgm:prSet/>
      <dgm:spPr/>
      <dgm:t>
        <a:bodyPr/>
        <a:lstStyle/>
        <a:p>
          <a:r>
            <a:rPr lang="en-US"/>
            <a:t>Result of a wrong algorithm</a:t>
          </a:r>
        </a:p>
      </dgm:t>
    </dgm:pt>
    <dgm:pt modelId="{DC546588-A350-4C9A-BBA1-6B0DA677171F}" type="parTrans" cxnId="{3F073A8B-67BF-471D-98C7-9EC701ECF599}">
      <dgm:prSet/>
      <dgm:spPr/>
      <dgm:t>
        <a:bodyPr/>
        <a:lstStyle/>
        <a:p>
          <a:endParaRPr lang="en-US"/>
        </a:p>
      </dgm:t>
    </dgm:pt>
    <dgm:pt modelId="{90613E0B-41D9-4F1A-889D-2C29044FBD0F}" type="sibTrans" cxnId="{3F073A8B-67BF-471D-98C7-9EC701ECF599}">
      <dgm:prSet/>
      <dgm:spPr/>
      <dgm:t>
        <a:bodyPr/>
        <a:lstStyle/>
        <a:p>
          <a:endParaRPr lang="en-US"/>
        </a:p>
      </dgm:t>
    </dgm:pt>
    <dgm:pt modelId="{E615A4D8-2C25-4A04-A587-1473FD414105}">
      <dgm:prSet/>
      <dgm:spPr/>
      <dgm:t>
        <a:bodyPr/>
        <a:lstStyle/>
        <a:p>
          <a:r>
            <a:rPr lang="en-US"/>
            <a:t>Identifying is tricky!</a:t>
          </a:r>
        </a:p>
      </dgm:t>
    </dgm:pt>
    <dgm:pt modelId="{E480875F-DBFC-45BC-8716-DBAB94F0249A}" type="parTrans" cxnId="{E3EC7E6A-2BA4-4B21-A256-620A6CD5BA8F}">
      <dgm:prSet/>
      <dgm:spPr/>
      <dgm:t>
        <a:bodyPr/>
        <a:lstStyle/>
        <a:p>
          <a:endParaRPr lang="en-US"/>
        </a:p>
      </dgm:t>
    </dgm:pt>
    <dgm:pt modelId="{92E8A97A-A232-48F7-80CC-0DBDD6421B6D}" type="sibTrans" cxnId="{E3EC7E6A-2BA4-4B21-A256-620A6CD5BA8F}">
      <dgm:prSet/>
      <dgm:spPr/>
      <dgm:t>
        <a:bodyPr/>
        <a:lstStyle/>
        <a:p>
          <a:endParaRPr lang="en-US"/>
        </a:p>
      </dgm:t>
    </dgm:pt>
    <dgm:pt modelId="{283B48B4-C97E-4F35-833A-60F28A2E7235}">
      <dgm:prSet/>
      <dgm:spPr/>
      <dgm:t>
        <a:bodyPr/>
        <a:lstStyle/>
        <a:p>
          <a:r>
            <a:rPr lang="en-US"/>
            <a:t>Example:</a:t>
          </a:r>
        </a:p>
      </dgm:t>
    </dgm:pt>
    <dgm:pt modelId="{13942311-E2A4-49DE-9D7C-E9AF5CDB9519}" type="parTrans" cxnId="{E1EC1D99-D1F1-4843-8120-BC3C4414571A}">
      <dgm:prSet/>
      <dgm:spPr/>
      <dgm:t>
        <a:bodyPr/>
        <a:lstStyle/>
        <a:p>
          <a:endParaRPr lang="en-US"/>
        </a:p>
      </dgm:t>
    </dgm:pt>
    <dgm:pt modelId="{251AC6BF-7F94-403E-8A18-2B1B77297A88}" type="sibTrans" cxnId="{E1EC1D99-D1F1-4843-8120-BC3C4414571A}">
      <dgm:prSet/>
      <dgm:spPr/>
      <dgm:t>
        <a:bodyPr/>
        <a:lstStyle/>
        <a:p>
          <a:endParaRPr lang="en-US"/>
        </a:p>
      </dgm:t>
    </dgm:pt>
    <dgm:pt modelId="{6A885170-42F4-48A6-9F7A-B22B1AC8B068}">
      <dgm:prSet/>
      <dgm:spPr/>
      <dgm:t>
        <a:bodyPr/>
        <a:lstStyle/>
        <a:p>
          <a:r>
            <a:rPr lang="fr-FR" b="1"/>
            <a:t>x = 3</a:t>
          </a:r>
          <a:endParaRPr lang="en-US"/>
        </a:p>
      </dgm:t>
    </dgm:pt>
    <dgm:pt modelId="{16B49A8B-B48B-42A6-8FF4-088DC7F62C62}" type="parTrans" cxnId="{50058DF2-6100-4590-85B5-21E57D99DEFD}">
      <dgm:prSet/>
      <dgm:spPr/>
      <dgm:t>
        <a:bodyPr/>
        <a:lstStyle/>
        <a:p>
          <a:endParaRPr lang="en-US"/>
        </a:p>
      </dgm:t>
    </dgm:pt>
    <dgm:pt modelId="{897CCFE0-9EE1-4891-8200-FC67E19385E6}" type="sibTrans" cxnId="{50058DF2-6100-4590-85B5-21E57D99DEFD}">
      <dgm:prSet/>
      <dgm:spPr/>
      <dgm:t>
        <a:bodyPr/>
        <a:lstStyle/>
        <a:p>
          <a:endParaRPr lang="en-US"/>
        </a:p>
      </dgm:t>
    </dgm:pt>
    <dgm:pt modelId="{9D766A36-7683-41DE-9CC2-0CA2524E62F1}">
      <dgm:prSet/>
      <dgm:spPr/>
      <dgm:t>
        <a:bodyPr/>
        <a:lstStyle/>
        <a:p>
          <a:r>
            <a:rPr lang="fr-FR" b="1"/>
            <a:t>y = 4</a:t>
          </a:r>
          <a:endParaRPr lang="en-US"/>
        </a:p>
      </dgm:t>
    </dgm:pt>
    <dgm:pt modelId="{A778BB56-0934-402C-9DC2-0864C38E796A}" type="parTrans" cxnId="{21C5C0A6-A882-4BC5-A48E-CA7C17E70BC8}">
      <dgm:prSet/>
      <dgm:spPr/>
      <dgm:t>
        <a:bodyPr/>
        <a:lstStyle/>
        <a:p>
          <a:endParaRPr lang="en-US"/>
        </a:p>
      </dgm:t>
    </dgm:pt>
    <dgm:pt modelId="{E529222F-2F0B-4EEB-8D13-158C6C8BD25C}" type="sibTrans" cxnId="{21C5C0A6-A882-4BC5-A48E-CA7C17E70BC8}">
      <dgm:prSet/>
      <dgm:spPr/>
      <dgm:t>
        <a:bodyPr/>
        <a:lstStyle/>
        <a:p>
          <a:endParaRPr lang="en-US"/>
        </a:p>
      </dgm:t>
    </dgm:pt>
    <dgm:pt modelId="{B71E7270-E842-449F-B661-23F6072E741F}">
      <dgm:prSet/>
      <dgm:spPr/>
      <dgm:t>
        <a:bodyPr/>
        <a:lstStyle/>
        <a:p>
          <a:r>
            <a:rPr lang="fr-FR" b="1"/>
            <a:t>average = x + y / 2</a:t>
          </a:r>
          <a:endParaRPr lang="en-US"/>
        </a:p>
      </dgm:t>
    </dgm:pt>
    <dgm:pt modelId="{FD8AEEFF-4E6B-46DF-8BDE-003BA4B500FB}" type="parTrans" cxnId="{092BE15B-C683-44AA-9C8D-5F685D7B6834}">
      <dgm:prSet/>
      <dgm:spPr/>
      <dgm:t>
        <a:bodyPr/>
        <a:lstStyle/>
        <a:p>
          <a:endParaRPr lang="en-US"/>
        </a:p>
      </dgm:t>
    </dgm:pt>
    <dgm:pt modelId="{611D7E56-47CF-4C38-A678-70B3663DD904}" type="sibTrans" cxnId="{092BE15B-C683-44AA-9C8D-5F685D7B6834}">
      <dgm:prSet/>
      <dgm:spPr/>
      <dgm:t>
        <a:bodyPr/>
        <a:lstStyle/>
        <a:p>
          <a:endParaRPr lang="en-US"/>
        </a:p>
      </dgm:t>
    </dgm:pt>
    <dgm:pt modelId="{1D00A4A6-97F3-465A-BF28-D5FFB8357339}">
      <dgm:prSet/>
      <dgm:spPr/>
      <dgm:t>
        <a:bodyPr/>
        <a:lstStyle/>
        <a:p>
          <a:r>
            <a:rPr lang="fr-FR" b="1"/>
            <a:t>print(average)</a:t>
          </a:r>
          <a:endParaRPr lang="en-US"/>
        </a:p>
      </dgm:t>
    </dgm:pt>
    <dgm:pt modelId="{4801A8F9-F74D-4366-AD59-EA2799EA6EE7}" type="parTrans" cxnId="{B55B4C15-8A48-4DE9-A196-520B6DFC8876}">
      <dgm:prSet/>
      <dgm:spPr/>
      <dgm:t>
        <a:bodyPr/>
        <a:lstStyle/>
        <a:p>
          <a:endParaRPr lang="en-US"/>
        </a:p>
      </dgm:t>
    </dgm:pt>
    <dgm:pt modelId="{F247A8A7-CD40-44CE-A54F-09E55D313454}" type="sibTrans" cxnId="{B55B4C15-8A48-4DE9-A196-520B6DFC8876}">
      <dgm:prSet/>
      <dgm:spPr/>
      <dgm:t>
        <a:bodyPr/>
        <a:lstStyle/>
        <a:p>
          <a:endParaRPr lang="en-US"/>
        </a:p>
      </dgm:t>
    </dgm:pt>
    <dgm:pt modelId="{E38236E4-1709-44D1-AFAB-2606BAF8B6AE}">
      <dgm:prSet/>
      <dgm:spPr/>
      <dgm:t>
        <a:bodyPr/>
        <a:lstStyle/>
        <a:p>
          <a:r>
            <a:rPr lang="en-US" dirty="0">
              <a:solidFill>
                <a:srgbClr val="FF0000"/>
              </a:solidFill>
            </a:rPr>
            <a:t>Program runs to completion, but result is wrong.</a:t>
          </a:r>
        </a:p>
      </dgm:t>
    </dgm:pt>
    <dgm:pt modelId="{F4ACDCFC-3C7A-4A71-B2E6-860C9D65DD0E}" type="parTrans" cxnId="{F894808B-1739-462A-B3C4-9A1DC4A18DE6}">
      <dgm:prSet/>
      <dgm:spPr/>
      <dgm:t>
        <a:bodyPr/>
        <a:lstStyle/>
        <a:p>
          <a:endParaRPr lang="en-CA"/>
        </a:p>
      </dgm:t>
    </dgm:pt>
    <dgm:pt modelId="{010EE609-E9D7-4F8F-BDCD-D416FB27B319}" type="sibTrans" cxnId="{F894808B-1739-462A-B3C4-9A1DC4A18DE6}">
      <dgm:prSet/>
      <dgm:spPr/>
      <dgm:t>
        <a:bodyPr/>
        <a:lstStyle/>
        <a:p>
          <a:endParaRPr lang="en-CA"/>
        </a:p>
      </dgm:t>
    </dgm:pt>
    <dgm:pt modelId="{574F825B-0BE9-4CF5-A977-B34B173E4A14}" type="pres">
      <dgm:prSet presAssocID="{E69CA331-BF1D-43F7-B4CF-5F962B0D4B1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1BC4350-BC85-4931-8B58-EC62809B07D0}" type="pres">
      <dgm:prSet presAssocID="{460A51C7-F1B8-4B89-8B00-65FCD0BDE05A}" presName="parentLin" presStyleCnt="0"/>
      <dgm:spPr/>
    </dgm:pt>
    <dgm:pt modelId="{E03FC503-64C8-497F-A905-0E60D0A052C6}" type="pres">
      <dgm:prSet presAssocID="{460A51C7-F1B8-4B89-8B00-65FCD0BDE05A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85DE45F7-5066-45FC-A5F6-0DCFC1E52B16}" type="pres">
      <dgm:prSet presAssocID="{460A51C7-F1B8-4B89-8B00-65FCD0BDE05A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800FCA-9DF5-4F31-A3E6-BB282AD72B94}" type="pres">
      <dgm:prSet presAssocID="{460A51C7-F1B8-4B89-8B00-65FCD0BDE05A}" presName="negativeSpace" presStyleCnt="0"/>
      <dgm:spPr/>
    </dgm:pt>
    <dgm:pt modelId="{53746A9C-D127-4B18-B87D-B9701F46C400}" type="pres">
      <dgm:prSet presAssocID="{460A51C7-F1B8-4B89-8B00-65FCD0BDE05A}" presName="childText" presStyleLbl="conFgAcc1" presStyleIdx="0" presStyleCnt="5">
        <dgm:presLayoutVars>
          <dgm:bulletEnabled val="1"/>
        </dgm:presLayoutVars>
      </dgm:prSet>
      <dgm:spPr/>
    </dgm:pt>
    <dgm:pt modelId="{3C55A9EE-C6E0-4155-8572-C443CC541242}" type="pres">
      <dgm:prSet presAssocID="{7897C7B5-D138-4185-B5C4-2453F2E7E8BE}" presName="spaceBetweenRectangles" presStyleCnt="0"/>
      <dgm:spPr/>
    </dgm:pt>
    <dgm:pt modelId="{80846871-EE1A-4380-AB6A-14FFDF7AEC60}" type="pres">
      <dgm:prSet presAssocID="{F1CC687C-6623-41F7-9134-51B2B08C420A}" presName="parentLin" presStyleCnt="0"/>
      <dgm:spPr/>
    </dgm:pt>
    <dgm:pt modelId="{6650A395-4269-40F0-98FE-B412F82A9EE3}" type="pres">
      <dgm:prSet presAssocID="{F1CC687C-6623-41F7-9134-51B2B08C420A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746D22E7-EBB5-4311-B991-E428BB4687DC}" type="pres">
      <dgm:prSet presAssocID="{F1CC687C-6623-41F7-9134-51B2B08C420A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CF7106-5665-47F2-B89E-6BACFCEE7BB8}" type="pres">
      <dgm:prSet presAssocID="{F1CC687C-6623-41F7-9134-51B2B08C420A}" presName="negativeSpace" presStyleCnt="0"/>
      <dgm:spPr/>
    </dgm:pt>
    <dgm:pt modelId="{8B77B0ED-2FA0-469F-B1B6-5304161433BE}" type="pres">
      <dgm:prSet presAssocID="{F1CC687C-6623-41F7-9134-51B2B08C420A}" presName="childText" presStyleLbl="conFgAcc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AD6602-5537-4912-BAE9-67EA4976C2A6}" type="pres">
      <dgm:prSet presAssocID="{4ED444CC-C9DF-44DD-A446-297B77B3DB87}" presName="spaceBetweenRectangles" presStyleCnt="0"/>
      <dgm:spPr/>
    </dgm:pt>
    <dgm:pt modelId="{250D1568-540F-43C7-9313-9E5D793BE47D}" type="pres">
      <dgm:prSet presAssocID="{6C126202-3DD6-45FE-B967-C8CBD1F4B268}" presName="parentLin" presStyleCnt="0"/>
      <dgm:spPr/>
    </dgm:pt>
    <dgm:pt modelId="{4A01920E-B088-48DE-922F-44A16D300A31}" type="pres">
      <dgm:prSet presAssocID="{6C126202-3DD6-45FE-B967-C8CBD1F4B268}" presName="parentLeftMargin" presStyleLbl="node1" presStyleIdx="1" presStyleCnt="5"/>
      <dgm:spPr/>
      <dgm:t>
        <a:bodyPr/>
        <a:lstStyle/>
        <a:p>
          <a:endParaRPr lang="en-US"/>
        </a:p>
      </dgm:t>
    </dgm:pt>
    <dgm:pt modelId="{CCCBC578-50C0-471F-AFC5-FEB2FBB14DC5}" type="pres">
      <dgm:prSet presAssocID="{6C126202-3DD6-45FE-B967-C8CBD1F4B268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0166EB-1B50-41DD-A03C-F0ECD8DFD285}" type="pres">
      <dgm:prSet presAssocID="{6C126202-3DD6-45FE-B967-C8CBD1F4B268}" presName="negativeSpace" presStyleCnt="0"/>
      <dgm:spPr/>
    </dgm:pt>
    <dgm:pt modelId="{F8CD52E0-C7EE-428C-8400-7EB4822F56D4}" type="pres">
      <dgm:prSet presAssocID="{6C126202-3DD6-45FE-B967-C8CBD1F4B268}" presName="childText" presStyleLbl="conFgAcc1" presStyleIdx="2" presStyleCnt="5">
        <dgm:presLayoutVars>
          <dgm:bulletEnabled val="1"/>
        </dgm:presLayoutVars>
      </dgm:prSet>
      <dgm:spPr/>
    </dgm:pt>
    <dgm:pt modelId="{BADD33B8-1D79-4087-B06D-261AABEC5338}" type="pres">
      <dgm:prSet presAssocID="{90613E0B-41D9-4F1A-889D-2C29044FBD0F}" presName="spaceBetweenRectangles" presStyleCnt="0"/>
      <dgm:spPr/>
    </dgm:pt>
    <dgm:pt modelId="{944B7FE3-D74C-4257-8F01-EE8F9FC90E4F}" type="pres">
      <dgm:prSet presAssocID="{E615A4D8-2C25-4A04-A587-1473FD414105}" presName="parentLin" presStyleCnt="0"/>
      <dgm:spPr/>
    </dgm:pt>
    <dgm:pt modelId="{500B8267-2026-47BC-B621-5FDE945281DB}" type="pres">
      <dgm:prSet presAssocID="{E615A4D8-2C25-4A04-A587-1473FD414105}" presName="parentLeftMargin" presStyleLbl="node1" presStyleIdx="2" presStyleCnt="5"/>
      <dgm:spPr/>
      <dgm:t>
        <a:bodyPr/>
        <a:lstStyle/>
        <a:p>
          <a:endParaRPr lang="en-US"/>
        </a:p>
      </dgm:t>
    </dgm:pt>
    <dgm:pt modelId="{ADCAED67-7C14-4FA6-96B3-265C6EBF9CB3}" type="pres">
      <dgm:prSet presAssocID="{E615A4D8-2C25-4A04-A587-1473FD414105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2B0112-DDB7-4218-B975-521ACFAE19B0}" type="pres">
      <dgm:prSet presAssocID="{E615A4D8-2C25-4A04-A587-1473FD414105}" presName="negativeSpace" presStyleCnt="0"/>
      <dgm:spPr/>
    </dgm:pt>
    <dgm:pt modelId="{ABAAC511-3F27-4204-92D1-F5A358422127}" type="pres">
      <dgm:prSet presAssocID="{E615A4D8-2C25-4A04-A587-1473FD414105}" presName="childText" presStyleLbl="conFgAcc1" presStyleIdx="3" presStyleCnt="5">
        <dgm:presLayoutVars>
          <dgm:bulletEnabled val="1"/>
        </dgm:presLayoutVars>
      </dgm:prSet>
      <dgm:spPr/>
    </dgm:pt>
    <dgm:pt modelId="{BF02F562-F010-48F4-A8B2-F0B28E120602}" type="pres">
      <dgm:prSet presAssocID="{92E8A97A-A232-48F7-80CC-0DBDD6421B6D}" presName="spaceBetweenRectangles" presStyleCnt="0"/>
      <dgm:spPr/>
    </dgm:pt>
    <dgm:pt modelId="{A3938BE3-675F-4E20-8C12-63D92756874F}" type="pres">
      <dgm:prSet presAssocID="{283B48B4-C97E-4F35-833A-60F28A2E7235}" presName="parentLin" presStyleCnt="0"/>
      <dgm:spPr/>
    </dgm:pt>
    <dgm:pt modelId="{4CCD2A58-4D6E-4864-82E8-09F4A42CCB21}" type="pres">
      <dgm:prSet presAssocID="{283B48B4-C97E-4F35-833A-60F28A2E7235}" presName="parentLeftMargin" presStyleLbl="node1" presStyleIdx="3" presStyleCnt="5"/>
      <dgm:spPr/>
      <dgm:t>
        <a:bodyPr/>
        <a:lstStyle/>
        <a:p>
          <a:endParaRPr lang="en-US"/>
        </a:p>
      </dgm:t>
    </dgm:pt>
    <dgm:pt modelId="{23A5E082-D62A-4C80-9DB9-E14242C3825A}" type="pres">
      <dgm:prSet presAssocID="{283B48B4-C97E-4F35-833A-60F28A2E7235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E80157-7FDC-4C17-BBD5-09F22CFFEBAA}" type="pres">
      <dgm:prSet presAssocID="{283B48B4-C97E-4F35-833A-60F28A2E7235}" presName="negativeSpace" presStyleCnt="0"/>
      <dgm:spPr/>
    </dgm:pt>
    <dgm:pt modelId="{DDFAE068-9605-4FD7-A1C9-55509E391D25}" type="pres">
      <dgm:prSet presAssocID="{283B48B4-C97E-4F35-833A-60F28A2E7235}" presName="childText" presStyleLbl="conFgAcc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E4EC187-2655-44C2-9316-130E80DDFD91}" type="presOf" srcId="{F1CC687C-6623-41F7-9134-51B2B08C420A}" destId="{746D22E7-EBB5-4311-B991-E428BB4687DC}" srcOrd="1" destOrd="0" presId="urn:microsoft.com/office/officeart/2005/8/layout/list1"/>
    <dgm:cxn modelId="{B55B4C15-8A48-4DE9-A196-520B6DFC8876}" srcId="{283B48B4-C97E-4F35-833A-60F28A2E7235}" destId="{1D00A4A6-97F3-465A-BF28-D5FFB8357339}" srcOrd="3" destOrd="0" parTransId="{4801A8F9-F74D-4366-AD59-EA2799EA6EE7}" sibTransId="{F247A8A7-CD40-44CE-A54F-09E55D313454}"/>
    <dgm:cxn modelId="{E527584C-2EA0-4B9C-9DBB-19CCA84255AF}" type="presOf" srcId="{283B48B4-C97E-4F35-833A-60F28A2E7235}" destId="{23A5E082-D62A-4C80-9DB9-E14242C3825A}" srcOrd="1" destOrd="0" presId="urn:microsoft.com/office/officeart/2005/8/layout/list1"/>
    <dgm:cxn modelId="{29EA7D93-23C3-420F-A241-2F68400225B0}" srcId="{F1CC687C-6623-41F7-9134-51B2B08C420A}" destId="{83169853-7734-47FF-8E61-1DC3FFE96C3C}" srcOrd="1" destOrd="0" parTransId="{D2688210-F95C-47C5-A18A-142788769F07}" sibTransId="{7F7A75FA-F3EC-405D-80E2-89526DA651F4}"/>
    <dgm:cxn modelId="{C7C1289D-62D8-4160-B17E-B44A087E7136}" type="presOf" srcId="{460A51C7-F1B8-4B89-8B00-65FCD0BDE05A}" destId="{85DE45F7-5066-45FC-A5F6-0DCFC1E52B16}" srcOrd="1" destOrd="0" presId="urn:microsoft.com/office/officeart/2005/8/layout/list1"/>
    <dgm:cxn modelId="{E3EC7E6A-2BA4-4B21-A256-620A6CD5BA8F}" srcId="{E69CA331-BF1D-43F7-B4CF-5F962B0D4B16}" destId="{E615A4D8-2C25-4A04-A587-1473FD414105}" srcOrd="3" destOrd="0" parTransId="{E480875F-DBFC-45BC-8716-DBAB94F0249A}" sibTransId="{92E8A97A-A232-48F7-80CC-0DBDD6421B6D}"/>
    <dgm:cxn modelId="{102D895A-96A7-4210-8C20-5295A809063B}" srcId="{F1CC687C-6623-41F7-9134-51B2B08C420A}" destId="{79BB9EC5-5915-408D-A4A7-1431BC8E2681}" srcOrd="0" destOrd="0" parTransId="{2FCDE34C-CE8A-4651-A994-A0D6B47F8F4F}" sibTransId="{3552F743-27F2-4EF1-A410-27002E69633E}"/>
    <dgm:cxn modelId="{BC00703C-8AB2-4462-9DDB-129FC63FAEA2}" type="presOf" srcId="{E69CA331-BF1D-43F7-B4CF-5F962B0D4B16}" destId="{574F825B-0BE9-4CF5-A977-B34B173E4A14}" srcOrd="0" destOrd="0" presId="urn:microsoft.com/office/officeart/2005/8/layout/list1"/>
    <dgm:cxn modelId="{3EFA5AFD-B400-4D5F-AA7F-8C339350243C}" srcId="{E69CA331-BF1D-43F7-B4CF-5F962B0D4B16}" destId="{F1CC687C-6623-41F7-9134-51B2B08C420A}" srcOrd="1" destOrd="0" parTransId="{016536CA-44C0-41E3-92CF-981D86FD0C6F}" sibTransId="{4ED444CC-C9DF-44DD-A446-297B77B3DB87}"/>
    <dgm:cxn modelId="{CB73018E-E2E4-481F-AEC5-73A19F93D44B}" type="presOf" srcId="{79BB9EC5-5915-408D-A4A7-1431BC8E2681}" destId="{8B77B0ED-2FA0-469F-B1B6-5304161433BE}" srcOrd="0" destOrd="0" presId="urn:microsoft.com/office/officeart/2005/8/layout/list1"/>
    <dgm:cxn modelId="{0B8AB279-ECE5-46D6-B58D-243463F46D58}" type="presOf" srcId="{E615A4D8-2C25-4A04-A587-1473FD414105}" destId="{500B8267-2026-47BC-B621-5FDE945281DB}" srcOrd="0" destOrd="0" presId="urn:microsoft.com/office/officeart/2005/8/layout/list1"/>
    <dgm:cxn modelId="{F894808B-1739-462A-B3C4-9A1DC4A18DE6}" srcId="{F1CC687C-6623-41F7-9134-51B2B08C420A}" destId="{E38236E4-1709-44D1-AFAB-2606BAF8B6AE}" srcOrd="2" destOrd="0" parTransId="{F4ACDCFC-3C7A-4A71-B2E6-860C9D65DD0E}" sibTransId="{010EE609-E9D7-4F8F-BDCD-D416FB27B319}"/>
    <dgm:cxn modelId="{D88EDACA-9014-48A5-9128-C06584957311}" type="presOf" srcId="{B71E7270-E842-449F-B661-23F6072E741F}" destId="{DDFAE068-9605-4FD7-A1C9-55509E391D25}" srcOrd="0" destOrd="2" presId="urn:microsoft.com/office/officeart/2005/8/layout/list1"/>
    <dgm:cxn modelId="{50058DF2-6100-4590-85B5-21E57D99DEFD}" srcId="{283B48B4-C97E-4F35-833A-60F28A2E7235}" destId="{6A885170-42F4-48A6-9F7A-B22B1AC8B068}" srcOrd="0" destOrd="0" parTransId="{16B49A8B-B48B-42A6-8FF4-088DC7F62C62}" sibTransId="{897CCFE0-9EE1-4891-8200-FC67E19385E6}"/>
    <dgm:cxn modelId="{1D639206-848A-4864-A085-9F4AFBB94CC4}" type="presOf" srcId="{283B48B4-C97E-4F35-833A-60F28A2E7235}" destId="{4CCD2A58-4D6E-4864-82E8-09F4A42CCB21}" srcOrd="0" destOrd="0" presId="urn:microsoft.com/office/officeart/2005/8/layout/list1"/>
    <dgm:cxn modelId="{B6BA04B1-490C-4562-A8C9-3FA41A81FEBA}" type="presOf" srcId="{6A885170-42F4-48A6-9F7A-B22B1AC8B068}" destId="{DDFAE068-9605-4FD7-A1C9-55509E391D25}" srcOrd="0" destOrd="0" presId="urn:microsoft.com/office/officeart/2005/8/layout/list1"/>
    <dgm:cxn modelId="{F1D8329A-4B35-4232-A370-0310054F9014}" type="presOf" srcId="{6C126202-3DD6-45FE-B967-C8CBD1F4B268}" destId="{4A01920E-B088-48DE-922F-44A16D300A31}" srcOrd="0" destOrd="0" presId="urn:microsoft.com/office/officeart/2005/8/layout/list1"/>
    <dgm:cxn modelId="{DBE8A774-12DF-412A-9358-76CFE427D462}" type="presOf" srcId="{460A51C7-F1B8-4B89-8B00-65FCD0BDE05A}" destId="{E03FC503-64C8-497F-A905-0E60D0A052C6}" srcOrd="0" destOrd="0" presId="urn:microsoft.com/office/officeart/2005/8/layout/list1"/>
    <dgm:cxn modelId="{E1EC1D99-D1F1-4843-8120-BC3C4414571A}" srcId="{E69CA331-BF1D-43F7-B4CF-5F962B0D4B16}" destId="{283B48B4-C97E-4F35-833A-60F28A2E7235}" srcOrd="4" destOrd="0" parTransId="{13942311-E2A4-49DE-9D7C-E9AF5CDB9519}" sibTransId="{251AC6BF-7F94-403E-8A18-2B1B77297A88}"/>
    <dgm:cxn modelId="{41AE7554-9F5D-4C84-B94D-34B8E9B51838}" type="presOf" srcId="{1D00A4A6-97F3-465A-BF28-D5FFB8357339}" destId="{DDFAE068-9605-4FD7-A1C9-55509E391D25}" srcOrd="0" destOrd="3" presId="urn:microsoft.com/office/officeart/2005/8/layout/list1"/>
    <dgm:cxn modelId="{26613B75-4DBE-4B5D-96AB-8BC9009D190E}" type="presOf" srcId="{9D766A36-7683-41DE-9CC2-0CA2524E62F1}" destId="{DDFAE068-9605-4FD7-A1C9-55509E391D25}" srcOrd="0" destOrd="1" presId="urn:microsoft.com/office/officeart/2005/8/layout/list1"/>
    <dgm:cxn modelId="{C753DAF5-C249-4D37-BC95-A3D8637154B1}" type="presOf" srcId="{83169853-7734-47FF-8E61-1DC3FFE96C3C}" destId="{8B77B0ED-2FA0-469F-B1B6-5304161433BE}" srcOrd="0" destOrd="1" presId="urn:microsoft.com/office/officeart/2005/8/layout/list1"/>
    <dgm:cxn modelId="{C74A3CB6-554B-468D-A175-A42816268D80}" type="presOf" srcId="{F1CC687C-6623-41F7-9134-51B2B08C420A}" destId="{6650A395-4269-40F0-98FE-B412F82A9EE3}" srcOrd="0" destOrd="0" presId="urn:microsoft.com/office/officeart/2005/8/layout/list1"/>
    <dgm:cxn modelId="{D3051C0B-33B4-4D9C-816F-85B02E28E0CE}" type="presOf" srcId="{6C126202-3DD6-45FE-B967-C8CBD1F4B268}" destId="{CCCBC578-50C0-471F-AFC5-FEB2FBB14DC5}" srcOrd="1" destOrd="0" presId="urn:microsoft.com/office/officeart/2005/8/layout/list1"/>
    <dgm:cxn modelId="{092BE15B-C683-44AA-9C8D-5F685D7B6834}" srcId="{283B48B4-C97E-4F35-833A-60F28A2E7235}" destId="{B71E7270-E842-449F-B661-23F6072E741F}" srcOrd="2" destOrd="0" parTransId="{FD8AEEFF-4E6B-46DF-8BDE-003BA4B500FB}" sibTransId="{611D7E56-47CF-4C38-A678-70B3663DD904}"/>
    <dgm:cxn modelId="{2AAC241F-0420-4549-B939-5CBF5F5A6CD8}" type="presOf" srcId="{E615A4D8-2C25-4A04-A587-1473FD414105}" destId="{ADCAED67-7C14-4FA6-96B3-265C6EBF9CB3}" srcOrd="1" destOrd="0" presId="urn:microsoft.com/office/officeart/2005/8/layout/list1"/>
    <dgm:cxn modelId="{3F073A8B-67BF-471D-98C7-9EC701ECF599}" srcId="{E69CA331-BF1D-43F7-B4CF-5F962B0D4B16}" destId="{6C126202-3DD6-45FE-B967-C8CBD1F4B268}" srcOrd="2" destOrd="0" parTransId="{DC546588-A350-4C9A-BBA1-6B0DA677171F}" sibTransId="{90613E0B-41D9-4F1A-889D-2C29044FBD0F}"/>
    <dgm:cxn modelId="{21C5C0A6-A882-4BC5-A48E-CA7C17E70BC8}" srcId="{283B48B4-C97E-4F35-833A-60F28A2E7235}" destId="{9D766A36-7683-41DE-9CC2-0CA2524E62F1}" srcOrd="1" destOrd="0" parTransId="{A778BB56-0934-402C-9DC2-0864C38E796A}" sibTransId="{E529222F-2F0B-4EEB-8D13-158C6C8BD25C}"/>
    <dgm:cxn modelId="{E962E697-9504-4007-84AE-B2240A4ACDE6}" type="presOf" srcId="{E38236E4-1709-44D1-AFAB-2606BAF8B6AE}" destId="{8B77B0ED-2FA0-469F-B1B6-5304161433BE}" srcOrd="0" destOrd="2" presId="urn:microsoft.com/office/officeart/2005/8/layout/list1"/>
    <dgm:cxn modelId="{0CB1F24C-5A65-4B93-ACE0-5B8779A992B4}" srcId="{E69CA331-BF1D-43F7-B4CF-5F962B0D4B16}" destId="{460A51C7-F1B8-4B89-8B00-65FCD0BDE05A}" srcOrd="0" destOrd="0" parTransId="{B08937CC-EB82-4F4E-824C-3C9A54C94AEB}" sibTransId="{7897C7B5-D138-4185-B5C4-2453F2E7E8BE}"/>
    <dgm:cxn modelId="{B9D1F0A4-6A86-4F50-90F8-3B4BF7C05B7A}" type="presParOf" srcId="{574F825B-0BE9-4CF5-A977-B34B173E4A14}" destId="{21BC4350-BC85-4931-8B58-EC62809B07D0}" srcOrd="0" destOrd="0" presId="urn:microsoft.com/office/officeart/2005/8/layout/list1"/>
    <dgm:cxn modelId="{939C90D3-6651-4514-9C7E-CA0C8B11EE9D}" type="presParOf" srcId="{21BC4350-BC85-4931-8B58-EC62809B07D0}" destId="{E03FC503-64C8-497F-A905-0E60D0A052C6}" srcOrd="0" destOrd="0" presId="urn:microsoft.com/office/officeart/2005/8/layout/list1"/>
    <dgm:cxn modelId="{106E1495-6E9A-4000-9DF3-C66B7AB5B939}" type="presParOf" srcId="{21BC4350-BC85-4931-8B58-EC62809B07D0}" destId="{85DE45F7-5066-45FC-A5F6-0DCFC1E52B16}" srcOrd="1" destOrd="0" presId="urn:microsoft.com/office/officeart/2005/8/layout/list1"/>
    <dgm:cxn modelId="{7710E6D9-973D-4685-BC29-607F121B5A39}" type="presParOf" srcId="{574F825B-0BE9-4CF5-A977-B34B173E4A14}" destId="{5A800FCA-9DF5-4F31-A3E6-BB282AD72B94}" srcOrd="1" destOrd="0" presId="urn:microsoft.com/office/officeart/2005/8/layout/list1"/>
    <dgm:cxn modelId="{DDEF7BB0-0DDC-4D49-BA17-B50D0A020A20}" type="presParOf" srcId="{574F825B-0BE9-4CF5-A977-B34B173E4A14}" destId="{53746A9C-D127-4B18-B87D-B9701F46C400}" srcOrd="2" destOrd="0" presId="urn:microsoft.com/office/officeart/2005/8/layout/list1"/>
    <dgm:cxn modelId="{351065CA-C773-4BFF-87D2-39E7D7A27A3A}" type="presParOf" srcId="{574F825B-0BE9-4CF5-A977-B34B173E4A14}" destId="{3C55A9EE-C6E0-4155-8572-C443CC541242}" srcOrd="3" destOrd="0" presId="urn:microsoft.com/office/officeart/2005/8/layout/list1"/>
    <dgm:cxn modelId="{CCE20680-8447-479C-97EE-B7D3F881057D}" type="presParOf" srcId="{574F825B-0BE9-4CF5-A977-B34B173E4A14}" destId="{80846871-EE1A-4380-AB6A-14FFDF7AEC60}" srcOrd="4" destOrd="0" presId="urn:microsoft.com/office/officeart/2005/8/layout/list1"/>
    <dgm:cxn modelId="{599690D7-364D-4613-AA4B-FFE67E7A7095}" type="presParOf" srcId="{80846871-EE1A-4380-AB6A-14FFDF7AEC60}" destId="{6650A395-4269-40F0-98FE-B412F82A9EE3}" srcOrd="0" destOrd="0" presId="urn:microsoft.com/office/officeart/2005/8/layout/list1"/>
    <dgm:cxn modelId="{DCA21EA1-A82A-4EE8-B682-F031D3E568F6}" type="presParOf" srcId="{80846871-EE1A-4380-AB6A-14FFDF7AEC60}" destId="{746D22E7-EBB5-4311-B991-E428BB4687DC}" srcOrd="1" destOrd="0" presId="urn:microsoft.com/office/officeart/2005/8/layout/list1"/>
    <dgm:cxn modelId="{FADD32EB-D49D-41B2-85A3-AA6ECD1D5E65}" type="presParOf" srcId="{574F825B-0BE9-4CF5-A977-B34B173E4A14}" destId="{BCCF7106-5665-47F2-B89E-6BACFCEE7BB8}" srcOrd="5" destOrd="0" presId="urn:microsoft.com/office/officeart/2005/8/layout/list1"/>
    <dgm:cxn modelId="{646217B6-69D8-45D1-97F6-EC33B44C972D}" type="presParOf" srcId="{574F825B-0BE9-4CF5-A977-B34B173E4A14}" destId="{8B77B0ED-2FA0-469F-B1B6-5304161433BE}" srcOrd="6" destOrd="0" presId="urn:microsoft.com/office/officeart/2005/8/layout/list1"/>
    <dgm:cxn modelId="{AE9378B1-8F2B-4838-9748-DF38B31D28C1}" type="presParOf" srcId="{574F825B-0BE9-4CF5-A977-B34B173E4A14}" destId="{97AD6602-5537-4912-BAE9-67EA4976C2A6}" srcOrd="7" destOrd="0" presId="urn:microsoft.com/office/officeart/2005/8/layout/list1"/>
    <dgm:cxn modelId="{B3144BF6-200D-48DF-B051-6976EFBE2444}" type="presParOf" srcId="{574F825B-0BE9-4CF5-A977-B34B173E4A14}" destId="{250D1568-540F-43C7-9313-9E5D793BE47D}" srcOrd="8" destOrd="0" presId="urn:microsoft.com/office/officeart/2005/8/layout/list1"/>
    <dgm:cxn modelId="{FB074312-3A60-4720-B512-7C7C1857ED36}" type="presParOf" srcId="{250D1568-540F-43C7-9313-9E5D793BE47D}" destId="{4A01920E-B088-48DE-922F-44A16D300A31}" srcOrd="0" destOrd="0" presId="urn:microsoft.com/office/officeart/2005/8/layout/list1"/>
    <dgm:cxn modelId="{65B94106-A58A-459C-84B9-48B4D74E912F}" type="presParOf" srcId="{250D1568-540F-43C7-9313-9E5D793BE47D}" destId="{CCCBC578-50C0-471F-AFC5-FEB2FBB14DC5}" srcOrd="1" destOrd="0" presId="urn:microsoft.com/office/officeart/2005/8/layout/list1"/>
    <dgm:cxn modelId="{84BBE451-DDF4-40AC-A24F-1731AAFA74BB}" type="presParOf" srcId="{574F825B-0BE9-4CF5-A977-B34B173E4A14}" destId="{5C0166EB-1B50-41DD-A03C-F0ECD8DFD285}" srcOrd="9" destOrd="0" presId="urn:microsoft.com/office/officeart/2005/8/layout/list1"/>
    <dgm:cxn modelId="{4E21181B-CBC4-4B83-A5C8-A81883FE2146}" type="presParOf" srcId="{574F825B-0BE9-4CF5-A977-B34B173E4A14}" destId="{F8CD52E0-C7EE-428C-8400-7EB4822F56D4}" srcOrd="10" destOrd="0" presId="urn:microsoft.com/office/officeart/2005/8/layout/list1"/>
    <dgm:cxn modelId="{99E93E8A-8011-4684-BC57-2F93E594B61E}" type="presParOf" srcId="{574F825B-0BE9-4CF5-A977-B34B173E4A14}" destId="{BADD33B8-1D79-4087-B06D-261AABEC5338}" srcOrd="11" destOrd="0" presId="urn:microsoft.com/office/officeart/2005/8/layout/list1"/>
    <dgm:cxn modelId="{8913DBCA-AF82-49E5-A93D-2BF83137CA02}" type="presParOf" srcId="{574F825B-0BE9-4CF5-A977-B34B173E4A14}" destId="{944B7FE3-D74C-4257-8F01-EE8F9FC90E4F}" srcOrd="12" destOrd="0" presId="urn:microsoft.com/office/officeart/2005/8/layout/list1"/>
    <dgm:cxn modelId="{07C96484-1E3C-4B0B-9E04-11D6AEF89232}" type="presParOf" srcId="{944B7FE3-D74C-4257-8F01-EE8F9FC90E4F}" destId="{500B8267-2026-47BC-B621-5FDE945281DB}" srcOrd="0" destOrd="0" presId="urn:microsoft.com/office/officeart/2005/8/layout/list1"/>
    <dgm:cxn modelId="{60E0E51B-142A-42D3-B8DF-CADEF8AC79F9}" type="presParOf" srcId="{944B7FE3-D74C-4257-8F01-EE8F9FC90E4F}" destId="{ADCAED67-7C14-4FA6-96B3-265C6EBF9CB3}" srcOrd="1" destOrd="0" presId="urn:microsoft.com/office/officeart/2005/8/layout/list1"/>
    <dgm:cxn modelId="{19FE5591-4001-46FC-A6C6-6B936899ADD5}" type="presParOf" srcId="{574F825B-0BE9-4CF5-A977-B34B173E4A14}" destId="{092B0112-DDB7-4218-B975-521ACFAE19B0}" srcOrd="13" destOrd="0" presId="urn:microsoft.com/office/officeart/2005/8/layout/list1"/>
    <dgm:cxn modelId="{AA6009FF-2089-41EE-BA00-475FE81D2977}" type="presParOf" srcId="{574F825B-0BE9-4CF5-A977-B34B173E4A14}" destId="{ABAAC511-3F27-4204-92D1-F5A358422127}" srcOrd="14" destOrd="0" presId="urn:microsoft.com/office/officeart/2005/8/layout/list1"/>
    <dgm:cxn modelId="{EC8A467C-4473-492D-BA12-B33FCC75F1A4}" type="presParOf" srcId="{574F825B-0BE9-4CF5-A977-B34B173E4A14}" destId="{BF02F562-F010-48F4-A8B2-F0B28E120602}" srcOrd="15" destOrd="0" presId="urn:microsoft.com/office/officeart/2005/8/layout/list1"/>
    <dgm:cxn modelId="{A607F10A-7E64-4E3B-AD27-384CFA2111A8}" type="presParOf" srcId="{574F825B-0BE9-4CF5-A977-B34B173E4A14}" destId="{A3938BE3-675F-4E20-8C12-63D92756874F}" srcOrd="16" destOrd="0" presId="urn:microsoft.com/office/officeart/2005/8/layout/list1"/>
    <dgm:cxn modelId="{13112E59-F9F7-4D7E-B7EE-923B234E9C33}" type="presParOf" srcId="{A3938BE3-675F-4E20-8C12-63D92756874F}" destId="{4CCD2A58-4D6E-4864-82E8-09F4A42CCB21}" srcOrd="0" destOrd="0" presId="urn:microsoft.com/office/officeart/2005/8/layout/list1"/>
    <dgm:cxn modelId="{6BE5B1B8-4B0C-493A-AAB3-AAC9EE0B0AFD}" type="presParOf" srcId="{A3938BE3-675F-4E20-8C12-63D92756874F}" destId="{23A5E082-D62A-4C80-9DB9-E14242C3825A}" srcOrd="1" destOrd="0" presId="urn:microsoft.com/office/officeart/2005/8/layout/list1"/>
    <dgm:cxn modelId="{66BB308C-1063-440A-9C9E-6E0899364536}" type="presParOf" srcId="{574F825B-0BE9-4CF5-A977-B34B173E4A14}" destId="{11E80157-7FDC-4C17-BBD5-09F22CFFEBAA}" srcOrd="17" destOrd="0" presId="urn:microsoft.com/office/officeart/2005/8/layout/list1"/>
    <dgm:cxn modelId="{A651C5F4-7C68-4280-89A8-FB9707E386DE}" type="presParOf" srcId="{574F825B-0BE9-4CF5-A977-B34B173E4A14}" destId="{DDFAE068-9605-4FD7-A1C9-55509E391D25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37D815-11F5-4D57-A690-EB15763E7E9B}">
      <dsp:nvSpPr>
        <dsp:cNvPr id="0" name=""/>
        <dsp:cNvSpPr/>
      </dsp:nvSpPr>
      <dsp:spPr>
        <a:xfrm>
          <a:off x="1020487" y="541498"/>
          <a:ext cx="1098562" cy="109856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374B7D-FEBA-4BAF-90F7-54D86AA63F57}">
      <dsp:nvSpPr>
        <dsp:cNvPr id="0" name=""/>
        <dsp:cNvSpPr/>
      </dsp:nvSpPr>
      <dsp:spPr>
        <a:xfrm>
          <a:off x="393" y="1780866"/>
          <a:ext cx="3138750" cy="13535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defRPr b="1"/>
          </a:pPr>
          <a:r>
            <a:rPr lang="en-US" sz="2400" kern="1200" dirty="0">
              <a:solidFill>
                <a:srgbClr val="FF0000"/>
              </a:solidFill>
            </a:rPr>
            <a:t>Does not appear until the program is run (compiling is complete) </a:t>
          </a:r>
          <a:r>
            <a:rPr lang="en-US" sz="2400" kern="1200" dirty="0"/>
            <a:t>(harder to find)</a:t>
          </a:r>
        </a:p>
      </dsp:txBody>
      <dsp:txXfrm>
        <a:off x="393" y="1780866"/>
        <a:ext cx="3138750" cy="1353585"/>
      </dsp:txXfrm>
    </dsp:sp>
    <dsp:sp modelId="{D18239EF-E601-452B-A3EE-1729823FDF9E}">
      <dsp:nvSpPr>
        <dsp:cNvPr id="0" name=""/>
        <dsp:cNvSpPr/>
      </dsp:nvSpPr>
      <dsp:spPr>
        <a:xfrm>
          <a:off x="393" y="3199942"/>
          <a:ext cx="3138750" cy="6160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0D9C70-8A94-4CF9-BA15-0D708ADE923F}">
      <dsp:nvSpPr>
        <dsp:cNvPr id="0" name=""/>
        <dsp:cNvSpPr/>
      </dsp:nvSpPr>
      <dsp:spPr>
        <a:xfrm>
          <a:off x="4708518" y="541498"/>
          <a:ext cx="1098562" cy="109856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6E2F4D-CE79-4ADD-97BD-F3CF66471E8A}">
      <dsp:nvSpPr>
        <dsp:cNvPr id="0" name=""/>
        <dsp:cNvSpPr/>
      </dsp:nvSpPr>
      <dsp:spPr>
        <a:xfrm>
          <a:off x="3688425" y="1780866"/>
          <a:ext cx="3138750" cy="13535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defRPr b="1"/>
          </a:pPr>
          <a:r>
            <a:rPr lang="en-US" sz="2400" kern="1200" dirty="0"/>
            <a:t>Also called exceptions</a:t>
          </a:r>
        </a:p>
      </dsp:txBody>
      <dsp:txXfrm>
        <a:off x="3688425" y="1780866"/>
        <a:ext cx="3138750" cy="1353585"/>
      </dsp:txXfrm>
    </dsp:sp>
    <dsp:sp modelId="{182D600A-C309-428A-85B9-1139E282D8FA}">
      <dsp:nvSpPr>
        <dsp:cNvPr id="0" name=""/>
        <dsp:cNvSpPr/>
      </dsp:nvSpPr>
      <dsp:spPr>
        <a:xfrm>
          <a:off x="3688425" y="3199942"/>
          <a:ext cx="3138750" cy="6160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D825AA-BA37-4EB0-962B-43925D4BBB91}">
      <dsp:nvSpPr>
        <dsp:cNvPr id="0" name=""/>
        <dsp:cNvSpPr/>
      </dsp:nvSpPr>
      <dsp:spPr>
        <a:xfrm>
          <a:off x="8396550" y="541498"/>
          <a:ext cx="1098562" cy="109856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814458-E805-4B62-B4BA-D4B5913AB2A8}">
      <dsp:nvSpPr>
        <dsp:cNvPr id="0" name=""/>
        <dsp:cNvSpPr/>
      </dsp:nvSpPr>
      <dsp:spPr>
        <a:xfrm>
          <a:off x="7376456" y="1780866"/>
          <a:ext cx="3138750" cy="13535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defRPr b="1"/>
          </a:pPr>
          <a:r>
            <a:rPr lang="en-US" sz="2400" kern="1200"/>
            <a:t>Example:</a:t>
          </a:r>
        </a:p>
      </dsp:txBody>
      <dsp:txXfrm>
        <a:off x="7376456" y="1780866"/>
        <a:ext cx="3138750" cy="1353585"/>
      </dsp:txXfrm>
    </dsp:sp>
    <dsp:sp modelId="{DBAD49A1-A098-47A6-A0BE-0C8D43DAD94D}">
      <dsp:nvSpPr>
        <dsp:cNvPr id="0" name=""/>
        <dsp:cNvSpPr/>
      </dsp:nvSpPr>
      <dsp:spPr>
        <a:xfrm>
          <a:off x="7376850" y="2637101"/>
          <a:ext cx="3138750" cy="6160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err="1"/>
            <a:t>callMe</a:t>
          </a:r>
          <a:r>
            <a:rPr lang="en-US" sz="1800" b="1" kern="1200" dirty="0"/>
            <a:t> = "Maybe"</a:t>
          </a:r>
          <a:endParaRPr lang="en-US" sz="1800" kern="1200" dirty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/>
            <a:t>print(callme) </a:t>
          </a:r>
          <a:endParaRPr lang="en-US" sz="1800" kern="1200"/>
        </a:p>
      </dsp:txBody>
      <dsp:txXfrm>
        <a:off x="7376850" y="2637101"/>
        <a:ext cx="3138750" cy="6160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746A9C-D127-4B18-B87D-B9701F46C400}">
      <dsp:nvSpPr>
        <dsp:cNvPr id="0" name=""/>
        <dsp:cNvSpPr/>
      </dsp:nvSpPr>
      <dsp:spPr>
        <a:xfrm>
          <a:off x="0" y="326716"/>
          <a:ext cx="7240043" cy="4284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DE45F7-5066-45FC-A5F6-0DCFC1E52B16}">
      <dsp:nvSpPr>
        <dsp:cNvPr id="0" name=""/>
        <dsp:cNvSpPr/>
      </dsp:nvSpPr>
      <dsp:spPr>
        <a:xfrm>
          <a:off x="362002" y="75796"/>
          <a:ext cx="5068030" cy="50184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1559" tIns="0" rIns="191559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/>
            <a:t>Program will run successfully</a:t>
          </a:r>
          <a:endParaRPr lang="en-US" sz="1700" kern="1200"/>
        </a:p>
      </dsp:txBody>
      <dsp:txXfrm>
        <a:off x="386500" y="100294"/>
        <a:ext cx="5019034" cy="452844"/>
      </dsp:txXfrm>
    </dsp:sp>
    <dsp:sp modelId="{8B77B0ED-2FA0-469F-B1B6-5304161433BE}">
      <dsp:nvSpPr>
        <dsp:cNvPr id="0" name=""/>
        <dsp:cNvSpPr/>
      </dsp:nvSpPr>
      <dsp:spPr>
        <a:xfrm>
          <a:off x="0" y="1097836"/>
          <a:ext cx="7240043" cy="12852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1908" tIns="354076" rIns="561908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/>
            <a:t>It does what you told it to do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1700" b="1" kern="1200" dirty="0">
              <a:solidFill>
                <a:srgbClr val="FF0000"/>
              </a:solidFill>
            </a:rPr>
            <a:t>The hardest to find!</a:t>
          </a:r>
          <a:endParaRPr lang="en-US" sz="1700" kern="1200" dirty="0">
            <a:solidFill>
              <a:srgbClr val="FF0000"/>
            </a:solidFill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>
              <a:solidFill>
                <a:srgbClr val="FF0000"/>
              </a:solidFill>
            </a:rPr>
            <a:t>Program runs to completion, but result is wrong.</a:t>
          </a:r>
        </a:p>
      </dsp:txBody>
      <dsp:txXfrm>
        <a:off x="0" y="1097836"/>
        <a:ext cx="7240043" cy="1285200"/>
      </dsp:txXfrm>
    </dsp:sp>
    <dsp:sp modelId="{746D22E7-EBB5-4311-B991-E428BB4687DC}">
      <dsp:nvSpPr>
        <dsp:cNvPr id="0" name=""/>
        <dsp:cNvSpPr/>
      </dsp:nvSpPr>
      <dsp:spPr>
        <a:xfrm>
          <a:off x="362002" y="846916"/>
          <a:ext cx="5068030" cy="50184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1559" tIns="0" rIns="191559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/>
            <a:t>It does not produce the correct answer</a:t>
          </a:r>
          <a:r>
            <a:rPr lang="en-US" sz="1700" kern="1200"/>
            <a:t>:</a:t>
          </a:r>
        </a:p>
      </dsp:txBody>
      <dsp:txXfrm>
        <a:off x="386500" y="871414"/>
        <a:ext cx="5019034" cy="452844"/>
      </dsp:txXfrm>
    </dsp:sp>
    <dsp:sp modelId="{F8CD52E0-C7EE-428C-8400-7EB4822F56D4}">
      <dsp:nvSpPr>
        <dsp:cNvPr id="0" name=""/>
        <dsp:cNvSpPr/>
      </dsp:nvSpPr>
      <dsp:spPr>
        <a:xfrm>
          <a:off x="0" y="2725756"/>
          <a:ext cx="7240043" cy="4284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CBC578-50C0-471F-AFC5-FEB2FBB14DC5}">
      <dsp:nvSpPr>
        <dsp:cNvPr id="0" name=""/>
        <dsp:cNvSpPr/>
      </dsp:nvSpPr>
      <dsp:spPr>
        <a:xfrm>
          <a:off x="362002" y="2474836"/>
          <a:ext cx="5068030" cy="50184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1559" tIns="0" rIns="191559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/>
            <a:t>Result of a wrong algorithm</a:t>
          </a:r>
        </a:p>
      </dsp:txBody>
      <dsp:txXfrm>
        <a:off x="386500" y="2499334"/>
        <a:ext cx="5019034" cy="452844"/>
      </dsp:txXfrm>
    </dsp:sp>
    <dsp:sp modelId="{ABAAC511-3F27-4204-92D1-F5A358422127}">
      <dsp:nvSpPr>
        <dsp:cNvPr id="0" name=""/>
        <dsp:cNvSpPr/>
      </dsp:nvSpPr>
      <dsp:spPr>
        <a:xfrm>
          <a:off x="0" y="3496876"/>
          <a:ext cx="7240043" cy="4284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CAED67-7C14-4FA6-96B3-265C6EBF9CB3}">
      <dsp:nvSpPr>
        <dsp:cNvPr id="0" name=""/>
        <dsp:cNvSpPr/>
      </dsp:nvSpPr>
      <dsp:spPr>
        <a:xfrm>
          <a:off x="362002" y="3245956"/>
          <a:ext cx="5068030" cy="50184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1559" tIns="0" rIns="191559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/>
            <a:t>Identifying is tricky!</a:t>
          </a:r>
        </a:p>
      </dsp:txBody>
      <dsp:txXfrm>
        <a:off x="386500" y="3270454"/>
        <a:ext cx="5019034" cy="452844"/>
      </dsp:txXfrm>
    </dsp:sp>
    <dsp:sp modelId="{DDFAE068-9605-4FD7-A1C9-55509E391D25}">
      <dsp:nvSpPr>
        <dsp:cNvPr id="0" name=""/>
        <dsp:cNvSpPr/>
      </dsp:nvSpPr>
      <dsp:spPr>
        <a:xfrm>
          <a:off x="0" y="4267996"/>
          <a:ext cx="7240043" cy="155295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1908" tIns="354076" rIns="561908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700" b="1" kern="1200"/>
            <a:t>x = 3</a:t>
          </a:r>
          <a:endParaRPr lang="en-US" sz="1700" kern="120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700" b="1" kern="1200"/>
            <a:t>y = 4</a:t>
          </a:r>
          <a:endParaRPr lang="en-US" sz="1700" kern="120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700" b="1" kern="1200"/>
            <a:t>average = x + y / 2</a:t>
          </a:r>
          <a:endParaRPr lang="en-US" sz="1700" kern="120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700" b="1" kern="1200"/>
            <a:t>print(average)</a:t>
          </a:r>
          <a:endParaRPr lang="en-US" sz="1700" kern="1200"/>
        </a:p>
      </dsp:txBody>
      <dsp:txXfrm>
        <a:off x="0" y="4267996"/>
        <a:ext cx="7240043" cy="1552950"/>
      </dsp:txXfrm>
    </dsp:sp>
    <dsp:sp modelId="{23A5E082-D62A-4C80-9DB9-E14242C3825A}">
      <dsp:nvSpPr>
        <dsp:cNvPr id="0" name=""/>
        <dsp:cNvSpPr/>
      </dsp:nvSpPr>
      <dsp:spPr>
        <a:xfrm>
          <a:off x="362002" y="4017076"/>
          <a:ext cx="5068030" cy="50184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1559" tIns="0" rIns="191559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/>
            <a:t>Example:</a:t>
          </a:r>
        </a:p>
      </dsp:txBody>
      <dsp:txXfrm>
        <a:off x="386500" y="4041574"/>
        <a:ext cx="5019034" cy="4528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9F026D-DD0C-429E-8F50-C7437D937700}" type="datetimeFigureOut">
              <a:rPr lang="en-CA" smtClean="0"/>
              <a:t>2023-02-27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14C0C4-8D8F-40E7-A627-7C705BD55D7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41631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65FBD-2BCB-E24A-99E0-A23270E2A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188" y="526840"/>
            <a:ext cx="9144000" cy="1940619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ACE0E4-CB84-1E49-908B-89B9EBE4DC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2524" y="2967278"/>
            <a:ext cx="9144000" cy="80538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1A6CEAC-4C3F-3D40-836D-D41100A4F7A3}"/>
              </a:ext>
            </a:extLst>
          </p:cNvPr>
          <p:cNvSpPr txBox="1">
            <a:spLocks/>
          </p:cNvSpPr>
          <p:nvPr userDrawn="1"/>
        </p:nvSpPr>
        <p:spPr>
          <a:xfrm>
            <a:off x="846188" y="6507335"/>
            <a:ext cx="9144000" cy="35066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DD2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200" b="1" dirty="0">
              <a:solidFill>
                <a:srgbClr val="FDD21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BA7D3-C87C-B348-B14C-0E0965308F65}"/>
              </a:ext>
            </a:extLst>
          </p:cNvPr>
          <p:cNvSpPr/>
          <p:nvPr userDrawn="1"/>
        </p:nvSpPr>
        <p:spPr>
          <a:xfrm>
            <a:off x="974035" y="2630331"/>
            <a:ext cx="2001078" cy="77866"/>
          </a:xfrm>
          <a:prstGeom prst="rect">
            <a:avLst/>
          </a:prstGeom>
          <a:solidFill>
            <a:srgbClr val="FDD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8C7DED-32B5-024C-8A81-830604829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4303856"/>
            <a:ext cx="7443788" cy="9507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400" dirty="0"/>
              <a:t>Presenter’s Name</a:t>
            </a:r>
            <a:br>
              <a:rPr lang="en-US" sz="1400" dirty="0"/>
            </a:br>
            <a:r>
              <a:rPr lang="en-US" sz="1400" dirty="0"/>
              <a:t>Presenter’s title / additional designations</a:t>
            </a:r>
            <a:br>
              <a:rPr lang="en-US" sz="1400" dirty="0"/>
            </a:br>
            <a:r>
              <a:rPr lang="en-US" sz="1400" dirty="0"/>
              <a:t>Faculty of / Department of / additional designations</a:t>
            </a:r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1AC9967-0DF9-3E43-8459-62AB752645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650" y="5359495"/>
            <a:ext cx="7443788" cy="26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rgbClr val="FDD21F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D0F92D-A86D-B242-A3E2-8EDAA5871B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97751" y="5635909"/>
            <a:ext cx="2737895" cy="94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495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rubin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7713E6A-6C97-CE41-B76C-4BC09BAF4848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571962D-6345-C64F-8DEC-2CD825A27D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2C4B9BF6-B3BC-1740-B405-CD995056BA5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3056502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gradient 1">
    <p:bg>
      <p:bgPr>
        <a:gradFill flip="none" rotWithShape="1">
          <a:gsLst>
            <a:gs pos="71000">
              <a:schemeClr val="accent1">
                <a:lumMod val="89000"/>
              </a:schemeClr>
            </a:gs>
            <a:gs pos="0">
              <a:schemeClr val="accent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E7E075-CD0F-1646-93CF-A562FCBF3663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9474F-4238-B843-A88A-BC369BDE5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58772E3-BFCE-C943-BEE3-F6F4BFC2B3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8950830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gradient 2">
    <p:bg>
      <p:bgPr>
        <a:gradFill flip="none" rotWithShape="1">
          <a:gsLst>
            <a:gs pos="70000">
              <a:schemeClr val="accent3"/>
            </a:gs>
            <a:gs pos="0">
              <a:schemeClr val="accent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E7E075-CD0F-1646-93CF-A562FCBF3663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9474F-4238-B843-A88A-BC369BDE5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58772E3-BFCE-C943-BEE3-F6F4BFC2B3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35136549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gradient 3">
    <p:bg>
      <p:bgPr>
        <a:gradFill flip="none" rotWithShape="1">
          <a:gsLst>
            <a:gs pos="70000">
              <a:schemeClr val="accent1"/>
            </a:gs>
            <a:gs pos="0">
              <a:schemeClr val="accent5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E7E075-CD0F-1646-93CF-A562FCBF3663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9474F-4238-B843-A88A-BC369BDE5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58772E3-BFCE-C943-BEE3-F6F4BFC2B3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23591538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berry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E7E075-CD0F-1646-93CF-A562FCBF3663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9474F-4238-B843-A88A-BC369BDE5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1BC07281-6125-4C46-9EEE-F3383A4968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3363274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grey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E7E075-CD0F-1646-93CF-A562FCBF3663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9474F-4238-B843-A88A-BC369BDE5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58772E3-BFCE-C943-BEE3-F6F4BFC2B3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20712465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Taylor Institute atriu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CAD4EEC-47C1-4C4F-92B7-C155837AC2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84" y="1"/>
            <a:ext cx="12180231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42A856F-D7AE-084A-BA0A-619BF4BACCF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F81D92-634B-CF48-973A-DCF1F44D1C56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CD8A120-1957-8A4E-87B5-134F2E3C440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2AACF37C-6F78-E74F-A6DE-1DA77548C7A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27263282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A9D3A21A-5F37-B243-B2B4-ECED95B9C8F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add full-slide photo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0AB9CF4-46FB-2F4B-ADCF-18BDD6B1A39E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0206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65FBD-2BCB-E24A-99E0-A23270E2A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188" y="979714"/>
            <a:ext cx="9144000" cy="2665575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closing note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1A6CEAC-4C3F-3D40-836D-D41100A4F7A3}"/>
              </a:ext>
            </a:extLst>
          </p:cNvPr>
          <p:cNvSpPr txBox="1">
            <a:spLocks/>
          </p:cNvSpPr>
          <p:nvPr userDrawn="1"/>
        </p:nvSpPr>
        <p:spPr>
          <a:xfrm>
            <a:off x="846188" y="6507335"/>
            <a:ext cx="9144000" cy="35066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DD2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200" b="1" dirty="0">
              <a:solidFill>
                <a:srgbClr val="FDD21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BA7D3-C87C-B348-B14C-0E0965308F65}"/>
              </a:ext>
            </a:extLst>
          </p:cNvPr>
          <p:cNvSpPr/>
          <p:nvPr userDrawn="1"/>
        </p:nvSpPr>
        <p:spPr>
          <a:xfrm>
            <a:off x="974035" y="3808161"/>
            <a:ext cx="2001078" cy="77866"/>
          </a:xfrm>
          <a:prstGeom prst="rect">
            <a:avLst/>
          </a:prstGeom>
          <a:solidFill>
            <a:srgbClr val="FDD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8C7DED-32B5-024C-8A81-830604829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5474711"/>
            <a:ext cx="7443788" cy="9507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400" dirty="0"/>
              <a:t>Presenter’s Name</a:t>
            </a:r>
            <a:br>
              <a:rPr lang="en-US" sz="1400" dirty="0"/>
            </a:br>
            <a:r>
              <a:rPr lang="en-US" sz="1400" dirty="0" err="1"/>
              <a:t>presentersemail@ucalgary.ca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/>
              <a:t>Twitter handle / additional contact info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EC9421D-4CBB-0B45-BECA-B7C1634DF4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97751" y="5635909"/>
            <a:ext cx="2737895" cy="94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1828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65FBD-2BCB-E24A-99E0-A23270E2A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188" y="526840"/>
            <a:ext cx="9144000" cy="1940619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ACE0E4-CB84-1E49-908B-89B9EBE4DC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2524" y="2967278"/>
            <a:ext cx="9144000" cy="80538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1A6CEAC-4C3F-3D40-836D-D41100A4F7A3}"/>
              </a:ext>
            </a:extLst>
          </p:cNvPr>
          <p:cNvSpPr txBox="1">
            <a:spLocks/>
          </p:cNvSpPr>
          <p:nvPr userDrawn="1"/>
        </p:nvSpPr>
        <p:spPr>
          <a:xfrm>
            <a:off x="846188" y="6507335"/>
            <a:ext cx="9144000" cy="35066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DD2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200" b="1" dirty="0">
              <a:solidFill>
                <a:srgbClr val="FDD21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BA7D3-C87C-B348-B14C-0E0965308F65}"/>
              </a:ext>
            </a:extLst>
          </p:cNvPr>
          <p:cNvSpPr/>
          <p:nvPr userDrawn="1"/>
        </p:nvSpPr>
        <p:spPr>
          <a:xfrm>
            <a:off x="974035" y="2630331"/>
            <a:ext cx="2001078" cy="77866"/>
          </a:xfrm>
          <a:prstGeom prst="rect">
            <a:avLst/>
          </a:prstGeom>
          <a:solidFill>
            <a:srgbClr val="FDD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8C7DED-32B5-024C-8A81-830604829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4303856"/>
            <a:ext cx="7443788" cy="9507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400" dirty="0"/>
              <a:t>Presenter’s Name</a:t>
            </a:r>
            <a:br>
              <a:rPr lang="en-US" sz="1400" dirty="0"/>
            </a:br>
            <a:r>
              <a:rPr lang="en-US" sz="1400" dirty="0"/>
              <a:t>Presenter’s title / additional designations</a:t>
            </a:r>
            <a:br>
              <a:rPr lang="en-US" sz="1400" dirty="0"/>
            </a:br>
            <a:r>
              <a:rPr lang="en-US" sz="1400" dirty="0"/>
              <a:t>Faculty of / Department of / additional designations</a:t>
            </a:r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1AC9967-0DF9-3E43-8459-62AB752645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650" y="5359495"/>
            <a:ext cx="7443788" cy="26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rgbClr val="FDD21F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D0F92D-A86D-B242-A3E2-8EDAA5871B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97751" y="5635909"/>
            <a:ext cx="2737895" cy="94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295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65FBD-2BCB-E24A-99E0-A23270E2A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188" y="526840"/>
            <a:ext cx="9144000" cy="1940619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ACE0E4-CB84-1E49-908B-89B9EBE4DC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2524" y="2967278"/>
            <a:ext cx="9144000" cy="80538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1A6CEAC-4C3F-3D40-836D-D41100A4F7A3}"/>
              </a:ext>
            </a:extLst>
          </p:cNvPr>
          <p:cNvSpPr txBox="1">
            <a:spLocks/>
          </p:cNvSpPr>
          <p:nvPr userDrawn="1"/>
        </p:nvSpPr>
        <p:spPr>
          <a:xfrm>
            <a:off x="846188" y="6507335"/>
            <a:ext cx="9144000" cy="35066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DD2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200" b="1" dirty="0">
              <a:solidFill>
                <a:srgbClr val="FDD21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BA7D3-C87C-B348-B14C-0E0965308F65}"/>
              </a:ext>
            </a:extLst>
          </p:cNvPr>
          <p:cNvSpPr/>
          <p:nvPr userDrawn="1"/>
        </p:nvSpPr>
        <p:spPr>
          <a:xfrm>
            <a:off x="974035" y="2630331"/>
            <a:ext cx="2001078" cy="7786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8C7DED-32B5-024C-8A81-830604829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4303856"/>
            <a:ext cx="7443788" cy="9507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z="1400" dirty="0"/>
              <a:t>Presenter’s Name</a:t>
            </a:r>
            <a:br>
              <a:rPr lang="en-US" sz="1400" dirty="0"/>
            </a:br>
            <a:r>
              <a:rPr lang="en-US" sz="1400" dirty="0"/>
              <a:t>Presenter’s title / additional designations</a:t>
            </a:r>
            <a:br>
              <a:rPr lang="en-US" sz="1400" dirty="0"/>
            </a:br>
            <a:r>
              <a:rPr lang="en-US" sz="1400" dirty="0"/>
              <a:t>Faculty of / Department of / additional designations</a:t>
            </a:r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1AC9967-0DF9-3E43-8459-62AB752645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650" y="5359495"/>
            <a:ext cx="7443788" cy="26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49F7FB5-8A8B-6840-8821-3E103FA700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97751" y="5635909"/>
            <a:ext cx="2737895" cy="942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2541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65FBD-2BCB-E24A-99E0-A23270E2A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188" y="526840"/>
            <a:ext cx="9144000" cy="1940619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ACE0E4-CB84-1E49-908B-89B9EBE4DC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2524" y="2967278"/>
            <a:ext cx="9144000" cy="80538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1A6CEAC-4C3F-3D40-836D-D41100A4F7A3}"/>
              </a:ext>
            </a:extLst>
          </p:cNvPr>
          <p:cNvSpPr txBox="1">
            <a:spLocks/>
          </p:cNvSpPr>
          <p:nvPr userDrawn="1"/>
        </p:nvSpPr>
        <p:spPr>
          <a:xfrm>
            <a:off x="846188" y="6507335"/>
            <a:ext cx="9144000" cy="35066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DD2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200" b="1" dirty="0">
              <a:solidFill>
                <a:srgbClr val="FDD21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BA7D3-C87C-B348-B14C-0E0965308F65}"/>
              </a:ext>
            </a:extLst>
          </p:cNvPr>
          <p:cNvSpPr/>
          <p:nvPr userDrawn="1"/>
        </p:nvSpPr>
        <p:spPr>
          <a:xfrm>
            <a:off x="974035" y="2630331"/>
            <a:ext cx="2001078" cy="7786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8C7DED-32B5-024C-8A81-830604829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4303856"/>
            <a:ext cx="7443788" cy="9507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z="1400" dirty="0"/>
              <a:t>Presenter’s Name</a:t>
            </a:r>
            <a:br>
              <a:rPr lang="en-US" sz="1400" dirty="0"/>
            </a:br>
            <a:r>
              <a:rPr lang="en-US" sz="1400" dirty="0"/>
              <a:t>Presenter’s title / additional designations</a:t>
            </a:r>
            <a:br>
              <a:rPr lang="en-US" sz="1400" dirty="0"/>
            </a:br>
            <a:r>
              <a:rPr lang="en-US" sz="1400" dirty="0"/>
              <a:t>Faculty of / Department of / additional designations</a:t>
            </a:r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1AC9967-0DF9-3E43-8459-62AB752645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650" y="5359495"/>
            <a:ext cx="7443788" cy="26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49F7FB5-8A8B-6840-8821-3E103FA700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97751" y="5635909"/>
            <a:ext cx="2737895" cy="942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2065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paperclip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E1405B4-CFCA-7B4F-B27E-AFC289A8AA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462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F9EC9C0-5382-E948-A121-C5B2AA32695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E65FBD-2BCB-E24A-99E0-A23270E2A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188" y="526840"/>
            <a:ext cx="9144000" cy="1940619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ACE0E4-CB84-1E49-908B-89B9EBE4DC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2524" y="2967278"/>
            <a:ext cx="9144000" cy="80538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1A6CEAC-4C3F-3D40-836D-D41100A4F7A3}"/>
              </a:ext>
            </a:extLst>
          </p:cNvPr>
          <p:cNvSpPr txBox="1">
            <a:spLocks/>
          </p:cNvSpPr>
          <p:nvPr userDrawn="1"/>
        </p:nvSpPr>
        <p:spPr>
          <a:xfrm>
            <a:off x="846188" y="6507335"/>
            <a:ext cx="9144000" cy="35066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DD2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200" b="1" dirty="0">
              <a:solidFill>
                <a:srgbClr val="FDD21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BA7D3-C87C-B348-B14C-0E0965308F65}"/>
              </a:ext>
            </a:extLst>
          </p:cNvPr>
          <p:cNvSpPr/>
          <p:nvPr userDrawn="1"/>
        </p:nvSpPr>
        <p:spPr>
          <a:xfrm>
            <a:off x="974035" y="2630331"/>
            <a:ext cx="2001078" cy="77866"/>
          </a:xfrm>
          <a:prstGeom prst="rect">
            <a:avLst/>
          </a:prstGeom>
          <a:solidFill>
            <a:srgbClr val="FDD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8C7DED-32B5-024C-8A81-830604829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4303856"/>
            <a:ext cx="7443788" cy="9507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400" dirty="0"/>
              <a:t>Presenter’s Name</a:t>
            </a:r>
            <a:br>
              <a:rPr lang="en-US" sz="1400" dirty="0"/>
            </a:br>
            <a:r>
              <a:rPr lang="en-US" sz="1400" dirty="0"/>
              <a:t>Presenter’s title / additional designations</a:t>
            </a:r>
            <a:br>
              <a:rPr lang="en-US" sz="1400" dirty="0"/>
            </a:br>
            <a:r>
              <a:rPr lang="en-US" sz="1400" dirty="0"/>
              <a:t>Faculty of / Department of / additional designations</a:t>
            </a:r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1AC9967-0DF9-3E43-8459-62AB752645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650" y="5359495"/>
            <a:ext cx="7443788" cy="26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rgbClr val="FDD21F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D0F92D-A86D-B242-A3E2-8EDAA5871B3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197751" y="5635909"/>
            <a:ext cx="2737895" cy="94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994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add a phot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4ADCEF7-50E6-F148-85D9-6C4E11468FB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icon to add a background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E65FBD-2BCB-E24A-99E0-A23270E2A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188" y="526840"/>
            <a:ext cx="9144000" cy="1940619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ACE0E4-CB84-1E49-908B-89B9EBE4DC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2524" y="2967278"/>
            <a:ext cx="9144000" cy="80538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1A6CEAC-4C3F-3D40-836D-D41100A4F7A3}"/>
              </a:ext>
            </a:extLst>
          </p:cNvPr>
          <p:cNvSpPr txBox="1">
            <a:spLocks/>
          </p:cNvSpPr>
          <p:nvPr userDrawn="1"/>
        </p:nvSpPr>
        <p:spPr>
          <a:xfrm>
            <a:off x="846188" y="6507335"/>
            <a:ext cx="9144000" cy="35066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DD2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200" b="1" dirty="0">
              <a:solidFill>
                <a:srgbClr val="FDD21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BA7D3-C87C-B348-B14C-0E0965308F65}"/>
              </a:ext>
            </a:extLst>
          </p:cNvPr>
          <p:cNvSpPr/>
          <p:nvPr userDrawn="1"/>
        </p:nvSpPr>
        <p:spPr>
          <a:xfrm>
            <a:off x="974035" y="2630331"/>
            <a:ext cx="2001078" cy="77866"/>
          </a:xfrm>
          <a:prstGeom prst="rect">
            <a:avLst/>
          </a:prstGeom>
          <a:solidFill>
            <a:srgbClr val="FDD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8C7DED-32B5-024C-8A81-830604829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4303856"/>
            <a:ext cx="7443788" cy="9507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400" dirty="0"/>
              <a:t>Presenter’s Name</a:t>
            </a:r>
            <a:br>
              <a:rPr lang="en-US" sz="1400" dirty="0"/>
            </a:br>
            <a:r>
              <a:rPr lang="en-US" sz="1400" dirty="0"/>
              <a:t>Presenter’s title / additional designations</a:t>
            </a:r>
            <a:br>
              <a:rPr lang="en-US" sz="1400" dirty="0"/>
            </a:br>
            <a:r>
              <a:rPr lang="en-US" sz="1400" dirty="0"/>
              <a:t>Faculty of / Department of / additional designations</a:t>
            </a:r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1AC9967-0DF9-3E43-8459-62AB752645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650" y="5359495"/>
            <a:ext cx="7443788" cy="26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rgbClr val="FDD21F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D0F92D-A86D-B242-A3E2-8EDAA5871B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97751" y="5635909"/>
            <a:ext cx="2737895" cy="94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8249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C9623-35C9-4842-9D43-217A878295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5546" y="367553"/>
            <a:ext cx="10276269" cy="984730"/>
          </a:xfrm>
          <a:prstGeom prst="rect">
            <a:avLst/>
          </a:prstGeom>
        </p:spPr>
        <p:txBody>
          <a:bodyPr anchor="ctr"/>
          <a:lstStyle>
            <a:lvl1pPr>
              <a:defRPr sz="36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EC70E2-8956-C345-AEB7-70259E74A0E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5002" y="1626140"/>
            <a:ext cx="10256813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2400"/>
            </a:lvl1pPr>
            <a:lvl2pPr>
              <a:buClr>
                <a:schemeClr val="accent1"/>
              </a:buClr>
              <a:defRPr sz="2000"/>
            </a:lvl2pPr>
            <a:lvl3pPr>
              <a:buClr>
                <a:schemeClr val="accent1"/>
              </a:buClr>
              <a:defRPr sz="1800"/>
            </a:lvl3pPr>
            <a:lvl4pPr>
              <a:buClr>
                <a:schemeClr val="accent1"/>
              </a:buClr>
              <a:defRPr sz="1600"/>
            </a:lvl4pPr>
            <a:lvl5pPr>
              <a:buClr>
                <a:schemeClr val="accent1"/>
              </a:buClr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7FF6EDF-A82D-594D-B5C2-0A52064F685D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tx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tx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59E50EE-F688-F14F-8CFF-534A2A22A2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10" cy="52399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B25088A-D264-9741-8951-65AE4210C42D}"/>
              </a:ext>
            </a:extLst>
          </p:cNvPr>
          <p:cNvSpPr/>
          <p:nvPr userDrawn="1"/>
        </p:nvSpPr>
        <p:spPr>
          <a:xfrm rot="10800000" flipV="1">
            <a:off x="652278" y="1352283"/>
            <a:ext cx="875245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4259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-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B07C5-BAC5-1547-924B-5C7C6591F3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835239"/>
            <a:ext cx="10515600" cy="1503743"/>
          </a:xfrm>
          <a:prstGeom prst="rect">
            <a:avLst/>
          </a:prstGeom>
        </p:spPr>
        <p:txBody>
          <a:bodyPr anchor="b"/>
          <a:lstStyle>
            <a:lvl1pPr algn="ctr">
              <a:defRPr sz="48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a section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F89F6E-8F8B-BF46-B902-6793548AE60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3765216"/>
            <a:ext cx="10515600" cy="768148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a section subtitle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7923C1E-FEAF-3847-8F41-6D9EAF12B618}"/>
              </a:ext>
            </a:extLst>
          </p:cNvPr>
          <p:cNvSpPr/>
          <p:nvPr userDrawn="1"/>
        </p:nvSpPr>
        <p:spPr>
          <a:xfrm>
            <a:off x="5572115" y="3479693"/>
            <a:ext cx="1035069" cy="64466"/>
          </a:xfrm>
          <a:prstGeom prst="rect">
            <a:avLst/>
          </a:prstGeom>
          <a:solidFill>
            <a:srgbClr val="FDD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DE6A666-7EB5-4546-B449-CC4B00B6946C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647B7B9-20D2-5C4C-8E5F-B0843515BD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3814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B07C5-BAC5-1547-924B-5C7C6591F3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835239"/>
            <a:ext cx="10515600" cy="1503743"/>
          </a:xfrm>
          <a:prstGeom prst="rect">
            <a:avLst/>
          </a:prstGeom>
        </p:spPr>
        <p:txBody>
          <a:bodyPr anchor="b"/>
          <a:lstStyle>
            <a:lvl1pPr algn="ctr">
              <a:defRPr sz="48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a section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F89F6E-8F8B-BF46-B902-6793548AE60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3765216"/>
            <a:ext cx="10515600" cy="768148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4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a section subtitle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7923C1E-FEAF-3847-8F41-6D9EAF12B618}"/>
              </a:ext>
            </a:extLst>
          </p:cNvPr>
          <p:cNvSpPr/>
          <p:nvPr userDrawn="1"/>
        </p:nvSpPr>
        <p:spPr>
          <a:xfrm>
            <a:off x="5572115" y="3479693"/>
            <a:ext cx="1035069" cy="6446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093245-3BC0-BA49-9E2F-15539E4A12A2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tx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ADA146A-1928-834A-A188-426610F59B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10" cy="52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2832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F2DD51B-1006-3D43-8BBF-271E9F19F6AC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0AE120D-228A-6848-89AA-15506DABA97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073D5C-7DE2-8B43-9E03-9E533500C55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7740126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dark orang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A3DDAFE-9DAA-CF47-AE1F-E357B870A049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D7EADD-79EF-004D-AAFE-B4247A2277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CB8CEC71-8FF2-3346-AD43-5429CFDD0D7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9681788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rubin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7713E6A-6C97-CE41-B76C-4BC09BAF4848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571962D-6345-C64F-8DEC-2CD825A27D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2C4B9BF6-B3BC-1740-B405-CD995056BA5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6887955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gradient 1">
    <p:bg>
      <p:bgPr>
        <a:gradFill flip="none" rotWithShape="1">
          <a:gsLst>
            <a:gs pos="71000">
              <a:schemeClr val="accent1">
                <a:lumMod val="89000"/>
              </a:schemeClr>
            </a:gs>
            <a:gs pos="0">
              <a:schemeClr val="accent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E7E075-CD0F-1646-93CF-A562FCBF3663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9474F-4238-B843-A88A-BC369BDE5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58772E3-BFCE-C943-BEE3-F6F4BFC2B3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2949357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paperclip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E1405B4-CFCA-7B4F-B27E-AFC289A8AA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462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F9EC9C0-5382-E948-A121-C5B2AA32695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E65FBD-2BCB-E24A-99E0-A23270E2A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188" y="526840"/>
            <a:ext cx="9144000" cy="1940619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ACE0E4-CB84-1E49-908B-89B9EBE4DC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2524" y="2967278"/>
            <a:ext cx="9144000" cy="80538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1A6CEAC-4C3F-3D40-836D-D41100A4F7A3}"/>
              </a:ext>
            </a:extLst>
          </p:cNvPr>
          <p:cNvSpPr txBox="1">
            <a:spLocks/>
          </p:cNvSpPr>
          <p:nvPr userDrawn="1"/>
        </p:nvSpPr>
        <p:spPr>
          <a:xfrm>
            <a:off x="846188" y="6507335"/>
            <a:ext cx="9144000" cy="35066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DD2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200" b="1" dirty="0">
              <a:solidFill>
                <a:srgbClr val="FDD21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BA7D3-C87C-B348-B14C-0E0965308F65}"/>
              </a:ext>
            </a:extLst>
          </p:cNvPr>
          <p:cNvSpPr/>
          <p:nvPr userDrawn="1"/>
        </p:nvSpPr>
        <p:spPr>
          <a:xfrm>
            <a:off x="974035" y="2630331"/>
            <a:ext cx="2001078" cy="77866"/>
          </a:xfrm>
          <a:prstGeom prst="rect">
            <a:avLst/>
          </a:prstGeom>
          <a:solidFill>
            <a:srgbClr val="FDD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8C7DED-32B5-024C-8A81-830604829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4303856"/>
            <a:ext cx="7443788" cy="9507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400" dirty="0"/>
              <a:t>Presenter’s Name</a:t>
            </a:r>
            <a:br>
              <a:rPr lang="en-US" sz="1400" dirty="0"/>
            </a:br>
            <a:r>
              <a:rPr lang="en-US" sz="1400" dirty="0"/>
              <a:t>Presenter’s title / additional designations</a:t>
            </a:r>
            <a:br>
              <a:rPr lang="en-US" sz="1400" dirty="0"/>
            </a:br>
            <a:r>
              <a:rPr lang="en-US" sz="1400" dirty="0"/>
              <a:t>Faculty of / Department of / additional designations</a:t>
            </a:r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1AC9967-0DF9-3E43-8459-62AB752645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650" y="5359495"/>
            <a:ext cx="7443788" cy="26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rgbClr val="FDD21F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D0F92D-A86D-B242-A3E2-8EDAA5871B3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197751" y="5635909"/>
            <a:ext cx="2737895" cy="94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1746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gradient 2">
    <p:bg>
      <p:bgPr>
        <a:gradFill flip="none" rotWithShape="1">
          <a:gsLst>
            <a:gs pos="70000">
              <a:schemeClr val="accent3"/>
            </a:gs>
            <a:gs pos="0">
              <a:schemeClr val="accent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E7E075-CD0F-1646-93CF-A562FCBF3663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9474F-4238-B843-A88A-BC369BDE5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58772E3-BFCE-C943-BEE3-F6F4BFC2B3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162897809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gradient 3">
    <p:bg>
      <p:bgPr>
        <a:gradFill flip="none" rotWithShape="1">
          <a:gsLst>
            <a:gs pos="70000">
              <a:schemeClr val="accent1"/>
            </a:gs>
            <a:gs pos="0">
              <a:schemeClr val="accent5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E7E075-CD0F-1646-93CF-A562FCBF3663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9474F-4238-B843-A88A-BC369BDE5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58772E3-BFCE-C943-BEE3-F6F4BFC2B3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7542935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berry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E7E075-CD0F-1646-93CF-A562FCBF3663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9474F-4238-B843-A88A-BC369BDE5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1BC07281-6125-4C46-9EEE-F3383A4968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38820682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grey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E7E075-CD0F-1646-93CF-A562FCBF3663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9474F-4238-B843-A88A-BC369BDE5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58772E3-BFCE-C943-BEE3-F6F4BFC2B3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278978634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Taylor Institute atriu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CAD4EEC-47C1-4C4F-92B7-C155837AC2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84" y="1"/>
            <a:ext cx="12180231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42A856F-D7AE-084A-BA0A-619BF4BACCF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F81D92-634B-CF48-973A-DCF1F44D1C56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CD8A120-1957-8A4E-87B5-134F2E3C440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2AACF37C-6F78-E74F-A6DE-1DA77548C7A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227261434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A9D3A21A-5F37-B243-B2B4-ECED95B9C8F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add full-slide photo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0AB9CF4-46FB-2F4B-ADCF-18BDD6B1A39E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43891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65FBD-2BCB-E24A-99E0-A23270E2A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188" y="979714"/>
            <a:ext cx="9144000" cy="2665575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closing note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1A6CEAC-4C3F-3D40-836D-D41100A4F7A3}"/>
              </a:ext>
            </a:extLst>
          </p:cNvPr>
          <p:cNvSpPr txBox="1">
            <a:spLocks/>
          </p:cNvSpPr>
          <p:nvPr userDrawn="1"/>
        </p:nvSpPr>
        <p:spPr>
          <a:xfrm>
            <a:off x="846188" y="6507335"/>
            <a:ext cx="9144000" cy="35066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DD2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200" b="1" dirty="0">
              <a:solidFill>
                <a:srgbClr val="FDD21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BA7D3-C87C-B348-B14C-0E0965308F65}"/>
              </a:ext>
            </a:extLst>
          </p:cNvPr>
          <p:cNvSpPr/>
          <p:nvPr userDrawn="1"/>
        </p:nvSpPr>
        <p:spPr>
          <a:xfrm>
            <a:off x="974035" y="3808161"/>
            <a:ext cx="2001078" cy="77866"/>
          </a:xfrm>
          <a:prstGeom prst="rect">
            <a:avLst/>
          </a:prstGeom>
          <a:solidFill>
            <a:srgbClr val="FDD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8C7DED-32B5-024C-8A81-830604829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5474711"/>
            <a:ext cx="7443788" cy="9507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400" dirty="0"/>
              <a:t>Presenter’s Name</a:t>
            </a:r>
            <a:br>
              <a:rPr lang="en-US" sz="1400" dirty="0"/>
            </a:br>
            <a:r>
              <a:rPr lang="en-US" sz="1400" dirty="0" err="1"/>
              <a:t>presentersemail@ucalgary.ca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/>
              <a:t>Twitter handle / additional contact info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EC9421D-4CBB-0B45-BECA-B7C1634DF4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97751" y="5635909"/>
            <a:ext cx="2737895" cy="94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20659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7A32D7-DB76-2847-ADA0-EE213BEBB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628" y="463968"/>
            <a:ext cx="9724372" cy="103339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lnSpc>
                <a:spcPts val="3800"/>
              </a:lnSpc>
              <a:defRPr sz="3600" b="1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F7C696-28D5-3D4E-90D5-168D38046E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628" y="1773195"/>
            <a:ext cx="9724372" cy="4115669"/>
          </a:xfrm>
          <a:prstGeom prst="rect">
            <a:avLst/>
          </a:prstGeom>
        </p:spPr>
        <p:txBody>
          <a:bodyPr/>
          <a:lstStyle>
            <a:lvl1pPr>
              <a:buClr>
                <a:srgbClr val="E32726"/>
              </a:buClr>
              <a:defRPr sz="2800"/>
            </a:lvl1pPr>
            <a:lvl2pPr>
              <a:buClr>
                <a:srgbClr val="FBB031"/>
              </a:buClr>
              <a:defRPr sz="2400"/>
            </a:lvl2pPr>
            <a:lvl3pPr>
              <a:buClr>
                <a:srgbClr val="8B857B"/>
              </a:buClr>
              <a:defRPr sz="2000"/>
            </a:lvl3pPr>
            <a:lvl4pPr>
              <a:buClr>
                <a:schemeClr val="accent3"/>
              </a:buClr>
              <a:defRPr sz="1800"/>
            </a:lvl4pPr>
            <a:lvl5pPr>
              <a:buClr>
                <a:schemeClr val="accent1"/>
              </a:buClr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054994-38BD-EA48-95B9-EDE63B92B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6427" y="638053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tx1"/>
                </a:solidFill>
              </a:defRPr>
            </a:lvl1pPr>
          </a:lstStyle>
          <a:p>
            <a:fld id="{5C35FCF4-C3EF-BD43-82E0-05BC237DAD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53499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09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add a phot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4ADCEF7-50E6-F148-85D9-6C4E11468FB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icon to add a background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E65FBD-2BCB-E24A-99E0-A23270E2A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188" y="526840"/>
            <a:ext cx="9144000" cy="1940619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ACE0E4-CB84-1E49-908B-89B9EBE4DC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2524" y="2967278"/>
            <a:ext cx="9144000" cy="80538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1A6CEAC-4C3F-3D40-836D-D41100A4F7A3}"/>
              </a:ext>
            </a:extLst>
          </p:cNvPr>
          <p:cNvSpPr txBox="1">
            <a:spLocks/>
          </p:cNvSpPr>
          <p:nvPr userDrawn="1"/>
        </p:nvSpPr>
        <p:spPr>
          <a:xfrm>
            <a:off x="846188" y="6507335"/>
            <a:ext cx="9144000" cy="35066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DD2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200" b="1" dirty="0">
              <a:solidFill>
                <a:srgbClr val="FDD21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BA7D3-C87C-B348-B14C-0E0965308F65}"/>
              </a:ext>
            </a:extLst>
          </p:cNvPr>
          <p:cNvSpPr/>
          <p:nvPr userDrawn="1"/>
        </p:nvSpPr>
        <p:spPr>
          <a:xfrm>
            <a:off x="974035" y="2630331"/>
            <a:ext cx="2001078" cy="77866"/>
          </a:xfrm>
          <a:prstGeom prst="rect">
            <a:avLst/>
          </a:prstGeom>
          <a:solidFill>
            <a:srgbClr val="FDD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8C7DED-32B5-024C-8A81-830604829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4303856"/>
            <a:ext cx="7443788" cy="9507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400" dirty="0"/>
              <a:t>Presenter’s Name</a:t>
            </a:r>
            <a:br>
              <a:rPr lang="en-US" sz="1400" dirty="0"/>
            </a:br>
            <a:r>
              <a:rPr lang="en-US" sz="1400" dirty="0"/>
              <a:t>Presenter’s title / additional designations</a:t>
            </a:r>
            <a:br>
              <a:rPr lang="en-US" sz="1400" dirty="0"/>
            </a:br>
            <a:r>
              <a:rPr lang="en-US" sz="1400" dirty="0"/>
              <a:t>Faculty of / Department of / additional designations</a:t>
            </a:r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1AC9967-0DF9-3E43-8459-62AB752645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650" y="5359495"/>
            <a:ext cx="7443788" cy="26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rgbClr val="FDD21F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D0F92D-A86D-B242-A3E2-8EDAA5871B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97751" y="5635909"/>
            <a:ext cx="2737895" cy="94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4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C9623-35C9-4842-9D43-217A878295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5546" y="367553"/>
            <a:ext cx="10276269" cy="984730"/>
          </a:xfrm>
          <a:prstGeom prst="rect">
            <a:avLst/>
          </a:prstGeom>
        </p:spPr>
        <p:txBody>
          <a:bodyPr anchor="ctr"/>
          <a:lstStyle>
            <a:lvl1pPr>
              <a:defRPr sz="36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EC70E2-8956-C345-AEB7-70259E74A0E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5002" y="1626140"/>
            <a:ext cx="10256813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2400"/>
            </a:lvl1pPr>
            <a:lvl2pPr>
              <a:buClr>
                <a:schemeClr val="accent1"/>
              </a:buClr>
              <a:defRPr sz="2000"/>
            </a:lvl2pPr>
            <a:lvl3pPr>
              <a:buClr>
                <a:schemeClr val="accent1"/>
              </a:buClr>
              <a:defRPr sz="1800"/>
            </a:lvl3pPr>
            <a:lvl4pPr>
              <a:buClr>
                <a:schemeClr val="accent1"/>
              </a:buClr>
              <a:defRPr sz="1600"/>
            </a:lvl4pPr>
            <a:lvl5pPr>
              <a:buClr>
                <a:schemeClr val="accent1"/>
              </a:buClr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7FF6EDF-A82D-594D-B5C2-0A52064F685D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tx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tx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59E50EE-F688-F14F-8CFF-534A2A22A2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10" cy="52399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B25088A-D264-9741-8951-65AE4210C42D}"/>
              </a:ext>
            </a:extLst>
          </p:cNvPr>
          <p:cNvSpPr/>
          <p:nvPr userDrawn="1"/>
        </p:nvSpPr>
        <p:spPr>
          <a:xfrm rot="10800000" flipV="1">
            <a:off x="652278" y="1352283"/>
            <a:ext cx="875245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936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-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B07C5-BAC5-1547-924B-5C7C6591F3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835239"/>
            <a:ext cx="10515600" cy="1503743"/>
          </a:xfrm>
          <a:prstGeom prst="rect">
            <a:avLst/>
          </a:prstGeom>
        </p:spPr>
        <p:txBody>
          <a:bodyPr anchor="b"/>
          <a:lstStyle>
            <a:lvl1pPr algn="ctr">
              <a:defRPr sz="48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a section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F89F6E-8F8B-BF46-B902-6793548AE60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3765216"/>
            <a:ext cx="10515600" cy="768148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a section subtitle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7923C1E-FEAF-3847-8F41-6D9EAF12B618}"/>
              </a:ext>
            </a:extLst>
          </p:cNvPr>
          <p:cNvSpPr/>
          <p:nvPr userDrawn="1"/>
        </p:nvSpPr>
        <p:spPr>
          <a:xfrm>
            <a:off x="5572115" y="3479693"/>
            <a:ext cx="1035069" cy="64466"/>
          </a:xfrm>
          <a:prstGeom prst="rect">
            <a:avLst/>
          </a:prstGeom>
          <a:solidFill>
            <a:srgbClr val="FDD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DE6A666-7EB5-4546-B449-CC4B00B6946C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647B7B9-20D2-5C4C-8E5F-B0843515BD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491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B07C5-BAC5-1547-924B-5C7C6591F3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835239"/>
            <a:ext cx="10515600" cy="1503743"/>
          </a:xfrm>
          <a:prstGeom prst="rect">
            <a:avLst/>
          </a:prstGeom>
        </p:spPr>
        <p:txBody>
          <a:bodyPr anchor="b"/>
          <a:lstStyle>
            <a:lvl1pPr algn="ctr">
              <a:defRPr sz="48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a section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F89F6E-8F8B-BF46-B902-6793548AE60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3765216"/>
            <a:ext cx="10515600" cy="768148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4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a section subtitle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7923C1E-FEAF-3847-8F41-6D9EAF12B618}"/>
              </a:ext>
            </a:extLst>
          </p:cNvPr>
          <p:cNvSpPr/>
          <p:nvPr userDrawn="1"/>
        </p:nvSpPr>
        <p:spPr>
          <a:xfrm>
            <a:off x="5572115" y="3479693"/>
            <a:ext cx="1035069" cy="6446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093245-3BC0-BA49-9E2F-15539E4A12A2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tx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ADA146A-1928-834A-A188-426610F59B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10" cy="52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087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F2DD51B-1006-3D43-8BBF-271E9F19F6AC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0AE120D-228A-6848-89AA-15506DABA97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073D5C-7DE2-8B43-9E03-9E533500C55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2453230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dark orang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A3DDAFE-9DAA-CF47-AE1F-E357B870A049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D7EADD-79EF-004D-AAFE-B4247A2277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CB8CEC71-8FF2-3346-AD43-5429CFDD0D7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1817369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19" Type="http://schemas.openxmlformats.org/officeDocument/2006/relationships/slideLayout" Target="../slideLayouts/slideLayout37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5122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3" r:id="rId2"/>
    <p:sldLayoutId id="2147483674" r:id="rId3"/>
    <p:sldLayoutId id="2147483675" r:id="rId4"/>
    <p:sldLayoutId id="2147483650" r:id="rId5"/>
    <p:sldLayoutId id="2147483651" r:id="rId6"/>
    <p:sldLayoutId id="2147483663" r:id="rId7"/>
    <p:sldLayoutId id="2147483664" r:id="rId8"/>
    <p:sldLayoutId id="2147483665" r:id="rId9"/>
    <p:sldLayoutId id="2147483666" r:id="rId10"/>
    <p:sldLayoutId id="2147483677" r:id="rId11"/>
    <p:sldLayoutId id="2147483678" r:id="rId12"/>
    <p:sldLayoutId id="2147483679" r:id="rId13"/>
    <p:sldLayoutId id="2147483668" r:id="rId14"/>
    <p:sldLayoutId id="2147483676" r:id="rId15"/>
    <p:sldLayoutId id="2147483669" r:id="rId16"/>
    <p:sldLayoutId id="2147483672" r:id="rId17"/>
    <p:sldLayoutId id="2147483671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4255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  <p:sldLayoutId id="2147483696" r:id="rId16"/>
    <p:sldLayoutId id="2147483697" r:id="rId17"/>
    <p:sldLayoutId id="2147483698" r:id="rId18"/>
    <p:sldLayoutId id="2147483699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pages.cpsc.ucalgary.ca/~jwhudson/" TargetMode="External"/><Relationship Id="rId2" Type="http://schemas.openxmlformats.org/officeDocument/2006/relationships/hyperlink" Target="mailto:jwhudson@ucalgary.ca" TargetMode="Externa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EF6ED-5AC5-4E43-8069-ECF11021C7C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Programming: Writing a Program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00AD6A-0122-5B4D-AA60-80E9977A687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CPSC 217: Introduction to Computer Science for Multidisciplinary Studies I</a:t>
            </a:r>
          </a:p>
          <a:p>
            <a:r>
              <a:rPr lang="en-US" dirty="0"/>
              <a:t>Winter 2023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C4C0D7-003C-CA48-8405-44EF48FAB85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Jonathan Hudson, Ph.D.</a:t>
            </a:r>
          </a:p>
          <a:p>
            <a:r>
              <a:rPr lang="en-US" dirty="0"/>
              <a:t>Instructor</a:t>
            </a:r>
          </a:p>
          <a:p>
            <a:r>
              <a:rPr lang="en-US" dirty="0"/>
              <a:t>Department of Computer Science</a:t>
            </a:r>
          </a:p>
          <a:p>
            <a:r>
              <a:rPr lang="en-US" dirty="0"/>
              <a:t>University of Calgary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60EEBA-A79C-0F4C-9377-12B2BF07112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CA" b="0" i="1" dirty="0">
                <a:effectLst/>
                <a:latin typeface="Arial" panose="020B0604020202020204" pitchFamily="34" charset="0"/>
              </a:rPr>
              <a:t>January 9, 2023</a:t>
            </a:r>
          </a:p>
          <a:p>
            <a:r>
              <a:rPr lang="en-CA" b="0" i="1" dirty="0">
                <a:effectLst/>
                <a:latin typeface="Arial" panose="020B0604020202020204" pitchFamily="34" charset="0"/>
              </a:rPr>
              <a:t>Copyright © 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9163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Remember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Getting errors in your code does not make you a bad programmer.</a:t>
            </a:r>
          </a:p>
          <a:p>
            <a:endParaRPr lang="en-US" dirty="0"/>
          </a:p>
          <a:p>
            <a:pPr marL="0" indent="0" algn="ctr">
              <a:buNone/>
            </a:pPr>
            <a:endParaRPr lang="en-US" b="1" dirty="0"/>
          </a:p>
          <a:p>
            <a:r>
              <a:rPr lang="en-US" dirty="0"/>
              <a:t>Errorless code is the goal</a:t>
            </a:r>
          </a:p>
          <a:p>
            <a:r>
              <a:rPr lang="en-US" dirty="0"/>
              <a:t>You need to debug your code</a:t>
            </a:r>
          </a:p>
          <a:p>
            <a:r>
              <a:rPr lang="en-US" dirty="0"/>
              <a:t>Add comments to your code</a:t>
            </a:r>
          </a:p>
          <a:p>
            <a:r>
              <a:rPr lang="en-US" dirty="0"/>
              <a:t>Grading is generally setup to give you credit for the parts that are complete and correct (as long as they run and can be verified)</a:t>
            </a:r>
          </a:p>
          <a:p>
            <a:endParaRPr lang="en-US" dirty="0"/>
          </a:p>
          <a:p>
            <a:pPr marL="0" indent="0">
              <a:buNone/>
            </a:pPr>
            <a:endParaRPr lang="en-US" b="1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9757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CB51349-F778-4008-B54C-551ACF152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Explore First Program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D8D33B-8466-4059-9389-E2AC4EBF10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444186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en-CA">
                <a:solidFill>
                  <a:srgbClr val="FFFFFF"/>
                </a:solidFill>
              </a:rPr>
              <a:t>What Does this Program Do?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s-ES" b="1" dirty="0">
                <a:latin typeface="Courier New" panose="02070309020205020404" pitchFamily="49" charset="0"/>
                <a:cs typeface="Courier New" panose="02070309020205020404" pitchFamily="49" charset="0"/>
              </a:rPr>
              <a:t>x = </a:t>
            </a:r>
            <a:r>
              <a:rPr lang="es-E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float</a:t>
            </a:r>
            <a:r>
              <a:rPr lang="es-ES" b="1" dirty="0">
                <a:latin typeface="Courier New" panose="02070309020205020404" pitchFamily="49" charset="0"/>
                <a:cs typeface="Courier New" panose="02070309020205020404" pitchFamily="49" charset="0"/>
              </a:rPr>
              <a:t>(input())</a:t>
            </a:r>
          </a:p>
          <a:p>
            <a:pPr marL="0" indent="0">
              <a:buNone/>
            </a:pPr>
            <a:r>
              <a:rPr lang="es-ES" b="1" dirty="0">
                <a:latin typeface="Courier New" panose="02070309020205020404" pitchFamily="49" charset="0"/>
                <a:cs typeface="Courier New" panose="02070309020205020404" pitchFamily="49" charset="0"/>
              </a:rPr>
              <a:t>y = (x - 32) * 5/9</a:t>
            </a:r>
          </a:p>
          <a:p>
            <a:pPr marL="0" indent="0">
              <a:buNone/>
            </a:pPr>
            <a:r>
              <a:rPr lang="es-E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s-ES" b="1" dirty="0">
                <a:latin typeface="Courier New" panose="02070309020205020404" pitchFamily="49" charset="0"/>
                <a:cs typeface="Courier New" panose="02070309020205020404" pitchFamily="49" charset="0"/>
              </a:rPr>
              <a:t>(y)</a:t>
            </a:r>
          </a:p>
          <a:p>
            <a:pPr marL="0" indent="0">
              <a:buNone/>
            </a:pPr>
            <a:endParaRPr lang="en-CA" dirty="0">
              <a:solidFill>
                <a:srgbClr val="000000"/>
              </a:solidFill>
            </a:endParaRPr>
          </a:p>
          <a:p>
            <a:r>
              <a:rPr lang="en-CA" dirty="0">
                <a:solidFill>
                  <a:srgbClr val="000000"/>
                </a:solidFill>
              </a:rPr>
              <a:t>What’s wrong with this program?</a:t>
            </a:r>
          </a:p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9210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Fahrenheit to Celsius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9659583-161F-4F41-BD8C-47E28ED047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Examples on course website/python notebook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302185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929" y="629266"/>
            <a:ext cx="3505495" cy="1622321"/>
          </a:xfrm>
        </p:spPr>
        <p:txBody>
          <a:bodyPr>
            <a:normAutofit/>
          </a:bodyPr>
          <a:lstStyle/>
          <a:p>
            <a:r>
              <a:rPr lang="en-US"/>
              <a:t>Comments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8931" y="2438400"/>
            <a:ext cx="3505494" cy="3785419"/>
          </a:xfrm>
        </p:spPr>
        <p:txBody>
          <a:bodyPr>
            <a:normAutofit/>
          </a:bodyPr>
          <a:lstStyle/>
          <a:p>
            <a:r>
              <a:rPr lang="en-US" sz="2000"/>
              <a:t>Notes and explanations in natural language</a:t>
            </a:r>
          </a:p>
          <a:p>
            <a:r>
              <a:rPr lang="en-US" sz="2000"/>
              <a:t>Intended only for the human reader </a:t>
            </a:r>
            <a:r>
              <a:rPr lang="en-US" sz="2000">
                <a:sym typeface="Wingdings" panose="05000000000000000000" pitchFamily="2" charset="2"/>
              </a:rPr>
              <a:t> Completely ignored by the interpreter</a:t>
            </a:r>
          </a:p>
          <a:p>
            <a:r>
              <a:rPr lang="en-US" sz="2000"/>
              <a:t># token starts a comment</a:t>
            </a:r>
          </a:p>
          <a:p>
            <a:endParaRPr lang="en-US" sz="2000"/>
          </a:p>
          <a:p>
            <a:endParaRPr lang="en-US" sz="2000"/>
          </a:p>
          <a:p>
            <a:r>
              <a:rPr lang="en-US" sz="2000" b="1"/>
              <a:t>Commenting is necessary!</a:t>
            </a:r>
            <a:endParaRPr lang="en-US" sz="200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6828381-E45C-6806-8A5A-8514A84FE1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1921" y="2096078"/>
            <a:ext cx="6465865" cy="296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7910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CB51349-F778-4008-B54C-551ACF152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Importing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D8D33B-8466-4059-9389-E2AC4EBF10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053390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b="1" dirty="0"/>
              <a:t>import &lt;Module Name&gt;</a:t>
            </a:r>
          </a:p>
          <a:p>
            <a:r>
              <a:rPr lang="en-US" dirty="0"/>
              <a:t>Import the packages that you need only!</a:t>
            </a:r>
          </a:p>
          <a:p>
            <a:endParaRPr lang="en-US" dirty="0"/>
          </a:p>
          <a:p>
            <a:r>
              <a:rPr lang="en-US" dirty="0"/>
              <a:t>Example: </a:t>
            </a:r>
          </a:p>
          <a:p>
            <a:pPr marL="457200" lvl="1" indent="0">
              <a:buNone/>
            </a:pPr>
            <a:r>
              <a:rPr lang="en-US" b="1" dirty="0"/>
              <a:t>import math</a:t>
            </a:r>
          </a:p>
          <a:p>
            <a:pPr marL="457200" lvl="1" indent="0">
              <a:buNone/>
            </a:pPr>
            <a:r>
              <a:rPr lang="en-US" b="1" dirty="0"/>
              <a:t>import turtle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9657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Math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/>
              <a:t>Many additional math functions are available</a:t>
            </a:r>
          </a:p>
          <a:p>
            <a:r>
              <a:rPr lang="en-CA" dirty="0"/>
              <a:t>Located in the math library</a:t>
            </a:r>
          </a:p>
          <a:p>
            <a:pPr lvl="1"/>
            <a:r>
              <a:rPr lang="en-CA" dirty="0"/>
              <a:t>Import the math library</a:t>
            </a:r>
          </a:p>
          <a:p>
            <a:pPr lvl="2"/>
            <a:r>
              <a:rPr lang="en-CA" dirty="0"/>
              <a:t>Precede the name of the function with </a:t>
            </a:r>
            <a:r>
              <a:rPr lang="en-CA" b="1" dirty="0"/>
              <a:t>math.</a:t>
            </a:r>
          </a:p>
          <a:p>
            <a:pPr lvl="1"/>
            <a:r>
              <a:rPr lang="en-CA" dirty="0"/>
              <a:t>Examples:</a:t>
            </a:r>
          </a:p>
          <a:p>
            <a:pPr marL="457200" lvl="1" indent="0">
              <a:buNone/>
            </a:pPr>
            <a:r>
              <a:rPr lang="en-CA" b="1" dirty="0"/>
              <a:t>import math</a:t>
            </a:r>
          </a:p>
          <a:p>
            <a:pPr marL="457200" lvl="1" indent="0">
              <a:buNone/>
            </a:pPr>
            <a:r>
              <a:rPr lang="en-CA" b="1" dirty="0" err="1"/>
              <a:t>math.sqrt</a:t>
            </a:r>
            <a:r>
              <a:rPr lang="en-CA" b="1" dirty="0"/>
              <a:t>(x)</a:t>
            </a:r>
          </a:p>
          <a:p>
            <a:pPr marL="457200" lvl="1" indent="0">
              <a:buNone/>
            </a:pPr>
            <a:r>
              <a:rPr lang="en-CA" b="1" dirty="0" err="1"/>
              <a:t>math.floor</a:t>
            </a:r>
            <a:r>
              <a:rPr lang="en-CA" b="1" dirty="0"/>
              <a:t>(x)</a:t>
            </a:r>
          </a:p>
          <a:p>
            <a:pPr marL="457200" lvl="1" indent="0">
              <a:buNone/>
            </a:pPr>
            <a:r>
              <a:rPr lang="en-CA" b="1" dirty="0" err="1"/>
              <a:t>math.ceil</a:t>
            </a:r>
            <a:r>
              <a:rPr lang="en-CA" b="1" dirty="0"/>
              <a:t>(x)</a:t>
            </a:r>
          </a:p>
          <a:p>
            <a:pPr marL="457200" lvl="1" indent="0">
              <a:buNone/>
            </a:pPr>
            <a:r>
              <a:rPr lang="en-CA" b="1" dirty="0" err="1"/>
              <a:t>math.cos</a:t>
            </a:r>
            <a:r>
              <a:rPr lang="en-CA" b="1" dirty="0"/>
              <a:t>(x)</a:t>
            </a:r>
          </a:p>
        </p:txBody>
      </p:sp>
    </p:spTree>
    <p:extLst>
      <p:ext uri="{BB962C8B-B14F-4D97-AF65-F5344CB8AC3E}">
        <p14:creationId xmlns:p14="http://schemas.microsoft.com/office/powerpoint/2010/main" val="16936636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Area of a circle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6F2B2B5-9271-4942-BF14-EF34ED666E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331820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CB51349-F778-4008-B54C-551ACF152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Data Types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D8D33B-8466-4059-9389-E2AC4EBF10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461959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Input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built-in function to get an input form the user.</a:t>
            </a:r>
          </a:p>
          <a:p>
            <a:endParaRPr lang="en-US" dirty="0"/>
          </a:p>
          <a:p>
            <a:r>
              <a:rPr lang="en-US" b="1" dirty="0" err="1"/>
              <a:t>sName</a:t>
            </a:r>
            <a:r>
              <a:rPr lang="en-US" b="1" dirty="0"/>
              <a:t> = input("Please enter your name: ")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b="1" dirty="0"/>
              <a:t>The obtained value will be stored in the variable in </a:t>
            </a:r>
            <a:r>
              <a:rPr lang="en-US" b="1" dirty="0">
                <a:solidFill>
                  <a:srgbClr val="0070C0"/>
                </a:solidFill>
              </a:rPr>
              <a:t>string</a:t>
            </a:r>
            <a:r>
              <a:rPr lang="en-US" b="1" dirty="0"/>
              <a:t> form</a:t>
            </a:r>
            <a:r>
              <a:rPr lang="en-US" dirty="0"/>
              <a:t>.</a:t>
            </a:r>
          </a:p>
          <a:p>
            <a:r>
              <a:rPr lang="en-US" dirty="0"/>
              <a:t>You need to convert the value type if necessary.</a:t>
            </a:r>
          </a:p>
        </p:txBody>
      </p:sp>
      <p:pic>
        <p:nvPicPr>
          <p:cNvPr id="2052" name="Picture 4" descr="Image result for input comma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8048" y="3275635"/>
            <a:ext cx="2011101" cy="1513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omputer Us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1093" y="-304488"/>
            <a:ext cx="3076113" cy="3076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/>
          <p:cNvCxnSpPr>
            <a:cxnSpLocks/>
          </p:cNvCxnSpPr>
          <p:nvPr/>
        </p:nvCxnSpPr>
        <p:spPr>
          <a:xfrm>
            <a:off x="1398679" y="3066407"/>
            <a:ext cx="0" cy="68418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885535" y="3750590"/>
            <a:ext cx="2333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Variable</a:t>
            </a:r>
          </a:p>
        </p:txBody>
      </p:sp>
      <p:cxnSp>
        <p:nvCxnSpPr>
          <p:cNvPr id="11" name="Straight Arrow Connector 10"/>
          <p:cNvCxnSpPr>
            <a:cxnSpLocks/>
          </p:cNvCxnSpPr>
          <p:nvPr/>
        </p:nvCxnSpPr>
        <p:spPr>
          <a:xfrm>
            <a:off x="2625595" y="3066407"/>
            <a:ext cx="0" cy="68418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174906" y="3750590"/>
            <a:ext cx="2013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Function</a:t>
            </a:r>
          </a:p>
        </p:txBody>
      </p:sp>
    </p:spTree>
    <p:extLst>
      <p:ext uri="{BB962C8B-B14F-4D97-AF65-F5344CB8AC3E}">
        <p14:creationId xmlns:p14="http://schemas.microsoft.com/office/powerpoint/2010/main" val="35951891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Types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/>
              <a:t>Some operations are only well defined for certain types</a:t>
            </a:r>
          </a:p>
          <a:p>
            <a:r>
              <a:rPr lang="en-CA" b="1" dirty="0"/>
              <a:t>1 + 2 </a:t>
            </a:r>
          </a:p>
          <a:p>
            <a:r>
              <a:rPr lang="en-CA" b="1" dirty="0"/>
              <a:t>“Hello” + “ World” </a:t>
            </a:r>
          </a:p>
          <a:p>
            <a:r>
              <a:rPr lang="en-CA" b="1" dirty="0"/>
              <a:t>1 + “Hello” </a:t>
            </a:r>
          </a:p>
          <a:p>
            <a:r>
              <a:rPr lang="en-CA" b="1" dirty="0"/>
              <a:t>2 + “4” </a:t>
            </a:r>
          </a:p>
          <a:p>
            <a:r>
              <a:rPr lang="en-CA" b="1" dirty="0"/>
              <a:t>1 / 3 </a:t>
            </a:r>
          </a:p>
          <a:p>
            <a:r>
              <a:rPr lang="en-CA" b="1" dirty="0"/>
              <a:t>2.0 / 4 </a:t>
            </a:r>
          </a:p>
          <a:p>
            <a:r>
              <a:rPr lang="en-CA" b="1" dirty="0"/>
              <a:t>“Hello”*3</a:t>
            </a:r>
          </a:p>
        </p:txBody>
      </p:sp>
    </p:spTree>
    <p:extLst>
      <p:ext uri="{BB962C8B-B14F-4D97-AF65-F5344CB8AC3E}">
        <p14:creationId xmlns:p14="http://schemas.microsoft.com/office/powerpoint/2010/main" val="5248431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Types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/>
              <a:t>Some operations are only well defined for certain types</a:t>
            </a:r>
          </a:p>
          <a:p>
            <a:r>
              <a:rPr lang="en-CA" b="1" dirty="0"/>
              <a:t>1 + 2                        	</a:t>
            </a:r>
            <a:r>
              <a:rPr lang="en-CA" b="1" dirty="0">
                <a:sym typeface="Wingdings" panose="05000000000000000000" pitchFamily="2" charset="2"/>
              </a:rPr>
              <a:t></a:t>
            </a:r>
            <a:r>
              <a:rPr lang="en-CA" dirty="0"/>
              <a:t> GOOD</a:t>
            </a:r>
          </a:p>
          <a:p>
            <a:r>
              <a:rPr lang="en-CA" b="1" dirty="0"/>
              <a:t>“Hello” + “ World” 	</a:t>
            </a:r>
            <a:r>
              <a:rPr lang="en-CA" b="1" dirty="0">
                <a:sym typeface="Wingdings" panose="05000000000000000000" pitchFamily="2" charset="2"/>
              </a:rPr>
              <a:t></a:t>
            </a:r>
            <a:r>
              <a:rPr lang="en-CA" dirty="0"/>
              <a:t> GOOD</a:t>
            </a:r>
          </a:p>
          <a:p>
            <a:r>
              <a:rPr lang="en-CA" b="1" dirty="0"/>
              <a:t>1 + “Hello” 		</a:t>
            </a:r>
            <a:r>
              <a:rPr lang="en-CA" b="1" dirty="0">
                <a:sym typeface="Wingdings" panose="05000000000000000000" pitchFamily="2" charset="2"/>
              </a:rPr>
              <a:t></a:t>
            </a:r>
            <a:r>
              <a:rPr lang="en-CA" dirty="0"/>
              <a:t> </a:t>
            </a:r>
            <a:r>
              <a:rPr lang="en-CA" dirty="0">
                <a:solidFill>
                  <a:srgbClr val="FF0000"/>
                </a:solidFill>
              </a:rPr>
              <a:t>TYPE ERROR (int + string)</a:t>
            </a:r>
          </a:p>
          <a:p>
            <a:r>
              <a:rPr lang="en-CA" b="1" dirty="0"/>
              <a:t>2 + “4” 		</a:t>
            </a:r>
            <a:r>
              <a:rPr lang="en-CA" b="1" dirty="0">
                <a:sym typeface="Wingdings" panose="05000000000000000000" pitchFamily="2" charset="2"/>
              </a:rPr>
              <a:t> </a:t>
            </a:r>
            <a:r>
              <a:rPr lang="en-CA" dirty="0">
                <a:solidFill>
                  <a:srgbClr val="FF0000"/>
                </a:solidFill>
              </a:rPr>
              <a:t>TYPE ERROR (int + string)</a:t>
            </a:r>
          </a:p>
          <a:p>
            <a:r>
              <a:rPr lang="en-CA" b="1" dirty="0"/>
              <a:t>1 / 3 			</a:t>
            </a:r>
            <a:r>
              <a:rPr lang="en-CA" b="1" dirty="0">
                <a:sym typeface="Wingdings" panose="05000000000000000000" pitchFamily="2" charset="2"/>
              </a:rPr>
              <a:t> </a:t>
            </a:r>
            <a:r>
              <a:rPr lang="en-CA" dirty="0"/>
              <a:t>GOOD</a:t>
            </a:r>
          </a:p>
          <a:p>
            <a:r>
              <a:rPr lang="en-CA" b="1" dirty="0"/>
              <a:t>2.0 / 4 		</a:t>
            </a:r>
            <a:r>
              <a:rPr lang="en-CA" b="1" dirty="0">
                <a:sym typeface="Wingdings" panose="05000000000000000000" pitchFamily="2" charset="2"/>
              </a:rPr>
              <a:t></a:t>
            </a:r>
            <a:r>
              <a:rPr lang="en-CA" dirty="0"/>
              <a:t> GOOD</a:t>
            </a:r>
          </a:p>
          <a:p>
            <a:r>
              <a:rPr lang="en-CA" b="1" dirty="0"/>
              <a:t>“Hello”*3 		</a:t>
            </a:r>
            <a:r>
              <a:rPr lang="en-CA" b="1" dirty="0">
                <a:sym typeface="Wingdings" panose="05000000000000000000" pitchFamily="2" charset="2"/>
              </a:rPr>
              <a:t> </a:t>
            </a:r>
            <a:r>
              <a:rPr lang="en-CA" dirty="0"/>
              <a:t>GOOD</a:t>
            </a:r>
          </a:p>
        </p:txBody>
      </p:sp>
    </p:spTree>
    <p:extLst>
      <p:ext uri="{BB962C8B-B14F-4D97-AF65-F5344CB8AC3E}">
        <p14:creationId xmlns:p14="http://schemas.microsoft.com/office/powerpoint/2010/main" val="18194898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 Conversions (Casting)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/>
              <a:t>Python permits you to convert from one type to another</a:t>
            </a:r>
          </a:p>
          <a:p>
            <a:pPr marL="0" indent="0">
              <a:buNone/>
            </a:pPr>
            <a:r>
              <a:rPr lang="en-CA" b="1" dirty="0"/>
              <a:t>"1.0" / "3.0" 			</a:t>
            </a:r>
            <a:r>
              <a:rPr lang="en-CA" dirty="0">
                <a:sym typeface="Wingdings" panose="05000000000000000000" pitchFamily="2" charset="2"/>
              </a:rPr>
              <a:t> Makes no sense to python</a:t>
            </a:r>
            <a:endParaRPr lang="en-CA" dirty="0"/>
          </a:p>
          <a:p>
            <a:pPr marL="0" indent="0">
              <a:buNone/>
            </a:pPr>
            <a:r>
              <a:rPr lang="en-CA" b="1" dirty="0"/>
              <a:t>float("1.0") / float("3.0") 	</a:t>
            </a:r>
            <a:r>
              <a:rPr lang="en-CA" b="1" dirty="0">
                <a:sym typeface="Wingdings" panose="05000000000000000000" pitchFamily="2" charset="2"/>
              </a:rPr>
              <a:t> </a:t>
            </a:r>
            <a:r>
              <a:rPr lang="en-CA" dirty="0">
                <a:sym typeface="Wingdings" panose="05000000000000000000" pitchFamily="2" charset="2"/>
              </a:rPr>
              <a:t>But this does</a:t>
            </a:r>
            <a:endParaRPr lang="en-CA" dirty="0"/>
          </a:p>
          <a:p>
            <a:pPr marL="0" indent="0">
              <a:buNone/>
            </a:pPr>
            <a:r>
              <a:rPr lang="en-CA" b="1" dirty="0"/>
              <a:t>float("</a:t>
            </a:r>
            <a:r>
              <a:rPr lang="en-CA" b="1" dirty="0" err="1"/>
              <a:t>asdf</a:t>
            </a:r>
            <a:r>
              <a:rPr lang="en-CA" b="1" dirty="0"/>
              <a:t>") 			</a:t>
            </a:r>
            <a:r>
              <a:rPr lang="en-CA" b="1" dirty="0">
                <a:sym typeface="Wingdings" panose="05000000000000000000" pitchFamily="2" charset="2"/>
              </a:rPr>
              <a:t> </a:t>
            </a:r>
            <a:r>
              <a:rPr lang="en-CA" dirty="0">
                <a:sym typeface="Wingdings" panose="05000000000000000000" pitchFamily="2" charset="2"/>
              </a:rPr>
              <a:t>However this doesn’t</a:t>
            </a:r>
            <a:endParaRPr lang="en-CA" dirty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dirty="0"/>
              <a:t>Other type conversions: int, bool, str</a:t>
            </a:r>
          </a:p>
        </p:txBody>
      </p:sp>
    </p:spTree>
    <p:extLst>
      <p:ext uri="{BB962C8B-B14F-4D97-AF65-F5344CB8AC3E}">
        <p14:creationId xmlns:p14="http://schemas.microsoft.com/office/powerpoint/2010/main" val="23525503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 Conversions (Casting)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/>
              <a:t>Python permits you to convert from one type to another</a:t>
            </a:r>
          </a:p>
          <a:p>
            <a:pPr marL="0" indent="0">
              <a:buNone/>
            </a:pPr>
            <a:r>
              <a:rPr lang="en-CA" dirty="0"/>
              <a:t>int(“1”)   		</a:t>
            </a:r>
            <a:r>
              <a:rPr lang="en-CA" dirty="0">
                <a:sym typeface="Wingdings" panose="05000000000000000000" pitchFamily="2" charset="2"/>
              </a:rPr>
              <a:t> 1 (string to int)</a:t>
            </a:r>
            <a:endParaRPr lang="en-CA" dirty="0"/>
          </a:p>
          <a:p>
            <a:pPr marL="0" indent="0">
              <a:buNone/>
            </a:pPr>
            <a:r>
              <a:rPr lang="en-CA" dirty="0"/>
              <a:t>str(1)			</a:t>
            </a:r>
            <a:r>
              <a:rPr lang="en-CA" dirty="0">
                <a:sym typeface="Wingdings" panose="05000000000000000000" pitchFamily="2" charset="2"/>
              </a:rPr>
              <a:t> “1” (int to string)</a:t>
            </a:r>
            <a:endParaRPr lang="en-CA" dirty="0"/>
          </a:p>
          <a:p>
            <a:pPr marL="0" indent="0">
              <a:buNone/>
            </a:pPr>
            <a:r>
              <a:rPr lang="en-CA" dirty="0"/>
              <a:t>float(“1.0”)		</a:t>
            </a:r>
            <a:r>
              <a:rPr lang="en-CA" dirty="0">
                <a:sym typeface="Wingdings" panose="05000000000000000000" pitchFamily="2" charset="2"/>
              </a:rPr>
              <a:t> 1.0 (string to float)</a:t>
            </a:r>
            <a:endParaRPr lang="en-CA" dirty="0"/>
          </a:p>
          <a:p>
            <a:pPr marL="0" indent="0">
              <a:buNone/>
            </a:pPr>
            <a:r>
              <a:rPr lang="en-CA" dirty="0"/>
              <a:t>bool(“True”)		</a:t>
            </a:r>
            <a:r>
              <a:rPr lang="en-CA" dirty="0">
                <a:sym typeface="Wingdings" panose="05000000000000000000" pitchFamily="2" charset="2"/>
              </a:rPr>
              <a:t> True </a:t>
            </a:r>
            <a:r>
              <a:rPr lang="en-CA">
                <a:sym typeface="Wingdings" panose="05000000000000000000" pitchFamily="2" charset="2"/>
              </a:rPr>
              <a:t>(string to boolean)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281793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CB51349-F778-4008-B54C-551ACF152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Formatting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D8D33B-8466-4059-9389-E2AC4EBF10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151172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Formatting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/>
              <a:t>Sometimes print doesn’t display things the way we would like</a:t>
            </a:r>
          </a:p>
          <a:p>
            <a:pPr marL="0" indent="0">
              <a:buNone/>
            </a:pPr>
            <a:r>
              <a:rPr lang="en-CA" dirty="0"/>
              <a:t>print(1 / 3.0) gives 0.333333333333</a:t>
            </a:r>
          </a:p>
          <a:p>
            <a:pPr marL="0" indent="0">
              <a:buNone/>
            </a:pPr>
            <a:r>
              <a:rPr lang="en-CA" dirty="0"/>
              <a:t>What if we want 0.33?</a:t>
            </a:r>
          </a:p>
        </p:txBody>
      </p:sp>
    </p:spTree>
    <p:extLst>
      <p:ext uri="{BB962C8B-B14F-4D97-AF65-F5344CB8AC3E}">
        <p14:creationId xmlns:p14="http://schemas.microsoft.com/office/powerpoint/2010/main" val="29762684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Formatting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dirty="0"/>
              <a:t>Basic python format method can be used to format floats</a:t>
            </a:r>
          </a:p>
          <a:p>
            <a:pPr marL="0" indent="0">
              <a:buNone/>
            </a:pPr>
            <a:r>
              <a:rPr lang="en-CA" dirty="0"/>
              <a:t>	Parts</a:t>
            </a:r>
          </a:p>
          <a:p>
            <a:pPr marL="0" indent="0">
              <a:buNone/>
            </a:pPr>
            <a:r>
              <a:rPr lang="en-CA" dirty="0"/>
              <a:t>		A string 				</a:t>
            </a:r>
            <a:r>
              <a:rPr lang="en-CA" b="1" dirty="0"/>
              <a:t>“pi is %.2f”</a:t>
            </a:r>
          </a:p>
          <a:p>
            <a:pPr marL="0" indent="0">
              <a:buNone/>
            </a:pPr>
            <a:r>
              <a:rPr lang="en-CA" dirty="0"/>
              <a:t>		Format </a:t>
            </a:r>
            <a:r>
              <a:rPr lang="en-CA" b="1" dirty="0"/>
              <a:t>float</a:t>
            </a:r>
            <a:r>
              <a:rPr lang="en-CA" dirty="0"/>
              <a:t> to</a:t>
            </a:r>
            <a:r>
              <a:rPr lang="en-CA" b="1" dirty="0"/>
              <a:t> 2 </a:t>
            </a:r>
            <a:r>
              <a:rPr lang="en-CA" dirty="0"/>
              <a:t>decimals		</a:t>
            </a:r>
            <a:r>
              <a:rPr lang="en-CA" b="1" dirty="0"/>
              <a:t>%.2f</a:t>
            </a:r>
          </a:p>
          <a:p>
            <a:pPr marL="0" indent="0">
              <a:buNone/>
            </a:pPr>
            <a:r>
              <a:rPr lang="en-CA" dirty="0"/>
              <a:t>		Format symbol for strings		</a:t>
            </a:r>
            <a:r>
              <a:rPr lang="en-CA" b="1" dirty="0"/>
              <a:t>%</a:t>
            </a:r>
          </a:p>
          <a:p>
            <a:pPr marL="0" indent="0">
              <a:buNone/>
            </a:pPr>
            <a:r>
              <a:rPr lang="en-CA" dirty="0"/>
              <a:t>		The value(s) to format		            </a:t>
            </a:r>
            <a:r>
              <a:rPr lang="en-CA" b="1" dirty="0"/>
              <a:t>(</a:t>
            </a:r>
            <a:r>
              <a:rPr lang="en-CA" b="1" dirty="0" err="1"/>
              <a:t>math.pi</a:t>
            </a:r>
            <a:r>
              <a:rPr lang="en-CA" b="1" dirty="0"/>
              <a:t>)</a:t>
            </a:r>
          </a:p>
          <a:p>
            <a:pPr marL="0" indent="0">
              <a:buNone/>
            </a:pPr>
            <a:r>
              <a:rPr lang="en-CA" dirty="0"/>
              <a:t>Example:</a:t>
            </a:r>
          </a:p>
          <a:p>
            <a:pPr marL="0" indent="0">
              <a:buNone/>
            </a:pPr>
            <a:r>
              <a:rPr lang="en-CA" dirty="0"/>
              <a:t>  </a:t>
            </a:r>
            <a:r>
              <a:rPr lang="en-CA" b="1" dirty="0"/>
              <a:t>import math</a:t>
            </a:r>
          </a:p>
          <a:p>
            <a:pPr marL="0" indent="0">
              <a:buNone/>
            </a:pPr>
            <a:r>
              <a:rPr lang="en-CA" b="1" dirty="0"/>
              <a:t>  print(</a:t>
            </a:r>
            <a:r>
              <a:rPr lang="en-CA" b="1" dirty="0">
                <a:solidFill>
                  <a:srgbClr val="7030A0"/>
                </a:solidFill>
              </a:rPr>
              <a:t>“pi is </a:t>
            </a:r>
            <a:r>
              <a:rPr lang="en-CA" b="1" dirty="0">
                <a:solidFill>
                  <a:srgbClr val="0070C0"/>
                </a:solidFill>
              </a:rPr>
              <a:t>%.2f </a:t>
            </a:r>
            <a:r>
              <a:rPr lang="en-CA" b="1" dirty="0">
                <a:solidFill>
                  <a:srgbClr val="7030A0"/>
                </a:solidFill>
              </a:rPr>
              <a:t>when rounded to 2 decimal places”</a:t>
            </a:r>
            <a:r>
              <a:rPr lang="en-CA" b="1" dirty="0"/>
              <a:t> </a:t>
            </a:r>
            <a:r>
              <a:rPr lang="en-CA" b="1" dirty="0">
                <a:solidFill>
                  <a:srgbClr val="00B050"/>
                </a:solidFill>
              </a:rPr>
              <a:t>%</a:t>
            </a:r>
            <a:r>
              <a:rPr lang="en-CA" b="1" dirty="0"/>
              <a:t> </a:t>
            </a:r>
            <a:r>
              <a:rPr lang="en-CA" b="1" dirty="0">
                <a:solidFill>
                  <a:srgbClr val="0070C0"/>
                </a:solidFill>
              </a:rPr>
              <a:t>(</a:t>
            </a:r>
            <a:r>
              <a:rPr lang="en-CA" b="1" dirty="0" err="1">
                <a:solidFill>
                  <a:srgbClr val="0070C0"/>
                </a:solidFill>
              </a:rPr>
              <a:t>math.pi</a:t>
            </a:r>
            <a:r>
              <a:rPr lang="en-CA" b="1" dirty="0">
                <a:solidFill>
                  <a:srgbClr val="0070C0"/>
                </a:solidFill>
              </a:rPr>
              <a:t>)</a:t>
            </a:r>
            <a:r>
              <a:rPr lang="en-CA" b="1" dirty="0"/>
              <a:t>)</a:t>
            </a:r>
            <a:endParaRPr lang="en-CA" dirty="0"/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857496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Formatting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>
                <a:solidFill>
                  <a:srgbClr val="0070C0"/>
                </a:solidFill>
              </a:rPr>
              <a:t>types</a:t>
            </a:r>
          </a:p>
          <a:p>
            <a:pPr marL="0" indent="0">
              <a:buNone/>
            </a:pPr>
            <a:r>
              <a:rPr lang="en-GB" dirty="0"/>
              <a:t>f</a:t>
            </a:r>
            <a:r>
              <a:rPr lang="en-CA" dirty="0"/>
              <a:t> – float</a:t>
            </a:r>
          </a:p>
          <a:p>
            <a:pPr marL="0" indent="0">
              <a:buNone/>
            </a:pPr>
            <a:r>
              <a:rPr lang="en-CA" dirty="0"/>
              <a:t>g – scientific notation</a:t>
            </a:r>
          </a:p>
          <a:p>
            <a:pPr marL="0" indent="0">
              <a:buNone/>
            </a:pPr>
            <a:r>
              <a:rPr lang="en-CA" dirty="0"/>
              <a:t>s – string</a:t>
            </a:r>
          </a:p>
          <a:p>
            <a:pPr marL="0" indent="0">
              <a:buNone/>
            </a:pPr>
            <a:r>
              <a:rPr lang="en-CA" dirty="0"/>
              <a:t>d – integer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dirty="0"/>
              <a:t>[width].[precision]</a:t>
            </a:r>
            <a:r>
              <a:rPr lang="en-CA" dirty="0">
                <a:solidFill>
                  <a:srgbClr val="0070C0"/>
                </a:solidFill>
              </a:rPr>
              <a:t>[type]</a:t>
            </a:r>
          </a:p>
          <a:p>
            <a:pPr marL="0" indent="0">
              <a:buNone/>
            </a:pPr>
            <a:r>
              <a:rPr lang="en-CA" dirty="0"/>
              <a:t>width – total characters in final result (“” is default ) (add 0 in front to pad 0’s)</a:t>
            </a:r>
          </a:p>
          <a:p>
            <a:pPr marL="0" indent="0">
              <a:buNone/>
            </a:pPr>
            <a:r>
              <a:rPr lang="en-CA" dirty="0"/>
              <a:t>precision – how many decimal points</a:t>
            </a:r>
          </a:p>
          <a:p>
            <a:pPr marL="0" indent="0">
              <a:buNone/>
            </a:pPr>
            <a:r>
              <a:rPr lang="en-CA" dirty="0"/>
              <a:t>Ex. 05.3f        </a:t>
            </a:r>
          </a:p>
          <a:p>
            <a:pPr marL="457200" lvl="1" indent="0">
              <a:buNone/>
            </a:pPr>
            <a:r>
              <a:rPr lang="en-CA" dirty="0"/>
              <a:t>float, pad with 0s if shorter than 5 to get width of 5, but only after showing precision of 3</a:t>
            </a:r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254173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CB51349-F778-4008-B54C-551ACF152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Turtle - Drawing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D8D33B-8466-4059-9389-E2AC4EBF10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515478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Alex the turtle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8626ED2-CCAA-4548-B1C4-7A0B944707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Example in course </a:t>
            </a:r>
            <a:r>
              <a:rPr lang="en-CA" smtClean="0"/>
              <a:t>website/python notebook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43258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Input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#Changing </a:t>
            </a:r>
            <a:r>
              <a:rPr lang="en-US" dirty="0"/>
              <a:t>type (this is always a string)</a:t>
            </a:r>
          </a:p>
          <a:p>
            <a:pPr marL="0" indent="0">
              <a:buNone/>
            </a:pPr>
            <a:r>
              <a:rPr lang="en-US" dirty="0" err="1"/>
              <a:t>sInput</a:t>
            </a:r>
            <a:r>
              <a:rPr lang="en-US" dirty="0"/>
              <a:t> = input(“Enter a number:”)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#Change </a:t>
            </a:r>
            <a:r>
              <a:rPr lang="en-US" dirty="0"/>
              <a:t>to float</a:t>
            </a:r>
          </a:p>
          <a:p>
            <a:pPr marL="0" indent="0">
              <a:buNone/>
            </a:pPr>
            <a:r>
              <a:rPr lang="en-US" dirty="0" err="1"/>
              <a:t>fInput</a:t>
            </a:r>
            <a:r>
              <a:rPr lang="en-US" dirty="0"/>
              <a:t> = </a:t>
            </a:r>
            <a:r>
              <a:rPr lang="en-US" b="1" dirty="0"/>
              <a:t>float</a:t>
            </a:r>
            <a:r>
              <a:rPr lang="en-US" dirty="0"/>
              <a:t>(</a:t>
            </a:r>
            <a:r>
              <a:rPr lang="en-US" dirty="0" err="1"/>
              <a:t>sInput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print(type(</a:t>
            </a:r>
            <a:r>
              <a:rPr lang="en-US" dirty="0" err="1"/>
              <a:t>fInput</a:t>
            </a:r>
            <a:r>
              <a:rPr lang="en-US" dirty="0"/>
              <a:t>))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#Change </a:t>
            </a:r>
            <a:r>
              <a:rPr lang="en-US" dirty="0"/>
              <a:t>to integer</a:t>
            </a:r>
          </a:p>
          <a:p>
            <a:pPr marL="0" indent="0">
              <a:buNone/>
            </a:pPr>
            <a:r>
              <a:rPr lang="en-US" dirty="0" err="1"/>
              <a:t>iInput</a:t>
            </a:r>
            <a:r>
              <a:rPr lang="en-US" dirty="0"/>
              <a:t> = </a:t>
            </a:r>
            <a:r>
              <a:rPr lang="en-US" b="1" dirty="0"/>
              <a:t>int</a:t>
            </a:r>
            <a:r>
              <a:rPr lang="en-US" dirty="0"/>
              <a:t>(</a:t>
            </a:r>
            <a:r>
              <a:rPr lang="en-US" dirty="0" err="1"/>
              <a:t>sInput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print(type(</a:t>
            </a:r>
            <a:r>
              <a:rPr lang="en-US" dirty="0" err="1"/>
              <a:t>iInput</a:t>
            </a:r>
            <a:r>
              <a:rPr lang="en-US" dirty="0"/>
              <a:t>)             </a:t>
            </a:r>
          </a:p>
        </p:txBody>
      </p:sp>
      <p:pic>
        <p:nvPicPr>
          <p:cNvPr id="2052" name="Picture 4" descr="Image result for input comma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8048" y="3275635"/>
            <a:ext cx="2011101" cy="1513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omputer Us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1093" y="-304488"/>
            <a:ext cx="3076113" cy="3076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55552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A5055B-8968-B34B-9FF4-65C0E741632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Onward to … information and data.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1239FE-FADD-DC45-BE84-77F105C2A49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i-FI"/>
              <a:t>Jonathan Hudson</a:t>
            </a:r>
          </a:p>
          <a:p>
            <a:r>
              <a:rPr lang="fi-FI"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jwhudson@ucalgary.ca</a:t>
            </a:r>
            <a:endParaRPr lang="fi-FI"/>
          </a:p>
          <a:p>
            <a:r>
              <a:rPr lang="fi-FI"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https://pages.cpsc.ucalgary.ca/~jwhudson/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613935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443" y="2548302"/>
            <a:ext cx="7658100" cy="21145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Meaningful sentences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Provide meaningful sentences to communicate questions and results to the user.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751" y="4874217"/>
            <a:ext cx="3705742" cy="5885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2253" y="3358083"/>
            <a:ext cx="959226" cy="103445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92210" y="4874217"/>
            <a:ext cx="1142691" cy="1005568"/>
          </a:xfrm>
          <a:prstGeom prst="rect">
            <a:avLst/>
          </a:prstGeom>
        </p:spPr>
      </p:pic>
      <p:cxnSp>
        <p:nvCxnSpPr>
          <p:cNvPr id="10" name="Curved Connector 9"/>
          <p:cNvCxnSpPr>
            <a:endCxn id="8" idx="2"/>
          </p:cNvCxnSpPr>
          <p:nvPr/>
        </p:nvCxnSpPr>
        <p:spPr>
          <a:xfrm>
            <a:off x="3800211" y="5530129"/>
            <a:ext cx="1863345" cy="349656"/>
          </a:xfrm>
          <a:prstGeom prst="curvedConnector4">
            <a:avLst>
              <a:gd name="adj1" fmla="val 34669"/>
              <a:gd name="adj2" fmla="val 165379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urved Connector 11"/>
          <p:cNvCxnSpPr>
            <a:cxnSpLocks/>
            <a:endCxn id="7" idx="2"/>
          </p:cNvCxnSpPr>
          <p:nvPr/>
        </p:nvCxnSpPr>
        <p:spPr>
          <a:xfrm>
            <a:off x="5633634" y="3634353"/>
            <a:ext cx="2758232" cy="758189"/>
          </a:xfrm>
          <a:prstGeom prst="curvedConnector4">
            <a:avLst>
              <a:gd name="adj1" fmla="val 41306"/>
              <a:gd name="adj2" fmla="val 130151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4A626921-DCB5-4FE4-BB37-AD50503AA4D7}"/>
              </a:ext>
            </a:extLst>
          </p:cNvPr>
          <p:cNvSpPr txBox="1"/>
          <p:nvPr/>
        </p:nvSpPr>
        <p:spPr>
          <a:xfrm>
            <a:off x="9550400" y="4174404"/>
            <a:ext cx="2641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 programmer knows they need to do to complete the above program. </a:t>
            </a:r>
          </a:p>
          <a:p>
            <a:r>
              <a:rPr lang="en-GB" dirty="0"/>
              <a:t>The user using program knows what to enter and what is output.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061405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CB51349-F778-4008-B54C-551ACF152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Errors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D8D33B-8466-4059-9389-E2AC4EBF10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496827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0E6A7-25EE-4278-9D5D-21A304EE3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en-CA" dirty="0"/>
              <a:t>Types of Errors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DC3AF9-5612-430D-B96C-BDE29D905C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r>
              <a:rPr lang="en-CA" sz="2000" dirty="0"/>
              <a:t>Three categories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CA" dirty="0"/>
              <a:t>Syntax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CA" dirty="0"/>
              <a:t>Runtime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CA" dirty="0"/>
              <a:t>Logic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E8BF48-837F-4024-8C5A-D51BF41B62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344" r="7086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F5E8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54526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48CAE4AE-A9DF-45AF-9A9C-1712BC63418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6C272060-BC98-4C91-A58F-4DFEC566CF7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4" name="Freeform 5">
              <a:extLst>
                <a:ext uri="{FF2B5EF4-FFF2-40B4-BE49-F238E27FC236}">
                  <a16:creationId xmlns:a16="http://schemas.microsoft.com/office/drawing/2014/main" id="{8BA2DCB9-0DC0-4109-B2A2-56896E35E66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" name="Freeform 6">
              <a:extLst>
                <a:ext uri="{FF2B5EF4-FFF2-40B4-BE49-F238E27FC236}">
                  <a16:creationId xmlns:a16="http://schemas.microsoft.com/office/drawing/2014/main" id="{64A33555-1142-4AD7-8084-1A99422A118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Freeform 7">
              <a:extLst>
                <a:ext uri="{FF2B5EF4-FFF2-40B4-BE49-F238E27FC236}">
                  <a16:creationId xmlns:a16="http://schemas.microsoft.com/office/drawing/2014/main" id="{BC6E4081-1A88-453E-8CCF-B97B0CE20DF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" name="Freeform 8">
              <a:extLst>
                <a:ext uri="{FF2B5EF4-FFF2-40B4-BE49-F238E27FC236}">
                  <a16:creationId xmlns:a16="http://schemas.microsoft.com/office/drawing/2014/main" id="{5B7E0935-6EE8-4C61-AED5-09B9A2A99AF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" name="Freeform 9">
              <a:extLst>
                <a:ext uri="{FF2B5EF4-FFF2-40B4-BE49-F238E27FC236}">
                  <a16:creationId xmlns:a16="http://schemas.microsoft.com/office/drawing/2014/main" id="{EB962BD6-C878-48FF-A75E-DCC7BDA3C33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" name="Freeform 10">
              <a:extLst>
                <a:ext uri="{FF2B5EF4-FFF2-40B4-BE49-F238E27FC236}">
                  <a16:creationId xmlns:a16="http://schemas.microsoft.com/office/drawing/2014/main" id="{CABF3786-BDE1-4FE5-9967-F6B6131A2CF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Freeform 11">
              <a:extLst>
                <a:ext uri="{FF2B5EF4-FFF2-40B4-BE49-F238E27FC236}">
                  <a16:creationId xmlns:a16="http://schemas.microsoft.com/office/drawing/2014/main" id="{4969707A-C75E-4F7F-A5C2-2991C654755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Freeform 12">
              <a:extLst>
                <a:ext uri="{FF2B5EF4-FFF2-40B4-BE49-F238E27FC236}">
                  <a16:creationId xmlns:a16="http://schemas.microsoft.com/office/drawing/2014/main" id="{0E293989-8389-48CD-85D3-CAEFD5E9637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" name="Freeform 13">
              <a:extLst>
                <a:ext uri="{FF2B5EF4-FFF2-40B4-BE49-F238E27FC236}">
                  <a16:creationId xmlns:a16="http://schemas.microsoft.com/office/drawing/2014/main" id="{8DCF1E8B-9247-45E2-8641-90DA9F7D525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Freeform 14">
              <a:extLst>
                <a:ext uri="{FF2B5EF4-FFF2-40B4-BE49-F238E27FC236}">
                  <a16:creationId xmlns:a16="http://schemas.microsoft.com/office/drawing/2014/main" id="{48DF418F-91AD-4E55-AF3B-F28FF45961B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Freeform 15">
              <a:extLst>
                <a:ext uri="{FF2B5EF4-FFF2-40B4-BE49-F238E27FC236}">
                  <a16:creationId xmlns:a16="http://schemas.microsoft.com/office/drawing/2014/main" id="{EDBF35BD-D1DA-49B1-AE30-289189DACD5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Freeform 16">
              <a:extLst>
                <a:ext uri="{FF2B5EF4-FFF2-40B4-BE49-F238E27FC236}">
                  <a16:creationId xmlns:a16="http://schemas.microsoft.com/office/drawing/2014/main" id="{69198BEC-A3B6-4562-AB0F-3E7760026C4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" name="Freeform 17">
              <a:extLst>
                <a:ext uri="{FF2B5EF4-FFF2-40B4-BE49-F238E27FC236}">
                  <a16:creationId xmlns:a16="http://schemas.microsoft.com/office/drawing/2014/main" id="{9AB30D45-77AB-4323-83A2-1A637D07D54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7" name="Freeform 18">
              <a:extLst>
                <a:ext uri="{FF2B5EF4-FFF2-40B4-BE49-F238E27FC236}">
                  <a16:creationId xmlns:a16="http://schemas.microsoft.com/office/drawing/2014/main" id="{D1AD137E-7B63-434C-9D0D-5A64BB49685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8" name="Freeform 19">
              <a:extLst>
                <a:ext uri="{FF2B5EF4-FFF2-40B4-BE49-F238E27FC236}">
                  <a16:creationId xmlns:a16="http://schemas.microsoft.com/office/drawing/2014/main" id="{8B32BE2D-36DC-4BD0-952E-8FE32A70DB8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" name="Freeform 20">
              <a:extLst>
                <a:ext uri="{FF2B5EF4-FFF2-40B4-BE49-F238E27FC236}">
                  <a16:creationId xmlns:a16="http://schemas.microsoft.com/office/drawing/2014/main" id="{930295E0-AD01-4DB0-9829-AD91BED608F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" name="Freeform 21">
              <a:extLst>
                <a:ext uri="{FF2B5EF4-FFF2-40B4-BE49-F238E27FC236}">
                  <a16:creationId xmlns:a16="http://schemas.microsoft.com/office/drawing/2014/main" id="{29807E74-6BFD-4EA7-B3F3-92C0728A7D8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" name="Freeform 22">
              <a:extLst>
                <a:ext uri="{FF2B5EF4-FFF2-40B4-BE49-F238E27FC236}">
                  <a16:creationId xmlns:a16="http://schemas.microsoft.com/office/drawing/2014/main" id="{C9EDBF49-4B87-4B6F-BEE6-DDC4A63CE60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" name="Freeform 23">
              <a:extLst>
                <a:ext uri="{FF2B5EF4-FFF2-40B4-BE49-F238E27FC236}">
                  <a16:creationId xmlns:a16="http://schemas.microsoft.com/office/drawing/2014/main" id="{7738C468-1405-4ED9-8392-F93FA995EE0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3" name="Freeform 24">
              <a:extLst>
                <a:ext uri="{FF2B5EF4-FFF2-40B4-BE49-F238E27FC236}">
                  <a16:creationId xmlns:a16="http://schemas.microsoft.com/office/drawing/2014/main" id="{F16402CF-F511-450A-8584-8C8A5B7E9D9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" name="Freeform 25">
              <a:extLst>
                <a:ext uri="{FF2B5EF4-FFF2-40B4-BE49-F238E27FC236}">
                  <a16:creationId xmlns:a16="http://schemas.microsoft.com/office/drawing/2014/main" id="{85E5B49A-CFC2-4019-9BA6-528095F788C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69686" y="795527"/>
            <a:ext cx="4123738" cy="1433323"/>
          </a:xfrm>
        </p:spPr>
        <p:txBody>
          <a:bodyPr>
            <a:normAutofit/>
          </a:bodyPr>
          <a:lstStyle/>
          <a:p>
            <a:r>
              <a:rPr lang="en-US" sz="3200" dirty="0"/>
              <a:t>Syntax errors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54E2BE-6109-40D5-9C79-CED1623F7C5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5C35FCF4-C3EF-BD43-82E0-05BC237DAD2A}" type="slidenum">
              <a: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E972DE0D-2E53-4159-ABD3-C601524262C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7720" y="795527"/>
            <a:ext cx="5970638" cy="5248847"/>
          </a:xfrm>
          <a:prstGeom prst="rect">
            <a:avLst/>
          </a:prstGeom>
          <a:solidFill>
            <a:schemeClr val="bg1"/>
          </a:solidFill>
          <a:ln w="19050">
            <a:solidFill>
              <a:srgbClr val="A0A34D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218" name="Picture 2" descr="Image result for syntax error funn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3"/>
          <a:stretch/>
        </p:blipFill>
        <p:spPr bwMode="auto">
          <a:xfrm>
            <a:off x="972115" y="960214"/>
            <a:ext cx="5641848" cy="4919472"/>
          </a:xfrm>
          <a:prstGeom prst="rect">
            <a:avLst/>
          </a:prstGeom>
          <a:noFill/>
          <a:ln w="127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93817" y="2338388"/>
            <a:ext cx="4682283" cy="4003145"/>
          </a:xfrm>
        </p:spPr>
        <p:txBody>
          <a:bodyPr anchor="ctr">
            <a:normAutofit/>
          </a:bodyPr>
          <a:lstStyle/>
          <a:p>
            <a:pPr>
              <a:buClr>
                <a:srgbClr val="A0A34D"/>
              </a:buClr>
            </a:pPr>
            <a:r>
              <a:rPr lang="en-US" sz="1800" b="1" dirty="0"/>
              <a:t>Syntax</a:t>
            </a:r>
            <a:r>
              <a:rPr lang="en-US" sz="1800" dirty="0"/>
              <a:t> refers to the structure of a program and the rules about that structure. </a:t>
            </a:r>
          </a:p>
          <a:p>
            <a:pPr>
              <a:buClr>
                <a:srgbClr val="A0A34D"/>
              </a:buClr>
            </a:pPr>
            <a:r>
              <a:rPr lang="en-CA" sz="1800" dirty="0"/>
              <a:t>Easiest to find (</a:t>
            </a:r>
            <a:r>
              <a:rPr lang="en-CA" sz="1800" b="1" dirty="0">
                <a:solidFill>
                  <a:srgbClr val="FF0000"/>
                </a:solidFill>
              </a:rPr>
              <a:t>your program will not begin to execute (after compiling)</a:t>
            </a:r>
            <a:r>
              <a:rPr lang="en-CA" sz="1800" dirty="0"/>
              <a:t>)</a:t>
            </a:r>
            <a:endParaRPr lang="en-US" sz="1800" dirty="0"/>
          </a:p>
          <a:p>
            <a:pPr>
              <a:buClr>
                <a:srgbClr val="A0A34D"/>
              </a:buClr>
            </a:pPr>
            <a:r>
              <a:rPr lang="en-US" sz="1800" dirty="0"/>
              <a:t>Displays an error message and stops.</a:t>
            </a:r>
          </a:p>
          <a:p>
            <a:pPr>
              <a:buClr>
                <a:srgbClr val="A0A34D"/>
              </a:buClr>
            </a:pPr>
            <a:endParaRPr lang="en-US" sz="1800" dirty="0"/>
          </a:p>
          <a:p>
            <a:pPr>
              <a:buClr>
                <a:srgbClr val="A0A34D"/>
              </a:buClr>
            </a:pPr>
            <a:r>
              <a:rPr lang="en-US" sz="1800" dirty="0"/>
              <a:t>The compiler/interpreter finds syntax errors</a:t>
            </a:r>
          </a:p>
          <a:p>
            <a:pPr>
              <a:buClr>
                <a:srgbClr val="A0A34D"/>
              </a:buClr>
            </a:pPr>
            <a:r>
              <a:rPr lang="en-US" sz="1800" dirty="0"/>
              <a:t>Example: </a:t>
            </a:r>
          </a:p>
          <a:p>
            <a:pPr marL="457200" lvl="1" indent="0">
              <a:buClr>
                <a:srgbClr val="A0A34D"/>
              </a:buClr>
              <a:buNone/>
            </a:pPr>
            <a:r>
              <a:rPr lang="en-US" sz="1800" b="1" dirty="0"/>
              <a:t>name = "Jim</a:t>
            </a:r>
          </a:p>
          <a:p>
            <a:pPr marL="457200" lvl="1" indent="0">
              <a:buClr>
                <a:srgbClr val="A0A34D"/>
              </a:buClr>
              <a:buNone/>
            </a:pPr>
            <a:r>
              <a:rPr lang="en-US" sz="1800" b="1" dirty="0"/>
              <a:t>print(77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6116364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3B021B3-DE93-4AB7-8A18-CF5F1CED88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256032"/>
            <a:ext cx="10506456" cy="1014984"/>
          </a:xfrm>
        </p:spPr>
        <p:txBody>
          <a:bodyPr anchor="b">
            <a:normAutofit/>
          </a:bodyPr>
          <a:lstStyle/>
          <a:p>
            <a:r>
              <a:rPr lang="en-US" dirty="0"/>
              <a:t>Runtime errors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5953" y="1634502"/>
            <a:ext cx="10451592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41248" y="1538176"/>
            <a:ext cx="1873457" cy="1098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DE57D12-94A9-4643-BE83-B227C6A3A11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100633"/>
              </p:ext>
            </p:extLst>
          </p:nvPr>
        </p:nvGraphicFramePr>
        <p:xfrm>
          <a:off x="838200" y="1926266"/>
          <a:ext cx="10515600" cy="43575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303812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A5B4632-C963-4296-86F0-79AA9EA5AE9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8328" y="303591"/>
            <a:ext cx="3657600" cy="589674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637125"/>
            <a:ext cx="3163448" cy="5256371"/>
          </a:xfrm>
        </p:spPr>
        <p:txBody>
          <a:bodyPr>
            <a:normAutofit/>
          </a:bodyPr>
          <a:lstStyle/>
          <a:p>
            <a:r>
              <a:rPr lang="en-US" dirty="0"/>
              <a:t>Semantic/Logic Errors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0760DCC-6D10-4A49-B395-357DA7E2893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7659070"/>
              </p:ext>
            </p:extLst>
          </p:nvPr>
        </p:nvGraphicFramePr>
        <p:xfrm>
          <a:off x="4515633" y="303591"/>
          <a:ext cx="7240043" cy="58967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057870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Calgary 2">
      <a:dk1>
        <a:srgbClr val="000000"/>
      </a:dk1>
      <a:lt1>
        <a:srgbClr val="FFFFFF"/>
      </a:lt1>
      <a:dk2>
        <a:srgbClr val="8C857B"/>
      </a:dk2>
      <a:lt2>
        <a:srgbClr val="C3BFB6"/>
      </a:lt2>
      <a:accent1>
        <a:srgbClr val="EE2C2A"/>
      </a:accent1>
      <a:accent2>
        <a:srgbClr val="FFA300"/>
      </a:accent2>
      <a:accent3>
        <a:srgbClr val="FF671F"/>
      </a:accent3>
      <a:accent4>
        <a:srgbClr val="46A67B"/>
      </a:accent4>
      <a:accent5>
        <a:srgbClr val="EC0971"/>
      </a:accent5>
      <a:accent6>
        <a:srgbClr val="9C0533"/>
      </a:accent6>
      <a:hlink>
        <a:srgbClr val="D6001C"/>
      </a:hlink>
      <a:folHlink>
        <a:srgbClr val="8C857B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imple - Widescreen" id="{574B2FC3-2B42-0047-9AB7-67EFA8572FA1}" vid="{DA7D9E4C-DB24-2043-8D8E-DD81E63FCC87}"/>
    </a:ext>
  </a:extLst>
</a:theme>
</file>

<file path=ppt/theme/theme2.xml><?xml version="1.0" encoding="utf-8"?>
<a:theme xmlns:a="http://schemas.openxmlformats.org/drawingml/2006/main" name="1_Office Theme">
  <a:themeElements>
    <a:clrScheme name="UCalgary 2">
      <a:dk1>
        <a:srgbClr val="000000"/>
      </a:dk1>
      <a:lt1>
        <a:srgbClr val="FFFFFF"/>
      </a:lt1>
      <a:dk2>
        <a:srgbClr val="8C857B"/>
      </a:dk2>
      <a:lt2>
        <a:srgbClr val="C3BFB6"/>
      </a:lt2>
      <a:accent1>
        <a:srgbClr val="EE2C2A"/>
      </a:accent1>
      <a:accent2>
        <a:srgbClr val="FFA300"/>
      </a:accent2>
      <a:accent3>
        <a:srgbClr val="FF671F"/>
      </a:accent3>
      <a:accent4>
        <a:srgbClr val="46A67B"/>
      </a:accent4>
      <a:accent5>
        <a:srgbClr val="EC0971"/>
      </a:accent5>
      <a:accent6>
        <a:srgbClr val="9C0533"/>
      </a:accent6>
      <a:hlink>
        <a:srgbClr val="D6001C"/>
      </a:hlink>
      <a:folHlink>
        <a:srgbClr val="8C857B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3D735855909F14FB6250141B48BB436" ma:contentTypeVersion="0" ma:contentTypeDescription="Create a new document." ma:contentTypeScope="" ma:versionID="2668d068a3d15d27978d94907a5ce0c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2167551-A149-4BA9-8A5D-26598435BE9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9D0D9F6-CA9E-4BC3-8427-80211BF51C66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B7EB53F2-F1EC-4153-845D-F99D9069D78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CPSC231-2ComputerScience</Template>
  <TotalTime>1876</TotalTime>
  <Words>973</Words>
  <Application>Microsoft Office PowerPoint</Application>
  <PresentationFormat>Widescreen</PresentationFormat>
  <Paragraphs>185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Calibri</vt:lpstr>
      <vt:lpstr>Courier New</vt:lpstr>
      <vt:lpstr>Wingdings</vt:lpstr>
      <vt:lpstr>Office Theme</vt:lpstr>
      <vt:lpstr>1_Office Theme</vt:lpstr>
      <vt:lpstr>Programming: Writing a Program</vt:lpstr>
      <vt:lpstr>Input</vt:lpstr>
      <vt:lpstr>Input</vt:lpstr>
      <vt:lpstr>Meaningful sentences</vt:lpstr>
      <vt:lpstr>Errors</vt:lpstr>
      <vt:lpstr>Types of Errors</vt:lpstr>
      <vt:lpstr>Syntax errors</vt:lpstr>
      <vt:lpstr>Runtime errors</vt:lpstr>
      <vt:lpstr>Semantic/Logic Errors</vt:lpstr>
      <vt:lpstr>Remember</vt:lpstr>
      <vt:lpstr>Explore First Program</vt:lpstr>
      <vt:lpstr>What Does this Program Do?</vt:lpstr>
      <vt:lpstr>Fahrenheit to Celsius</vt:lpstr>
      <vt:lpstr>Comments</vt:lpstr>
      <vt:lpstr>Importing</vt:lpstr>
      <vt:lpstr>Import</vt:lpstr>
      <vt:lpstr>Math Functions</vt:lpstr>
      <vt:lpstr>Area of a circle</vt:lpstr>
      <vt:lpstr>Data Types</vt:lpstr>
      <vt:lpstr>Data Types</vt:lpstr>
      <vt:lpstr>Data Types</vt:lpstr>
      <vt:lpstr>Type Conversions (Casting)</vt:lpstr>
      <vt:lpstr>Type Conversions (Casting)</vt:lpstr>
      <vt:lpstr>Formatting</vt:lpstr>
      <vt:lpstr>Formatting</vt:lpstr>
      <vt:lpstr>Formatting</vt:lpstr>
      <vt:lpstr>Formatting</vt:lpstr>
      <vt:lpstr>Turtle - Drawing</vt:lpstr>
      <vt:lpstr>Alex the turtle</vt:lpstr>
      <vt:lpstr>Onward to … information and data.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Jonathan Hudson</dc:creator>
  <cp:lastModifiedBy>Jonathan Hudson</cp:lastModifiedBy>
  <cp:revision>2</cp:revision>
  <dcterms:created xsi:type="dcterms:W3CDTF">2021-04-30T16:21:31Z</dcterms:created>
  <dcterms:modified xsi:type="dcterms:W3CDTF">2023-02-27T18:47:55Z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0x010100D3D735855909F14FB6250141B48BB436</vt:lpwstr>
  </property>
</Properties>
</file>