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6"/>
  </p:notesMasterIdLst>
  <p:sldIdLst>
    <p:sldId id="678" r:id="rId6"/>
    <p:sldId id="779" r:id="rId7"/>
    <p:sldId id="780" r:id="rId8"/>
    <p:sldId id="359" r:id="rId9"/>
    <p:sldId id="339" r:id="rId10"/>
    <p:sldId id="794" r:id="rId11"/>
    <p:sldId id="793" r:id="rId12"/>
    <p:sldId id="781" r:id="rId13"/>
    <p:sldId id="338" r:id="rId14"/>
    <p:sldId id="341" r:id="rId15"/>
    <p:sldId id="356" r:id="rId16"/>
    <p:sldId id="795" r:id="rId17"/>
    <p:sldId id="361" r:id="rId18"/>
    <p:sldId id="363" r:id="rId19"/>
    <p:sldId id="787" r:id="rId20"/>
    <p:sldId id="792" r:id="rId21"/>
    <p:sldId id="474" r:id="rId22"/>
    <p:sldId id="462" r:id="rId23"/>
    <p:sldId id="463" r:id="rId24"/>
    <p:sldId id="466" r:id="rId25"/>
    <p:sldId id="464" r:id="rId26"/>
    <p:sldId id="791" r:id="rId27"/>
    <p:sldId id="353" r:id="rId28"/>
    <p:sldId id="788" r:id="rId29"/>
    <p:sldId id="790" r:id="rId30"/>
    <p:sldId id="789" r:id="rId31"/>
    <p:sldId id="388" r:id="rId32"/>
    <p:sldId id="796" r:id="rId33"/>
    <p:sldId id="367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D60F4-1CD2-4A19-9753-FC0619C183A6}" v="1" dt="2023-01-23T18:50:32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7698"/>
  </p:normalViewPr>
  <p:slideViewPr>
    <p:cSldViewPr snapToGrid="0" snapToObjects="1">
      <p:cViewPr varScale="1">
        <p:scale>
          <a:sx n="164" d="100"/>
          <a:sy n="164" d="100"/>
        </p:scale>
        <p:origin x="19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AB2D60F4-1CD2-4A19-9753-FC0619C183A6}"/>
    <pc:docChg chg="undo custSel modSld">
      <pc:chgData name="Jonathan Hudson" userId="f8f8b515-48f0-425a-9b2c-7a1cb9f57f80" providerId="ADAL" clId="{AB2D60F4-1CD2-4A19-9753-FC0619C183A6}" dt="2023-01-23T18:51:34.825" v="311" actId="14100"/>
      <pc:docMkLst>
        <pc:docMk/>
      </pc:docMkLst>
      <pc:sldChg chg="modSp mod">
        <pc:chgData name="Jonathan Hudson" userId="f8f8b515-48f0-425a-9b2c-7a1cb9f57f80" providerId="ADAL" clId="{AB2D60F4-1CD2-4A19-9753-FC0619C183A6}" dt="2023-01-23T18:50:00.715" v="209" actId="20577"/>
        <pc:sldMkLst>
          <pc:docMk/>
          <pc:sldMk cId="229063139" sldId="341"/>
        </pc:sldMkLst>
        <pc:spChg chg="mod">
          <ac:chgData name="Jonathan Hudson" userId="f8f8b515-48f0-425a-9b2c-7a1cb9f57f80" providerId="ADAL" clId="{AB2D60F4-1CD2-4A19-9753-FC0619C183A6}" dt="2023-01-23T18:50:00.715" v="209" actId="20577"/>
          <ac:spMkLst>
            <pc:docMk/>
            <pc:sldMk cId="229063139" sldId="341"/>
            <ac:spMk id="9" creationId="{00000000-0000-0000-0000-000000000000}"/>
          </ac:spMkLst>
        </pc:spChg>
      </pc:sldChg>
      <pc:sldChg chg="modSp mod">
        <pc:chgData name="Jonathan Hudson" userId="f8f8b515-48f0-425a-9b2c-7a1cb9f57f80" providerId="ADAL" clId="{AB2D60F4-1CD2-4A19-9753-FC0619C183A6}" dt="2023-01-23T18:50:06.979" v="225" actId="20577"/>
        <pc:sldMkLst>
          <pc:docMk/>
          <pc:sldMk cId="3097946807" sldId="356"/>
        </pc:sldMkLst>
        <pc:spChg chg="mod">
          <ac:chgData name="Jonathan Hudson" userId="f8f8b515-48f0-425a-9b2c-7a1cb9f57f80" providerId="ADAL" clId="{AB2D60F4-1CD2-4A19-9753-FC0619C183A6}" dt="2023-01-23T18:50:06.979" v="225" actId="20577"/>
          <ac:spMkLst>
            <pc:docMk/>
            <pc:sldMk cId="3097946807" sldId="356"/>
            <ac:spMk id="2" creationId="{00000000-0000-0000-0000-000000000000}"/>
          </ac:spMkLst>
        </pc:spChg>
      </pc:sldChg>
      <pc:sldChg chg="modSp mod">
        <pc:chgData name="Jonathan Hudson" userId="f8f8b515-48f0-425a-9b2c-7a1cb9f57f80" providerId="ADAL" clId="{AB2D60F4-1CD2-4A19-9753-FC0619C183A6}" dt="2023-01-23T18:51:34.825" v="311" actId="14100"/>
        <pc:sldMkLst>
          <pc:docMk/>
          <pc:sldMk cId="133331972" sldId="462"/>
        </pc:sldMkLst>
        <pc:spChg chg="mod">
          <ac:chgData name="Jonathan Hudson" userId="f8f8b515-48f0-425a-9b2c-7a1cb9f57f80" providerId="ADAL" clId="{AB2D60F4-1CD2-4A19-9753-FC0619C183A6}" dt="2023-01-23T18:51:34.825" v="311" actId="14100"/>
          <ac:spMkLst>
            <pc:docMk/>
            <pc:sldMk cId="133331972" sldId="462"/>
            <ac:spMk id="5" creationId="{00000000-0000-0000-0000-000000000000}"/>
          </ac:spMkLst>
        </pc:spChg>
        <pc:spChg chg="mod">
          <ac:chgData name="Jonathan Hudson" userId="f8f8b515-48f0-425a-9b2c-7a1cb9f57f80" providerId="ADAL" clId="{AB2D60F4-1CD2-4A19-9753-FC0619C183A6}" dt="2023-01-23T18:51:18.391" v="285" actId="20577"/>
          <ac:spMkLst>
            <pc:docMk/>
            <pc:sldMk cId="133331972" sldId="462"/>
            <ac:spMk id="6" creationId="{00000000-0000-0000-0000-000000000000}"/>
          </ac:spMkLst>
        </pc:spChg>
      </pc:sldChg>
      <pc:sldChg chg="modSp mod">
        <pc:chgData name="Jonathan Hudson" userId="f8f8b515-48f0-425a-9b2c-7a1cb9f57f80" providerId="ADAL" clId="{AB2D60F4-1CD2-4A19-9753-FC0619C183A6}" dt="2023-01-23T18:50:58.687" v="272" actId="6549"/>
        <pc:sldMkLst>
          <pc:docMk/>
          <pc:sldMk cId="1707280566" sldId="787"/>
        </pc:sldMkLst>
        <pc:graphicFrameChg chg="mod modGraphic">
          <ac:chgData name="Jonathan Hudson" userId="f8f8b515-48f0-425a-9b2c-7a1cb9f57f80" providerId="ADAL" clId="{AB2D60F4-1CD2-4A19-9753-FC0619C183A6}" dt="2023-01-23T18:50:58.687" v="272" actId="6549"/>
          <ac:graphicFrameMkLst>
            <pc:docMk/>
            <pc:sldMk cId="1707280566" sldId="787"/>
            <ac:graphicFrameMk id="15" creationId="{00000000-0000-0000-0000-000000000000}"/>
          </ac:graphicFrameMkLst>
        </pc:graphicFrameChg>
      </pc:sld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8:22:35.449" v="958"/>
      <pc:docMkLst>
        <pc:docMk/>
      </pc:docMkLst>
      <pc:sldChg chg="modSp add del mod">
        <pc:chgData name="Jonathan Hudson" userId="f8f8b515-48f0-425a-9b2c-7a1cb9f57f80" providerId="ADAL" clId="{63EBACFE-B090-4FCF-B430-0462692574D5}" dt="2021-04-30T18:22:35.449" v="958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63EBACFE-B090-4FCF-B430-0462692574D5}" dt="2021-04-30T18:22:35.449" v="958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423B0F26-848A-4671-A883-E07C6158C249}"/>
    <pc:docChg chg="undo custSel addSld delSld modSld">
      <pc:chgData name="Jonathan Hudson" userId="f8f8b515-48f0-425a-9b2c-7a1cb9f57f80" providerId="ADAL" clId="{423B0F26-848A-4671-A883-E07C6158C249}" dt="2022-05-20T18:52:21.807" v="20" actId="47"/>
      <pc:docMkLst>
        <pc:docMk/>
      </pc:docMkLst>
      <pc:sldChg chg="del">
        <pc:chgData name="Jonathan Hudson" userId="f8f8b515-48f0-425a-9b2c-7a1cb9f57f80" providerId="ADAL" clId="{423B0F26-848A-4671-A883-E07C6158C249}" dt="2022-05-17T21:51:00.606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423B0F26-848A-4671-A883-E07C6158C249}" dt="2022-05-17T21:51:01.719" v="2"/>
        <pc:sldMkLst>
          <pc:docMk/>
          <pc:sldMk cId="2171916353" sldId="678"/>
        </pc:sldMkLst>
        <pc:spChg chg="mod">
          <ac:chgData name="Jonathan Hudson" userId="f8f8b515-48f0-425a-9b2c-7a1cb9f57f80" providerId="ADAL" clId="{423B0F26-848A-4671-A883-E07C6158C249}" dt="2022-05-17T21:51:01.719" v="2"/>
          <ac:spMkLst>
            <pc:docMk/>
            <pc:sldMk cId="2171916353" sldId="678"/>
            <ac:spMk id="2" creationId="{B36EF6ED-5AC5-4E43-8069-ECF11021C7C6}"/>
          </ac:spMkLst>
        </pc:spChg>
      </pc:sldChg>
      <pc:sldChg chg="modSp add del mod">
        <pc:chgData name="Jonathan Hudson" userId="f8f8b515-48f0-425a-9b2c-7a1cb9f57f80" providerId="ADAL" clId="{423B0F26-848A-4671-A883-E07C6158C249}" dt="2022-05-20T18:52:21.807" v="20" actId="47"/>
        <pc:sldMkLst>
          <pc:docMk/>
          <pc:sldMk cId="1539228086" sldId="797"/>
        </pc:sldMkLst>
        <pc:graphicFrameChg chg="modGraphic">
          <ac:chgData name="Jonathan Hudson" userId="f8f8b515-48f0-425a-9b2c-7a1cb9f57f80" providerId="ADAL" clId="{423B0F26-848A-4671-A883-E07C6158C249}" dt="2022-05-20T18:52:19.661" v="19" actId="20577"/>
          <ac:graphicFrameMkLst>
            <pc:docMk/>
            <pc:sldMk cId="1539228086" sldId="797"/>
            <ac:graphicFrameMk id="15" creationId="{00000000-0000-0000-0000-000000000000}"/>
          </ac:graphicFrameMkLst>
        </pc:graphicFrameChg>
      </pc:sld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0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0" sldId="272"/>
            <ac:spMk id="20483" creationId="{1065A37E-2B3A-4348-8D47-F14F3B26330D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0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113786EC-2443-4247-82E9-8C0747AE9709}"/>
    <pc:docChg chg="undo custSel modSld">
      <pc:chgData name="Jonathan Hudson" userId="f8f8b515-48f0-425a-9b2c-7a1cb9f57f80" providerId="ADAL" clId="{113786EC-2443-4247-82E9-8C0747AE9709}" dt="2021-08-27T19:33:49.396" v="4"/>
      <pc:docMkLst>
        <pc:docMk/>
      </pc:docMkLst>
      <pc:sldChg chg="modSp mod">
        <pc:chgData name="Jonathan Hudson" userId="f8f8b515-48f0-425a-9b2c-7a1cb9f57f80" providerId="ADAL" clId="{113786EC-2443-4247-82E9-8C0747AE9709}" dt="2021-08-27T19:25:55.665" v="3"/>
        <pc:sldMkLst>
          <pc:docMk/>
          <pc:sldMk cId="1814768217" sldId="256"/>
        </pc:sldMkLst>
        <pc:spChg chg="mod">
          <ac:chgData name="Jonathan Hudson" userId="f8f8b515-48f0-425a-9b2c-7a1cb9f57f80" providerId="ADAL" clId="{113786EC-2443-4247-82E9-8C0747AE9709}" dt="2021-08-27T19:25:55.665" v="3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113786EC-2443-4247-82E9-8C0747AE9709}" dt="2021-08-24T21:24:10.103" v="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113786EC-2443-4247-82E9-8C0747AE9709}" dt="2021-08-27T19:33:49.396" v="4"/>
        <pc:sldMkLst>
          <pc:docMk/>
          <pc:sldMk cId="561393562" sldId="271"/>
        </pc:sldMkLst>
        <pc:spChg chg="mod">
          <ac:chgData name="Jonathan Hudson" userId="f8f8b515-48f0-425a-9b2c-7a1cb9f57f80" providerId="ADAL" clId="{113786EC-2443-4247-82E9-8C0747AE9709}" dt="2021-08-27T19:33:49.396" v="4"/>
          <ac:spMkLst>
            <pc:docMk/>
            <pc:sldMk cId="561393562" sldId="271"/>
            <ac:spMk id="3" creationId="{D11239FE-FADD-DC45-BE84-77F105C2A497}"/>
          </ac:spMkLst>
        </pc:spChg>
      </pc:sldChg>
    </pc:docChg>
  </pc:docChgLst>
  <pc:docChgLst>
    <pc:chgData name="Jonathan Hudson" userId="f8f8b515-48f0-425a-9b2c-7a1cb9f57f80" providerId="ADAL" clId="{AEAE7706-1D80-4E09-90F8-014961AB6B2E}"/>
    <pc:docChg chg="undo custSel modSld">
      <pc:chgData name="Jonathan Hudson" userId="f8f8b515-48f0-425a-9b2c-7a1cb9f57f80" providerId="ADAL" clId="{AEAE7706-1D80-4E09-90F8-014961AB6B2E}" dt="2023-01-19T22:53:27.009" v="87" actId="20577"/>
      <pc:docMkLst>
        <pc:docMk/>
      </pc:docMkLst>
      <pc:sldChg chg="modSp mod">
        <pc:chgData name="Jonathan Hudson" userId="f8f8b515-48f0-425a-9b2c-7a1cb9f57f80" providerId="ADAL" clId="{AEAE7706-1D80-4E09-90F8-014961AB6B2E}" dt="2023-01-17T22:06:37.615" v="0" actId="20577"/>
        <pc:sldMkLst>
          <pc:docMk/>
          <pc:sldMk cId="229063139" sldId="341"/>
        </pc:sldMkLst>
        <pc:spChg chg="mod">
          <ac:chgData name="Jonathan Hudson" userId="f8f8b515-48f0-425a-9b2c-7a1cb9f57f80" providerId="ADAL" clId="{AEAE7706-1D80-4E09-90F8-014961AB6B2E}" dt="2023-01-17T22:06:37.615" v="0" actId="20577"/>
          <ac:spMkLst>
            <pc:docMk/>
            <pc:sldMk cId="229063139" sldId="341"/>
            <ac:spMk id="9" creationId="{00000000-0000-0000-0000-000000000000}"/>
          </ac:spMkLst>
        </pc:spChg>
      </pc:sldChg>
      <pc:sldChg chg="modSp mod">
        <pc:chgData name="Jonathan Hudson" userId="f8f8b515-48f0-425a-9b2c-7a1cb9f57f80" providerId="ADAL" clId="{AEAE7706-1D80-4E09-90F8-014961AB6B2E}" dt="2023-01-19T22:53:27.009" v="87" actId="20577"/>
        <pc:sldMkLst>
          <pc:docMk/>
          <pc:sldMk cId="588338891" sldId="388"/>
        </pc:sldMkLst>
        <pc:spChg chg="mod">
          <ac:chgData name="Jonathan Hudson" userId="f8f8b515-48f0-425a-9b2c-7a1cb9f57f80" providerId="ADAL" clId="{AEAE7706-1D80-4E09-90F8-014961AB6B2E}" dt="2023-01-19T22:53:27.009" v="87" actId="20577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AEAE7706-1D80-4E09-90F8-014961AB6B2E}" dt="2023-01-19T22:33:33.735" v="75" actId="20577"/>
        <pc:sldMkLst>
          <pc:docMk/>
          <pc:sldMk cId="133331972" sldId="462"/>
        </pc:sldMkLst>
        <pc:spChg chg="mod">
          <ac:chgData name="Jonathan Hudson" userId="f8f8b515-48f0-425a-9b2c-7a1cb9f57f80" providerId="ADAL" clId="{AEAE7706-1D80-4E09-90F8-014961AB6B2E}" dt="2023-01-19T22:33:33.735" v="75" actId="20577"/>
          <ac:spMkLst>
            <pc:docMk/>
            <pc:sldMk cId="133331972" sldId="462"/>
            <ac:spMk id="6" creationId="{00000000-0000-0000-0000-000000000000}"/>
          </ac:spMkLst>
        </pc:spChg>
      </pc:sldChg>
      <pc:sldChg chg="modSp mod">
        <pc:chgData name="Jonathan Hudson" userId="f8f8b515-48f0-425a-9b2c-7a1cb9f57f80" providerId="ADAL" clId="{AEAE7706-1D80-4E09-90F8-014961AB6B2E}" dt="2023-01-17T23:46:37.443" v="25"/>
        <pc:sldMkLst>
          <pc:docMk/>
          <pc:sldMk cId="1707280566" sldId="787"/>
        </pc:sldMkLst>
        <pc:graphicFrameChg chg="mod modGraphic">
          <ac:chgData name="Jonathan Hudson" userId="f8f8b515-48f0-425a-9b2c-7a1cb9f57f80" providerId="ADAL" clId="{AEAE7706-1D80-4E09-90F8-014961AB6B2E}" dt="2023-01-17T23:46:37.443" v="25"/>
          <ac:graphicFrameMkLst>
            <pc:docMk/>
            <pc:sldMk cId="1707280566" sldId="787"/>
            <ac:graphicFrameMk id="15" creationId="{00000000-0000-0000-0000-000000000000}"/>
          </ac:graphicFrameMkLst>
        </pc:graphicFrameChg>
      </pc:sldChg>
      <pc:sldChg chg="modSp mod">
        <pc:chgData name="Jonathan Hudson" userId="f8f8b515-48f0-425a-9b2c-7a1cb9f57f80" providerId="ADAL" clId="{AEAE7706-1D80-4E09-90F8-014961AB6B2E}" dt="2023-01-19T21:14:41.116" v="41" actId="1076"/>
        <pc:sldMkLst>
          <pc:docMk/>
          <pc:sldMk cId="2718311832" sldId="789"/>
        </pc:sldMkLst>
        <pc:spChg chg="mod">
          <ac:chgData name="Jonathan Hudson" userId="f8f8b515-48f0-425a-9b2c-7a1cb9f57f80" providerId="ADAL" clId="{AEAE7706-1D80-4E09-90F8-014961AB6B2E}" dt="2023-01-19T21:14:41.116" v="41" actId="1076"/>
          <ac:spMkLst>
            <pc:docMk/>
            <pc:sldMk cId="2718311832" sldId="789"/>
            <ac:spMk id="6" creationId="{E6871D25-D77C-49F9-B57A-06A5CD23331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FAA5D-18F3-4C7F-921D-B49FAB95C20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1F0F128-DB1A-4836-AE04-5BEB318E3FA0}">
      <dgm:prSet/>
      <dgm:spPr/>
      <dgm:t>
        <a:bodyPr/>
        <a:lstStyle/>
        <a:p>
          <a:r>
            <a:rPr lang="en-US"/>
            <a:t>Assignment </a:t>
          </a:r>
        </a:p>
      </dgm:t>
    </dgm:pt>
    <dgm:pt modelId="{C017297A-4F0C-4A63-839B-914B587251D1}" type="parTrans" cxnId="{DF0D3AE1-269E-4D4A-B53B-4D3F90E04F82}">
      <dgm:prSet/>
      <dgm:spPr/>
      <dgm:t>
        <a:bodyPr/>
        <a:lstStyle/>
        <a:p>
          <a:endParaRPr lang="en-US"/>
        </a:p>
      </dgm:t>
    </dgm:pt>
    <dgm:pt modelId="{9927CC5A-F2BB-49AC-ADDB-96E782189E06}" type="sibTrans" cxnId="{DF0D3AE1-269E-4D4A-B53B-4D3F90E04F82}">
      <dgm:prSet/>
      <dgm:spPr/>
      <dgm:t>
        <a:bodyPr/>
        <a:lstStyle/>
        <a:p>
          <a:endParaRPr lang="en-US"/>
        </a:p>
      </dgm:t>
    </dgm:pt>
    <dgm:pt modelId="{828F2D38-1BAB-46CB-A0FF-04F905D9D381}">
      <dgm:prSet/>
      <dgm:spPr/>
      <dgm:t>
        <a:bodyPr/>
        <a:lstStyle/>
        <a:p>
          <a:r>
            <a:rPr lang="en-US" b="1"/>
            <a:t>a = 100</a:t>
          </a:r>
          <a:endParaRPr lang="en-US"/>
        </a:p>
      </dgm:t>
    </dgm:pt>
    <dgm:pt modelId="{E556A26C-9DE5-424D-B99A-494E985719B9}" type="parTrans" cxnId="{DCBE3751-42D5-4010-9353-E9299D3B05F1}">
      <dgm:prSet/>
      <dgm:spPr/>
      <dgm:t>
        <a:bodyPr/>
        <a:lstStyle/>
        <a:p>
          <a:endParaRPr lang="en-US"/>
        </a:p>
      </dgm:t>
    </dgm:pt>
    <dgm:pt modelId="{2733F26B-D7B1-497E-B6B6-D0725C40D526}" type="sibTrans" cxnId="{DCBE3751-42D5-4010-9353-E9299D3B05F1}">
      <dgm:prSet/>
      <dgm:spPr/>
      <dgm:t>
        <a:bodyPr/>
        <a:lstStyle/>
        <a:p>
          <a:endParaRPr lang="en-US"/>
        </a:p>
      </dgm:t>
    </dgm:pt>
    <dgm:pt modelId="{0550A6E8-9D42-40A7-9C02-29807D41060E}">
      <dgm:prSet/>
      <dgm:spPr/>
      <dgm:t>
        <a:bodyPr/>
        <a:lstStyle/>
        <a:p>
          <a:r>
            <a:rPr lang="en-US" b="1"/>
            <a:t>b = 3.14</a:t>
          </a:r>
          <a:endParaRPr lang="en-US"/>
        </a:p>
      </dgm:t>
    </dgm:pt>
    <dgm:pt modelId="{7E950798-4913-4855-8A08-04C1DE6FDB63}" type="parTrans" cxnId="{5C32086C-D50C-4BEA-A093-2D933D0A12C8}">
      <dgm:prSet/>
      <dgm:spPr/>
      <dgm:t>
        <a:bodyPr/>
        <a:lstStyle/>
        <a:p>
          <a:endParaRPr lang="en-US"/>
        </a:p>
      </dgm:t>
    </dgm:pt>
    <dgm:pt modelId="{690924B5-7D68-4B42-B10C-8426A8A43E11}" type="sibTrans" cxnId="{5C32086C-D50C-4BEA-A093-2D933D0A12C8}">
      <dgm:prSet/>
      <dgm:spPr/>
      <dgm:t>
        <a:bodyPr/>
        <a:lstStyle/>
        <a:p>
          <a:endParaRPr lang="en-US"/>
        </a:p>
      </dgm:t>
    </dgm:pt>
    <dgm:pt modelId="{1C5BB05D-94CC-4955-A900-95B5E91EA0C6}">
      <dgm:prSet/>
      <dgm:spPr/>
      <dgm:t>
        <a:bodyPr/>
        <a:lstStyle/>
        <a:p>
          <a:r>
            <a:rPr lang="en-US" b="1"/>
            <a:t>str = “Hello World!”</a:t>
          </a:r>
          <a:endParaRPr lang="en-US"/>
        </a:p>
      </dgm:t>
    </dgm:pt>
    <dgm:pt modelId="{69DAB846-5389-42D2-9CCA-50D9B14F42B3}" type="parTrans" cxnId="{148A552D-2B52-4B68-9416-2BEE0380DB84}">
      <dgm:prSet/>
      <dgm:spPr/>
      <dgm:t>
        <a:bodyPr/>
        <a:lstStyle/>
        <a:p>
          <a:endParaRPr lang="en-US"/>
        </a:p>
      </dgm:t>
    </dgm:pt>
    <dgm:pt modelId="{5F37CA2C-B257-4C40-BED9-70E5E8125031}" type="sibTrans" cxnId="{148A552D-2B52-4B68-9416-2BEE0380DB84}">
      <dgm:prSet/>
      <dgm:spPr/>
      <dgm:t>
        <a:bodyPr/>
        <a:lstStyle/>
        <a:p>
          <a:endParaRPr lang="en-US"/>
        </a:p>
      </dgm:t>
    </dgm:pt>
    <dgm:pt modelId="{F4CD3653-9142-460D-9CE4-955F019843CD}">
      <dgm:prSet/>
      <dgm:spPr/>
      <dgm:t>
        <a:bodyPr/>
        <a:lstStyle/>
        <a:p>
          <a:r>
            <a:rPr lang="en-US"/>
            <a:t>Use them in expressions</a:t>
          </a:r>
        </a:p>
      </dgm:t>
    </dgm:pt>
    <dgm:pt modelId="{3DADDE41-16EB-4C0B-80C7-204B9316CA02}" type="parTrans" cxnId="{4C920BC1-88B5-4B12-9F41-37A64D2245F0}">
      <dgm:prSet/>
      <dgm:spPr/>
      <dgm:t>
        <a:bodyPr/>
        <a:lstStyle/>
        <a:p>
          <a:endParaRPr lang="en-US"/>
        </a:p>
      </dgm:t>
    </dgm:pt>
    <dgm:pt modelId="{1750D927-292C-420F-8911-67FC63B038FB}" type="sibTrans" cxnId="{4C920BC1-88B5-4B12-9F41-37A64D2245F0}">
      <dgm:prSet/>
      <dgm:spPr/>
      <dgm:t>
        <a:bodyPr/>
        <a:lstStyle/>
        <a:p>
          <a:endParaRPr lang="en-US"/>
        </a:p>
      </dgm:t>
    </dgm:pt>
    <dgm:pt modelId="{C107029B-B936-43E2-9419-FAF4A429D097}">
      <dgm:prSet/>
      <dgm:spPr/>
      <dgm:t>
        <a:bodyPr/>
        <a:lstStyle/>
        <a:p>
          <a:r>
            <a:rPr lang="en-US" b="1" dirty="0"/>
            <a:t>a = a * a          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      a = 100 * 100 = 10000</a:t>
          </a:r>
        </a:p>
      </dgm:t>
    </dgm:pt>
    <dgm:pt modelId="{A2607ED6-6810-45A2-B1C5-6A9781F96C29}" type="parTrans" cxnId="{3C68B1F8-15FB-4FA4-B37F-D14123D1F6CF}">
      <dgm:prSet/>
      <dgm:spPr/>
      <dgm:t>
        <a:bodyPr/>
        <a:lstStyle/>
        <a:p>
          <a:endParaRPr lang="en-US"/>
        </a:p>
      </dgm:t>
    </dgm:pt>
    <dgm:pt modelId="{18A94D37-FB4D-4920-9236-0082BD4D8F62}" type="sibTrans" cxnId="{3C68B1F8-15FB-4FA4-B37F-D14123D1F6CF}">
      <dgm:prSet/>
      <dgm:spPr/>
      <dgm:t>
        <a:bodyPr/>
        <a:lstStyle/>
        <a:p>
          <a:endParaRPr lang="en-US"/>
        </a:p>
      </dgm:t>
    </dgm:pt>
    <dgm:pt modelId="{EC079378-BBD3-4145-AE53-57023C8A81C0}">
      <dgm:prSet/>
      <dgm:spPr/>
      <dgm:t>
        <a:bodyPr/>
        <a:lstStyle/>
        <a:p>
          <a:r>
            <a:rPr lang="en-US" b="1"/>
            <a:t>a = a * b          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      a = 10000 * 3.14 = 31400</a:t>
          </a:r>
        </a:p>
      </dgm:t>
    </dgm:pt>
    <dgm:pt modelId="{EC1353A0-3A09-4108-AEE4-DD2C76C9FE7A}" type="parTrans" cxnId="{CDE6F087-A43B-4BA0-B209-576917725304}">
      <dgm:prSet/>
      <dgm:spPr/>
      <dgm:t>
        <a:bodyPr/>
        <a:lstStyle/>
        <a:p>
          <a:endParaRPr lang="en-US"/>
        </a:p>
      </dgm:t>
    </dgm:pt>
    <dgm:pt modelId="{59ECFD53-5E54-4C6B-A736-4081DFEDAA39}" type="sibTrans" cxnId="{CDE6F087-A43B-4BA0-B209-576917725304}">
      <dgm:prSet/>
      <dgm:spPr/>
      <dgm:t>
        <a:bodyPr/>
        <a:lstStyle/>
        <a:p>
          <a:endParaRPr lang="en-US"/>
        </a:p>
      </dgm:t>
    </dgm:pt>
    <dgm:pt modelId="{7E13AFCC-006C-4B53-9654-A8CB7344D7F4}">
      <dgm:prSet/>
      <dgm:spPr/>
      <dgm:t>
        <a:bodyPr/>
        <a:lstStyle/>
        <a:p>
          <a:r>
            <a:rPr lang="en-US"/>
            <a:t>Printing</a:t>
          </a:r>
        </a:p>
      </dgm:t>
    </dgm:pt>
    <dgm:pt modelId="{F1E96C3D-447E-405E-B1C6-FC4626CC5F27}" type="parTrans" cxnId="{017ADA1E-7252-4B88-8320-F894FF58B27E}">
      <dgm:prSet/>
      <dgm:spPr/>
      <dgm:t>
        <a:bodyPr/>
        <a:lstStyle/>
        <a:p>
          <a:endParaRPr lang="en-US"/>
        </a:p>
      </dgm:t>
    </dgm:pt>
    <dgm:pt modelId="{7858EC91-9D90-49A8-93DF-FFAFE38E1ACD}" type="sibTrans" cxnId="{017ADA1E-7252-4B88-8320-F894FF58B27E}">
      <dgm:prSet/>
      <dgm:spPr/>
      <dgm:t>
        <a:bodyPr/>
        <a:lstStyle/>
        <a:p>
          <a:endParaRPr lang="en-US"/>
        </a:p>
      </dgm:t>
    </dgm:pt>
    <dgm:pt modelId="{66978455-226D-402C-9B7E-4FAB59B2993D}">
      <dgm:prSet/>
      <dgm:spPr/>
      <dgm:t>
        <a:bodyPr/>
        <a:lstStyle/>
        <a:p>
          <a:r>
            <a:rPr lang="en-US" b="1"/>
            <a:t>print (a)</a:t>
          </a:r>
          <a:endParaRPr lang="en-US"/>
        </a:p>
      </dgm:t>
    </dgm:pt>
    <dgm:pt modelId="{79286D47-AAAB-42AA-AB5E-C6F9AAA4DDD9}" type="parTrans" cxnId="{2E28F1D1-2D0A-4DD5-9543-E82EE13A7D13}">
      <dgm:prSet/>
      <dgm:spPr/>
      <dgm:t>
        <a:bodyPr/>
        <a:lstStyle/>
        <a:p>
          <a:endParaRPr lang="en-US"/>
        </a:p>
      </dgm:t>
    </dgm:pt>
    <dgm:pt modelId="{4262AE13-0B2D-4040-94AA-693D7320E85D}" type="sibTrans" cxnId="{2E28F1D1-2D0A-4DD5-9543-E82EE13A7D13}">
      <dgm:prSet/>
      <dgm:spPr/>
      <dgm:t>
        <a:bodyPr/>
        <a:lstStyle/>
        <a:p>
          <a:endParaRPr lang="en-US"/>
        </a:p>
      </dgm:t>
    </dgm:pt>
    <dgm:pt modelId="{B02F72B6-C15C-42E2-8EA5-6A2F3F424752}">
      <dgm:prSet/>
      <dgm:spPr/>
      <dgm:t>
        <a:bodyPr/>
        <a:lstStyle/>
        <a:p>
          <a:r>
            <a:rPr lang="en-US" b="1"/>
            <a:t>print (b)</a:t>
          </a:r>
          <a:endParaRPr lang="en-US"/>
        </a:p>
      </dgm:t>
    </dgm:pt>
    <dgm:pt modelId="{1011D526-5D44-4A6E-8C86-EBAF5026CD22}" type="parTrans" cxnId="{1428F583-F6BE-4BA6-BB1E-2427EEA433E4}">
      <dgm:prSet/>
      <dgm:spPr/>
      <dgm:t>
        <a:bodyPr/>
        <a:lstStyle/>
        <a:p>
          <a:endParaRPr lang="en-US"/>
        </a:p>
      </dgm:t>
    </dgm:pt>
    <dgm:pt modelId="{ED2ED79F-184C-4D43-9A5A-FDEDAA61F7C9}" type="sibTrans" cxnId="{1428F583-F6BE-4BA6-BB1E-2427EEA433E4}">
      <dgm:prSet/>
      <dgm:spPr/>
      <dgm:t>
        <a:bodyPr/>
        <a:lstStyle/>
        <a:p>
          <a:endParaRPr lang="en-US"/>
        </a:p>
      </dgm:t>
    </dgm:pt>
    <dgm:pt modelId="{CCDE4A2A-04E9-4288-9794-429E7722A4D6}" type="pres">
      <dgm:prSet presAssocID="{BC2FAA5D-18F3-4C7F-921D-B49FAB95C209}" presName="linear" presStyleCnt="0">
        <dgm:presLayoutVars>
          <dgm:dir/>
          <dgm:animLvl val="lvl"/>
          <dgm:resizeHandles val="exact"/>
        </dgm:presLayoutVars>
      </dgm:prSet>
      <dgm:spPr/>
    </dgm:pt>
    <dgm:pt modelId="{65E34C85-4FB9-49FF-B612-6B4A14C6F32E}" type="pres">
      <dgm:prSet presAssocID="{F1F0F128-DB1A-4836-AE04-5BEB318E3FA0}" presName="parentLin" presStyleCnt="0"/>
      <dgm:spPr/>
    </dgm:pt>
    <dgm:pt modelId="{5B27EA29-4A32-465E-9261-C26962A65578}" type="pres">
      <dgm:prSet presAssocID="{F1F0F128-DB1A-4836-AE04-5BEB318E3FA0}" presName="parentLeftMargin" presStyleLbl="node1" presStyleIdx="0" presStyleCnt="3"/>
      <dgm:spPr/>
    </dgm:pt>
    <dgm:pt modelId="{0750600B-8918-4089-A88B-04275E9C9266}" type="pres">
      <dgm:prSet presAssocID="{F1F0F128-DB1A-4836-AE04-5BEB318E3F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3CAC7A-1879-4345-8905-20DB7FA547D1}" type="pres">
      <dgm:prSet presAssocID="{F1F0F128-DB1A-4836-AE04-5BEB318E3FA0}" presName="negativeSpace" presStyleCnt="0"/>
      <dgm:spPr/>
    </dgm:pt>
    <dgm:pt modelId="{6FB71C8E-F6D1-4AE4-8F50-3638DD57D807}" type="pres">
      <dgm:prSet presAssocID="{F1F0F128-DB1A-4836-AE04-5BEB318E3FA0}" presName="childText" presStyleLbl="conFgAcc1" presStyleIdx="0" presStyleCnt="3">
        <dgm:presLayoutVars>
          <dgm:bulletEnabled val="1"/>
        </dgm:presLayoutVars>
      </dgm:prSet>
      <dgm:spPr/>
    </dgm:pt>
    <dgm:pt modelId="{6527A2E0-1A8B-4A75-9D4E-1D29998EFFE3}" type="pres">
      <dgm:prSet presAssocID="{9927CC5A-F2BB-49AC-ADDB-96E782189E06}" presName="spaceBetweenRectangles" presStyleCnt="0"/>
      <dgm:spPr/>
    </dgm:pt>
    <dgm:pt modelId="{A322A9BA-5E37-4B1A-A945-F85BCB957E30}" type="pres">
      <dgm:prSet presAssocID="{F4CD3653-9142-460D-9CE4-955F019843CD}" presName="parentLin" presStyleCnt="0"/>
      <dgm:spPr/>
    </dgm:pt>
    <dgm:pt modelId="{B6834735-6087-4EFA-80E4-E89F957B393F}" type="pres">
      <dgm:prSet presAssocID="{F4CD3653-9142-460D-9CE4-955F019843CD}" presName="parentLeftMargin" presStyleLbl="node1" presStyleIdx="0" presStyleCnt="3"/>
      <dgm:spPr/>
    </dgm:pt>
    <dgm:pt modelId="{D69E2F34-5211-4013-9BD9-D7AB0A69CCED}" type="pres">
      <dgm:prSet presAssocID="{F4CD3653-9142-460D-9CE4-955F019843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049F6D-763F-49D4-B143-0BF99ADB4994}" type="pres">
      <dgm:prSet presAssocID="{F4CD3653-9142-460D-9CE4-955F019843CD}" presName="negativeSpace" presStyleCnt="0"/>
      <dgm:spPr/>
    </dgm:pt>
    <dgm:pt modelId="{1861922A-BA0A-486D-BE45-DCDD7AED146A}" type="pres">
      <dgm:prSet presAssocID="{F4CD3653-9142-460D-9CE4-955F019843CD}" presName="childText" presStyleLbl="conFgAcc1" presStyleIdx="1" presStyleCnt="3">
        <dgm:presLayoutVars>
          <dgm:bulletEnabled val="1"/>
        </dgm:presLayoutVars>
      </dgm:prSet>
      <dgm:spPr/>
    </dgm:pt>
    <dgm:pt modelId="{1726FE84-AC96-4478-9F53-206E17050331}" type="pres">
      <dgm:prSet presAssocID="{1750D927-292C-420F-8911-67FC63B038FB}" presName="spaceBetweenRectangles" presStyleCnt="0"/>
      <dgm:spPr/>
    </dgm:pt>
    <dgm:pt modelId="{7183DDED-3B7C-4EAE-8EF5-B52A19329CCE}" type="pres">
      <dgm:prSet presAssocID="{7E13AFCC-006C-4B53-9654-A8CB7344D7F4}" presName="parentLin" presStyleCnt="0"/>
      <dgm:spPr/>
    </dgm:pt>
    <dgm:pt modelId="{56171B02-5792-4512-A71D-3A97566FA65F}" type="pres">
      <dgm:prSet presAssocID="{7E13AFCC-006C-4B53-9654-A8CB7344D7F4}" presName="parentLeftMargin" presStyleLbl="node1" presStyleIdx="1" presStyleCnt="3"/>
      <dgm:spPr/>
    </dgm:pt>
    <dgm:pt modelId="{D669896C-C66C-43E0-8835-7B0C3D12551C}" type="pres">
      <dgm:prSet presAssocID="{7E13AFCC-006C-4B53-9654-A8CB7344D7F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AF53D1-5193-4881-82B4-BE9A1C46F75E}" type="pres">
      <dgm:prSet presAssocID="{7E13AFCC-006C-4B53-9654-A8CB7344D7F4}" presName="negativeSpace" presStyleCnt="0"/>
      <dgm:spPr/>
    </dgm:pt>
    <dgm:pt modelId="{23EEA2B5-27E6-40D7-B0DD-183B909CC8B9}" type="pres">
      <dgm:prSet presAssocID="{7E13AFCC-006C-4B53-9654-A8CB7344D7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B3EC12-450F-45E6-9930-8AC1322608D3}" type="presOf" srcId="{F1F0F128-DB1A-4836-AE04-5BEB318E3FA0}" destId="{0750600B-8918-4089-A88B-04275E9C9266}" srcOrd="1" destOrd="0" presId="urn:microsoft.com/office/officeart/2005/8/layout/list1"/>
    <dgm:cxn modelId="{5A205C19-3597-482C-ADA6-ABE278E938D0}" type="presOf" srcId="{0550A6E8-9D42-40A7-9C02-29807D41060E}" destId="{6FB71C8E-F6D1-4AE4-8F50-3638DD57D807}" srcOrd="0" destOrd="1" presId="urn:microsoft.com/office/officeart/2005/8/layout/list1"/>
    <dgm:cxn modelId="{017ADA1E-7252-4B88-8320-F894FF58B27E}" srcId="{BC2FAA5D-18F3-4C7F-921D-B49FAB95C209}" destId="{7E13AFCC-006C-4B53-9654-A8CB7344D7F4}" srcOrd="2" destOrd="0" parTransId="{F1E96C3D-447E-405E-B1C6-FC4626CC5F27}" sibTransId="{7858EC91-9D90-49A8-93DF-FFAFE38E1ACD}"/>
    <dgm:cxn modelId="{148A552D-2B52-4B68-9416-2BEE0380DB84}" srcId="{F1F0F128-DB1A-4836-AE04-5BEB318E3FA0}" destId="{1C5BB05D-94CC-4955-A900-95B5E91EA0C6}" srcOrd="2" destOrd="0" parTransId="{69DAB846-5389-42D2-9CCA-50D9B14F42B3}" sibTransId="{5F37CA2C-B257-4C40-BED9-70E5E8125031}"/>
    <dgm:cxn modelId="{C9BDF32E-E053-4DC0-9D86-F7CD9D4EC393}" type="presOf" srcId="{EC079378-BBD3-4145-AE53-57023C8A81C0}" destId="{1861922A-BA0A-486D-BE45-DCDD7AED146A}" srcOrd="0" destOrd="1" presId="urn:microsoft.com/office/officeart/2005/8/layout/list1"/>
    <dgm:cxn modelId="{E9C67432-2732-4D06-AE26-D7D985961F6C}" type="presOf" srcId="{1C5BB05D-94CC-4955-A900-95B5E91EA0C6}" destId="{6FB71C8E-F6D1-4AE4-8F50-3638DD57D807}" srcOrd="0" destOrd="2" presId="urn:microsoft.com/office/officeart/2005/8/layout/list1"/>
    <dgm:cxn modelId="{78FFCA3F-DADA-4D1B-87B7-056CCC81E4B3}" type="presOf" srcId="{66978455-226D-402C-9B7E-4FAB59B2993D}" destId="{23EEA2B5-27E6-40D7-B0DD-183B909CC8B9}" srcOrd="0" destOrd="0" presId="urn:microsoft.com/office/officeart/2005/8/layout/list1"/>
    <dgm:cxn modelId="{DA2B376B-EC28-4D7C-AEAC-C16AEEE41E5E}" type="presOf" srcId="{7E13AFCC-006C-4B53-9654-A8CB7344D7F4}" destId="{56171B02-5792-4512-A71D-3A97566FA65F}" srcOrd="0" destOrd="0" presId="urn:microsoft.com/office/officeart/2005/8/layout/list1"/>
    <dgm:cxn modelId="{5C32086C-D50C-4BEA-A093-2D933D0A12C8}" srcId="{F1F0F128-DB1A-4836-AE04-5BEB318E3FA0}" destId="{0550A6E8-9D42-40A7-9C02-29807D41060E}" srcOrd="1" destOrd="0" parTransId="{7E950798-4913-4855-8A08-04C1DE6FDB63}" sibTransId="{690924B5-7D68-4B42-B10C-8426A8A43E11}"/>
    <dgm:cxn modelId="{DCBE3751-42D5-4010-9353-E9299D3B05F1}" srcId="{F1F0F128-DB1A-4836-AE04-5BEB318E3FA0}" destId="{828F2D38-1BAB-46CB-A0FF-04F905D9D381}" srcOrd="0" destOrd="0" parTransId="{E556A26C-9DE5-424D-B99A-494E985719B9}" sibTransId="{2733F26B-D7B1-497E-B6B6-D0725C40D526}"/>
    <dgm:cxn modelId="{1D2DBC7A-6983-4205-896C-F767E8D1FD5A}" type="presOf" srcId="{C107029B-B936-43E2-9419-FAF4A429D097}" destId="{1861922A-BA0A-486D-BE45-DCDD7AED146A}" srcOrd="0" destOrd="0" presId="urn:microsoft.com/office/officeart/2005/8/layout/list1"/>
    <dgm:cxn modelId="{1428F583-F6BE-4BA6-BB1E-2427EEA433E4}" srcId="{7E13AFCC-006C-4B53-9654-A8CB7344D7F4}" destId="{B02F72B6-C15C-42E2-8EA5-6A2F3F424752}" srcOrd="1" destOrd="0" parTransId="{1011D526-5D44-4A6E-8C86-EBAF5026CD22}" sibTransId="{ED2ED79F-184C-4D43-9A5A-FDEDAA61F7C9}"/>
    <dgm:cxn modelId="{87D30287-01D5-4A9B-856E-BC429ECC5C16}" type="presOf" srcId="{F4CD3653-9142-460D-9CE4-955F019843CD}" destId="{D69E2F34-5211-4013-9BD9-D7AB0A69CCED}" srcOrd="1" destOrd="0" presId="urn:microsoft.com/office/officeart/2005/8/layout/list1"/>
    <dgm:cxn modelId="{CDE6F087-A43B-4BA0-B209-576917725304}" srcId="{F4CD3653-9142-460D-9CE4-955F019843CD}" destId="{EC079378-BBD3-4145-AE53-57023C8A81C0}" srcOrd="1" destOrd="0" parTransId="{EC1353A0-3A09-4108-AEE4-DD2C76C9FE7A}" sibTransId="{59ECFD53-5E54-4C6B-A736-4081DFEDAA39}"/>
    <dgm:cxn modelId="{CA5AF2A4-61DF-4B3B-8A52-62FAAB3B83E1}" type="presOf" srcId="{F4CD3653-9142-460D-9CE4-955F019843CD}" destId="{B6834735-6087-4EFA-80E4-E89F957B393F}" srcOrd="0" destOrd="0" presId="urn:microsoft.com/office/officeart/2005/8/layout/list1"/>
    <dgm:cxn modelId="{694796B6-97CA-4FF3-9787-8030FE9541DF}" type="presOf" srcId="{828F2D38-1BAB-46CB-A0FF-04F905D9D381}" destId="{6FB71C8E-F6D1-4AE4-8F50-3638DD57D807}" srcOrd="0" destOrd="0" presId="urn:microsoft.com/office/officeart/2005/8/layout/list1"/>
    <dgm:cxn modelId="{4C920BC1-88B5-4B12-9F41-37A64D2245F0}" srcId="{BC2FAA5D-18F3-4C7F-921D-B49FAB95C209}" destId="{F4CD3653-9142-460D-9CE4-955F019843CD}" srcOrd="1" destOrd="0" parTransId="{3DADDE41-16EB-4C0B-80C7-204B9316CA02}" sibTransId="{1750D927-292C-420F-8911-67FC63B038FB}"/>
    <dgm:cxn modelId="{2E28F1D1-2D0A-4DD5-9543-E82EE13A7D13}" srcId="{7E13AFCC-006C-4B53-9654-A8CB7344D7F4}" destId="{66978455-226D-402C-9B7E-4FAB59B2993D}" srcOrd="0" destOrd="0" parTransId="{79286D47-AAAB-42AA-AB5E-C6F9AAA4DDD9}" sibTransId="{4262AE13-0B2D-4040-94AA-693D7320E85D}"/>
    <dgm:cxn modelId="{DF0D3AE1-269E-4D4A-B53B-4D3F90E04F82}" srcId="{BC2FAA5D-18F3-4C7F-921D-B49FAB95C209}" destId="{F1F0F128-DB1A-4836-AE04-5BEB318E3FA0}" srcOrd="0" destOrd="0" parTransId="{C017297A-4F0C-4A63-839B-914B587251D1}" sibTransId="{9927CC5A-F2BB-49AC-ADDB-96E782189E06}"/>
    <dgm:cxn modelId="{718E5EF3-1B61-4DE2-B890-B622C1F8AB24}" type="presOf" srcId="{BC2FAA5D-18F3-4C7F-921D-B49FAB95C209}" destId="{CCDE4A2A-04E9-4288-9794-429E7722A4D6}" srcOrd="0" destOrd="0" presId="urn:microsoft.com/office/officeart/2005/8/layout/list1"/>
    <dgm:cxn modelId="{A6B074F3-061A-4CC5-806F-10496CB1946C}" type="presOf" srcId="{F1F0F128-DB1A-4836-AE04-5BEB318E3FA0}" destId="{5B27EA29-4A32-465E-9261-C26962A65578}" srcOrd="0" destOrd="0" presId="urn:microsoft.com/office/officeart/2005/8/layout/list1"/>
    <dgm:cxn modelId="{3C68B1F8-15FB-4FA4-B37F-D14123D1F6CF}" srcId="{F4CD3653-9142-460D-9CE4-955F019843CD}" destId="{C107029B-B936-43E2-9419-FAF4A429D097}" srcOrd="0" destOrd="0" parTransId="{A2607ED6-6810-45A2-B1C5-6A9781F96C29}" sibTransId="{18A94D37-FB4D-4920-9236-0082BD4D8F62}"/>
    <dgm:cxn modelId="{7921D7F9-F0E3-458D-9336-2C3BC1255EF4}" type="presOf" srcId="{B02F72B6-C15C-42E2-8EA5-6A2F3F424752}" destId="{23EEA2B5-27E6-40D7-B0DD-183B909CC8B9}" srcOrd="0" destOrd="1" presId="urn:microsoft.com/office/officeart/2005/8/layout/list1"/>
    <dgm:cxn modelId="{C23FFFFB-1221-490D-894C-FDA4B50B4F6E}" type="presOf" srcId="{7E13AFCC-006C-4B53-9654-A8CB7344D7F4}" destId="{D669896C-C66C-43E0-8835-7B0C3D12551C}" srcOrd="1" destOrd="0" presId="urn:microsoft.com/office/officeart/2005/8/layout/list1"/>
    <dgm:cxn modelId="{F7F4C1B6-3189-4943-91B9-8A9F575424CA}" type="presParOf" srcId="{CCDE4A2A-04E9-4288-9794-429E7722A4D6}" destId="{65E34C85-4FB9-49FF-B612-6B4A14C6F32E}" srcOrd="0" destOrd="0" presId="urn:microsoft.com/office/officeart/2005/8/layout/list1"/>
    <dgm:cxn modelId="{49B286B1-1C11-4C48-9331-ACB1D9466CB5}" type="presParOf" srcId="{65E34C85-4FB9-49FF-B612-6B4A14C6F32E}" destId="{5B27EA29-4A32-465E-9261-C26962A65578}" srcOrd="0" destOrd="0" presId="urn:microsoft.com/office/officeart/2005/8/layout/list1"/>
    <dgm:cxn modelId="{8390BB26-4FBF-40C7-B4C7-6EDCBD921E26}" type="presParOf" srcId="{65E34C85-4FB9-49FF-B612-6B4A14C6F32E}" destId="{0750600B-8918-4089-A88B-04275E9C9266}" srcOrd="1" destOrd="0" presId="urn:microsoft.com/office/officeart/2005/8/layout/list1"/>
    <dgm:cxn modelId="{185C8BC8-C8A2-4C9D-ABEA-CD83DF83B6D5}" type="presParOf" srcId="{CCDE4A2A-04E9-4288-9794-429E7722A4D6}" destId="{E03CAC7A-1879-4345-8905-20DB7FA547D1}" srcOrd="1" destOrd="0" presId="urn:microsoft.com/office/officeart/2005/8/layout/list1"/>
    <dgm:cxn modelId="{BA674FB9-9F63-46AD-AC39-8F5A0B56E562}" type="presParOf" srcId="{CCDE4A2A-04E9-4288-9794-429E7722A4D6}" destId="{6FB71C8E-F6D1-4AE4-8F50-3638DD57D807}" srcOrd="2" destOrd="0" presId="urn:microsoft.com/office/officeart/2005/8/layout/list1"/>
    <dgm:cxn modelId="{700F4B11-6993-423B-A8C8-752EC5EFBE67}" type="presParOf" srcId="{CCDE4A2A-04E9-4288-9794-429E7722A4D6}" destId="{6527A2E0-1A8B-4A75-9D4E-1D29998EFFE3}" srcOrd="3" destOrd="0" presId="urn:microsoft.com/office/officeart/2005/8/layout/list1"/>
    <dgm:cxn modelId="{8873E12D-B301-4ADA-87A5-AA7872B494DB}" type="presParOf" srcId="{CCDE4A2A-04E9-4288-9794-429E7722A4D6}" destId="{A322A9BA-5E37-4B1A-A945-F85BCB957E30}" srcOrd="4" destOrd="0" presId="urn:microsoft.com/office/officeart/2005/8/layout/list1"/>
    <dgm:cxn modelId="{DBFF1485-9FAE-426C-BBA1-4FDBCDE6EC48}" type="presParOf" srcId="{A322A9BA-5E37-4B1A-A945-F85BCB957E30}" destId="{B6834735-6087-4EFA-80E4-E89F957B393F}" srcOrd="0" destOrd="0" presId="urn:microsoft.com/office/officeart/2005/8/layout/list1"/>
    <dgm:cxn modelId="{E013A171-636F-460D-B5AA-113CFA2B48ED}" type="presParOf" srcId="{A322A9BA-5E37-4B1A-A945-F85BCB957E30}" destId="{D69E2F34-5211-4013-9BD9-D7AB0A69CCED}" srcOrd="1" destOrd="0" presId="urn:microsoft.com/office/officeart/2005/8/layout/list1"/>
    <dgm:cxn modelId="{9FB79112-01E9-4A14-B5CA-29B139266C44}" type="presParOf" srcId="{CCDE4A2A-04E9-4288-9794-429E7722A4D6}" destId="{81049F6D-763F-49D4-B143-0BF99ADB4994}" srcOrd="5" destOrd="0" presId="urn:microsoft.com/office/officeart/2005/8/layout/list1"/>
    <dgm:cxn modelId="{F1C5DA66-C9A4-4AE4-B1C0-6113818093F8}" type="presParOf" srcId="{CCDE4A2A-04E9-4288-9794-429E7722A4D6}" destId="{1861922A-BA0A-486D-BE45-DCDD7AED146A}" srcOrd="6" destOrd="0" presId="urn:microsoft.com/office/officeart/2005/8/layout/list1"/>
    <dgm:cxn modelId="{D7309C68-A03D-4646-BDB5-19B4B4B1E233}" type="presParOf" srcId="{CCDE4A2A-04E9-4288-9794-429E7722A4D6}" destId="{1726FE84-AC96-4478-9F53-206E17050331}" srcOrd="7" destOrd="0" presId="urn:microsoft.com/office/officeart/2005/8/layout/list1"/>
    <dgm:cxn modelId="{35E4707E-9AA7-45F1-9A92-3A1D9C3D0A51}" type="presParOf" srcId="{CCDE4A2A-04E9-4288-9794-429E7722A4D6}" destId="{7183DDED-3B7C-4EAE-8EF5-B52A19329CCE}" srcOrd="8" destOrd="0" presId="urn:microsoft.com/office/officeart/2005/8/layout/list1"/>
    <dgm:cxn modelId="{D661C58C-E242-43B0-A62B-3A80E535F2C6}" type="presParOf" srcId="{7183DDED-3B7C-4EAE-8EF5-B52A19329CCE}" destId="{56171B02-5792-4512-A71D-3A97566FA65F}" srcOrd="0" destOrd="0" presId="urn:microsoft.com/office/officeart/2005/8/layout/list1"/>
    <dgm:cxn modelId="{FF8C3EE5-4FE1-48A2-B601-AC60F920EAE9}" type="presParOf" srcId="{7183DDED-3B7C-4EAE-8EF5-B52A19329CCE}" destId="{D669896C-C66C-43E0-8835-7B0C3D12551C}" srcOrd="1" destOrd="0" presId="urn:microsoft.com/office/officeart/2005/8/layout/list1"/>
    <dgm:cxn modelId="{5ED75DC6-2F51-4B9E-8B69-E5AE17B18736}" type="presParOf" srcId="{CCDE4A2A-04E9-4288-9794-429E7722A4D6}" destId="{20AF53D1-5193-4881-82B4-BE9A1C46F75E}" srcOrd="9" destOrd="0" presId="urn:microsoft.com/office/officeart/2005/8/layout/list1"/>
    <dgm:cxn modelId="{733D9531-CF41-473E-9D6C-9C31349C5CD8}" type="presParOf" srcId="{CCDE4A2A-04E9-4288-9794-429E7722A4D6}" destId="{23EEA2B5-27E6-40D7-B0DD-183B909CC8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DE9FF-B966-4D1F-8E47-0F804CF3C48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A994A2-1ABE-42D6-8478-1E798761E81C}">
      <dgm:prSet/>
      <dgm:spPr/>
      <dgm:t>
        <a:bodyPr/>
        <a:lstStyle/>
        <a:p>
          <a:r>
            <a:rPr lang="en-US"/>
            <a:t>Program becomes easier to understand and maintain</a:t>
          </a:r>
        </a:p>
      </dgm:t>
    </dgm:pt>
    <dgm:pt modelId="{A28AF894-4467-46F5-935C-8E6789D60452}" type="parTrans" cxnId="{E16EBAC3-E41D-4783-9FEF-209415E13D1E}">
      <dgm:prSet/>
      <dgm:spPr/>
      <dgm:t>
        <a:bodyPr/>
        <a:lstStyle/>
        <a:p>
          <a:endParaRPr lang="en-US"/>
        </a:p>
      </dgm:t>
    </dgm:pt>
    <dgm:pt modelId="{33D56801-45FD-40B7-A579-F634B26CD7E1}" type="sibTrans" cxnId="{E16EBAC3-E41D-4783-9FEF-209415E13D1E}">
      <dgm:prSet/>
      <dgm:spPr/>
      <dgm:t>
        <a:bodyPr/>
        <a:lstStyle/>
        <a:p>
          <a:endParaRPr lang="en-US"/>
        </a:p>
      </dgm:t>
    </dgm:pt>
    <dgm:pt modelId="{9CDDE60B-0D8E-449C-A58E-AD75BF5564DC}">
      <dgm:prSet/>
      <dgm:spPr/>
      <dgm:t>
        <a:bodyPr/>
        <a:lstStyle/>
        <a:p>
          <a:r>
            <a:rPr lang="en-US"/>
            <a:t>All references to the constant can be change by one single modification in constant initialization</a:t>
          </a:r>
        </a:p>
      </dgm:t>
    </dgm:pt>
    <dgm:pt modelId="{F5429093-01EE-4DA3-93E7-F65C74F300F8}" type="parTrans" cxnId="{FBD433AB-965A-4142-8573-E812329C60F6}">
      <dgm:prSet/>
      <dgm:spPr/>
      <dgm:t>
        <a:bodyPr/>
        <a:lstStyle/>
        <a:p>
          <a:endParaRPr lang="en-US"/>
        </a:p>
      </dgm:t>
    </dgm:pt>
    <dgm:pt modelId="{0D559C22-3B49-408B-959D-A7B8E017B041}" type="sibTrans" cxnId="{FBD433AB-965A-4142-8573-E812329C60F6}">
      <dgm:prSet/>
      <dgm:spPr/>
      <dgm:t>
        <a:bodyPr/>
        <a:lstStyle/>
        <a:p>
          <a:endParaRPr lang="en-US"/>
        </a:p>
      </dgm:t>
    </dgm:pt>
    <dgm:pt modelId="{0E11ACEE-704B-4FDF-A575-0E5468E8D2D1}">
      <dgm:prSet/>
      <dgm:spPr/>
      <dgm:t>
        <a:bodyPr/>
        <a:lstStyle/>
        <a:p>
          <a:r>
            <a:rPr lang="en-US"/>
            <a:t>Using constants is another way for being intelligently lazy!</a:t>
          </a:r>
        </a:p>
      </dgm:t>
    </dgm:pt>
    <dgm:pt modelId="{300273F4-9B71-4049-BED7-8531CB2067F0}" type="parTrans" cxnId="{FB4627C2-B418-455B-B020-C3A429112491}">
      <dgm:prSet/>
      <dgm:spPr/>
      <dgm:t>
        <a:bodyPr/>
        <a:lstStyle/>
        <a:p>
          <a:endParaRPr lang="en-US"/>
        </a:p>
      </dgm:t>
    </dgm:pt>
    <dgm:pt modelId="{F5C48C39-7239-44A7-BD32-381A6A93B27F}" type="sibTrans" cxnId="{FB4627C2-B418-455B-B020-C3A429112491}">
      <dgm:prSet/>
      <dgm:spPr/>
      <dgm:t>
        <a:bodyPr/>
        <a:lstStyle/>
        <a:p>
          <a:endParaRPr lang="en-US"/>
        </a:p>
      </dgm:t>
    </dgm:pt>
    <dgm:pt modelId="{9DAD9D1A-1997-4577-9CE1-30B5F0A58F88}" type="pres">
      <dgm:prSet presAssocID="{A34DE9FF-B966-4D1F-8E47-0F804CF3C4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C38F1E-15E3-4C6D-A143-FBD5E188D323}" type="pres">
      <dgm:prSet presAssocID="{05A994A2-1ABE-42D6-8478-1E798761E81C}" presName="hierRoot1" presStyleCnt="0"/>
      <dgm:spPr/>
    </dgm:pt>
    <dgm:pt modelId="{58D9FC99-88CD-402F-B91B-80E356DFCA03}" type="pres">
      <dgm:prSet presAssocID="{05A994A2-1ABE-42D6-8478-1E798761E81C}" presName="composite" presStyleCnt="0"/>
      <dgm:spPr/>
    </dgm:pt>
    <dgm:pt modelId="{CC00A993-6468-4BC4-89B3-83994A7B6F76}" type="pres">
      <dgm:prSet presAssocID="{05A994A2-1ABE-42D6-8478-1E798761E81C}" presName="background" presStyleLbl="node0" presStyleIdx="0" presStyleCnt="3"/>
      <dgm:spPr/>
    </dgm:pt>
    <dgm:pt modelId="{CE947EA2-0D7F-4023-ABA3-772BFC2CD535}" type="pres">
      <dgm:prSet presAssocID="{05A994A2-1ABE-42D6-8478-1E798761E81C}" presName="text" presStyleLbl="fgAcc0" presStyleIdx="0" presStyleCnt="3">
        <dgm:presLayoutVars>
          <dgm:chPref val="3"/>
        </dgm:presLayoutVars>
      </dgm:prSet>
      <dgm:spPr/>
    </dgm:pt>
    <dgm:pt modelId="{C3F8FFD0-2021-4561-876B-572E9730BF2D}" type="pres">
      <dgm:prSet presAssocID="{05A994A2-1ABE-42D6-8478-1E798761E81C}" presName="hierChild2" presStyleCnt="0"/>
      <dgm:spPr/>
    </dgm:pt>
    <dgm:pt modelId="{903E1F6C-955B-4FC9-AE88-06EADA086C49}" type="pres">
      <dgm:prSet presAssocID="{9CDDE60B-0D8E-449C-A58E-AD75BF5564DC}" presName="hierRoot1" presStyleCnt="0"/>
      <dgm:spPr/>
    </dgm:pt>
    <dgm:pt modelId="{F1EB40DB-A3D1-4AA9-A073-DA9A921AF531}" type="pres">
      <dgm:prSet presAssocID="{9CDDE60B-0D8E-449C-A58E-AD75BF5564DC}" presName="composite" presStyleCnt="0"/>
      <dgm:spPr/>
    </dgm:pt>
    <dgm:pt modelId="{85732A92-F317-430F-89F6-959FF29CBE95}" type="pres">
      <dgm:prSet presAssocID="{9CDDE60B-0D8E-449C-A58E-AD75BF5564DC}" presName="background" presStyleLbl="node0" presStyleIdx="1" presStyleCnt="3"/>
      <dgm:spPr/>
    </dgm:pt>
    <dgm:pt modelId="{9F43AB34-2B7B-410C-9839-1769883DE9E9}" type="pres">
      <dgm:prSet presAssocID="{9CDDE60B-0D8E-449C-A58E-AD75BF5564DC}" presName="text" presStyleLbl="fgAcc0" presStyleIdx="1" presStyleCnt="3">
        <dgm:presLayoutVars>
          <dgm:chPref val="3"/>
        </dgm:presLayoutVars>
      </dgm:prSet>
      <dgm:spPr/>
    </dgm:pt>
    <dgm:pt modelId="{79EECD3C-C840-43CA-A4D9-61DFBD4C1145}" type="pres">
      <dgm:prSet presAssocID="{9CDDE60B-0D8E-449C-A58E-AD75BF5564DC}" presName="hierChild2" presStyleCnt="0"/>
      <dgm:spPr/>
    </dgm:pt>
    <dgm:pt modelId="{249E7573-5057-432A-8F67-D240389DC150}" type="pres">
      <dgm:prSet presAssocID="{0E11ACEE-704B-4FDF-A575-0E5468E8D2D1}" presName="hierRoot1" presStyleCnt="0"/>
      <dgm:spPr/>
    </dgm:pt>
    <dgm:pt modelId="{91487130-9995-48E7-8890-C49CA95C6F13}" type="pres">
      <dgm:prSet presAssocID="{0E11ACEE-704B-4FDF-A575-0E5468E8D2D1}" presName="composite" presStyleCnt="0"/>
      <dgm:spPr/>
    </dgm:pt>
    <dgm:pt modelId="{7307C1AF-5CEB-4071-82D2-6C517D60A3F3}" type="pres">
      <dgm:prSet presAssocID="{0E11ACEE-704B-4FDF-A575-0E5468E8D2D1}" presName="background" presStyleLbl="node0" presStyleIdx="2" presStyleCnt="3"/>
      <dgm:spPr/>
    </dgm:pt>
    <dgm:pt modelId="{FF48CF9E-A817-4386-B085-F8FDBDF5948E}" type="pres">
      <dgm:prSet presAssocID="{0E11ACEE-704B-4FDF-A575-0E5468E8D2D1}" presName="text" presStyleLbl="fgAcc0" presStyleIdx="2" presStyleCnt="3">
        <dgm:presLayoutVars>
          <dgm:chPref val="3"/>
        </dgm:presLayoutVars>
      </dgm:prSet>
      <dgm:spPr/>
    </dgm:pt>
    <dgm:pt modelId="{56B47A78-6786-4E00-930E-7288F9FB4A7C}" type="pres">
      <dgm:prSet presAssocID="{0E11ACEE-704B-4FDF-A575-0E5468E8D2D1}" presName="hierChild2" presStyleCnt="0"/>
      <dgm:spPr/>
    </dgm:pt>
  </dgm:ptLst>
  <dgm:cxnLst>
    <dgm:cxn modelId="{91CAF207-20D5-4321-A9F2-824DFBE7E6DE}" type="presOf" srcId="{05A994A2-1ABE-42D6-8478-1E798761E81C}" destId="{CE947EA2-0D7F-4023-ABA3-772BFC2CD535}" srcOrd="0" destOrd="0" presId="urn:microsoft.com/office/officeart/2005/8/layout/hierarchy1"/>
    <dgm:cxn modelId="{023B007D-BC88-42BA-BB9C-E6B6B37308A3}" type="presOf" srcId="{0E11ACEE-704B-4FDF-A575-0E5468E8D2D1}" destId="{FF48CF9E-A817-4386-B085-F8FDBDF5948E}" srcOrd="0" destOrd="0" presId="urn:microsoft.com/office/officeart/2005/8/layout/hierarchy1"/>
    <dgm:cxn modelId="{B99DFEA9-2F6C-4053-8EB8-8A2D5AFACC06}" type="presOf" srcId="{9CDDE60B-0D8E-449C-A58E-AD75BF5564DC}" destId="{9F43AB34-2B7B-410C-9839-1769883DE9E9}" srcOrd="0" destOrd="0" presId="urn:microsoft.com/office/officeart/2005/8/layout/hierarchy1"/>
    <dgm:cxn modelId="{FBD433AB-965A-4142-8573-E812329C60F6}" srcId="{A34DE9FF-B966-4D1F-8E47-0F804CF3C486}" destId="{9CDDE60B-0D8E-449C-A58E-AD75BF5564DC}" srcOrd="1" destOrd="0" parTransId="{F5429093-01EE-4DA3-93E7-F65C74F300F8}" sibTransId="{0D559C22-3B49-408B-959D-A7B8E017B041}"/>
    <dgm:cxn modelId="{9BEC55B1-9591-4D7D-B71A-947D183CE91E}" type="presOf" srcId="{A34DE9FF-B966-4D1F-8E47-0F804CF3C486}" destId="{9DAD9D1A-1997-4577-9CE1-30B5F0A58F88}" srcOrd="0" destOrd="0" presId="urn:microsoft.com/office/officeart/2005/8/layout/hierarchy1"/>
    <dgm:cxn modelId="{FB4627C2-B418-455B-B020-C3A429112491}" srcId="{A34DE9FF-B966-4D1F-8E47-0F804CF3C486}" destId="{0E11ACEE-704B-4FDF-A575-0E5468E8D2D1}" srcOrd="2" destOrd="0" parTransId="{300273F4-9B71-4049-BED7-8531CB2067F0}" sibTransId="{F5C48C39-7239-44A7-BD32-381A6A93B27F}"/>
    <dgm:cxn modelId="{E16EBAC3-E41D-4783-9FEF-209415E13D1E}" srcId="{A34DE9FF-B966-4D1F-8E47-0F804CF3C486}" destId="{05A994A2-1ABE-42D6-8478-1E798761E81C}" srcOrd="0" destOrd="0" parTransId="{A28AF894-4467-46F5-935C-8E6789D60452}" sibTransId="{33D56801-45FD-40B7-A579-F634B26CD7E1}"/>
    <dgm:cxn modelId="{EBEBA355-F2A4-464E-96AC-7D4B4E28A7A3}" type="presParOf" srcId="{9DAD9D1A-1997-4577-9CE1-30B5F0A58F88}" destId="{BDC38F1E-15E3-4C6D-A143-FBD5E188D323}" srcOrd="0" destOrd="0" presId="urn:microsoft.com/office/officeart/2005/8/layout/hierarchy1"/>
    <dgm:cxn modelId="{3D2616C7-D581-46B7-979F-2490EE43467C}" type="presParOf" srcId="{BDC38F1E-15E3-4C6D-A143-FBD5E188D323}" destId="{58D9FC99-88CD-402F-B91B-80E356DFCA03}" srcOrd="0" destOrd="0" presId="urn:microsoft.com/office/officeart/2005/8/layout/hierarchy1"/>
    <dgm:cxn modelId="{8173D146-D15F-4727-9055-6DE2F1B99FF8}" type="presParOf" srcId="{58D9FC99-88CD-402F-B91B-80E356DFCA03}" destId="{CC00A993-6468-4BC4-89B3-83994A7B6F76}" srcOrd="0" destOrd="0" presId="urn:microsoft.com/office/officeart/2005/8/layout/hierarchy1"/>
    <dgm:cxn modelId="{853421A0-86A6-460E-A7F9-E253D4603544}" type="presParOf" srcId="{58D9FC99-88CD-402F-B91B-80E356DFCA03}" destId="{CE947EA2-0D7F-4023-ABA3-772BFC2CD535}" srcOrd="1" destOrd="0" presId="urn:microsoft.com/office/officeart/2005/8/layout/hierarchy1"/>
    <dgm:cxn modelId="{A9257F45-4CDE-4700-8864-0C3D7C98A223}" type="presParOf" srcId="{BDC38F1E-15E3-4C6D-A143-FBD5E188D323}" destId="{C3F8FFD0-2021-4561-876B-572E9730BF2D}" srcOrd="1" destOrd="0" presId="urn:microsoft.com/office/officeart/2005/8/layout/hierarchy1"/>
    <dgm:cxn modelId="{591C480E-6AC3-4F32-B844-201EE3A22F5D}" type="presParOf" srcId="{9DAD9D1A-1997-4577-9CE1-30B5F0A58F88}" destId="{903E1F6C-955B-4FC9-AE88-06EADA086C49}" srcOrd="1" destOrd="0" presId="urn:microsoft.com/office/officeart/2005/8/layout/hierarchy1"/>
    <dgm:cxn modelId="{8E280353-9E17-4A41-99DB-FFF0D133DD93}" type="presParOf" srcId="{903E1F6C-955B-4FC9-AE88-06EADA086C49}" destId="{F1EB40DB-A3D1-4AA9-A073-DA9A921AF531}" srcOrd="0" destOrd="0" presId="urn:microsoft.com/office/officeart/2005/8/layout/hierarchy1"/>
    <dgm:cxn modelId="{C44576C4-18F4-469A-B1A0-22E1314EA6FD}" type="presParOf" srcId="{F1EB40DB-A3D1-4AA9-A073-DA9A921AF531}" destId="{85732A92-F317-430F-89F6-959FF29CBE95}" srcOrd="0" destOrd="0" presId="urn:microsoft.com/office/officeart/2005/8/layout/hierarchy1"/>
    <dgm:cxn modelId="{5893DD33-B153-4748-8298-7FEB204CDF3A}" type="presParOf" srcId="{F1EB40DB-A3D1-4AA9-A073-DA9A921AF531}" destId="{9F43AB34-2B7B-410C-9839-1769883DE9E9}" srcOrd="1" destOrd="0" presId="urn:microsoft.com/office/officeart/2005/8/layout/hierarchy1"/>
    <dgm:cxn modelId="{472CA5ED-704C-43B5-B917-86DB1E029727}" type="presParOf" srcId="{903E1F6C-955B-4FC9-AE88-06EADA086C49}" destId="{79EECD3C-C840-43CA-A4D9-61DFBD4C1145}" srcOrd="1" destOrd="0" presId="urn:microsoft.com/office/officeart/2005/8/layout/hierarchy1"/>
    <dgm:cxn modelId="{45863BCD-D5D9-4C93-BCF2-7A83AD7BB120}" type="presParOf" srcId="{9DAD9D1A-1997-4577-9CE1-30B5F0A58F88}" destId="{249E7573-5057-432A-8F67-D240389DC150}" srcOrd="2" destOrd="0" presId="urn:microsoft.com/office/officeart/2005/8/layout/hierarchy1"/>
    <dgm:cxn modelId="{8D21E188-94A7-45C1-9168-7A2FDBF63DDA}" type="presParOf" srcId="{249E7573-5057-432A-8F67-D240389DC150}" destId="{91487130-9995-48E7-8890-C49CA95C6F13}" srcOrd="0" destOrd="0" presId="urn:microsoft.com/office/officeart/2005/8/layout/hierarchy1"/>
    <dgm:cxn modelId="{4A17560D-691A-423C-AEDF-CC4BB076491B}" type="presParOf" srcId="{91487130-9995-48E7-8890-C49CA95C6F13}" destId="{7307C1AF-5CEB-4071-82D2-6C517D60A3F3}" srcOrd="0" destOrd="0" presId="urn:microsoft.com/office/officeart/2005/8/layout/hierarchy1"/>
    <dgm:cxn modelId="{68876FC0-8FCF-43DB-9B5D-FBABBD2B912B}" type="presParOf" srcId="{91487130-9995-48E7-8890-C49CA95C6F13}" destId="{FF48CF9E-A817-4386-B085-F8FDBDF5948E}" srcOrd="1" destOrd="0" presId="urn:microsoft.com/office/officeart/2005/8/layout/hierarchy1"/>
    <dgm:cxn modelId="{B5E43EF0-4683-42A0-848E-13ADF2AEB333}" type="presParOf" srcId="{249E7573-5057-432A-8F67-D240389DC150}" destId="{56B47A78-6786-4E00-930E-7288F9FB4A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71C8E-F6D1-4AE4-8F50-3638DD57D807}">
      <dsp:nvSpPr>
        <dsp:cNvPr id="0" name=""/>
        <dsp:cNvSpPr/>
      </dsp:nvSpPr>
      <dsp:spPr>
        <a:xfrm>
          <a:off x="0" y="466388"/>
          <a:ext cx="626364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 = 100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b = 3.14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str = “Hello World!”</a:t>
          </a:r>
          <a:endParaRPr lang="en-US" sz="2100" kern="1200"/>
        </a:p>
      </dsp:txBody>
      <dsp:txXfrm>
        <a:off x="0" y="466388"/>
        <a:ext cx="6263640" cy="1587600"/>
      </dsp:txXfrm>
    </dsp:sp>
    <dsp:sp modelId="{0750600B-8918-4089-A88B-04275E9C9266}">
      <dsp:nvSpPr>
        <dsp:cNvPr id="0" name=""/>
        <dsp:cNvSpPr/>
      </dsp:nvSpPr>
      <dsp:spPr>
        <a:xfrm>
          <a:off x="313182" y="156428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Assignment </a:t>
          </a:r>
        </a:p>
      </dsp:txBody>
      <dsp:txXfrm>
        <a:off x="343444" y="186690"/>
        <a:ext cx="4324024" cy="559396"/>
      </dsp:txXfrm>
    </dsp:sp>
    <dsp:sp modelId="{1861922A-BA0A-486D-BE45-DCDD7AED146A}">
      <dsp:nvSpPr>
        <dsp:cNvPr id="0" name=""/>
        <dsp:cNvSpPr/>
      </dsp:nvSpPr>
      <dsp:spPr>
        <a:xfrm>
          <a:off x="0" y="2477348"/>
          <a:ext cx="626364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a = a * a           </a:t>
          </a:r>
          <a:r>
            <a:rPr lang="en-US" sz="2100" kern="1200" dirty="0">
              <a:sym typeface="Wingdings" panose="05000000000000000000" pitchFamily="2" charset="2"/>
            </a:rPr>
            <a:t></a:t>
          </a:r>
          <a:r>
            <a:rPr lang="en-US" sz="2100" kern="1200" dirty="0"/>
            <a:t>       a = 100 * 100 = 10000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 = a * b          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      a = 10000 * 3.14 = 31400</a:t>
          </a:r>
        </a:p>
      </dsp:txBody>
      <dsp:txXfrm>
        <a:off x="0" y="2477348"/>
        <a:ext cx="6263640" cy="1223775"/>
      </dsp:txXfrm>
    </dsp:sp>
    <dsp:sp modelId="{D69E2F34-5211-4013-9BD9-D7AB0A69CCED}">
      <dsp:nvSpPr>
        <dsp:cNvPr id="0" name=""/>
        <dsp:cNvSpPr/>
      </dsp:nvSpPr>
      <dsp:spPr>
        <a:xfrm>
          <a:off x="313182" y="2167388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them in expressions</a:t>
          </a:r>
        </a:p>
      </dsp:txBody>
      <dsp:txXfrm>
        <a:off x="343444" y="2197650"/>
        <a:ext cx="4324024" cy="559396"/>
      </dsp:txXfrm>
    </dsp:sp>
    <dsp:sp modelId="{23EEA2B5-27E6-40D7-B0DD-183B909CC8B9}">
      <dsp:nvSpPr>
        <dsp:cNvPr id="0" name=""/>
        <dsp:cNvSpPr/>
      </dsp:nvSpPr>
      <dsp:spPr>
        <a:xfrm>
          <a:off x="0" y="4124484"/>
          <a:ext cx="626364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print (a)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print (b)</a:t>
          </a:r>
          <a:endParaRPr lang="en-US" sz="2100" kern="1200"/>
        </a:p>
      </dsp:txBody>
      <dsp:txXfrm>
        <a:off x="0" y="4124484"/>
        <a:ext cx="6263640" cy="1223775"/>
      </dsp:txXfrm>
    </dsp:sp>
    <dsp:sp modelId="{D669896C-C66C-43E0-8835-7B0C3D12551C}">
      <dsp:nvSpPr>
        <dsp:cNvPr id="0" name=""/>
        <dsp:cNvSpPr/>
      </dsp:nvSpPr>
      <dsp:spPr>
        <a:xfrm>
          <a:off x="313182" y="3814524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Printing</a:t>
          </a:r>
        </a:p>
      </dsp:txBody>
      <dsp:txXfrm>
        <a:off x="343444" y="3844786"/>
        <a:ext cx="432402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0A993-6468-4BC4-89B3-83994A7B6F76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947EA2-0D7F-4023-ABA3-772BFC2CD535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Program becomes easier to understand and maintain</a:t>
          </a:r>
        </a:p>
      </dsp:txBody>
      <dsp:txXfrm>
        <a:off x="385841" y="1355600"/>
        <a:ext cx="2864008" cy="1778259"/>
      </dsp:txXfrm>
    </dsp:sp>
    <dsp:sp modelId="{85732A92-F317-430F-89F6-959FF29CBE95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43AB34-2B7B-410C-9839-1769883DE9E9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references to the constant can be change by one single modification in constant initialization</a:t>
          </a:r>
        </a:p>
      </dsp:txBody>
      <dsp:txXfrm>
        <a:off x="4021533" y="1355600"/>
        <a:ext cx="2864008" cy="1778259"/>
      </dsp:txXfrm>
    </dsp:sp>
    <dsp:sp modelId="{7307C1AF-5CEB-4071-82D2-6C517D60A3F3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8CF9E-A817-4386-B085-F8FDBDF5948E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Using constants is another way for being intelligently lazy!</a:t>
          </a:r>
        </a:p>
      </dsp:txBody>
      <dsp:txXfrm>
        <a:off x="7657225" y="1355600"/>
        <a:ext cx="2864008" cy="177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2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7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6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50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9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9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57058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78842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20543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3975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59278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42751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7336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404170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150937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9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13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3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11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Programming: Variables and Expressions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Style requirement </a:t>
            </a:r>
            <a:r>
              <a:rPr lang="en-US" i="1" dirty="0"/>
              <a:t>(not syntactically required)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/>
              <a:t>Use meaningful names for readability.</a:t>
            </a:r>
          </a:p>
          <a:p>
            <a:pPr lvl="1"/>
            <a:r>
              <a:rPr lang="en-US" dirty="0"/>
              <a:t>Balance between brevity and descriptiveness</a:t>
            </a:r>
          </a:p>
          <a:p>
            <a:pPr lvl="1"/>
            <a:endParaRPr lang="en-US" dirty="0"/>
          </a:p>
          <a:p>
            <a:pPr marL="3200400" lvl="7" indent="0">
              <a:buNone/>
            </a:pPr>
            <a:r>
              <a:rPr lang="en-US" sz="2400" b="1" dirty="0" err="1"/>
              <a:t>i</a:t>
            </a:r>
            <a:r>
              <a:rPr lang="en-US" sz="2400" b="1" dirty="0"/>
              <a:t>                                           </a:t>
            </a:r>
            <a:r>
              <a:rPr lang="en-US" sz="2400" dirty="0"/>
              <a:t> (what is this)</a:t>
            </a:r>
          </a:p>
          <a:p>
            <a:pPr marL="3200400" lvl="7" indent="0">
              <a:buNone/>
            </a:pPr>
            <a:r>
              <a:rPr lang="en-US" sz="2400" b="1" dirty="0"/>
              <a:t>index                                   </a:t>
            </a:r>
            <a:r>
              <a:rPr lang="en-US" sz="2400" dirty="0"/>
              <a:t>(slightly better)</a:t>
            </a:r>
          </a:p>
          <a:p>
            <a:pPr marL="3200400" lvl="7" indent="0">
              <a:buNone/>
            </a:pPr>
            <a:r>
              <a:rPr lang="en-US" sz="2400" b="1" dirty="0" err="1"/>
              <a:t>indexToDatabaseOfMyCourses</a:t>
            </a:r>
            <a:r>
              <a:rPr lang="en-US" sz="2400" b="1" dirty="0"/>
              <a:t> </a:t>
            </a:r>
            <a:r>
              <a:rPr lang="en-US" sz="2400" dirty="0"/>
              <a:t>(maybe too long)</a:t>
            </a:r>
          </a:p>
          <a:p>
            <a:pPr marL="3200400" lvl="7" indent="0">
              <a:buNone/>
            </a:pPr>
            <a:r>
              <a:rPr lang="en-US" sz="2400" b="1" dirty="0" err="1"/>
              <a:t>indexToCourseDB</a:t>
            </a:r>
            <a:r>
              <a:rPr lang="en-US" sz="2400" b="1" dirty="0"/>
              <a:t>             </a:t>
            </a:r>
            <a:r>
              <a:rPr lang="en-US" sz="2400" dirty="0"/>
              <a:t>(maybe best)</a:t>
            </a:r>
          </a:p>
          <a:p>
            <a:pPr marL="3200400" lvl="7" indent="0">
              <a:buNone/>
            </a:pPr>
            <a:endParaRPr lang="en-US" sz="1600" dirty="0"/>
          </a:p>
          <a:p>
            <a:r>
              <a:rPr lang="en-US" dirty="0">
                <a:solidFill>
                  <a:srgbClr val="FF0000"/>
                </a:solidFill>
              </a:rPr>
              <a:t>Avoid using variables that are only distinguishable by upper/lower case </a:t>
            </a:r>
          </a:p>
          <a:p>
            <a:pPr lvl="1"/>
            <a:r>
              <a:rPr lang="en-US" sz="1800" dirty="0"/>
              <a:t>(e.g., </a:t>
            </a:r>
            <a:r>
              <a:rPr lang="en-US" sz="1800" dirty="0" err="1"/>
              <a:t>donʼt</a:t>
            </a:r>
            <a:r>
              <a:rPr lang="en-US" sz="1800" dirty="0"/>
              <a:t> use “Sum” and “sum” in the same program)</a:t>
            </a:r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Variable Naming (common styles)  </a:t>
            </a:r>
          </a:p>
        </p:txBody>
      </p:sp>
      <p:pic>
        <p:nvPicPr>
          <p:cNvPr id="7170" name="Picture 2" descr="Image result for lower camel c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248" y="2516777"/>
            <a:ext cx="4446848" cy="26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47451" y="5601617"/>
            <a:ext cx="10403301" cy="9089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sumNetProfit</a:t>
            </a:r>
            <a:r>
              <a:rPr lang="en-US" sz="2200" b="1" dirty="0"/>
              <a:t>					</a:t>
            </a:r>
            <a:r>
              <a:rPr lang="en-US" sz="2200" b="1" dirty="0" err="1"/>
              <a:t>sum_net_profit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- Popular in Java, used in Python		- used more often in Python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62633-B040-4A13-BB4D-628EDD9C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40" y="2623714"/>
            <a:ext cx="6489573" cy="2079362"/>
          </a:xfrm>
          <a:prstGeom prst="rect">
            <a:avLst/>
          </a:prstGeom>
        </p:spPr>
      </p:pic>
      <p:pic>
        <p:nvPicPr>
          <p:cNvPr id="1026" name="Picture 2" descr="Eyes clipart emoji pictures on Cliparts Pub 2020!">
            <a:extLst>
              <a:ext uri="{FF2B5EF4-FFF2-40B4-BE49-F238E27FC236}">
                <a16:creationId xmlns:a16="http://schemas.microsoft.com/office/drawing/2014/main" id="{8D056E51-3F0C-4905-85B4-EDE10C1E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93" y="5494997"/>
            <a:ext cx="1245510" cy="7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4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Variable Naming kebab-case?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D9D33-98B7-44C2-8B83-4FCA6F3A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11" y="2066925"/>
            <a:ext cx="10029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5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dirty="0"/>
              <a:t>Meaningful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/>
              <a:t>Use </a:t>
            </a:r>
            <a:r>
              <a:rPr lang="en-US" sz="2000" b="1" dirty="0"/>
              <a:t>Meaningful</a:t>
            </a:r>
            <a:r>
              <a:rPr lang="en-US" sz="2000" dirty="0"/>
              <a:t> names for anything that you create when programming</a:t>
            </a:r>
          </a:p>
          <a:p>
            <a:r>
              <a:rPr lang="en-US" sz="2000" dirty="0"/>
              <a:t>If a name is meaningful to human it is not necessarily meaningful to computer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computer there is no difference between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Average = 10  </a:t>
            </a:r>
            <a:r>
              <a:rPr lang="en-US" sz="2000" dirty="0"/>
              <a:t>and </a:t>
            </a:r>
            <a:r>
              <a:rPr lang="en-US" sz="2000" b="1" dirty="0"/>
              <a:t>Ave = 10 </a:t>
            </a:r>
            <a:r>
              <a:rPr lang="en-US" sz="2000" dirty="0"/>
              <a:t>and </a:t>
            </a:r>
            <a:r>
              <a:rPr lang="en-US" sz="2000" b="1" dirty="0"/>
              <a:t>Jonathan = 10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They all require same space in memory.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Guess what this code is about!</a:t>
            </a:r>
          </a:p>
        </p:txBody>
      </p:sp>
      <p:graphicFrame>
        <p:nvGraphicFramePr>
          <p:cNvPr id="34" name="Content Placeholder 14"/>
          <p:cNvGraphicFramePr>
            <a:graphicFrameLocks/>
          </p:cNvGraphicFramePr>
          <p:nvPr/>
        </p:nvGraphicFramePr>
        <p:xfrm>
          <a:off x="5963010" y="2332325"/>
          <a:ext cx="4409312" cy="2191022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260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10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cap="all" spc="60">
                          <a:solidFill>
                            <a:schemeClr val="tx1"/>
                          </a:solidFill>
                          <a:effectLst/>
                        </a:rPr>
                        <a:t>m = 100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cap="all" spc="60">
                          <a:solidFill>
                            <a:schemeClr val="tx1"/>
                          </a:solidFill>
                          <a:effectLst/>
                        </a:rPr>
                        <a:t>g =  0.2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cap="all" spc="60">
                          <a:solidFill>
                            <a:schemeClr val="tx1"/>
                          </a:solidFill>
                          <a:effectLst/>
                        </a:rPr>
                        <a:t>p = m*g</a:t>
                      </a:r>
                      <a:endParaRPr lang="en-US" sz="33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479" marR="275479" marT="251460" marB="2514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479" marR="275479" marT="251460" marB="2514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1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01781" y="4334416"/>
            <a:ext cx="5188527" cy="58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Always use meaningful names!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do you prefer?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62032"/>
              </p:ext>
            </p:extLst>
          </p:nvPr>
        </p:nvGraphicFramePr>
        <p:xfrm>
          <a:off x="555625" y="2304854"/>
          <a:ext cx="11606670" cy="23220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4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 = 100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 =  0.2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 = m*g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854" marR="728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miles = 100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gallons_of_gas_per_mile</a:t>
                      </a:r>
                      <a:r>
                        <a:rPr lang="en-US" sz="2400" b="1" dirty="0">
                          <a:effectLst/>
                        </a:rPr>
                        <a:t> = 0.2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gallons_gas</a:t>
                      </a:r>
                      <a:r>
                        <a:rPr lang="en-US" sz="2400" b="1" dirty="0">
                          <a:effectLst/>
                        </a:rPr>
                        <a:t> = miles * </a:t>
                      </a:r>
                      <a:r>
                        <a:rPr lang="en-US" sz="2400" b="1" dirty="0" err="1">
                          <a:effectLst/>
                        </a:rPr>
                        <a:t>gallons_of_gas_per_mile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854" marR="728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Constants and Magic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23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616102" cy="4351338"/>
          </a:xfrm>
        </p:spPr>
        <p:txBody>
          <a:bodyPr>
            <a:normAutofit/>
          </a:bodyPr>
          <a:lstStyle/>
          <a:p>
            <a:r>
              <a:rPr lang="en-US" sz="3200" b="1" i="1" dirty="0"/>
              <a:t>Constants</a:t>
            </a:r>
            <a:r>
              <a:rPr lang="en-US" sz="3200" i="1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Variables whose </a:t>
            </a:r>
            <a:r>
              <a:rPr lang="en-US" sz="3200" b="1" dirty="0"/>
              <a:t>values</a:t>
            </a:r>
            <a:r>
              <a:rPr lang="en-US" sz="3200" dirty="0"/>
              <a:t> </a:t>
            </a:r>
            <a:r>
              <a:rPr lang="en-US" sz="3200" b="1" i="1" dirty="0"/>
              <a:t>should not </a:t>
            </a:r>
            <a:r>
              <a:rPr lang="en-US" sz="3200" dirty="0"/>
              <a:t>be changed</a:t>
            </a:r>
          </a:p>
          <a:p>
            <a:r>
              <a:rPr lang="en-US" sz="3200" dirty="0"/>
              <a:t>Can be any type (e.g., Integers, real numbers, strings, ...)</a:t>
            </a:r>
          </a:p>
          <a:p>
            <a:pPr lvl="1"/>
            <a:r>
              <a:rPr lang="en-US" sz="2800" dirty="0"/>
              <a:t>In other languages: Java and C/C++, this is enforced</a:t>
            </a:r>
          </a:p>
          <a:p>
            <a:pPr lvl="1"/>
            <a:r>
              <a:rPr lang="en-US" sz="2800" dirty="0"/>
              <a:t>In Python, the programmer is expected to never change the value of a constant</a:t>
            </a:r>
          </a:p>
          <a:p>
            <a:pPr lvl="1"/>
            <a:endParaRPr lang="en-US" sz="2800" dirty="0"/>
          </a:p>
          <a:p>
            <a:r>
              <a:rPr lang="en-US" sz="3200" dirty="0"/>
              <a:t> Constants are names using </a:t>
            </a:r>
            <a:r>
              <a:rPr lang="en-US" sz="3200" b="1" dirty="0">
                <a:solidFill>
                  <a:srgbClr val="0070C0"/>
                </a:solidFill>
              </a:rPr>
              <a:t>upper case </a:t>
            </a:r>
          </a:p>
          <a:p>
            <a:pPr marL="0" indent="0">
              <a:buNone/>
            </a:pPr>
            <a:r>
              <a:rPr lang="en-US" sz="3200" dirty="0"/>
              <a:t>e.g.,</a:t>
            </a:r>
            <a:r>
              <a:rPr lang="en-US" sz="3200" b="1" dirty="0"/>
              <a:t> PI = 3.1415</a:t>
            </a:r>
          </a:p>
        </p:txBody>
      </p:sp>
    </p:spTree>
    <p:extLst>
      <p:ext uri="{BB962C8B-B14F-4D97-AF65-F5344CB8AC3E}">
        <p14:creationId xmlns:p14="http://schemas.microsoft.com/office/powerpoint/2010/main" val="19532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changing value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final int MY_CONSTANT = 100</a:t>
            </a:r>
          </a:p>
          <a:p>
            <a:r>
              <a:rPr lang="en-US" b="1" dirty="0"/>
              <a:t>MY_CONSTANT = 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846736" cy="823912"/>
          </a:xfrm>
        </p:spPr>
        <p:txBody>
          <a:bodyPr/>
          <a:lstStyle/>
          <a:p>
            <a:r>
              <a:rPr lang="en-US" dirty="0"/>
              <a:t>Constant in </a:t>
            </a:r>
            <a:r>
              <a:rPr lang="en-US" dirty="0">
                <a:solidFill>
                  <a:srgbClr val="FF0000"/>
                </a:solidFill>
              </a:rPr>
              <a:t>Java (similar in C or C++)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r>
              <a:rPr lang="en-US" dirty="0"/>
              <a:t>Constant is </a:t>
            </a:r>
            <a:r>
              <a:rPr lang="en-US" dirty="0">
                <a:solidFill>
                  <a:srgbClr val="FF0000"/>
                </a:solidFill>
              </a:rPr>
              <a:t>Python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30982" y="2146696"/>
            <a:ext cx="5183187" cy="368458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b="1" dirty="0"/>
              <a:t>MY_CONSTANT = 100</a:t>
            </a:r>
          </a:p>
          <a:p>
            <a:pPr>
              <a:buClr>
                <a:srgbClr val="FF0000"/>
              </a:buClr>
            </a:pPr>
            <a:r>
              <a:rPr lang="en-US" sz="2400" b="1" dirty="0"/>
              <a:t>MY_CONSTANT = 12</a:t>
            </a:r>
            <a:endParaRPr lang="en-US" sz="2400" dirty="0"/>
          </a:p>
        </p:txBody>
      </p:sp>
      <p:sp>
        <p:nvSpPr>
          <p:cNvPr id="10" name="Line Callout 2 9"/>
          <p:cNvSpPr/>
          <p:nvPr/>
        </p:nvSpPr>
        <p:spPr>
          <a:xfrm>
            <a:off x="2664536" y="3671492"/>
            <a:ext cx="2156929" cy="10593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394"/>
              <a:gd name="adj6" fmla="val 13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Illegal operation, Cause error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8331855" y="3772264"/>
            <a:ext cx="2759811" cy="10593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953"/>
              <a:gd name="adj6" fmla="val 60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produce an error  but a very bad style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7356" y="5897275"/>
            <a:ext cx="919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change a constant value once you define it!</a:t>
            </a:r>
          </a:p>
        </p:txBody>
      </p:sp>
    </p:spTree>
    <p:extLst>
      <p:ext uri="{BB962C8B-B14F-4D97-AF65-F5344CB8AC3E}">
        <p14:creationId xmlns:p14="http://schemas.microsoft.com/office/powerpoint/2010/main" val="13333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numbers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I need to change the tax rate to 0.07 percent: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8106936" y="5427525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2858"/>
              <a:gd name="adj6" fmla="val -109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not the same number!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14" y="3151662"/>
            <a:ext cx="5142571" cy="1155421"/>
          </a:xfrm>
          <a:prstGeom prst="rect">
            <a:avLst/>
          </a:prstGeom>
        </p:spPr>
      </p:pic>
      <p:sp>
        <p:nvSpPr>
          <p:cNvPr id="17" name="Line Callout 2 16"/>
          <p:cNvSpPr/>
          <p:nvPr/>
        </p:nvSpPr>
        <p:spPr>
          <a:xfrm>
            <a:off x="9103112" y="2231990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3570"/>
              <a:gd name="adj6" fmla="val -44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clear what is this number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1066799" y="5739759"/>
            <a:ext cx="2163337" cy="624469"/>
          </a:xfrm>
          <a:prstGeom prst="borderCallout2">
            <a:avLst>
              <a:gd name="adj1" fmla="val 45536"/>
              <a:gd name="adj2" fmla="val 104038"/>
              <a:gd name="adj3" fmla="val 9821"/>
              <a:gd name="adj4" fmla="val 130240"/>
              <a:gd name="adj5" fmla="val -230432"/>
              <a:gd name="adj6" fmla="val 208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find and replace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935308" y="2424130"/>
            <a:ext cx="2163337" cy="624469"/>
          </a:xfrm>
          <a:prstGeom prst="borderCallout2">
            <a:avLst>
              <a:gd name="adj1" fmla="val 45536"/>
              <a:gd name="adj2" fmla="val 104038"/>
              <a:gd name="adj3" fmla="val 46806"/>
              <a:gd name="adj4" fmla="val 104748"/>
              <a:gd name="adj5" fmla="val 109000"/>
              <a:gd name="adj6" fmla="val 118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risk to make a mistake</a:t>
            </a:r>
          </a:p>
        </p:txBody>
      </p:sp>
    </p:spTree>
    <p:extLst>
      <p:ext uri="{BB962C8B-B14F-4D97-AF65-F5344CB8AC3E}">
        <p14:creationId xmlns:p14="http://schemas.microsoft.com/office/powerpoint/2010/main" val="301776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Computers manipulate data of different types:</a:t>
            </a:r>
          </a:p>
          <a:p>
            <a:pPr lvl="1"/>
            <a:r>
              <a:rPr lang="en-US" dirty="0"/>
              <a:t>Integers, real numbers, strings, and many more</a:t>
            </a:r>
          </a:p>
          <a:p>
            <a:r>
              <a:rPr lang="en-US" b="1" i="1" dirty="0"/>
              <a:t>Variables </a:t>
            </a:r>
            <a:r>
              <a:rPr lang="en-US" b="1" dirty="0"/>
              <a:t>are used to store data in a particular format determined by the type</a:t>
            </a:r>
          </a:p>
          <a:p>
            <a:r>
              <a:rPr lang="en-US" b="1" dirty="0"/>
              <a:t>A piece of memory is allocated to a variable.</a:t>
            </a:r>
          </a:p>
          <a:p>
            <a:r>
              <a:rPr lang="en-US" dirty="0"/>
              <a:t>The actual information and size of the information is </a:t>
            </a:r>
            <a:r>
              <a:rPr lang="en-US" b="1" dirty="0"/>
              <a:t>determined by the type.</a:t>
            </a:r>
          </a:p>
          <a:p>
            <a:r>
              <a:rPr lang="en-US" dirty="0"/>
              <a:t>Variables and the information stored in it will be destroyed when the program terminates.</a:t>
            </a:r>
          </a:p>
        </p:txBody>
      </p:sp>
    </p:spTree>
    <p:extLst>
      <p:ext uri="{BB962C8B-B14F-4D97-AF65-F5344CB8AC3E}">
        <p14:creationId xmlns:p14="http://schemas.microsoft.com/office/powerpoint/2010/main" val="42976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constant instead of magic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54" y="2838472"/>
            <a:ext cx="6381750" cy="2886075"/>
          </a:xfrm>
          <a:prstGeom prst="rect">
            <a:avLst/>
          </a:prstGeom>
        </p:spPr>
      </p:pic>
      <p:sp>
        <p:nvSpPr>
          <p:cNvPr id="18" name="Line Callout 2 17"/>
          <p:cNvSpPr/>
          <p:nvPr/>
        </p:nvSpPr>
        <p:spPr>
          <a:xfrm>
            <a:off x="5118408" y="5999665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1073"/>
              <a:gd name="adj6" fmla="val -8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mistake when rate is changed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475034" y="2214003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070"/>
              <a:gd name="adj6" fmla="val -106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definition of numbers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8556702" y="5864728"/>
            <a:ext cx="2163337" cy="624469"/>
          </a:xfrm>
          <a:prstGeom prst="borderCallout2">
            <a:avLst>
              <a:gd name="adj1" fmla="val -8035"/>
              <a:gd name="adj2" fmla="val 49399"/>
              <a:gd name="adj3" fmla="val -50893"/>
              <a:gd name="adj4" fmla="val 48281"/>
              <a:gd name="adj5" fmla="val -116072"/>
              <a:gd name="adj6" fmla="val 1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need to search and replace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211873" y="2022686"/>
            <a:ext cx="2163337" cy="624469"/>
          </a:xfrm>
          <a:prstGeom prst="borderCallout2">
            <a:avLst>
              <a:gd name="adj1" fmla="val 45536"/>
              <a:gd name="adj2" fmla="val 104038"/>
              <a:gd name="adj3" fmla="val 53598"/>
              <a:gd name="adj4" fmla="val 105620"/>
              <a:gd name="adj5" fmla="val 128810"/>
              <a:gd name="adj6" fmla="val 11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risk to make a mistake</a:t>
            </a:r>
          </a:p>
        </p:txBody>
      </p:sp>
    </p:spTree>
    <p:extLst>
      <p:ext uri="{BB962C8B-B14F-4D97-AF65-F5344CB8AC3E}">
        <p14:creationId xmlns:p14="http://schemas.microsoft.com/office/powerpoint/2010/main" val="17647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Why use constants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58FBCC-F8AA-4F74-AE9C-361770BB42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831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Expressions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850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 </a:t>
            </a:r>
            <a:r>
              <a:rPr lang="en-US" b="1" dirty="0"/>
              <a:t>expression</a:t>
            </a:r>
            <a:r>
              <a:rPr lang="en-US" dirty="0"/>
              <a:t> is a combination of values, variables, operators, and calls to functions.</a:t>
            </a:r>
          </a:p>
          <a:p>
            <a:r>
              <a:rPr lang="en-US" b="1" dirty="0"/>
              <a:t>Composed of operators and operands </a:t>
            </a:r>
          </a:p>
          <a:p>
            <a:r>
              <a:rPr lang="en-US" dirty="0"/>
              <a:t>Evaluation produce a result</a:t>
            </a:r>
          </a:p>
          <a:p>
            <a:endParaRPr lang="en-US" dirty="0"/>
          </a:p>
          <a:p>
            <a:r>
              <a:rPr lang="en-US" b="1" dirty="0"/>
              <a:t>1+1</a:t>
            </a:r>
            <a:r>
              <a:rPr lang="en-US" dirty="0"/>
              <a:t>                   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endParaRPr lang="en-US" dirty="0"/>
          </a:p>
          <a:p>
            <a:r>
              <a:rPr lang="en-US" b="1" dirty="0" err="1"/>
              <a:t>len</a:t>
            </a:r>
            <a:r>
              <a:rPr lang="en-US" b="1" dirty="0"/>
              <a:t>(“hello”)      </a:t>
            </a:r>
            <a:r>
              <a:rPr lang="en-US" dirty="0">
                <a:sym typeface="Wingdings" panose="05000000000000000000" pitchFamily="2" charset="2"/>
              </a:rPr>
              <a:t> 5</a:t>
            </a:r>
          </a:p>
          <a:p>
            <a:r>
              <a:rPr lang="en-US" b="1" dirty="0"/>
              <a:t>Expressions can appear on the right-hand side of assignment statements. </a:t>
            </a:r>
          </a:p>
          <a:p>
            <a:r>
              <a:rPr lang="en-US" b="1" dirty="0"/>
              <a:t>A value or a variable all by itself is a simple expression.</a:t>
            </a:r>
          </a:p>
        </p:txBody>
      </p:sp>
    </p:spTree>
    <p:extLst>
      <p:ext uri="{BB962C8B-B14F-4D97-AF65-F5344CB8AC3E}">
        <p14:creationId xmlns:p14="http://schemas.microsoft.com/office/powerpoint/2010/main" val="56668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Operators and Operands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Operators are special tokens that represent computations like addition, multiplication and division. The values the operator works on are called operands.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Operates: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+, -, *, /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are clear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**  </a:t>
            </a: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exponentiation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//   </a:t>
            </a: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integer division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%    </a:t>
            </a:r>
            <a:r>
              <a:rPr lang="en-US" dirty="0">
                <a:solidFill>
                  <a:srgbClr val="000000"/>
                </a:solidFill>
              </a:rPr>
              <a:t>      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remainder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Precedence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85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FBDFC-EA62-473B-BF8E-B3E05E61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Precedence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A5A5-DA0C-450E-B20A-BC0DF17B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900447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The order of evaluation is determined by operator precedence (highest -&gt; lowest)</a:t>
            </a:r>
          </a:p>
          <a:p>
            <a:pPr marL="0" indent="0">
              <a:buNone/>
            </a:pPr>
            <a:r>
              <a:rPr lang="en-CA" sz="1800" dirty="0"/>
              <a:t>Highest means the expression is collapse on execution of this operator first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871D25-D77C-49F9-B57A-06A5CD233314}"/>
              </a:ext>
            </a:extLst>
          </p:cNvPr>
          <p:cNvSpPr txBox="1">
            <a:spLocks/>
          </p:cNvSpPr>
          <p:nvPr/>
        </p:nvSpPr>
        <p:spPr>
          <a:xfrm>
            <a:off x="4095946" y="5557101"/>
            <a:ext cx="7222294" cy="1397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Negation to immediate to right of exponentiation has precedence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** -1     is  ½ = 0.5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421EFB-8BC1-4317-89EE-B5323766FABE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1458608"/>
          <a:ext cx="7188201" cy="28005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35202">
                  <a:extLst>
                    <a:ext uri="{9D8B030D-6E8A-4147-A177-3AD203B41FA5}">
                      <a16:colId xmlns:a16="http://schemas.microsoft.com/office/drawing/2014/main" val="2673175033"/>
                    </a:ext>
                  </a:extLst>
                </a:gridCol>
                <a:gridCol w="3965559">
                  <a:extLst>
                    <a:ext uri="{9D8B030D-6E8A-4147-A177-3AD203B41FA5}">
                      <a16:colId xmlns:a16="http://schemas.microsoft.com/office/drawing/2014/main" val="1050978928"/>
                    </a:ext>
                  </a:extLst>
                </a:gridCol>
                <a:gridCol w="1987440">
                  <a:extLst>
                    <a:ext uri="{9D8B030D-6E8A-4147-A177-3AD203B41FA5}">
                      <a16:colId xmlns:a16="http://schemas.microsoft.com/office/drawing/2014/main" val="286318205"/>
                    </a:ext>
                  </a:extLst>
                </a:gridCol>
              </a:tblGrid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Order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900"/>
                        <a:t>Operations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Precedence</a:t>
                      </a:r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62364826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1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900"/>
                        <a:t>()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Highest</a:t>
                      </a:r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3944434142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2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900"/>
                        <a:t>x ** y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134860246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3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/>
                        <a:t>-x,        +x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2511465644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4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/>
                        <a:t>x * y,    x / y,    x % y,    x // y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2707710764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5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/>
                        <a:t>x + y,    x - y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2605634999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6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/>
                        <a:t>=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/>
                        <a:t>Lowest</a:t>
                      </a:r>
                      <a:endParaRPr lang="en-US" sz="1900" dirty="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367397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31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15015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output of the following expression?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16 - 2 * 5 // 3 + 1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8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15015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output of the following expression?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16 - 2 * 5 // 3 + 1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dirty="0"/>
              <a:t>16 – </a:t>
            </a:r>
            <a:r>
              <a:rPr lang="en-US" sz="3600" dirty="0">
                <a:solidFill>
                  <a:srgbClr val="0070C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/>
              <a:t>2 * 5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/>
              <a:t> // 3</a:t>
            </a:r>
            <a:r>
              <a:rPr lang="en-US" sz="3600" dirty="0">
                <a:solidFill>
                  <a:srgbClr val="0070C0"/>
                </a:solidFill>
              </a:rPr>
              <a:t>)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 + 1 </a:t>
            </a:r>
            <a:r>
              <a:rPr lang="en-US" sz="3600" dirty="0">
                <a:sym typeface="Wingdings" panose="05000000000000000000" pitchFamily="2" charset="2"/>
              </a:rPr>
              <a:t> 16 – 3 + 1 = 14 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Correct</a:t>
            </a:r>
          </a:p>
          <a:p>
            <a:pPr marL="0" indent="0">
              <a:buNone/>
            </a:pPr>
            <a:r>
              <a:rPr lang="en-US" sz="3600" dirty="0">
                <a:sym typeface="Wingdings" panose="05000000000000000000" pitchFamily="2" charset="2"/>
              </a:rPr>
              <a:t>	</a:t>
            </a:r>
            <a:r>
              <a:rPr lang="en-US" sz="3600" dirty="0"/>
              <a:t>16 –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accent1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/>
              <a:t>2 * 5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/>
              <a:t> // 3</a:t>
            </a:r>
            <a:r>
              <a:rPr lang="en-US" sz="3600" dirty="0">
                <a:solidFill>
                  <a:schemeClr val="accent1"/>
                </a:solidFill>
              </a:rPr>
              <a:t>)</a:t>
            </a:r>
            <a:r>
              <a:rPr lang="en-US" sz="3600" dirty="0"/>
              <a:t> + 1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16 –(3 +1) = 12   </a:t>
            </a:r>
            <a:r>
              <a:rPr lang="en-US" sz="3600" dirty="0">
                <a:solidFill>
                  <a:srgbClr val="C00000"/>
                </a:solidFill>
                <a:sym typeface="Wingdings" panose="05000000000000000000" pitchFamily="2" charset="2"/>
              </a:rPr>
              <a:t>Incorrect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26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Values, Variables, Statements and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000"/>
              <a:t>Value </a:t>
            </a:r>
            <a:r>
              <a:rPr lang="en-US" sz="2000" b="1"/>
              <a:t>type</a:t>
            </a:r>
            <a:r>
              <a:rPr lang="en-US" sz="2000"/>
              <a:t>: string, integer, float,…</a:t>
            </a:r>
          </a:p>
          <a:p>
            <a:r>
              <a:rPr lang="en-US" sz="2000" b="1"/>
              <a:t>Variables</a:t>
            </a:r>
            <a:r>
              <a:rPr lang="en-US" sz="2000"/>
              <a:t>: for keeping values</a:t>
            </a:r>
          </a:p>
          <a:p>
            <a:pPr lvl="1"/>
            <a:r>
              <a:rPr lang="en-US" dirty="0"/>
              <a:t>Naming Convention</a:t>
            </a:r>
          </a:p>
          <a:p>
            <a:r>
              <a:rPr lang="en-US" sz="2000" b="1"/>
              <a:t>Statements</a:t>
            </a:r>
            <a:r>
              <a:rPr lang="en-US" sz="2000"/>
              <a:t>: while, for, if, import,…</a:t>
            </a:r>
          </a:p>
          <a:p>
            <a:pPr lvl="1"/>
            <a:r>
              <a:rPr lang="en-US" dirty="0"/>
              <a:t> result doesn’t change value in a program</a:t>
            </a:r>
          </a:p>
          <a:p>
            <a:r>
              <a:rPr lang="en-US" sz="2000" b="1"/>
              <a:t>Expressions</a:t>
            </a:r>
            <a:r>
              <a:rPr lang="en-US" sz="2000"/>
              <a:t>: combination of values and variables using operators and calls to functions</a:t>
            </a:r>
          </a:p>
          <a:p>
            <a:pPr lvl="1"/>
            <a:r>
              <a:rPr lang="en-US" dirty="0"/>
              <a:t>Produce results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900"/>
              <a:t>Some standard primitive variable types:</a:t>
            </a:r>
          </a:p>
          <a:p>
            <a:pPr lvl="1"/>
            <a:r>
              <a:rPr lang="en-US" sz="1900" b="1"/>
              <a:t>Integer</a:t>
            </a:r>
            <a:r>
              <a:rPr lang="en-US" sz="1900"/>
              <a:t> (e.g., a = 100)</a:t>
            </a:r>
          </a:p>
          <a:p>
            <a:pPr lvl="1"/>
            <a:r>
              <a:rPr lang="en-US" sz="1900" b="1"/>
              <a:t>Floating</a:t>
            </a:r>
            <a:r>
              <a:rPr lang="en-US" sz="1900"/>
              <a:t> </a:t>
            </a:r>
            <a:r>
              <a:rPr lang="en-US" sz="1900" b="1"/>
              <a:t>point</a:t>
            </a:r>
            <a:r>
              <a:rPr lang="en-US" sz="1900"/>
              <a:t> (e.g., b = 3.14)</a:t>
            </a:r>
          </a:p>
          <a:p>
            <a:pPr lvl="1"/>
            <a:r>
              <a:rPr lang="en-US" sz="1900" b="1"/>
              <a:t>Strings</a:t>
            </a:r>
            <a:r>
              <a:rPr lang="en-US" sz="1900"/>
              <a:t> (e.g., str = ‘Hello World!’)</a:t>
            </a:r>
          </a:p>
          <a:p>
            <a:r>
              <a:rPr lang="en-US" sz="1900" b="1"/>
              <a:t>Variable initialization:</a:t>
            </a:r>
          </a:p>
          <a:p>
            <a:pPr lvl="1"/>
            <a:r>
              <a:rPr lang="en-US" sz="1900" b="1"/>
              <a:t>&lt;</a:t>
            </a:r>
            <a:r>
              <a:rPr lang="en-US" sz="1900" b="1" i="1"/>
              <a:t>name of variable</a:t>
            </a:r>
            <a:r>
              <a:rPr lang="en-US" sz="1900" b="1"/>
              <a:t>&gt; = &lt;</a:t>
            </a:r>
            <a:r>
              <a:rPr lang="en-US" sz="1900" b="1" i="1"/>
              <a:t>data to be stored in the variable</a:t>
            </a:r>
            <a:r>
              <a:rPr lang="en-US" sz="1900" b="1"/>
              <a:t>&gt;</a:t>
            </a:r>
          </a:p>
          <a:p>
            <a:r>
              <a:rPr lang="en-US" sz="1900"/>
              <a:t>In Python</a:t>
            </a:r>
            <a:r>
              <a:rPr lang="en-US" sz="1900" b="1"/>
              <a:t>, the format of the data also determines the type </a:t>
            </a:r>
            <a:r>
              <a:rPr lang="en-US" sz="1900"/>
              <a:t>of the variable.</a:t>
            </a:r>
          </a:p>
          <a:p>
            <a:r>
              <a:rPr lang="en-US" sz="1900" b="1"/>
              <a:t>Function “type” is used to find a variable type </a:t>
            </a:r>
          </a:p>
          <a:p>
            <a:pPr lvl="1"/>
            <a:r>
              <a:rPr lang="en-US" sz="1900"/>
              <a:t>Try: print(type("Hello, World!"))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0CBFA-4DD1-466B-B0B8-3CC79806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53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writing a program!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Use function type to find out what class a value falls into: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print(type("Hello, World!"))</a:t>
            </a: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print(type(17))</a:t>
            </a: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print("Hello, World")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7191" y="2460018"/>
            <a:ext cx="2422967" cy="108357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&lt;class '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str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'&gt;</a:t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&lt;class '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int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'&gt;</a:t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aco"/>
                <a:ea typeface="+mn-ea"/>
                <a:cs typeface="+mn-cs"/>
              </a:rPr>
              <a:t>Hello, World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Using Variables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0DB22E-C2CA-49DA-8CA9-20886F1CA6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27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262B9-482C-4B7F-BE09-DBE1A5D4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Names point to data in Memory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789DE-105B-415C-9017-704E3E31DD9B}"/>
              </a:ext>
            </a:extLst>
          </p:cNvPr>
          <p:cNvSpPr/>
          <p:nvPr/>
        </p:nvSpPr>
        <p:spPr>
          <a:xfrm>
            <a:off x="1032933" y="2239445"/>
            <a:ext cx="1185334" cy="588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name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AE4CA-D8F4-438F-97B8-1174AA62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025" y="2142067"/>
            <a:ext cx="1823508" cy="36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“Jonathan”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CDE7D-C54F-46BE-A98F-5848EDBB917F}"/>
              </a:ext>
            </a:extLst>
          </p:cNvPr>
          <p:cNvSpPr/>
          <p:nvPr/>
        </p:nvSpPr>
        <p:spPr>
          <a:xfrm>
            <a:off x="1032933" y="3829044"/>
            <a:ext cx="1185334" cy="588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name</a:t>
            </a:r>
            <a:endParaRPr lang="en-CA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37E1B9-8A46-42CE-BD4C-4167620F2135}"/>
              </a:ext>
            </a:extLst>
          </p:cNvPr>
          <p:cNvSpPr txBox="1">
            <a:spLocks/>
          </p:cNvSpPr>
          <p:nvPr/>
        </p:nvSpPr>
        <p:spPr>
          <a:xfrm>
            <a:off x="8582025" y="3731666"/>
            <a:ext cx="1823508" cy="36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“Jonathan”</a:t>
            </a:r>
            <a:endParaRPr lang="en-CA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8729E8A-8E9C-442F-B941-94F6FE107536}"/>
              </a:ext>
            </a:extLst>
          </p:cNvPr>
          <p:cNvSpPr txBox="1">
            <a:spLocks/>
          </p:cNvSpPr>
          <p:nvPr/>
        </p:nvSpPr>
        <p:spPr>
          <a:xfrm>
            <a:off x="8582025" y="4324333"/>
            <a:ext cx="1823508" cy="36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“</a:t>
            </a:r>
            <a:r>
              <a:rPr lang="en-GB" dirty="0" err="1"/>
              <a:t>Dr.</a:t>
            </a:r>
            <a:r>
              <a:rPr lang="en-GB" dirty="0"/>
              <a:t> J”</a:t>
            </a:r>
            <a:endParaRPr lang="en-CA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FDF4F7-A5E3-4557-A4BF-85D3FEBA8B97}"/>
              </a:ext>
            </a:extLst>
          </p:cNvPr>
          <p:cNvSpPr txBox="1">
            <a:spLocks/>
          </p:cNvSpPr>
          <p:nvPr/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name = “Jonathan”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name = “Dr. J”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Changing a variable doesn’t change memory. It actually just points the name to a new memory spot with the new information. (Python eventually will get around to throwing away “Jonathan” via something called </a:t>
            </a:r>
            <a:r>
              <a:rPr lang="en-US" i="1" dirty="0"/>
              <a:t>garbage collection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6CB005-1629-4F60-878E-5383B89C2422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2218267" y="2324100"/>
            <a:ext cx="6363758" cy="209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0924BA-A660-4FA5-97F9-671CE6370A47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2218267" y="4123255"/>
            <a:ext cx="6363758" cy="383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3AE99A-89A7-4C02-A6EC-446D4CB218C4}"/>
              </a:ext>
            </a:extLst>
          </p:cNvPr>
          <p:cNvSpPr txBox="1"/>
          <p:nvPr/>
        </p:nvSpPr>
        <p:spPr>
          <a:xfrm>
            <a:off x="8922279" y="163580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MEMORY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1213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80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Python naming convention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Names </a:t>
            </a:r>
            <a:r>
              <a:rPr lang="en-US" b="1" dirty="0"/>
              <a:t>must start with a letter </a:t>
            </a:r>
            <a:r>
              <a:rPr lang="en-US" dirty="0"/>
              <a:t>(e.g., a, ..., z, A, ..., Z) (can also start with _)</a:t>
            </a:r>
          </a:p>
          <a:p>
            <a:pPr lvl="1"/>
            <a:r>
              <a:rPr lang="en-US" dirty="0"/>
              <a:t>A name </a:t>
            </a:r>
            <a:r>
              <a:rPr lang="en-US" b="1" dirty="0"/>
              <a:t>may contain any letter, any number (0, ..., 9), and the special character “_” (underscore).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White spaces and signs </a:t>
            </a:r>
            <a:r>
              <a:rPr lang="en-US" dirty="0"/>
              <a:t>with special meanings (e.g., “+”, “-”, “*”, “/”) </a:t>
            </a:r>
            <a:r>
              <a:rPr lang="en-US" b="1" dirty="0">
                <a:solidFill>
                  <a:srgbClr val="FF0000"/>
                </a:solidFill>
              </a:rPr>
              <a:t>are not allowed.</a:t>
            </a:r>
          </a:p>
          <a:p>
            <a:r>
              <a:rPr lang="en-US" b="1" dirty="0">
                <a:solidFill>
                  <a:srgbClr val="FF0000"/>
                </a:solidFill>
              </a:rPr>
              <a:t>Case sensitive </a:t>
            </a:r>
            <a:r>
              <a:rPr lang="en-US" dirty="0"/>
              <a:t>“sum” is different than “Sum”</a:t>
            </a:r>
          </a:p>
          <a:p>
            <a:r>
              <a:rPr lang="en-US" b="1" dirty="0">
                <a:solidFill>
                  <a:srgbClr val="FF0000"/>
                </a:solidFill>
              </a:rPr>
              <a:t>Cannot use reserved keywords</a:t>
            </a:r>
            <a:r>
              <a:rPr lang="en-US" dirty="0"/>
              <a:t>.</a:t>
            </a:r>
          </a:p>
          <a:p>
            <a:r>
              <a:rPr lang="en-US" dirty="0"/>
              <a:t>Legal variable names: </a:t>
            </a:r>
            <a:r>
              <a:rPr lang="en-US" dirty="0" err="1"/>
              <a:t>FooBar</a:t>
            </a:r>
            <a:r>
              <a:rPr lang="en-US" dirty="0"/>
              <a:t>, X15Y, </a:t>
            </a:r>
            <a:r>
              <a:rPr lang="en-US" dirty="0" err="1"/>
              <a:t>this_is_a_variable</a:t>
            </a:r>
            <a:endParaRPr lang="en-US" dirty="0"/>
          </a:p>
          <a:p>
            <a:r>
              <a:rPr lang="en-US" dirty="0"/>
              <a:t>Illegal variable names: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2Bars, How Much, Foo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dirty="0"/>
              <a:t>Bar, Var</a:t>
            </a:r>
            <a:r>
              <a:rPr lang="en-US" b="1" dirty="0">
                <a:solidFill>
                  <a:srgbClr val="FF0000"/>
                </a:solidFill>
              </a:rPr>
              <a:t>$</a:t>
            </a:r>
          </a:p>
          <a:p>
            <a:r>
              <a:rPr lang="en-CA" b="1" dirty="0"/>
              <a:t>ALL CAPITALS is used to indicate a constant where value won’t change (not enforced)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65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Reserved keywords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Cannot be used as variable name</a:t>
            </a:r>
          </a:p>
          <a:p>
            <a:r>
              <a:rPr lang="en-US" sz="1800" dirty="0"/>
              <a:t>This list can change as Python updates.</a:t>
            </a:r>
          </a:p>
          <a:p>
            <a:r>
              <a:rPr lang="en-US" sz="1800" dirty="0"/>
              <a:t>We will learn the use of most of these keywords in this course.</a:t>
            </a:r>
          </a:p>
          <a:p>
            <a:endParaRPr lang="en-US" sz="1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038600" y="1621848"/>
          <a:ext cx="7188202" cy="2474052"/>
        </p:xfrm>
        <a:graphic>
          <a:graphicData uri="http://schemas.openxmlformats.org/drawingml/2006/table">
            <a:tbl>
              <a:tblPr/>
              <a:tblGrid>
                <a:gridCol w="10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and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as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assert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break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class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continue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def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del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elif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else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except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exec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finally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for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from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global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if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import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in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lambda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nonlocal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not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or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pass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raise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return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try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while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with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yield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True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False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None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 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 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8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6010</TotalTime>
  <Words>1426</Words>
  <Application>Microsoft Office PowerPoint</Application>
  <PresentationFormat>Widescreen</PresentationFormat>
  <Paragraphs>272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Monaco</vt:lpstr>
      <vt:lpstr>Wingdings</vt:lpstr>
      <vt:lpstr>Office Theme</vt:lpstr>
      <vt:lpstr>1_Office Theme</vt:lpstr>
      <vt:lpstr>Programming: Variables and Expressions</vt:lpstr>
      <vt:lpstr>Variables</vt:lpstr>
      <vt:lpstr>Variables</vt:lpstr>
      <vt:lpstr>Values</vt:lpstr>
      <vt:lpstr>Using Variables</vt:lpstr>
      <vt:lpstr>Variable Names point to data in Memory</vt:lpstr>
      <vt:lpstr>Naming</vt:lpstr>
      <vt:lpstr>Variable Naming</vt:lpstr>
      <vt:lpstr>Reserved keywords</vt:lpstr>
      <vt:lpstr>Variable Naming</vt:lpstr>
      <vt:lpstr>Variable Naming (common styles)  </vt:lpstr>
      <vt:lpstr>Variable Naming kebab-case?</vt:lpstr>
      <vt:lpstr>Meaningful names</vt:lpstr>
      <vt:lpstr>Guess what this code is about!</vt:lpstr>
      <vt:lpstr>Which one do you prefer?</vt:lpstr>
      <vt:lpstr>Constants and Magic Numbers</vt:lpstr>
      <vt:lpstr>Constants</vt:lpstr>
      <vt:lpstr>Constant changing value</vt:lpstr>
      <vt:lpstr>Magic numbers</vt:lpstr>
      <vt:lpstr>Using constant instead of magic numbers</vt:lpstr>
      <vt:lpstr>Why use constants</vt:lpstr>
      <vt:lpstr>Expressions</vt:lpstr>
      <vt:lpstr>Expression</vt:lpstr>
      <vt:lpstr>Operators and Operands</vt:lpstr>
      <vt:lpstr>Precedence</vt:lpstr>
      <vt:lpstr>Precedence</vt:lpstr>
      <vt:lpstr>Note</vt:lpstr>
      <vt:lpstr>Note</vt:lpstr>
      <vt:lpstr>Values, Variables, Statements and Expressions</vt:lpstr>
      <vt:lpstr>Onward to … writing a program!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2023-01-23T18:51:35Z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