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Lst>
  <p:notesMasterIdLst>
    <p:notesMasterId r:id="rId38"/>
  </p:notesMasterIdLst>
  <p:sldIdLst>
    <p:sldId id="678" r:id="rId6"/>
    <p:sldId id="329" r:id="rId7"/>
    <p:sldId id="780" r:id="rId8"/>
    <p:sldId id="779" r:id="rId9"/>
    <p:sldId id="784" r:id="rId10"/>
    <p:sldId id="323" r:id="rId11"/>
    <p:sldId id="346" r:id="rId12"/>
    <p:sldId id="332" r:id="rId13"/>
    <p:sldId id="330" r:id="rId14"/>
    <p:sldId id="343" r:id="rId15"/>
    <p:sldId id="337" r:id="rId16"/>
    <p:sldId id="347" r:id="rId17"/>
    <p:sldId id="261" r:id="rId18"/>
    <p:sldId id="331" r:id="rId19"/>
    <p:sldId id="348" r:id="rId20"/>
    <p:sldId id="321" r:id="rId21"/>
    <p:sldId id="774" r:id="rId22"/>
    <p:sldId id="785" r:id="rId23"/>
    <p:sldId id="775" r:id="rId24"/>
    <p:sldId id="786" r:id="rId25"/>
    <p:sldId id="776" r:id="rId26"/>
    <p:sldId id="782" r:id="rId27"/>
    <p:sldId id="781" r:id="rId28"/>
    <p:sldId id="365" r:id="rId29"/>
    <p:sldId id="787" r:id="rId30"/>
    <p:sldId id="777" r:id="rId31"/>
    <p:sldId id="366" r:id="rId32"/>
    <p:sldId id="783" r:id="rId33"/>
    <p:sldId id="386" r:id="rId34"/>
    <p:sldId id="778" r:id="rId35"/>
    <p:sldId id="320"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9"/>
    <p:restoredTop sz="97698"/>
  </p:normalViewPr>
  <p:slideViewPr>
    <p:cSldViewPr snapToGrid="0" snapToObjects="1">
      <p:cViewPr varScale="1">
        <p:scale>
          <a:sx n="153" d="100"/>
          <a:sy n="153" d="100"/>
        </p:scale>
        <p:origin x="92"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udson" userId="f8f8b515-48f0-425a-9b2c-7a1cb9f57f80" providerId="ADAL" clId="{46F910A3-2B23-4A48-88BE-271856D5F9B2}"/>
    <pc:docChg chg="modSld sldOrd">
      <pc:chgData name="Jonathan Hudson" userId="f8f8b515-48f0-425a-9b2c-7a1cb9f57f80" providerId="ADAL" clId="{46F910A3-2B23-4A48-88BE-271856D5F9B2}" dt="2023-01-23T18:47:29.671" v="3"/>
      <pc:docMkLst>
        <pc:docMk/>
      </pc:docMkLst>
      <pc:sldChg chg="ord">
        <pc:chgData name="Jonathan Hudson" userId="f8f8b515-48f0-425a-9b2c-7a1cb9f57f80" providerId="ADAL" clId="{46F910A3-2B23-4A48-88BE-271856D5F9B2}" dt="2023-01-23T18:47:24.344" v="1"/>
        <pc:sldMkLst>
          <pc:docMk/>
          <pc:sldMk cId="0" sldId="261"/>
        </pc:sldMkLst>
      </pc:sldChg>
      <pc:sldChg chg="ord">
        <pc:chgData name="Jonathan Hudson" userId="f8f8b515-48f0-425a-9b2c-7a1cb9f57f80" providerId="ADAL" clId="{46F910A3-2B23-4A48-88BE-271856D5F9B2}" dt="2023-01-23T18:47:29.671" v="3"/>
        <pc:sldMkLst>
          <pc:docMk/>
          <pc:sldMk cId="0" sldId="347"/>
        </pc:sldMkLst>
      </pc:sldChg>
    </pc:docChg>
  </pc:docChgLst>
  <pc:docChgLst>
    <pc:chgData name="Jonathan Hudson" userId="f8f8b515-48f0-425a-9b2c-7a1cb9f57f80" providerId="ADAL" clId="{1AE1F064-8060-4BAB-8C3E-82DA1D2F4B70}"/>
    <pc:docChg chg="undo custSel addSld delSld modSld sldOrd delMainMaster">
      <pc:chgData name="Jonathan Hudson" userId="f8f8b515-48f0-425a-9b2c-7a1cb9f57f80" providerId="ADAL" clId="{1AE1F064-8060-4BAB-8C3E-82DA1D2F4B70}" dt="2021-04-30T18:22:19.248" v="1687"/>
      <pc:docMkLst>
        <pc:docMk/>
      </pc:docMkLst>
      <pc:sldChg chg="modSp mod">
        <pc:chgData name="Jonathan Hudson" userId="f8f8b515-48f0-425a-9b2c-7a1cb9f57f80" providerId="ADAL" clId="{1AE1F064-8060-4BAB-8C3E-82DA1D2F4B70}" dt="2021-04-30T18:22:19.248" v="1687"/>
        <pc:sldMkLst>
          <pc:docMk/>
          <pc:sldMk cId="1814768217" sldId="256"/>
        </pc:sldMkLst>
        <pc:spChg chg="mod">
          <ac:chgData name="Jonathan Hudson" userId="f8f8b515-48f0-425a-9b2c-7a1cb9f57f80" providerId="ADAL" clId="{1AE1F064-8060-4BAB-8C3E-82DA1D2F4B70}" dt="2021-04-30T17:04:10.712" v="12" actId="20577"/>
          <ac:spMkLst>
            <pc:docMk/>
            <pc:sldMk cId="1814768217" sldId="256"/>
            <ac:spMk id="2" creationId="{B36EF6ED-5AC5-4E43-8069-ECF11021C7C6}"/>
          </ac:spMkLst>
        </pc:spChg>
        <pc:spChg chg="mod">
          <ac:chgData name="Jonathan Hudson" userId="f8f8b515-48f0-425a-9b2c-7a1cb9f57f80" providerId="ADAL" clId="{1AE1F064-8060-4BAB-8C3E-82DA1D2F4B70}" dt="2021-04-30T18:22:19.248" v="1687"/>
          <ac:spMkLst>
            <pc:docMk/>
            <pc:sldMk cId="1814768217" sldId="256"/>
            <ac:spMk id="5" creationId="{3C60EEBA-A79C-0F4C-9377-12B2BF071122}"/>
          </ac:spMkLst>
        </pc:spChg>
      </pc:sldChg>
      <pc:sldChg chg="modSp mod">
        <pc:chgData name="Jonathan Hudson" userId="f8f8b515-48f0-425a-9b2c-7a1cb9f57f80" providerId="ADAL" clId="{1AE1F064-8060-4BAB-8C3E-82DA1D2F4B70}" dt="2021-04-30T17:04:19.262" v="22" actId="20577"/>
        <pc:sldMkLst>
          <pc:docMk/>
          <pc:sldMk cId="561393562" sldId="271"/>
        </pc:sldMkLst>
        <pc:spChg chg="mod">
          <ac:chgData name="Jonathan Hudson" userId="f8f8b515-48f0-425a-9b2c-7a1cb9f57f80" providerId="ADAL" clId="{1AE1F064-8060-4BAB-8C3E-82DA1D2F4B70}" dt="2021-04-30T17:04:19.262" v="22" actId="20577"/>
          <ac:spMkLst>
            <pc:docMk/>
            <pc:sldMk cId="561393562" sldId="271"/>
            <ac:spMk id="2" creationId="{65A5055B-8968-B34B-9FF4-65C0E741632A}"/>
          </ac:spMkLst>
        </pc:spChg>
      </pc:sldChg>
      <pc:sldChg chg="del">
        <pc:chgData name="Jonathan Hudson" userId="f8f8b515-48f0-425a-9b2c-7a1cb9f57f80" providerId="ADAL" clId="{1AE1F064-8060-4BAB-8C3E-82DA1D2F4B70}" dt="2021-04-30T17:04:15.108" v="13" actId="47"/>
        <pc:sldMkLst>
          <pc:docMk/>
          <pc:sldMk cId="0" sldId="272"/>
        </pc:sldMkLst>
      </pc:sldChg>
      <pc:sldChg chg="del">
        <pc:chgData name="Jonathan Hudson" userId="f8f8b515-48f0-425a-9b2c-7a1cb9f57f80" providerId="ADAL" clId="{1AE1F064-8060-4BAB-8C3E-82DA1D2F4B70}" dt="2021-04-30T17:04:15.108" v="13" actId="47"/>
        <pc:sldMkLst>
          <pc:docMk/>
          <pc:sldMk cId="0" sldId="283"/>
        </pc:sldMkLst>
      </pc:sldChg>
      <pc:sldChg chg="del">
        <pc:chgData name="Jonathan Hudson" userId="f8f8b515-48f0-425a-9b2c-7a1cb9f57f80" providerId="ADAL" clId="{1AE1F064-8060-4BAB-8C3E-82DA1D2F4B70}" dt="2021-04-30T17:04:15.108" v="13" actId="47"/>
        <pc:sldMkLst>
          <pc:docMk/>
          <pc:sldMk cId="0" sldId="284"/>
        </pc:sldMkLst>
      </pc:sldChg>
      <pc:sldChg chg="del">
        <pc:chgData name="Jonathan Hudson" userId="f8f8b515-48f0-425a-9b2c-7a1cb9f57f80" providerId="ADAL" clId="{1AE1F064-8060-4BAB-8C3E-82DA1D2F4B70}" dt="2021-04-30T17:04:15.108" v="13" actId="47"/>
        <pc:sldMkLst>
          <pc:docMk/>
          <pc:sldMk cId="0" sldId="285"/>
        </pc:sldMkLst>
      </pc:sldChg>
      <pc:sldChg chg="del">
        <pc:chgData name="Jonathan Hudson" userId="f8f8b515-48f0-425a-9b2c-7a1cb9f57f80" providerId="ADAL" clId="{1AE1F064-8060-4BAB-8C3E-82DA1D2F4B70}" dt="2021-04-30T17:04:15.108" v="13" actId="47"/>
        <pc:sldMkLst>
          <pc:docMk/>
          <pc:sldMk cId="0" sldId="294"/>
        </pc:sldMkLst>
      </pc:sldChg>
      <pc:sldChg chg="del">
        <pc:chgData name="Jonathan Hudson" userId="f8f8b515-48f0-425a-9b2c-7a1cb9f57f80" providerId="ADAL" clId="{1AE1F064-8060-4BAB-8C3E-82DA1D2F4B70}" dt="2021-04-30T17:04:15.108" v="13" actId="47"/>
        <pc:sldMkLst>
          <pc:docMk/>
          <pc:sldMk cId="0" sldId="295"/>
        </pc:sldMkLst>
      </pc:sldChg>
      <pc:sldChg chg="del">
        <pc:chgData name="Jonathan Hudson" userId="f8f8b515-48f0-425a-9b2c-7a1cb9f57f80" providerId="ADAL" clId="{1AE1F064-8060-4BAB-8C3E-82DA1D2F4B70}" dt="2021-04-30T17:04:15.108" v="13" actId="47"/>
        <pc:sldMkLst>
          <pc:docMk/>
          <pc:sldMk cId="0" sldId="299"/>
        </pc:sldMkLst>
      </pc:sldChg>
      <pc:sldChg chg="del">
        <pc:chgData name="Jonathan Hudson" userId="f8f8b515-48f0-425a-9b2c-7a1cb9f57f80" providerId="ADAL" clId="{1AE1F064-8060-4BAB-8C3E-82DA1D2F4B70}" dt="2021-04-30T17:04:15.108" v="13" actId="47"/>
        <pc:sldMkLst>
          <pc:docMk/>
          <pc:sldMk cId="383599241" sldId="301"/>
        </pc:sldMkLst>
      </pc:sldChg>
      <pc:sldChg chg="addSp delSp modSp add del mod setBg delDesignElem">
        <pc:chgData name="Jonathan Hudson" userId="f8f8b515-48f0-425a-9b2c-7a1cb9f57f80" providerId="ADAL" clId="{1AE1F064-8060-4BAB-8C3E-82DA1D2F4B70}" dt="2021-04-30T17:27:12.280" v="1686" actId="6549"/>
        <pc:sldMkLst>
          <pc:docMk/>
          <pc:sldMk cId="2450874098" sldId="320"/>
        </pc:sldMkLst>
        <pc:spChg chg="mod">
          <ac:chgData name="Jonathan Hudson" userId="f8f8b515-48f0-425a-9b2c-7a1cb9f57f80" providerId="ADAL" clId="{1AE1F064-8060-4BAB-8C3E-82DA1D2F4B70}" dt="2021-04-30T17:27:12.280" v="1686" actId="6549"/>
          <ac:spMkLst>
            <pc:docMk/>
            <pc:sldMk cId="2450874098" sldId="320"/>
            <ac:spMk id="3" creationId="{00000000-0000-0000-0000-000000000000}"/>
          </ac:spMkLst>
        </pc:spChg>
        <pc:spChg chg="add del">
          <ac:chgData name="Jonathan Hudson" userId="f8f8b515-48f0-425a-9b2c-7a1cb9f57f80" providerId="ADAL" clId="{1AE1F064-8060-4BAB-8C3E-82DA1D2F4B70}" dt="2021-04-30T17:05:00.615" v="34"/>
          <ac:spMkLst>
            <pc:docMk/>
            <pc:sldMk cId="2450874098" sldId="320"/>
            <ac:spMk id="35" creationId="{828D1E49-2A21-4A83-A0E0-FB1597B4B2ED}"/>
          </ac:spMkLst>
        </pc:spChg>
        <pc:spChg chg="add del">
          <ac:chgData name="Jonathan Hudson" userId="f8f8b515-48f0-425a-9b2c-7a1cb9f57f80" providerId="ADAL" clId="{1AE1F064-8060-4BAB-8C3E-82DA1D2F4B70}" dt="2021-04-30T17:05:00.615" v="34"/>
          <ac:spMkLst>
            <pc:docMk/>
            <pc:sldMk cId="2450874098" sldId="320"/>
            <ac:spMk id="36" creationId="{E972DE0D-2E53-4159-ABD3-C601524262C2}"/>
          </ac:spMkLst>
        </pc:spChg>
        <pc:grpChg chg="add del">
          <ac:chgData name="Jonathan Hudson" userId="f8f8b515-48f0-425a-9b2c-7a1cb9f57f80" providerId="ADAL" clId="{1AE1F064-8060-4BAB-8C3E-82DA1D2F4B70}" dt="2021-04-30T17:05:00.615" v="34"/>
          <ac:grpSpMkLst>
            <pc:docMk/>
            <pc:sldMk cId="2450874098" sldId="320"/>
            <ac:grpSpMk id="13" creationId="{088B852E-5494-418B-A833-75CF016A9E20}"/>
          </ac:grpSpMkLst>
        </pc:grpChg>
      </pc:sldChg>
      <pc:sldChg chg="addSp delSp add del setBg delDesignElem">
        <pc:chgData name="Jonathan Hudson" userId="f8f8b515-48f0-425a-9b2c-7a1cb9f57f80" providerId="ADAL" clId="{1AE1F064-8060-4BAB-8C3E-82DA1D2F4B70}" dt="2021-04-30T17:05:00.615" v="34"/>
        <pc:sldMkLst>
          <pc:docMk/>
          <pc:sldMk cId="0" sldId="321"/>
        </pc:sldMkLst>
        <pc:spChg chg="add del">
          <ac:chgData name="Jonathan Hudson" userId="f8f8b515-48f0-425a-9b2c-7a1cb9f57f80" providerId="ADAL" clId="{1AE1F064-8060-4BAB-8C3E-82DA1D2F4B70}" dt="2021-04-30T17:05:00.615" v="34"/>
          <ac:spMkLst>
            <pc:docMk/>
            <pc:sldMk cId="0" sldId="321"/>
            <ac:spMk id="14" creationId="{472E3A19-F5D5-48FC-BB9C-48C2F68F598B}"/>
          </ac:spMkLst>
        </pc:spChg>
        <pc:spChg chg="add del">
          <ac:chgData name="Jonathan Hudson" userId="f8f8b515-48f0-425a-9b2c-7a1cb9f57f80" providerId="ADAL" clId="{1AE1F064-8060-4BAB-8C3E-82DA1D2F4B70}" dt="2021-04-30T17:05:00.615" v="34"/>
          <ac:spMkLst>
            <pc:docMk/>
            <pc:sldMk cId="0" sldId="321"/>
            <ac:spMk id="16" creationId="{7A62E32F-BB65-43A8-8EB5-92346890E549}"/>
          </ac:spMkLst>
        </pc:spChg>
        <pc:spChg chg="add del">
          <ac:chgData name="Jonathan Hudson" userId="f8f8b515-48f0-425a-9b2c-7a1cb9f57f80" providerId="ADAL" clId="{1AE1F064-8060-4BAB-8C3E-82DA1D2F4B70}" dt="2021-04-30T17:05:00.615" v="34"/>
          <ac:spMkLst>
            <pc:docMk/>
            <pc:sldMk cId="0" sldId="321"/>
            <ac:spMk id="18" creationId="{14E91B64-9FCC-451E-AFB4-A827D6329367}"/>
          </ac:spMkLst>
        </pc:spChg>
        <pc:spChg chg="add del">
          <ac:chgData name="Jonathan Hudson" userId="f8f8b515-48f0-425a-9b2c-7a1cb9f57f80" providerId="ADAL" clId="{1AE1F064-8060-4BAB-8C3E-82DA1D2F4B70}" dt="2021-04-30T17:05:00.615" v="34"/>
          <ac:spMkLst>
            <pc:docMk/>
            <pc:sldMk cId="0" sldId="321"/>
            <ac:spMk id="19" creationId="{827B839B-9ADE-406B-8590-F1CAEDED45A1}"/>
          </ac:spMkLst>
        </pc:spChg>
        <pc:spChg chg="add del">
          <ac:chgData name="Jonathan Hudson" userId="f8f8b515-48f0-425a-9b2c-7a1cb9f57f80" providerId="ADAL" clId="{1AE1F064-8060-4BAB-8C3E-82DA1D2F4B70}" dt="2021-04-30T17:05:00.615" v="34"/>
          <ac:spMkLst>
            <pc:docMk/>
            <pc:sldMk cId="0" sldId="321"/>
            <ac:spMk id="20" creationId="{CFE45BF0-46DB-408C-B5F7-7B11716805D4}"/>
          </ac:spMkLst>
        </pc:spChg>
        <pc:spChg chg="add del">
          <ac:chgData name="Jonathan Hudson" userId="f8f8b515-48f0-425a-9b2c-7a1cb9f57f80" providerId="ADAL" clId="{1AE1F064-8060-4BAB-8C3E-82DA1D2F4B70}" dt="2021-04-30T17:05:00.615" v="34"/>
          <ac:spMkLst>
            <pc:docMk/>
            <pc:sldMk cId="0" sldId="321"/>
            <ac:spMk id="21" creationId="{2AEBC8F2-97B1-41B4-93F1-2D289E197FBA}"/>
          </ac:spMkLst>
        </pc:spChg>
      </pc:sldChg>
      <pc:sldChg chg="add del">
        <pc:chgData name="Jonathan Hudson" userId="f8f8b515-48f0-425a-9b2c-7a1cb9f57f80" providerId="ADAL" clId="{1AE1F064-8060-4BAB-8C3E-82DA1D2F4B70}" dt="2021-04-30T17:05:00.615" v="34"/>
        <pc:sldMkLst>
          <pc:docMk/>
          <pc:sldMk cId="0" sldId="323"/>
        </pc:sldMkLst>
      </pc:sldChg>
      <pc:sldChg chg="del">
        <pc:chgData name="Jonathan Hudson" userId="f8f8b515-48f0-425a-9b2c-7a1cb9f57f80" providerId="ADAL" clId="{1AE1F064-8060-4BAB-8C3E-82DA1D2F4B70}" dt="2021-04-30T17:04:15.108" v="13" actId="47"/>
        <pc:sldMkLst>
          <pc:docMk/>
          <pc:sldMk cId="0" sldId="327"/>
        </pc:sldMkLst>
      </pc:sldChg>
      <pc:sldChg chg="add del">
        <pc:chgData name="Jonathan Hudson" userId="f8f8b515-48f0-425a-9b2c-7a1cb9f57f80" providerId="ADAL" clId="{1AE1F064-8060-4BAB-8C3E-82DA1D2F4B70}" dt="2021-04-30T17:05:00.615" v="34"/>
        <pc:sldMkLst>
          <pc:docMk/>
          <pc:sldMk cId="0" sldId="329"/>
        </pc:sldMkLst>
      </pc:sldChg>
      <pc:sldChg chg="add del">
        <pc:chgData name="Jonathan Hudson" userId="f8f8b515-48f0-425a-9b2c-7a1cb9f57f80" providerId="ADAL" clId="{1AE1F064-8060-4BAB-8C3E-82DA1D2F4B70}" dt="2021-04-30T17:05:00.615" v="34"/>
        <pc:sldMkLst>
          <pc:docMk/>
          <pc:sldMk cId="0" sldId="330"/>
        </pc:sldMkLst>
      </pc:sldChg>
      <pc:sldChg chg="add del">
        <pc:chgData name="Jonathan Hudson" userId="f8f8b515-48f0-425a-9b2c-7a1cb9f57f80" providerId="ADAL" clId="{1AE1F064-8060-4BAB-8C3E-82DA1D2F4B70}" dt="2021-04-30T17:05:00.615" v="34"/>
        <pc:sldMkLst>
          <pc:docMk/>
          <pc:sldMk cId="0" sldId="331"/>
        </pc:sldMkLst>
      </pc:sldChg>
      <pc:sldChg chg="addSp delSp add del setBg delDesignElem">
        <pc:chgData name="Jonathan Hudson" userId="f8f8b515-48f0-425a-9b2c-7a1cb9f57f80" providerId="ADAL" clId="{1AE1F064-8060-4BAB-8C3E-82DA1D2F4B70}" dt="2021-04-30T17:05:00.615" v="34"/>
        <pc:sldMkLst>
          <pc:docMk/>
          <pc:sldMk cId="0" sldId="332"/>
        </pc:sldMkLst>
        <pc:spChg chg="add del">
          <ac:chgData name="Jonathan Hudson" userId="f8f8b515-48f0-425a-9b2c-7a1cb9f57f80" providerId="ADAL" clId="{1AE1F064-8060-4BAB-8C3E-82DA1D2F4B70}" dt="2021-04-30T17:05:00.615" v="34"/>
          <ac:spMkLst>
            <pc:docMk/>
            <pc:sldMk cId="0" sldId="332"/>
            <ac:spMk id="10" creationId="{07E773EB-1EC1-4E49-9DE2-E6F460497242}"/>
          </ac:spMkLst>
        </pc:spChg>
      </pc:sldChg>
      <pc:sldChg chg="addSp delSp add del setBg delDesignElem">
        <pc:chgData name="Jonathan Hudson" userId="f8f8b515-48f0-425a-9b2c-7a1cb9f57f80" providerId="ADAL" clId="{1AE1F064-8060-4BAB-8C3E-82DA1D2F4B70}" dt="2021-04-30T17:05:00.615" v="34"/>
        <pc:sldMkLst>
          <pc:docMk/>
          <pc:sldMk cId="0" sldId="337"/>
        </pc:sldMkLst>
        <pc:spChg chg="add del">
          <ac:chgData name="Jonathan Hudson" userId="f8f8b515-48f0-425a-9b2c-7a1cb9f57f80" providerId="ADAL" clId="{1AE1F064-8060-4BAB-8C3E-82DA1D2F4B70}" dt="2021-04-30T17:05:00.615" v="34"/>
          <ac:spMkLst>
            <pc:docMk/>
            <pc:sldMk cId="0" sldId="337"/>
            <ac:spMk id="74" creationId="{6F79B0DD-2C63-4EE5-804F-B8E391FC1E45}"/>
          </ac:spMkLst>
        </pc:spChg>
        <pc:spChg chg="add del">
          <ac:chgData name="Jonathan Hudson" userId="f8f8b515-48f0-425a-9b2c-7a1cb9f57f80" providerId="ADAL" clId="{1AE1F064-8060-4BAB-8C3E-82DA1D2F4B70}" dt="2021-04-30T17:05:00.615" v="34"/>
          <ac:spMkLst>
            <pc:docMk/>
            <pc:sldMk cId="0" sldId="337"/>
            <ac:spMk id="76" creationId="{627DB8AB-CD55-4C8F-9043-52652B89231A}"/>
          </ac:spMkLst>
        </pc:spChg>
        <pc:spChg chg="add del">
          <ac:chgData name="Jonathan Hudson" userId="f8f8b515-48f0-425a-9b2c-7a1cb9f57f80" providerId="ADAL" clId="{1AE1F064-8060-4BAB-8C3E-82DA1D2F4B70}" dt="2021-04-30T17:05:00.615" v="34"/>
          <ac:spMkLst>
            <pc:docMk/>
            <pc:sldMk cId="0" sldId="337"/>
            <ac:spMk id="78" creationId="{53059C5A-91CB-4024-9B4E-20082E25C70B}"/>
          </ac:spMkLst>
        </pc:spChg>
        <pc:spChg chg="add del">
          <ac:chgData name="Jonathan Hudson" userId="f8f8b515-48f0-425a-9b2c-7a1cb9f57f80" providerId="ADAL" clId="{1AE1F064-8060-4BAB-8C3E-82DA1D2F4B70}" dt="2021-04-30T17:05:00.615" v="34"/>
          <ac:spMkLst>
            <pc:docMk/>
            <pc:sldMk cId="0" sldId="337"/>
            <ac:spMk id="80" creationId="{184884BF-A898-4EFF-9504-E13EBE3FF62E}"/>
          </ac:spMkLst>
        </pc:spChg>
        <pc:spChg chg="add del">
          <ac:chgData name="Jonathan Hudson" userId="f8f8b515-48f0-425a-9b2c-7a1cb9f57f80" providerId="ADAL" clId="{1AE1F064-8060-4BAB-8C3E-82DA1D2F4B70}" dt="2021-04-30T17:05:00.615" v="34"/>
          <ac:spMkLst>
            <pc:docMk/>
            <pc:sldMk cId="0" sldId="337"/>
            <ac:spMk id="82" creationId="{7B32D337-FDA6-4468-ADB1-7038E5FC0BA9}"/>
          </ac:spMkLst>
        </pc:spChg>
      </pc:sldChg>
      <pc:sldChg chg="del">
        <pc:chgData name="Jonathan Hudson" userId="f8f8b515-48f0-425a-9b2c-7a1cb9f57f80" providerId="ADAL" clId="{1AE1F064-8060-4BAB-8C3E-82DA1D2F4B70}" dt="2021-04-30T17:04:54.099" v="23"/>
        <pc:sldMkLst>
          <pc:docMk/>
          <pc:sldMk cId="1398282742" sldId="338"/>
        </pc:sldMkLst>
      </pc:sldChg>
      <pc:sldChg chg="del">
        <pc:chgData name="Jonathan Hudson" userId="f8f8b515-48f0-425a-9b2c-7a1cb9f57f80" providerId="ADAL" clId="{1AE1F064-8060-4BAB-8C3E-82DA1D2F4B70}" dt="2021-04-30T17:04:54.099" v="23"/>
        <pc:sldMkLst>
          <pc:docMk/>
          <pc:sldMk cId="2825277961" sldId="339"/>
        </pc:sldMkLst>
      </pc:sldChg>
      <pc:sldChg chg="del">
        <pc:chgData name="Jonathan Hudson" userId="f8f8b515-48f0-425a-9b2c-7a1cb9f57f80" providerId="ADAL" clId="{1AE1F064-8060-4BAB-8C3E-82DA1D2F4B70}" dt="2021-04-30T17:04:54.099" v="23"/>
        <pc:sldMkLst>
          <pc:docMk/>
          <pc:sldMk cId="229063139" sldId="341"/>
        </pc:sldMkLst>
      </pc:sldChg>
      <pc:sldChg chg="addSp delSp add del setBg delDesignElem">
        <pc:chgData name="Jonathan Hudson" userId="f8f8b515-48f0-425a-9b2c-7a1cb9f57f80" providerId="ADAL" clId="{1AE1F064-8060-4BAB-8C3E-82DA1D2F4B70}" dt="2021-04-30T17:05:00.615" v="34"/>
        <pc:sldMkLst>
          <pc:docMk/>
          <pc:sldMk cId="0" sldId="343"/>
        </pc:sldMkLst>
        <pc:spChg chg="add del">
          <ac:chgData name="Jonathan Hudson" userId="f8f8b515-48f0-425a-9b2c-7a1cb9f57f80" providerId="ADAL" clId="{1AE1F064-8060-4BAB-8C3E-82DA1D2F4B70}" dt="2021-04-30T17:05:00.615" v="34"/>
          <ac:spMkLst>
            <pc:docMk/>
            <pc:sldMk cId="0" sldId="343"/>
            <ac:spMk id="14" creationId="{1707FC24-6981-43D9-B525-C7832BA22463}"/>
          </ac:spMkLst>
        </pc:spChg>
      </pc:sldChg>
      <pc:sldChg chg="del">
        <pc:chgData name="Jonathan Hudson" userId="f8f8b515-48f0-425a-9b2c-7a1cb9f57f80" providerId="ADAL" clId="{1AE1F064-8060-4BAB-8C3E-82DA1D2F4B70}" dt="2021-04-30T17:04:15.108" v="13" actId="47"/>
        <pc:sldMkLst>
          <pc:docMk/>
          <pc:sldMk cId="0" sldId="345"/>
        </pc:sldMkLst>
      </pc:sldChg>
      <pc:sldChg chg="addSp delSp add del setBg delDesignElem">
        <pc:chgData name="Jonathan Hudson" userId="f8f8b515-48f0-425a-9b2c-7a1cb9f57f80" providerId="ADAL" clId="{1AE1F064-8060-4BAB-8C3E-82DA1D2F4B70}" dt="2021-04-30T17:05:00.615" v="34"/>
        <pc:sldMkLst>
          <pc:docMk/>
          <pc:sldMk cId="0" sldId="346"/>
        </pc:sldMkLst>
        <pc:spChg chg="add del">
          <ac:chgData name="Jonathan Hudson" userId="f8f8b515-48f0-425a-9b2c-7a1cb9f57f80" providerId="ADAL" clId="{1AE1F064-8060-4BAB-8C3E-82DA1D2F4B70}" dt="2021-04-30T17:05:00.615" v="34"/>
          <ac:spMkLst>
            <pc:docMk/>
            <pc:sldMk cId="0" sldId="346"/>
            <ac:spMk id="10" creationId="{3A5B4632-C963-4296-86F0-79AA9EA5AE98}"/>
          </ac:spMkLst>
        </pc:spChg>
      </pc:sldChg>
      <pc:sldChg chg="modSp add del mod">
        <pc:chgData name="Jonathan Hudson" userId="f8f8b515-48f0-425a-9b2c-7a1cb9f57f80" providerId="ADAL" clId="{1AE1F064-8060-4BAB-8C3E-82DA1D2F4B70}" dt="2021-04-30T17:08:30.148" v="83" actId="114"/>
        <pc:sldMkLst>
          <pc:docMk/>
          <pc:sldMk cId="0" sldId="347"/>
        </pc:sldMkLst>
        <pc:spChg chg="mod">
          <ac:chgData name="Jonathan Hudson" userId="f8f8b515-48f0-425a-9b2c-7a1cb9f57f80" providerId="ADAL" clId="{1AE1F064-8060-4BAB-8C3E-82DA1D2F4B70}" dt="2021-04-30T17:08:30.148" v="83" actId="114"/>
          <ac:spMkLst>
            <pc:docMk/>
            <pc:sldMk cId="0" sldId="347"/>
            <ac:spMk id="3" creationId="{358E9B5B-90C1-4FB1-9DE2-047A46FFF230}"/>
          </ac:spMkLst>
        </pc:spChg>
      </pc:sldChg>
      <pc:sldChg chg="addSp delSp add del setBg delDesignElem">
        <pc:chgData name="Jonathan Hudson" userId="f8f8b515-48f0-425a-9b2c-7a1cb9f57f80" providerId="ADAL" clId="{1AE1F064-8060-4BAB-8C3E-82DA1D2F4B70}" dt="2021-04-30T17:05:00.615" v="34"/>
        <pc:sldMkLst>
          <pc:docMk/>
          <pc:sldMk cId="0" sldId="348"/>
        </pc:sldMkLst>
        <pc:spChg chg="add del">
          <ac:chgData name="Jonathan Hudson" userId="f8f8b515-48f0-425a-9b2c-7a1cb9f57f80" providerId="ADAL" clId="{1AE1F064-8060-4BAB-8C3E-82DA1D2F4B70}" dt="2021-04-30T17:05:00.615" v="34"/>
          <ac:spMkLst>
            <pc:docMk/>
            <pc:sldMk cId="0" sldId="348"/>
            <ac:spMk id="10" creationId="{AFA67CD3-AB4E-4A7A-BEB8-53C445D8C44E}"/>
          </ac:spMkLst>
        </pc:spChg>
        <pc:spChg chg="add del">
          <ac:chgData name="Jonathan Hudson" userId="f8f8b515-48f0-425a-9b2c-7a1cb9f57f80" providerId="ADAL" clId="{1AE1F064-8060-4BAB-8C3E-82DA1D2F4B70}" dt="2021-04-30T17:05:00.615" v="34"/>
          <ac:spMkLst>
            <pc:docMk/>
            <pc:sldMk cId="0" sldId="348"/>
            <ac:spMk id="14" creationId="{339C8D78-A644-462F-B674-F440635E5353}"/>
          </ac:spMkLst>
        </pc:spChg>
        <pc:picChg chg="add del">
          <ac:chgData name="Jonathan Hudson" userId="f8f8b515-48f0-425a-9b2c-7a1cb9f57f80" providerId="ADAL" clId="{1AE1F064-8060-4BAB-8C3E-82DA1D2F4B70}" dt="2021-04-30T17:05:00.615" v="34"/>
          <ac:picMkLst>
            <pc:docMk/>
            <pc:sldMk cId="0" sldId="348"/>
            <ac:picMk id="12" creationId="{07CF545F-9C2E-4446-97CD-AD92990C2B68}"/>
          </ac:picMkLst>
        </pc:picChg>
      </pc:sldChg>
      <pc:sldChg chg="del">
        <pc:chgData name="Jonathan Hudson" userId="f8f8b515-48f0-425a-9b2c-7a1cb9f57f80" providerId="ADAL" clId="{1AE1F064-8060-4BAB-8C3E-82DA1D2F4B70}" dt="2021-04-30T17:04:54.099" v="23"/>
        <pc:sldMkLst>
          <pc:docMk/>
          <pc:sldMk cId="566681855" sldId="353"/>
        </pc:sldMkLst>
      </pc:sldChg>
      <pc:sldChg chg="del">
        <pc:chgData name="Jonathan Hudson" userId="f8f8b515-48f0-425a-9b2c-7a1cb9f57f80" providerId="ADAL" clId="{1AE1F064-8060-4BAB-8C3E-82DA1D2F4B70}" dt="2021-04-30T17:04:54.099" v="23"/>
        <pc:sldMkLst>
          <pc:docMk/>
          <pc:sldMk cId="3097946807" sldId="356"/>
        </pc:sldMkLst>
      </pc:sldChg>
      <pc:sldChg chg="del">
        <pc:chgData name="Jonathan Hudson" userId="f8f8b515-48f0-425a-9b2c-7a1cb9f57f80" providerId="ADAL" clId="{1AE1F064-8060-4BAB-8C3E-82DA1D2F4B70}" dt="2021-04-30T17:04:54.099" v="23"/>
        <pc:sldMkLst>
          <pc:docMk/>
          <pc:sldMk cId="3335892472" sldId="359"/>
        </pc:sldMkLst>
      </pc:sldChg>
      <pc:sldChg chg="del">
        <pc:chgData name="Jonathan Hudson" userId="f8f8b515-48f0-425a-9b2c-7a1cb9f57f80" providerId="ADAL" clId="{1AE1F064-8060-4BAB-8C3E-82DA1D2F4B70}" dt="2021-04-30T17:04:54.099" v="23"/>
        <pc:sldMkLst>
          <pc:docMk/>
          <pc:sldMk cId="3566203033" sldId="361"/>
        </pc:sldMkLst>
      </pc:sldChg>
      <pc:sldChg chg="del">
        <pc:chgData name="Jonathan Hudson" userId="f8f8b515-48f0-425a-9b2c-7a1cb9f57f80" providerId="ADAL" clId="{1AE1F064-8060-4BAB-8C3E-82DA1D2F4B70}" dt="2021-04-30T17:04:54.099" v="23"/>
        <pc:sldMkLst>
          <pc:docMk/>
          <pc:sldMk cId="1723819841" sldId="363"/>
        </pc:sldMkLst>
      </pc:sldChg>
      <pc:sldChg chg="addSp delSp add del setBg delDesignElem">
        <pc:chgData name="Jonathan Hudson" userId="f8f8b515-48f0-425a-9b2c-7a1cb9f57f80" providerId="ADAL" clId="{1AE1F064-8060-4BAB-8C3E-82DA1D2F4B70}" dt="2021-04-30T17:05:00.615" v="34"/>
        <pc:sldMkLst>
          <pc:docMk/>
          <pc:sldMk cId="1199141022" sldId="365"/>
        </pc:sldMkLst>
        <pc:spChg chg="add del">
          <ac:chgData name="Jonathan Hudson" userId="f8f8b515-48f0-425a-9b2c-7a1cb9f57f80" providerId="ADAL" clId="{1AE1F064-8060-4BAB-8C3E-82DA1D2F4B70}" dt="2021-04-30T17:05:00.615" v="34"/>
          <ac:spMkLst>
            <pc:docMk/>
            <pc:sldMk cId="1199141022" sldId="365"/>
            <ac:spMk id="10" creationId="{2B566528-1B12-4246-9431-5C2D7D081168}"/>
          </ac:spMkLst>
        </pc:spChg>
        <pc:grpChg chg="add del">
          <ac:chgData name="Jonathan Hudson" userId="f8f8b515-48f0-425a-9b2c-7a1cb9f57f80" providerId="ADAL" clId="{1AE1F064-8060-4BAB-8C3E-82DA1D2F4B70}" dt="2021-04-30T17:05:00.615" v="34"/>
          <ac:grpSpMkLst>
            <pc:docMk/>
            <pc:sldMk cId="1199141022" sldId="365"/>
            <ac:grpSpMk id="12" creationId="{5995D10D-E9C9-47DB-AE7E-801FEF38F5C9}"/>
          </ac:grpSpMkLst>
        </pc:grpChg>
        <pc:grpChg chg="add del">
          <ac:chgData name="Jonathan Hudson" userId="f8f8b515-48f0-425a-9b2c-7a1cb9f57f80" providerId="ADAL" clId="{1AE1F064-8060-4BAB-8C3E-82DA1D2F4B70}" dt="2021-04-30T17:05:00.615" v="34"/>
          <ac:grpSpMkLst>
            <pc:docMk/>
            <pc:sldMk cId="1199141022" sldId="365"/>
            <ac:grpSpMk id="16" creationId="{828A5161-06F1-46CF-8AD7-844680A59E13}"/>
          </ac:grpSpMkLst>
        </pc:grpChg>
      </pc:sldChg>
      <pc:sldChg chg="modSp add del mod">
        <pc:chgData name="Jonathan Hudson" userId="f8f8b515-48f0-425a-9b2c-7a1cb9f57f80" providerId="ADAL" clId="{1AE1F064-8060-4BAB-8C3E-82DA1D2F4B70}" dt="2021-04-30T17:24:57.176" v="1618" actId="20577"/>
        <pc:sldMkLst>
          <pc:docMk/>
          <pc:sldMk cId="3987205989" sldId="366"/>
        </pc:sldMkLst>
        <pc:spChg chg="mod">
          <ac:chgData name="Jonathan Hudson" userId="f8f8b515-48f0-425a-9b2c-7a1cb9f57f80" providerId="ADAL" clId="{1AE1F064-8060-4BAB-8C3E-82DA1D2F4B70}" dt="2021-04-30T17:24:57.176" v="1618" actId="20577"/>
          <ac:spMkLst>
            <pc:docMk/>
            <pc:sldMk cId="3987205989" sldId="366"/>
            <ac:spMk id="3" creationId="{00000000-0000-0000-0000-000000000000}"/>
          </ac:spMkLst>
        </pc:spChg>
      </pc:sldChg>
      <pc:sldChg chg="del">
        <pc:chgData name="Jonathan Hudson" userId="f8f8b515-48f0-425a-9b2c-7a1cb9f57f80" providerId="ADAL" clId="{1AE1F064-8060-4BAB-8C3E-82DA1D2F4B70}" dt="2021-04-30T17:04:54.099" v="23"/>
        <pc:sldMkLst>
          <pc:docMk/>
          <pc:sldMk cId="1634454954" sldId="367"/>
        </pc:sldMkLst>
      </pc:sldChg>
      <pc:sldChg chg="addSp delSp modSp add del ord setBg delDesignElem">
        <pc:chgData name="Jonathan Hudson" userId="f8f8b515-48f0-425a-9b2c-7a1cb9f57f80" providerId="ADAL" clId="{1AE1F064-8060-4BAB-8C3E-82DA1D2F4B70}" dt="2021-04-30T17:25:47.333" v="1649"/>
        <pc:sldMkLst>
          <pc:docMk/>
          <pc:sldMk cId="2750150202" sldId="386"/>
        </pc:sldMkLst>
        <pc:spChg chg="add del">
          <ac:chgData name="Jonathan Hudson" userId="f8f8b515-48f0-425a-9b2c-7a1cb9f57f80" providerId="ADAL" clId="{1AE1F064-8060-4BAB-8C3E-82DA1D2F4B70}" dt="2021-04-30T17:05:00.615" v="34"/>
          <ac:spMkLst>
            <pc:docMk/>
            <pc:sldMk cId="2750150202" sldId="386"/>
            <ac:spMk id="46" creationId="{3A5B4632-C963-4296-86F0-79AA9EA5AE98}"/>
          </ac:spMkLst>
        </pc:spChg>
        <pc:graphicFrameChg chg="mod">
          <ac:chgData name="Jonathan Hudson" userId="f8f8b515-48f0-425a-9b2c-7a1cb9f57f80" providerId="ADAL" clId="{1AE1F064-8060-4BAB-8C3E-82DA1D2F4B70}" dt="2021-04-30T17:25:31.541" v="1647" actId="20577"/>
          <ac:graphicFrameMkLst>
            <pc:docMk/>
            <pc:sldMk cId="2750150202" sldId="386"/>
            <ac:graphicFrameMk id="47" creationId="{2D26871B-0F76-4574-A8F5-B6B9906C4AE6}"/>
          </ac:graphicFrameMkLst>
        </pc:graphicFrameChg>
      </pc:sldChg>
      <pc:sldChg chg="del">
        <pc:chgData name="Jonathan Hudson" userId="f8f8b515-48f0-425a-9b2c-7a1cb9f57f80" providerId="ADAL" clId="{1AE1F064-8060-4BAB-8C3E-82DA1D2F4B70}" dt="2021-04-30T17:04:54.099" v="23"/>
        <pc:sldMkLst>
          <pc:docMk/>
          <pc:sldMk cId="588338891" sldId="388"/>
        </pc:sldMkLst>
      </pc:sldChg>
      <pc:sldChg chg="del">
        <pc:chgData name="Jonathan Hudson" userId="f8f8b515-48f0-425a-9b2c-7a1cb9f57f80" providerId="ADAL" clId="{1AE1F064-8060-4BAB-8C3E-82DA1D2F4B70}" dt="2021-04-30T17:04:54.099" v="23"/>
        <pc:sldMkLst>
          <pc:docMk/>
          <pc:sldMk cId="133331972" sldId="462"/>
        </pc:sldMkLst>
      </pc:sldChg>
      <pc:sldChg chg="del">
        <pc:chgData name="Jonathan Hudson" userId="f8f8b515-48f0-425a-9b2c-7a1cb9f57f80" providerId="ADAL" clId="{1AE1F064-8060-4BAB-8C3E-82DA1D2F4B70}" dt="2021-04-30T17:04:54.099" v="23"/>
        <pc:sldMkLst>
          <pc:docMk/>
          <pc:sldMk cId="3017767557" sldId="463"/>
        </pc:sldMkLst>
      </pc:sldChg>
      <pc:sldChg chg="del">
        <pc:chgData name="Jonathan Hudson" userId="f8f8b515-48f0-425a-9b2c-7a1cb9f57f80" providerId="ADAL" clId="{1AE1F064-8060-4BAB-8C3E-82DA1D2F4B70}" dt="2021-04-30T17:04:54.099" v="23"/>
        <pc:sldMkLst>
          <pc:docMk/>
          <pc:sldMk cId="2959831849" sldId="464"/>
        </pc:sldMkLst>
      </pc:sldChg>
      <pc:sldChg chg="del">
        <pc:chgData name="Jonathan Hudson" userId="f8f8b515-48f0-425a-9b2c-7a1cb9f57f80" providerId="ADAL" clId="{1AE1F064-8060-4BAB-8C3E-82DA1D2F4B70}" dt="2021-04-30T17:04:54.099" v="23"/>
        <pc:sldMkLst>
          <pc:docMk/>
          <pc:sldMk cId="1764710408" sldId="466"/>
        </pc:sldMkLst>
      </pc:sldChg>
      <pc:sldChg chg="del">
        <pc:chgData name="Jonathan Hudson" userId="f8f8b515-48f0-425a-9b2c-7a1cb9f57f80" providerId="ADAL" clId="{1AE1F064-8060-4BAB-8C3E-82DA1D2F4B70}" dt="2021-04-30T17:04:54.099" v="23"/>
        <pc:sldMkLst>
          <pc:docMk/>
          <pc:sldMk cId="195328088" sldId="474"/>
        </pc:sldMkLst>
      </pc:sldChg>
      <pc:sldChg chg="del">
        <pc:chgData name="Jonathan Hudson" userId="f8f8b515-48f0-425a-9b2c-7a1cb9f57f80" providerId="ADAL" clId="{1AE1F064-8060-4BAB-8C3E-82DA1D2F4B70}" dt="2021-04-30T17:04:15.108" v="13" actId="47"/>
        <pc:sldMkLst>
          <pc:docMk/>
          <pc:sldMk cId="436513646" sldId="704"/>
        </pc:sldMkLst>
      </pc:sldChg>
      <pc:sldChg chg="del">
        <pc:chgData name="Jonathan Hudson" userId="f8f8b515-48f0-425a-9b2c-7a1cb9f57f80" providerId="ADAL" clId="{1AE1F064-8060-4BAB-8C3E-82DA1D2F4B70}" dt="2021-04-30T17:04:15.108" v="13" actId="47"/>
        <pc:sldMkLst>
          <pc:docMk/>
          <pc:sldMk cId="3730378639" sldId="710"/>
        </pc:sldMkLst>
      </pc:sldChg>
      <pc:sldChg chg="del">
        <pc:chgData name="Jonathan Hudson" userId="f8f8b515-48f0-425a-9b2c-7a1cb9f57f80" providerId="ADAL" clId="{1AE1F064-8060-4BAB-8C3E-82DA1D2F4B70}" dt="2021-04-30T17:04:15.108" v="13" actId="47"/>
        <pc:sldMkLst>
          <pc:docMk/>
          <pc:sldMk cId="1498253270" sldId="711"/>
        </pc:sldMkLst>
      </pc:sldChg>
      <pc:sldChg chg="del">
        <pc:chgData name="Jonathan Hudson" userId="f8f8b515-48f0-425a-9b2c-7a1cb9f57f80" providerId="ADAL" clId="{1AE1F064-8060-4BAB-8C3E-82DA1D2F4B70}" dt="2021-04-30T17:04:15.108" v="13" actId="47"/>
        <pc:sldMkLst>
          <pc:docMk/>
          <pc:sldMk cId="3435403722" sldId="724"/>
        </pc:sldMkLst>
      </pc:sldChg>
      <pc:sldChg chg="del">
        <pc:chgData name="Jonathan Hudson" userId="f8f8b515-48f0-425a-9b2c-7a1cb9f57f80" providerId="ADAL" clId="{1AE1F064-8060-4BAB-8C3E-82DA1D2F4B70}" dt="2021-04-30T17:04:15.108" v="13" actId="47"/>
        <pc:sldMkLst>
          <pc:docMk/>
          <pc:sldMk cId="1606778805" sldId="747"/>
        </pc:sldMkLst>
      </pc:sldChg>
      <pc:sldChg chg="del">
        <pc:chgData name="Jonathan Hudson" userId="f8f8b515-48f0-425a-9b2c-7a1cb9f57f80" providerId="ADAL" clId="{1AE1F064-8060-4BAB-8C3E-82DA1D2F4B70}" dt="2021-04-30T17:04:15.108" v="13" actId="47"/>
        <pc:sldMkLst>
          <pc:docMk/>
          <pc:sldMk cId="1933949237" sldId="748"/>
        </pc:sldMkLst>
      </pc:sldChg>
      <pc:sldChg chg="del">
        <pc:chgData name="Jonathan Hudson" userId="f8f8b515-48f0-425a-9b2c-7a1cb9f57f80" providerId="ADAL" clId="{1AE1F064-8060-4BAB-8C3E-82DA1D2F4B70}" dt="2021-04-30T17:04:15.108" v="13" actId="47"/>
        <pc:sldMkLst>
          <pc:docMk/>
          <pc:sldMk cId="0" sldId="750"/>
        </pc:sldMkLst>
      </pc:sldChg>
      <pc:sldChg chg="del">
        <pc:chgData name="Jonathan Hudson" userId="f8f8b515-48f0-425a-9b2c-7a1cb9f57f80" providerId="ADAL" clId="{1AE1F064-8060-4BAB-8C3E-82DA1D2F4B70}" dt="2021-04-30T17:04:15.108" v="13" actId="47"/>
        <pc:sldMkLst>
          <pc:docMk/>
          <pc:sldMk cId="2958558570" sldId="752"/>
        </pc:sldMkLst>
      </pc:sldChg>
      <pc:sldChg chg="del">
        <pc:chgData name="Jonathan Hudson" userId="f8f8b515-48f0-425a-9b2c-7a1cb9f57f80" providerId="ADAL" clId="{1AE1F064-8060-4BAB-8C3E-82DA1D2F4B70}" dt="2021-04-30T17:04:15.108" v="13" actId="47"/>
        <pc:sldMkLst>
          <pc:docMk/>
          <pc:sldMk cId="2101498853" sldId="753"/>
        </pc:sldMkLst>
      </pc:sldChg>
      <pc:sldChg chg="del">
        <pc:chgData name="Jonathan Hudson" userId="f8f8b515-48f0-425a-9b2c-7a1cb9f57f80" providerId="ADAL" clId="{1AE1F064-8060-4BAB-8C3E-82DA1D2F4B70}" dt="2021-04-30T17:04:15.108" v="13" actId="47"/>
        <pc:sldMkLst>
          <pc:docMk/>
          <pc:sldMk cId="3246028696" sldId="754"/>
        </pc:sldMkLst>
      </pc:sldChg>
      <pc:sldChg chg="del">
        <pc:chgData name="Jonathan Hudson" userId="f8f8b515-48f0-425a-9b2c-7a1cb9f57f80" providerId="ADAL" clId="{1AE1F064-8060-4BAB-8C3E-82DA1D2F4B70}" dt="2021-04-30T17:04:15.108" v="13" actId="47"/>
        <pc:sldMkLst>
          <pc:docMk/>
          <pc:sldMk cId="0" sldId="755"/>
        </pc:sldMkLst>
      </pc:sldChg>
      <pc:sldChg chg="del">
        <pc:chgData name="Jonathan Hudson" userId="f8f8b515-48f0-425a-9b2c-7a1cb9f57f80" providerId="ADAL" clId="{1AE1F064-8060-4BAB-8C3E-82DA1D2F4B70}" dt="2021-04-30T17:04:15.108" v="13" actId="47"/>
        <pc:sldMkLst>
          <pc:docMk/>
          <pc:sldMk cId="0" sldId="756"/>
        </pc:sldMkLst>
      </pc:sldChg>
      <pc:sldChg chg="del">
        <pc:chgData name="Jonathan Hudson" userId="f8f8b515-48f0-425a-9b2c-7a1cb9f57f80" providerId="ADAL" clId="{1AE1F064-8060-4BAB-8C3E-82DA1D2F4B70}" dt="2021-04-30T17:04:15.108" v="13" actId="47"/>
        <pc:sldMkLst>
          <pc:docMk/>
          <pc:sldMk cId="0" sldId="757"/>
        </pc:sldMkLst>
      </pc:sldChg>
      <pc:sldChg chg="del">
        <pc:chgData name="Jonathan Hudson" userId="f8f8b515-48f0-425a-9b2c-7a1cb9f57f80" providerId="ADAL" clId="{1AE1F064-8060-4BAB-8C3E-82DA1D2F4B70}" dt="2021-04-30T17:04:15.108" v="13" actId="47"/>
        <pc:sldMkLst>
          <pc:docMk/>
          <pc:sldMk cId="0" sldId="758"/>
        </pc:sldMkLst>
      </pc:sldChg>
      <pc:sldChg chg="del">
        <pc:chgData name="Jonathan Hudson" userId="f8f8b515-48f0-425a-9b2c-7a1cb9f57f80" providerId="ADAL" clId="{1AE1F064-8060-4BAB-8C3E-82DA1D2F4B70}" dt="2021-04-30T17:04:15.108" v="13" actId="47"/>
        <pc:sldMkLst>
          <pc:docMk/>
          <pc:sldMk cId="3459392020" sldId="759"/>
        </pc:sldMkLst>
      </pc:sldChg>
      <pc:sldChg chg="del">
        <pc:chgData name="Jonathan Hudson" userId="f8f8b515-48f0-425a-9b2c-7a1cb9f57f80" providerId="ADAL" clId="{1AE1F064-8060-4BAB-8C3E-82DA1D2F4B70}" dt="2021-04-30T17:04:15.108" v="13" actId="47"/>
        <pc:sldMkLst>
          <pc:docMk/>
          <pc:sldMk cId="0" sldId="760"/>
        </pc:sldMkLst>
      </pc:sldChg>
      <pc:sldChg chg="add del">
        <pc:chgData name="Jonathan Hudson" userId="f8f8b515-48f0-425a-9b2c-7a1cb9f57f80" providerId="ADAL" clId="{1AE1F064-8060-4BAB-8C3E-82DA1D2F4B70}" dt="2021-04-30T17:05:00.615" v="34"/>
        <pc:sldMkLst>
          <pc:docMk/>
          <pc:sldMk cId="453331823" sldId="774"/>
        </pc:sldMkLst>
      </pc:sldChg>
      <pc:sldChg chg="add del">
        <pc:chgData name="Jonathan Hudson" userId="f8f8b515-48f0-425a-9b2c-7a1cb9f57f80" providerId="ADAL" clId="{1AE1F064-8060-4BAB-8C3E-82DA1D2F4B70}" dt="2021-04-30T17:05:00.615" v="34"/>
        <pc:sldMkLst>
          <pc:docMk/>
          <pc:sldMk cId="4051135242" sldId="775"/>
        </pc:sldMkLst>
      </pc:sldChg>
      <pc:sldChg chg="add del">
        <pc:chgData name="Jonathan Hudson" userId="f8f8b515-48f0-425a-9b2c-7a1cb9f57f80" providerId="ADAL" clId="{1AE1F064-8060-4BAB-8C3E-82DA1D2F4B70}" dt="2021-04-30T17:05:00.615" v="34"/>
        <pc:sldMkLst>
          <pc:docMk/>
          <pc:sldMk cId="3566937346" sldId="776"/>
        </pc:sldMkLst>
      </pc:sldChg>
      <pc:sldChg chg="add del ord setBg">
        <pc:chgData name="Jonathan Hudson" userId="f8f8b515-48f0-425a-9b2c-7a1cb9f57f80" providerId="ADAL" clId="{1AE1F064-8060-4BAB-8C3E-82DA1D2F4B70}" dt="2021-04-30T17:22:40.100" v="1394"/>
        <pc:sldMkLst>
          <pc:docMk/>
          <pc:sldMk cId="264012970" sldId="777"/>
        </pc:sldMkLst>
      </pc:sldChg>
      <pc:sldChg chg="modSp add del mod">
        <pc:chgData name="Jonathan Hudson" userId="f8f8b515-48f0-425a-9b2c-7a1cb9f57f80" providerId="ADAL" clId="{1AE1F064-8060-4BAB-8C3E-82DA1D2F4B70}" dt="2021-04-30T17:25:17.183" v="1646" actId="20577"/>
        <pc:sldMkLst>
          <pc:docMk/>
          <pc:sldMk cId="649459742" sldId="778"/>
        </pc:sldMkLst>
        <pc:spChg chg="mod">
          <ac:chgData name="Jonathan Hudson" userId="f8f8b515-48f0-425a-9b2c-7a1cb9f57f80" providerId="ADAL" clId="{1AE1F064-8060-4BAB-8C3E-82DA1D2F4B70}" dt="2021-04-30T17:25:17.183" v="1646" actId="20577"/>
          <ac:spMkLst>
            <pc:docMk/>
            <pc:sldMk cId="649459742" sldId="778"/>
            <ac:spMk id="2" creationId="{00000000-0000-0000-0000-000000000000}"/>
          </ac:spMkLst>
        </pc:spChg>
      </pc:sldChg>
      <pc:sldChg chg="del">
        <pc:chgData name="Jonathan Hudson" userId="f8f8b515-48f0-425a-9b2c-7a1cb9f57f80" providerId="ADAL" clId="{1AE1F064-8060-4BAB-8C3E-82DA1D2F4B70}" dt="2021-04-30T17:04:54.099" v="23"/>
        <pc:sldMkLst>
          <pc:docMk/>
          <pc:sldMk cId="429762001" sldId="779"/>
        </pc:sldMkLst>
      </pc:sldChg>
      <pc:sldChg chg="modSp add del mod setBg">
        <pc:chgData name="Jonathan Hudson" userId="f8f8b515-48f0-425a-9b2c-7a1cb9f57f80" providerId="ADAL" clId="{1AE1F064-8060-4BAB-8C3E-82DA1D2F4B70}" dt="2021-04-30T17:07:27.379" v="76" actId="20577"/>
        <pc:sldMkLst>
          <pc:docMk/>
          <pc:sldMk cId="2820133970" sldId="779"/>
        </pc:sldMkLst>
        <pc:spChg chg="mod">
          <ac:chgData name="Jonathan Hudson" userId="f8f8b515-48f0-425a-9b2c-7a1cb9f57f80" providerId="ADAL" clId="{1AE1F064-8060-4BAB-8C3E-82DA1D2F4B70}" dt="2021-04-30T17:07:27.379" v="76" actId="20577"/>
          <ac:spMkLst>
            <pc:docMk/>
            <pc:sldMk cId="2820133970" sldId="779"/>
            <ac:spMk id="15" creationId="{A45329DE-62FC-40A9-AE4A-8FEAE438F717}"/>
          </ac:spMkLst>
        </pc:spChg>
      </pc:sldChg>
      <pc:sldChg chg="del">
        <pc:chgData name="Jonathan Hudson" userId="f8f8b515-48f0-425a-9b2c-7a1cb9f57f80" providerId="ADAL" clId="{1AE1F064-8060-4BAB-8C3E-82DA1D2F4B70}" dt="2021-04-30T17:04:54.099" v="23"/>
        <pc:sldMkLst>
          <pc:docMk/>
          <pc:sldMk cId="442453597" sldId="780"/>
        </pc:sldMkLst>
      </pc:sldChg>
      <pc:sldChg chg="add del">
        <pc:chgData name="Jonathan Hudson" userId="f8f8b515-48f0-425a-9b2c-7a1cb9f57f80" providerId="ADAL" clId="{1AE1F064-8060-4BAB-8C3E-82DA1D2F4B70}" dt="2021-04-30T17:05:00.615" v="34"/>
        <pc:sldMkLst>
          <pc:docMk/>
          <pc:sldMk cId="3248034021" sldId="780"/>
        </pc:sldMkLst>
      </pc:sldChg>
      <pc:sldChg chg="modSp add del mod">
        <pc:chgData name="Jonathan Hudson" userId="f8f8b515-48f0-425a-9b2c-7a1cb9f57f80" providerId="ADAL" clId="{1AE1F064-8060-4BAB-8C3E-82DA1D2F4B70}" dt="2021-04-30T17:17:11.672" v="979" actId="20577"/>
        <pc:sldMkLst>
          <pc:docMk/>
          <pc:sldMk cId="1131290216" sldId="781"/>
        </pc:sldMkLst>
        <pc:spChg chg="mod">
          <ac:chgData name="Jonathan Hudson" userId="f8f8b515-48f0-425a-9b2c-7a1cb9f57f80" providerId="ADAL" clId="{1AE1F064-8060-4BAB-8C3E-82DA1D2F4B70}" dt="2021-04-30T17:17:11.672" v="979" actId="20577"/>
          <ac:spMkLst>
            <pc:docMk/>
            <pc:sldMk cId="1131290216" sldId="781"/>
            <ac:spMk id="3" creationId="{00000000-0000-0000-0000-000000000000}"/>
          </ac:spMkLst>
        </pc:spChg>
      </pc:sldChg>
      <pc:sldChg chg="del">
        <pc:chgData name="Jonathan Hudson" userId="f8f8b515-48f0-425a-9b2c-7a1cb9f57f80" providerId="ADAL" clId="{1AE1F064-8060-4BAB-8C3E-82DA1D2F4B70}" dt="2021-04-30T17:04:54.099" v="23"/>
        <pc:sldMkLst>
          <pc:docMk/>
          <pc:sldMk cId="1518657710" sldId="781"/>
        </pc:sldMkLst>
      </pc:sldChg>
      <pc:sldChg chg="add del">
        <pc:chgData name="Jonathan Hudson" userId="f8f8b515-48f0-425a-9b2c-7a1cb9f57f80" providerId="ADAL" clId="{1AE1F064-8060-4BAB-8C3E-82DA1D2F4B70}" dt="2021-04-30T17:05:00.615" v="34"/>
        <pc:sldMkLst>
          <pc:docMk/>
          <pc:sldMk cId="2643458775" sldId="782"/>
        </pc:sldMkLst>
      </pc:sldChg>
      <pc:sldChg chg="add del">
        <pc:chgData name="Jonathan Hudson" userId="f8f8b515-48f0-425a-9b2c-7a1cb9f57f80" providerId="ADAL" clId="{1AE1F064-8060-4BAB-8C3E-82DA1D2F4B70}" dt="2021-04-30T17:05:00.615" v="34"/>
        <pc:sldMkLst>
          <pc:docMk/>
          <pc:sldMk cId="4187445107" sldId="783"/>
        </pc:sldMkLst>
      </pc:sldChg>
      <pc:sldChg chg="addSp delSp modSp add mod ord setBg">
        <pc:chgData name="Jonathan Hudson" userId="f8f8b515-48f0-425a-9b2c-7a1cb9f57f80" providerId="ADAL" clId="{1AE1F064-8060-4BAB-8C3E-82DA1D2F4B70}" dt="2021-04-30T17:07:45.393" v="80"/>
        <pc:sldMkLst>
          <pc:docMk/>
          <pc:sldMk cId="3372289401" sldId="784"/>
        </pc:sldMkLst>
        <pc:spChg chg="add mod">
          <ac:chgData name="Jonathan Hudson" userId="f8f8b515-48f0-425a-9b2c-7a1cb9f57f80" providerId="ADAL" clId="{1AE1F064-8060-4BAB-8C3E-82DA1D2F4B70}" dt="2021-04-30T17:07:20.271" v="66" actId="20577"/>
          <ac:spMkLst>
            <pc:docMk/>
            <pc:sldMk cId="3372289401" sldId="784"/>
            <ac:spMk id="5" creationId="{95D5C7BD-2300-4E1F-A4D3-CDA54338BAC1}"/>
          </ac:spMkLst>
        </pc:spChg>
        <pc:spChg chg="del">
          <ac:chgData name="Jonathan Hudson" userId="f8f8b515-48f0-425a-9b2c-7a1cb9f57f80" providerId="ADAL" clId="{1AE1F064-8060-4BAB-8C3E-82DA1D2F4B70}" dt="2021-04-30T17:06:22.471" v="47" actId="478"/>
          <ac:spMkLst>
            <pc:docMk/>
            <pc:sldMk cId="3372289401" sldId="784"/>
            <ac:spMk id="15" creationId="{A45329DE-62FC-40A9-AE4A-8FEAE438F717}"/>
          </ac:spMkLst>
        </pc:spChg>
        <pc:picChg chg="add mod">
          <ac:chgData name="Jonathan Hudson" userId="f8f8b515-48f0-425a-9b2c-7a1cb9f57f80" providerId="ADAL" clId="{1AE1F064-8060-4BAB-8C3E-82DA1D2F4B70}" dt="2021-04-30T17:07:12.319" v="55" actId="962"/>
          <ac:picMkLst>
            <pc:docMk/>
            <pc:sldMk cId="3372289401" sldId="784"/>
            <ac:picMk id="3" creationId="{4E13D40A-36B2-4195-A53E-B4D0BEFCA30C}"/>
          </ac:picMkLst>
        </pc:picChg>
        <pc:picChg chg="del">
          <ac:chgData name="Jonathan Hudson" userId="f8f8b515-48f0-425a-9b2c-7a1cb9f57f80" providerId="ADAL" clId="{1AE1F064-8060-4BAB-8C3E-82DA1D2F4B70}" dt="2021-04-30T17:06:22.471" v="47" actId="478"/>
          <ac:picMkLst>
            <pc:docMk/>
            <pc:sldMk cId="3372289401" sldId="784"/>
            <ac:picMk id="14" creationId="{A8828D9E-5A83-447C-90E8-9F9D36A5330C}"/>
          </ac:picMkLst>
        </pc:picChg>
      </pc:sldChg>
      <pc:sldChg chg="addSp delSp modSp add mod">
        <pc:chgData name="Jonathan Hudson" userId="f8f8b515-48f0-425a-9b2c-7a1cb9f57f80" providerId="ADAL" clId="{1AE1F064-8060-4BAB-8C3E-82DA1D2F4B70}" dt="2021-04-30T17:12:39.549" v="642" actId="113"/>
        <pc:sldMkLst>
          <pc:docMk/>
          <pc:sldMk cId="1000642106" sldId="785"/>
        </pc:sldMkLst>
        <pc:spChg chg="mod">
          <ac:chgData name="Jonathan Hudson" userId="f8f8b515-48f0-425a-9b2c-7a1cb9f57f80" providerId="ADAL" clId="{1AE1F064-8060-4BAB-8C3E-82DA1D2F4B70}" dt="2021-04-30T17:09:19.079" v="161" actId="20577"/>
          <ac:spMkLst>
            <pc:docMk/>
            <pc:sldMk cId="1000642106" sldId="785"/>
            <ac:spMk id="2" creationId="{00000000-0000-0000-0000-000000000000}"/>
          </ac:spMkLst>
        </pc:spChg>
        <pc:spChg chg="mod">
          <ac:chgData name="Jonathan Hudson" userId="f8f8b515-48f0-425a-9b2c-7a1cb9f57f80" providerId="ADAL" clId="{1AE1F064-8060-4BAB-8C3E-82DA1D2F4B70}" dt="2021-04-30T17:12:39.549" v="642" actId="113"/>
          <ac:spMkLst>
            <pc:docMk/>
            <pc:sldMk cId="1000642106" sldId="785"/>
            <ac:spMk id="3" creationId="{00000000-0000-0000-0000-000000000000}"/>
          </ac:spMkLst>
        </pc:spChg>
        <pc:spChg chg="add del">
          <ac:chgData name="Jonathan Hudson" userId="f8f8b515-48f0-425a-9b2c-7a1cb9f57f80" providerId="ADAL" clId="{1AE1F064-8060-4BAB-8C3E-82DA1D2F4B70}" dt="2021-04-30T17:10:12.381" v="256" actId="22"/>
          <ac:spMkLst>
            <pc:docMk/>
            <pc:sldMk cId="1000642106" sldId="785"/>
            <ac:spMk id="5" creationId="{4BD40747-FCA4-4C2E-ABEF-D4E6566F1D38}"/>
          </ac:spMkLst>
        </pc:spChg>
        <pc:spChg chg="add mod">
          <ac:chgData name="Jonathan Hudson" userId="f8f8b515-48f0-425a-9b2c-7a1cb9f57f80" providerId="ADAL" clId="{1AE1F064-8060-4BAB-8C3E-82DA1D2F4B70}" dt="2021-04-30T17:12:25.124" v="637" actId="113"/>
          <ac:spMkLst>
            <pc:docMk/>
            <pc:sldMk cId="1000642106" sldId="785"/>
            <ac:spMk id="6" creationId="{24A46ED6-DA5F-4732-9DC6-A70C8C740BB2}"/>
          </ac:spMkLst>
        </pc:spChg>
      </pc:sldChg>
      <pc:sldChg chg="add del">
        <pc:chgData name="Jonathan Hudson" userId="f8f8b515-48f0-425a-9b2c-7a1cb9f57f80" providerId="ADAL" clId="{1AE1F064-8060-4BAB-8C3E-82DA1D2F4B70}" dt="2021-04-30T17:06:18.584" v="45"/>
        <pc:sldMkLst>
          <pc:docMk/>
          <pc:sldMk cId="2656954170" sldId="785"/>
        </pc:sldMkLst>
      </pc:sldChg>
      <pc:sldChg chg="add del setBg">
        <pc:chgData name="Jonathan Hudson" userId="f8f8b515-48f0-425a-9b2c-7a1cb9f57f80" providerId="ADAL" clId="{1AE1F064-8060-4BAB-8C3E-82DA1D2F4B70}" dt="2021-04-30T17:06:18.584" v="45"/>
        <pc:sldMkLst>
          <pc:docMk/>
          <pc:sldMk cId="1753185896" sldId="786"/>
        </pc:sldMkLst>
      </pc:sldChg>
      <pc:sldChg chg="addSp modSp add mod">
        <pc:chgData name="Jonathan Hudson" userId="f8f8b515-48f0-425a-9b2c-7a1cb9f57f80" providerId="ADAL" clId="{1AE1F064-8060-4BAB-8C3E-82DA1D2F4B70}" dt="2021-04-30T17:15:58.111" v="874" actId="1076"/>
        <pc:sldMkLst>
          <pc:docMk/>
          <pc:sldMk cId="2135761984" sldId="786"/>
        </pc:sldMkLst>
        <pc:spChg chg="add mod">
          <ac:chgData name="Jonathan Hudson" userId="f8f8b515-48f0-425a-9b2c-7a1cb9f57f80" providerId="ADAL" clId="{1AE1F064-8060-4BAB-8C3E-82DA1D2F4B70}" dt="2021-04-30T17:15:58.111" v="874" actId="1076"/>
          <ac:spMkLst>
            <pc:docMk/>
            <pc:sldMk cId="2135761984" sldId="786"/>
            <ac:spMk id="7" creationId="{0E6B93AF-3585-40FE-8B33-2C8BECC3D5BA}"/>
          </ac:spMkLst>
        </pc:spChg>
        <pc:cxnChg chg="add mod">
          <ac:chgData name="Jonathan Hudson" userId="f8f8b515-48f0-425a-9b2c-7a1cb9f57f80" providerId="ADAL" clId="{1AE1F064-8060-4BAB-8C3E-82DA1D2F4B70}" dt="2021-04-30T17:14:06.493" v="646" actId="1582"/>
          <ac:cxnSpMkLst>
            <pc:docMk/>
            <pc:sldMk cId="2135761984" sldId="786"/>
            <ac:cxnSpMk id="5" creationId="{A74CC19E-DED7-4ED5-B12F-40A3D2B501FD}"/>
          </ac:cxnSpMkLst>
        </pc:cxnChg>
      </pc:sldChg>
      <pc:sldChg chg="del">
        <pc:chgData name="Jonathan Hudson" userId="f8f8b515-48f0-425a-9b2c-7a1cb9f57f80" providerId="ADAL" clId="{1AE1F064-8060-4BAB-8C3E-82DA1D2F4B70}" dt="2021-04-30T17:04:54.099" v="23"/>
        <pc:sldMkLst>
          <pc:docMk/>
          <pc:sldMk cId="1707280566" sldId="787"/>
        </pc:sldMkLst>
      </pc:sldChg>
      <pc:sldChg chg="add del">
        <pc:chgData name="Jonathan Hudson" userId="f8f8b515-48f0-425a-9b2c-7a1cb9f57f80" providerId="ADAL" clId="{1AE1F064-8060-4BAB-8C3E-82DA1D2F4B70}" dt="2021-04-30T17:06:18.584" v="45"/>
        <pc:sldMkLst>
          <pc:docMk/>
          <pc:sldMk cId="4204116555" sldId="787"/>
        </pc:sldMkLst>
      </pc:sldChg>
      <pc:sldChg chg="addSp delSp add del setBg delDesignElem">
        <pc:chgData name="Jonathan Hudson" userId="f8f8b515-48f0-425a-9b2c-7a1cb9f57f80" providerId="ADAL" clId="{1AE1F064-8060-4BAB-8C3E-82DA1D2F4B70}" dt="2021-04-30T17:06:18.584" v="45"/>
        <pc:sldMkLst>
          <pc:docMk/>
          <pc:sldMk cId="0" sldId="788"/>
        </pc:sldMkLst>
        <pc:spChg chg="add del">
          <ac:chgData name="Jonathan Hudson" userId="f8f8b515-48f0-425a-9b2c-7a1cb9f57f80" providerId="ADAL" clId="{1AE1F064-8060-4BAB-8C3E-82DA1D2F4B70}" dt="2021-04-30T17:06:18.584" v="45"/>
          <ac:spMkLst>
            <pc:docMk/>
            <pc:sldMk cId="0" sldId="788"/>
            <ac:spMk id="10" creationId="{3A5B4632-C963-4296-86F0-79AA9EA5AE98}"/>
          </ac:spMkLst>
        </pc:spChg>
      </pc:sldChg>
      <pc:sldChg chg="del">
        <pc:chgData name="Jonathan Hudson" userId="f8f8b515-48f0-425a-9b2c-7a1cb9f57f80" providerId="ADAL" clId="{1AE1F064-8060-4BAB-8C3E-82DA1D2F4B70}" dt="2021-04-30T17:04:54.099" v="23"/>
        <pc:sldMkLst>
          <pc:docMk/>
          <pc:sldMk cId="424537494" sldId="788"/>
        </pc:sldMkLst>
      </pc:sldChg>
      <pc:sldChg chg="addSp delSp add del setBg delDesignElem">
        <pc:chgData name="Jonathan Hudson" userId="f8f8b515-48f0-425a-9b2c-7a1cb9f57f80" providerId="ADAL" clId="{1AE1F064-8060-4BAB-8C3E-82DA1D2F4B70}" dt="2021-04-30T17:06:18.584" v="45"/>
        <pc:sldMkLst>
          <pc:docMk/>
          <pc:sldMk cId="0" sldId="789"/>
        </pc:sldMkLst>
        <pc:spChg chg="add del">
          <ac:chgData name="Jonathan Hudson" userId="f8f8b515-48f0-425a-9b2c-7a1cb9f57f80" providerId="ADAL" clId="{1AE1F064-8060-4BAB-8C3E-82DA1D2F4B70}" dt="2021-04-30T17:06:18.584" v="45"/>
          <ac:spMkLst>
            <pc:docMk/>
            <pc:sldMk cId="0" sldId="789"/>
            <ac:spMk id="10" creationId="{07E773EB-1EC1-4E49-9DE2-E6F460497242}"/>
          </ac:spMkLst>
        </pc:spChg>
      </pc:sldChg>
      <pc:sldChg chg="del">
        <pc:chgData name="Jonathan Hudson" userId="f8f8b515-48f0-425a-9b2c-7a1cb9f57f80" providerId="ADAL" clId="{1AE1F064-8060-4BAB-8C3E-82DA1D2F4B70}" dt="2021-04-30T17:04:54.099" v="23"/>
        <pc:sldMkLst>
          <pc:docMk/>
          <pc:sldMk cId="2718311832" sldId="789"/>
        </pc:sldMkLst>
      </pc:sldChg>
      <pc:sldChg chg="add del">
        <pc:chgData name="Jonathan Hudson" userId="f8f8b515-48f0-425a-9b2c-7a1cb9f57f80" providerId="ADAL" clId="{1AE1F064-8060-4BAB-8C3E-82DA1D2F4B70}" dt="2021-04-30T17:06:18.584" v="45"/>
        <pc:sldMkLst>
          <pc:docMk/>
          <pc:sldMk cId="0" sldId="790"/>
        </pc:sldMkLst>
      </pc:sldChg>
      <pc:sldChg chg="del">
        <pc:chgData name="Jonathan Hudson" userId="f8f8b515-48f0-425a-9b2c-7a1cb9f57f80" providerId="ADAL" clId="{1AE1F064-8060-4BAB-8C3E-82DA1D2F4B70}" dt="2021-04-30T17:04:54.099" v="23"/>
        <pc:sldMkLst>
          <pc:docMk/>
          <pc:sldMk cId="2353853543" sldId="790"/>
        </pc:sldMkLst>
      </pc:sldChg>
      <pc:sldChg chg="addSp delSp add del setBg delDesignElem">
        <pc:chgData name="Jonathan Hudson" userId="f8f8b515-48f0-425a-9b2c-7a1cb9f57f80" providerId="ADAL" clId="{1AE1F064-8060-4BAB-8C3E-82DA1D2F4B70}" dt="2021-04-30T17:06:18.584" v="45"/>
        <pc:sldMkLst>
          <pc:docMk/>
          <pc:sldMk cId="0" sldId="791"/>
        </pc:sldMkLst>
        <pc:spChg chg="add del">
          <ac:chgData name="Jonathan Hudson" userId="f8f8b515-48f0-425a-9b2c-7a1cb9f57f80" providerId="ADAL" clId="{1AE1F064-8060-4BAB-8C3E-82DA1D2F4B70}" dt="2021-04-30T17:06:18.584" v="45"/>
          <ac:spMkLst>
            <pc:docMk/>
            <pc:sldMk cId="0" sldId="791"/>
            <ac:spMk id="14" creationId="{1707FC24-6981-43D9-B525-C7832BA22463}"/>
          </ac:spMkLst>
        </pc:spChg>
      </pc:sldChg>
      <pc:sldChg chg="del">
        <pc:chgData name="Jonathan Hudson" userId="f8f8b515-48f0-425a-9b2c-7a1cb9f57f80" providerId="ADAL" clId="{1AE1F064-8060-4BAB-8C3E-82DA1D2F4B70}" dt="2021-04-30T17:04:54.099" v="23"/>
        <pc:sldMkLst>
          <pc:docMk/>
          <pc:sldMk cId="4177850077" sldId="791"/>
        </pc:sldMkLst>
      </pc:sldChg>
      <pc:sldChg chg="addSp delSp add del setBg delDesignElem">
        <pc:chgData name="Jonathan Hudson" userId="f8f8b515-48f0-425a-9b2c-7a1cb9f57f80" providerId="ADAL" clId="{1AE1F064-8060-4BAB-8C3E-82DA1D2F4B70}" dt="2021-04-30T17:06:18.584" v="45"/>
        <pc:sldMkLst>
          <pc:docMk/>
          <pc:sldMk cId="0" sldId="792"/>
        </pc:sldMkLst>
        <pc:spChg chg="add del">
          <ac:chgData name="Jonathan Hudson" userId="f8f8b515-48f0-425a-9b2c-7a1cb9f57f80" providerId="ADAL" clId="{1AE1F064-8060-4BAB-8C3E-82DA1D2F4B70}" dt="2021-04-30T17:06:18.584" v="45"/>
          <ac:spMkLst>
            <pc:docMk/>
            <pc:sldMk cId="0" sldId="792"/>
            <ac:spMk id="74" creationId="{6F79B0DD-2C63-4EE5-804F-B8E391FC1E45}"/>
          </ac:spMkLst>
        </pc:spChg>
        <pc:spChg chg="add del">
          <ac:chgData name="Jonathan Hudson" userId="f8f8b515-48f0-425a-9b2c-7a1cb9f57f80" providerId="ADAL" clId="{1AE1F064-8060-4BAB-8C3E-82DA1D2F4B70}" dt="2021-04-30T17:06:18.584" v="45"/>
          <ac:spMkLst>
            <pc:docMk/>
            <pc:sldMk cId="0" sldId="792"/>
            <ac:spMk id="76" creationId="{627DB8AB-CD55-4C8F-9043-52652B89231A}"/>
          </ac:spMkLst>
        </pc:spChg>
        <pc:spChg chg="add del">
          <ac:chgData name="Jonathan Hudson" userId="f8f8b515-48f0-425a-9b2c-7a1cb9f57f80" providerId="ADAL" clId="{1AE1F064-8060-4BAB-8C3E-82DA1D2F4B70}" dt="2021-04-30T17:06:18.584" v="45"/>
          <ac:spMkLst>
            <pc:docMk/>
            <pc:sldMk cId="0" sldId="792"/>
            <ac:spMk id="78" creationId="{53059C5A-91CB-4024-9B4E-20082E25C70B}"/>
          </ac:spMkLst>
        </pc:spChg>
        <pc:spChg chg="add del">
          <ac:chgData name="Jonathan Hudson" userId="f8f8b515-48f0-425a-9b2c-7a1cb9f57f80" providerId="ADAL" clId="{1AE1F064-8060-4BAB-8C3E-82DA1D2F4B70}" dt="2021-04-30T17:06:18.584" v="45"/>
          <ac:spMkLst>
            <pc:docMk/>
            <pc:sldMk cId="0" sldId="792"/>
            <ac:spMk id="80" creationId="{184884BF-A898-4EFF-9504-E13EBE3FF62E}"/>
          </ac:spMkLst>
        </pc:spChg>
        <pc:spChg chg="add del">
          <ac:chgData name="Jonathan Hudson" userId="f8f8b515-48f0-425a-9b2c-7a1cb9f57f80" providerId="ADAL" clId="{1AE1F064-8060-4BAB-8C3E-82DA1D2F4B70}" dt="2021-04-30T17:06:18.584" v="45"/>
          <ac:spMkLst>
            <pc:docMk/>
            <pc:sldMk cId="0" sldId="792"/>
            <ac:spMk id="82" creationId="{7B32D337-FDA6-4468-ADB1-7038E5FC0BA9}"/>
          </ac:spMkLst>
        </pc:spChg>
      </pc:sldChg>
      <pc:sldChg chg="del">
        <pc:chgData name="Jonathan Hudson" userId="f8f8b515-48f0-425a-9b2c-7a1cb9f57f80" providerId="ADAL" clId="{1AE1F064-8060-4BAB-8C3E-82DA1D2F4B70}" dt="2021-04-30T17:04:54.099" v="23"/>
        <pc:sldMkLst>
          <pc:docMk/>
          <pc:sldMk cId="744238716" sldId="792"/>
        </pc:sldMkLst>
      </pc:sldChg>
      <pc:sldChg chg="add del">
        <pc:chgData name="Jonathan Hudson" userId="f8f8b515-48f0-425a-9b2c-7a1cb9f57f80" providerId="ADAL" clId="{1AE1F064-8060-4BAB-8C3E-82DA1D2F4B70}" dt="2021-04-30T17:06:18.584" v="45"/>
        <pc:sldMkLst>
          <pc:docMk/>
          <pc:sldMk cId="0" sldId="793"/>
        </pc:sldMkLst>
      </pc:sldChg>
      <pc:sldChg chg="del">
        <pc:chgData name="Jonathan Hudson" userId="f8f8b515-48f0-425a-9b2c-7a1cb9f57f80" providerId="ADAL" clId="{1AE1F064-8060-4BAB-8C3E-82DA1D2F4B70}" dt="2021-04-30T17:04:54.099" v="23"/>
        <pc:sldMkLst>
          <pc:docMk/>
          <pc:sldMk cId="2889808397" sldId="793"/>
        </pc:sldMkLst>
      </pc:sldChg>
      <pc:sldChg chg="add del">
        <pc:chgData name="Jonathan Hudson" userId="f8f8b515-48f0-425a-9b2c-7a1cb9f57f80" providerId="ADAL" clId="{1AE1F064-8060-4BAB-8C3E-82DA1D2F4B70}" dt="2021-04-30T17:06:18.584" v="45"/>
        <pc:sldMkLst>
          <pc:docMk/>
          <pc:sldMk cId="0" sldId="794"/>
        </pc:sldMkLst>
      </pc:sldChg>
      <pc:sldChg chg="addSp delSp add del setBg delDesignElem">
        <pc:chgData name="Jonathan Hudson" userId="f8f8b515-48f0-425a-9b2c-7a1cb9f57f80" providerId="ADAL" clId="{1AE1F064-8060-4BAB-8C3E-82DA1D2F4B70}" dt="2021-04-30T17:06:18.584" v="45"/>
        <pc:sldMkLst>
          <pc:docMk/>
          <pc:sldMk cId="0" sldId="795"/>
        </pc:sldMkLst>
        <pc:spChg chg="add del">
          <ac:chgData name="Jonathan Hudson" userId="f8f8b515-48f0-425a-9b2c-7a1cb9f57f80" providerId="ADAL" clId="{1AE1F064-8060-4BAB-8C3E-82DA1D2F4B70}" dt="2021-04-30T17:06:18.584" v="45"/>
          <ac:spMkLst>
            <pc:docMk/>
            <pc:sldMk cId="0" sldId="795"/>
            <ac:spMk id="10" creationId="{AFA67CD3-AB4E-4A7A-BEB8-53C445D8C44E}"/>
          </ac:spMkLst>
        </pc:spChg>
        <pc:spChg chg="add del">
          <ac:chgData name="Jonathan Hudson" userId="f8f8b515-48f0-425a-9b2c-7a1cb9f57f80" providerId="ADAL" clId="{1AE1F064-8060-4BAB-8C3E-82DA1D2F4B70}" dt="2021-04-30T17:06:18.584" v="45"/>
          <ac:spMkLst>
            <pc:docMk/>
            <pc:sldMk cId="0" sldId="795"/>
            <ac:spMk id="14" creationId="{339C8D78-A644-462F-B674-F440635E5353}"/>
          </ac:spMkLst>
        </pc:spChg>
        <pc:picChg chg="add del">
          <ac:chgData name="Jonathan Hudson" userId="f8f8b515-48f0-425a-9b2c-7a1cb9f57f80" providerId="ADAL" clId="{1AE1F064-8060-4BAB-8C3E-82DA1D2F4B70}" dt="2021-04-30T17:06:18.584" v="45"/>
          <ac:picMkLst>
            <pc:docMk/>
            <pc:sldMk cId="0" sldId="795"/>
            <ac:picMk id="12" creationId="{07CF545F-9C2E-4446-97CD-AD92990C2B68}"/>
          </ac:picMkLst>
        </pc:picChg>
      </pc:sldChg>
      <pc:sldChg chg="addSp delSp add del setBg delDesignElem">
        <pc:chgData name="Jonathan Hudson" userId="f8f8b515-48f0-425a-9b2c-7a1cb9f57f80" providerId="ADAL" clId="{1AE1F064-8060-4BAB-8C3E-82DA1D2F4B70}" dt="2021-04-30T17:06:18.584" v="45"/>
        <pc:sldMkLst>
          <pc:docMk/>
          <pc:sldMk cId="0" sldId="796"/>
        </pc:sldMkLst>
        <pc:spChg chg="add del">
          <ac:chgData name="Jonathan Hudson" userId="f8f8b515-48f0-425a-9b2c-7a1cb9f57f80" providerId="ADAL" clId="{1AE1F064-8060-4BAB-8C3E-82DA1D2F4B70}" dt="2021-04-30T17:06:18.584" v="45"/>
          <ac:spMkLst>
            <pc:docMk/>
            <pc:sldMk cId="0" sldId="796"/>
            <ac:spMk id="14" creationId="{472E3A19-F5D5-48FC-BB9C-48C2F68F598B}"/>
          </ac:spMkLst>
        </pc:spChg>
        <pc:spChg chg="add del">
          <ac:chgData name="Jonathan Hudson" userId="f8f8b515-48f0-425a-9b2c-7a1cb9f57f80" providerId="ADAL" clId="{1AE1F064-8060-4BAB-8C3E-82DA1D2F4B70}" dt="2021-04-30T17:06:18.584" v="45"/>
          <ac:spMkLst>
            <pc:docMk/>
            <pc:sldMk cId="0" sldId="796"/>
            <ac:spMk id="16" creationId="{7A62E32F-BB65-43A8-8EB5-92346890E549}"/>
          </ac:spMkLst>
        </pc:spChg>
        <pc:spChg chg="add del">
          <ac:chgData name="Jonathan Hudson" userId="f8f8b515-48f0-425a-9b2c-7a1cb9f57f80" providerId="ADAL" clId="{1AE1F064-8060-4BAB-8C3E-82DA1D2F4B70}" dt="2021-04-30T17:06:18.584" v="45"/>
          <ac:spMkLst>
            <pc:docMk/>
            <pc:sldMk cId="0" sldId="796"/>
            <ac:spMk id="18" creationId="{14E91B64-9FCC-451E-AFB4-A827D6329367}"/>
          </ac:spMkLst>
        </pc:spChg>
        <pc:spChg chg="add del">
          <ac:chgData name="Jonathan Hudson" userId="f8f8b515-48f0-425a-9b2c-7a1cb9f57f80" providerId="ADAL" clId="{1AE1F064-8060-4BAB-8C3E-82DA1D2F4B70}" dt="2021-04-30T17:06:18.584" v="45"/>
          <ac:spMkLst>
            <pc:docMk/>
            <pc:sldMk cId="0" sldId="796"/>
            <ac:spMk id="19" creationId="{827B839B-9ADE-406B-8590-F1CAEDED45A1}"/>
          </ac:spMkLst>
        </pc:spChg>
        <pc:spChg chg="add del">
          <ac:chgData name="Jonathan Hudson" userId="f8f8b515-48f0-425a-9b2c-7a1cb9f57f80" providerId="ADAL" clId="{1AE1F064-8060-4BAB-8C3E-82DA1D2F4B70}" dt="2021-04-30T17:06:18.584" v="45"/>
          <ac:spMkLst>
            <pc:docMk/>
            <pc:sldMk cId="0" sldId="796"/>
            <ac:spMk id="20" creationId="{CFE45BF0-46DB-408C-B5F7-7B11716805D4}"/>
          </ac:spMkLst>
        </pc:spChg>
        <pc:spChg chg="add del">
          <ac:chgData name="Jonathan Hudson" userId="f8f8b515-48f0-425a-9b2c-7a1cb9f57f80" providerId="ADAL" clId="{1AE1F064-8060-4BAB-8C3E-82DA1D2F4B70}" dt="2021-04-30T17:06:18.584" v="45"/>
          <ac:spMkLst>
            <pc:docMk/>
            <pc:sldMk cId="0" sldId="796"/>
            <ac:spMk id="21" creationId="{2AEBC8F2-97B1-41B4-93F1-2D289E197FBA}"/>
          </ac:spMkLst>
        </pc:spChg>
      </pc:sldChg>
      <pc:sldChg chg="add del">
        <pc:chgData name="Jonathan Hudson" userId="f8f8b515-48f0-425a-9b2c-7a1cb9f57f80" providerId="ADAL" clId="{1AE1F064-8060-4BAB-8C3E-82DA1D2F4B70}" dt="2021-04-30T17:06:18.584" v="45"/>
        <pc:sldMkLst>
          <pc:docMk/>
          <pc:sldMk cId="2469195567" sldId="797"/>
        </pc:sldMkLst>
      </pc:sldChg>
      <pc:sldChg chg="add del">
        <pc:chgData name="Jonathan Hudson" userId="f8f8b515-48f0-425a-9b2c-7a1cb9f57f80" providerId="ADAL" clId="{1AE1F064-8060-4BAB-8C3E-82DA1D2F4B70}" dt="2021-04-30T17:06:18.584" v="45"/>
        <pc:sldMkLst>
          <pc:docMk/>
          <pc:sldMk cId="731504178" sldId="798"/>
        </pc:sldMkLst>
      </pc:sldChg>
      <pc:sldChg chg="add del">
        <pc:chgData name="Jonathan Hudson" userId="f8f8b515-48f0-425a-9b2c-7a1cb9f57f80" providerId="ADAL" clId="{1AE1F064-8060-4BAB-8C3E-82DA1D2F4B70}" dt="2021-04-30T17:06:18.584" v="45"/>
        <pc:sldMkLst>
          <pc:docMk/>
          <pc:sldMk cId="1077174138" sldId="799"/>
        </pc:sldMkLst>
      </pc:sldChg>
      <pc:sldChg chg="add del">
        <pc:chgData name="Jonathan Hudson" userId="f8f8b515-48f0-425a-9b2c-7a1cb9f57f80" providerId="ADAL" clId="{1AE1F064-8060-4BAB-8C3E-82DA1D2F4B70}" dt="2021-04-30T17:06:18.584" v="45"/>
        <pc:sldMkLst>
          <pc:docMk/>
          <pc:sldMk cId="4032244440" sldId="800"/>
        </pc:sldMkLst>
      </pc:sldChg>
      <pc:sldChg chg="add del">
        <pc:chgData name="Jonathan Hudson" userId="f8f8b515-48f0-425a-9b2c-7a1cb9f57f80" providerId="ADAL" clId="{1AE1F064-8060-4BAB-8C3E-82DA1D2F4B70}" dt="2021-04-30T17:06:18.584" v="45"/>
        <pc:sldMkLst>
          <pc:docMk/>
          <pc:sldMk cId="3875561953" sldId="801"/>
        </pc:sldMkLst>
      </pc:sldChg>
      <pc:sldChg chg="addSp delSp add del setBg delDesignElem">
        <pc:chgData name="Jonathan Hudson" userId="f8f8b515-48f0-425a-9b2c-7a1cb9f57f80" providerId="ADAL" clId="{1AE1F064-8060-4BAB-8C3E-82DA1D2F4B70}" dt="2021-04-30T17:06:18.584" v="45"/>
        <pc:sldMkLst>
          <pc:docMk/>
          <pc:sldMk cId="628627192" sldId="802"/>
        </pc:sldMkLst>
        <pc:spChg chg="add del">
          <ac:chgData name="Jonathan Hudson" userId="f8f8b515-48f0-425a-9b2c-7a1cb9f57f80" providerId="ADAL" clId="{1AE1F064-8060-4BAB-8C3E-82DA1D2F4B70}" dt="2021-04-30T17:06:18.584" v="45"/>
          <ac:spMkLst>
            <pc:docMk/>
            <pc:sldMk cId="628627192" sldId="802"/>
            <ac:spMk id="10" creationId="{2B566528-1B12-4246-9431-5C2D7D081168}"/>
          </ac:spMkLst>
        </pc:spChg>
        <pc:grpChg chg="add del">
          <ac:chgData name="Jonathan Hudson" userId="f8f8b515-48f0-425a-9b2c-7a1cb9f57f80" providerId="ADAL" clId="{1AE1F064-8060-4BAB-8C3E-82DA1D2F4B70}" dt="2021-04-30T17:06:18.584" v="45"/>
          <ac:grpSpMkLst>
            <pc:docMk/>
            <pc:sldMk cId="628627192" sldId="802"/>
            <ac:grpSpMk id="12" creationId="{5995D10D-E9C9-47DB-AE7E-801FEF38F5C9}"/>
          </ac:grpSpMkLst>
        </pc:grpChg>
        <pc:grpChg chg="add del">
          <ac:chgData name="Jonathan Hudson" userId="f8f8b515-48f0-425a-9b2c-7a1cb9f57f80" providerId="ADAL" clId="{1AE1F064-8060-4BAB-8C3E-82DA1D2F4B70}" dt="2021-04-30T17:06:18.584" v="45"/>
          <ac:grpSpMkLst>
            <pc:docMk/>
            <pc:sldMk cId="628627192" sldId="802"/>
            <ac:grpSpMk id="16" creationId="{828A5161-06F1-46CF-8AD7-844680A59E13}"/>
          </ac:grpSpMkLst>
        </pc:grpChg>
      </pc:sldChg>
      <pc:sldChg chg="add del">
        <pc:chgData name="Jonathan Hudson" userId="f8f8b515-48f0-425a-9b2c-7a1cb9f57f80" providerId="ADAL" clId="{1AE1F064-8060-4BAB-8C3E-82DA1D2F4B70}" dt="2021-04-30T17:06:18.584" v="45"/>
        <pc:sldMkLst>
          <pc:docMk/>
          <pc:sldMk cId="1752776266" sldId="803"/>
        </pc:sldMkLst>
      </pc:sldChg>
      <pc:sldChg chg="add del setBg">
        <pc:chgData name="Jonathan Hudson" userId="f8f8b515-48f0-425a-9b2c-7a1cb9f57f80" providerId="ADAL" clId="{1AE1F064-8060-4BAB-8C3E-82DA1D2F4B70}" dt="2021-04-30T17:06:18.584" v="45"/>
        <pc:sldMkLst>
          <pc:docMk/>
          <pc:sldMk cId="1538145717" sldId="804"/>
        </pc:sldMkLst>
      </pc:sldChg>
      <pc:sldChg chg="add del">
        <pc:chgData name="Jonathan Hudson" userId="f8f8b515-48f0-425a-9b2c-7a1cb9f57f80" providerId="ADAL" clId="{1AE1F064-8060-4BAB-8C3E-82DA1D2F4B70}" dt="2021-04-30T17:06:18.584" v="45"/>
        <pc:sldMkLst>
          <pc:docMk/>
          <pc:sldMk cId="2530363673" sldId="805"/>
        </pc:sldMkLst>
      </pc:sldChg>
      <pc:sldChg chg="add del">
        <pc:chgData name="Jonathan Hudson" userId="f8f8b515-48f0-425a-9b2c-7a1cb9f57f80" providerId="ADAL" clId="{1AE1F064-8060-4BAB-8C3E-82DA1D2F4B70}" dt="2021-04-30T17:06:18.584" v="45"/>
        <pc:sldMkLst>
          <pc:docMk/>
          <pc:sldMk cId="1571830008" sldId="806"/>
        </pc:sldMkLst>
      </pc:sldChg>
      <pc:sldChg chg="addSp delSp add del setBg delDesignElem">
        <pc:chgData name="Jonathan Hudson" userId="f8f8b515-48f0-425a-9b2c-7a1cb9f57f80" providerId="ADAL" clId="{1AE1F064-8060-4BAB-8C3E-82DA1D2F4B70}" dt="2021-04-30T17:06:18.584" v="45"/>
        <pc:sldMkLst>
          <pc:docMk/>
          <pc:sldMk cId="2934194904" sldId="807"/>
        </pc:sldMkLst>
        <pc:spChg chg="add del">
          <ac:chgData name="Jonathan Hudson" userId="f8f8b515-48f0-425a-9b2c-7a1cb9f57f80" providerId="ADAL" clId="{1AE1F064-8060-4BAB-8C3E-82DA1D2F4B70}" dt="2021-04-30T17:06:18.584" v="45"/>
          <ac:spMkLst>
            <pc:docMk/>
            <pc:sldMk cId="2934194904" sldId="807"/>
            <ac:spMk id="46" creationId="{3A5B4632-C963-4296-86F0-79AA9EA5AE98}"/>
          </ac:spMkLst>
        </pc:spChg>
      </pc:sldChg>
      <pc:sldChg chg="addSp delSp add del setBg delDesignElem">
        <pc:chgData name="Jonathan Hudson" userId="f8f8b515-48f0-425a-9b2c-7a1cb9f57f80" providerId="ADAL" clId="{1AE1F064-8060-4BAB-8C3E-82DA1D2F4B70}" dt="2021-04-30T17:06:18.584" v="45"/>
        <pc:sldMkLst>
          <pc:docMk/>
          <pc:sldMk cId="3902032276" sldId="808"/>
        </pc:sldMkLst>
        <pc:spChg chg="add del">
          <ac:chgData name="Jonathan Hudson" userId="f8f8b515-48f0-425a-9b2c-7a1cb9f57f80" providerId="ADAL" clId="{1AE1F064-8060-4BAB-8C3E-82DA1D2F4B70}" dt="2021-04-30T17:06:18.584" v="45"/>
          <ac:spMkLst>
            <pc:docMk/>
            <pc:sldMk cId="3902032276" sldId="808"/>
            <ac:spMk id="35" creationId="{828D1E49-2A21-4A83-A0E0-FB1597B4B2ED}"/>
          </ac:spMkLst>
        </pc:spChg>
        <pc:spChg chg="add del">
          <ac:chgData name="Jonathan Hudson" userId="f8f8b515-48f0-425a-9b2c-7a1cb9f57f80" providerId="ADAL" clId="{1AE1F064-8060-4BAB-8C3E-82DA1D2F4B70}" dt="2021-04-30T17:06:18.584" v="45"/>
          <ac:spMkLst>
            <pc:docMk/>
            <pc:sldMk cId="3902032276" sldId="808"/>
            <ac:spMk id="36" creationId="{E972DE0D-2E53-4159-ABD3-C601524262C2}"/>
          </ac:spMkLst>
        </pc:spChg>
        <pc:grpChg chg="add del">
          <ac:chgData name="Jonathan Hudson" userId="f8f8b515-48f0-425a-9b2c-7a1cb9f57f80" providerId="ADAL" clId="{1AE1F064-8060-4BAB-8C3E-82DA1D2F4B70}" dt="2021-04-30T17:06:18.584" v="45"/>
          <ac:grpSpMkLst>
            <pc:docMk/>
            <pc:sldMk cId="3902032276" sldId="808"/>
            <ac:grpSpMk id="13" creationId="{088B852E-5494-418B-A833-75CF016A9E20}"/>
          </ac:grpSpMkLst>
        </pc:grpChg>
      </pc:sldChg>
      <pc:sldMasterChg chg="del delSldLayout">
        <pc:chgData name="Jonathan Hudson" userId="f8f8b515-48f0-425a-9b2c-7a1cb9f57f80" providerId="ADAL" clId="{1AE1F064-8060-4BAB-8C3E-82DA1D2F4B70}" dt="2021-04-30T17:04:15.108" v="13" actId="47"/>
        <pc:sldMasterMkLst>
          <pc:docMk/>
          <pc:sldMasterMk cId="3615683641" sldId="2147483680"/>
        </pc:sldMasterMkLst>
        <pc:sldLayoutChg chg="del">
          <pc:chgData name="Jonathan Hudson" userId="f8f8b515-48f0-425a-9b2c-7a1cb9f57f80" providerId="ADAL" clId="{1AE1F064-8060-4BAB-8C3E-82DA1D2F4B70}" dt="2021-04-30T17:04:15.108" v="13" actId="47"/>
          <pc:sldLayoutMkLst>
            <pc:docMk/>
            <pc:sldMasterMk cId="3615683641" sldId="2147483680"/>
            <pc:sldLayoutMk cId="1739289767" sldId="214748368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851748126" sldId="214748368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290266640" sldId="214748368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6471026" sldId="214748368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8053994" sldId="214748368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197386198" sldId="214748368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590633758" sldId="214748368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8982646" sldId="214748368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157673142" sldId="214748368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70161901" sldId="2147483690"/>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943120731" sldId="214748369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258360385" sldId="214748369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999603897" sldId="214748369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60405956" sldId="214748369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528650" sldId="214748369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470507165" sldId="214748369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781816286" sldId="214748369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619556393" sldId="214748369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92355900" sldId="214748369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165674326" sldId="2147483700"/>
          </pc:sldLayoutMkLst>
        </pc:sldLayoutChg>
      </pc:sldMasterChg>
    </pc:docChg>
  </pc:docChgLst>
  <pc:docChgLst>
    <pc:chgData name="Jonathan Hudson" userId="f8f8b515-48f0-425a-9b2c-7a1cb9f57f80" providerId="ADAL" clId="{70DB4335-AB99-4C0E-83FE-4D1F51237E77}"/>
    <pc:docChg chg="undo custSel addSld modSld">
      <pc:chgData name="Jonathan Hudson" userId="f8f8b515-48f0-425a-9b2c-7a1cb9f57f80" providerId="ADAL" clId="{70DB4335-AB99-4C0E-83FE-4D1F51237E77}" dt="2022-07-05T20:19:14.367" v="146" actId="20577"/>
      <pc:docMkLst>
        <pc:docMk/>
      </pc:docMkLst>
      <pc:sldChg chg="addSp modSp mod modClrScheme chgLayout">
        <pc:chgData name="Jonathan Hudson" userId="f8f8b515-48f0-425a-9b2c-7a1cb9f57f80" providerId="ADAL" clId="{70DB4335-AB99-4C0E-83FE-4D1F51237E77}" dt="2022-07-05T20:18:40.945" v="53" actId="1076"/>
        <pc:sldMkLst>
          <pc:docMk/>
          <pc:sldMk cId="0" sldId="261"/>
        </pc:sldMkLst>
        <pc:spChg chg="mod ord">
          <ac:chgData name="Jonathan Hudson" userId="f8f8b515-48f0-425a-9b2c-7a1cb9f57f80" providerId="ADAL" clId="{70DB4335-AB99-4C0E-83FE-4D1F51237E77}" dt="2022-07-05T20:17:57.996" v="40" actId="700"/>
          <ac:spMkLst>
            <pc:docMk/>
            <pc:sldMk cId="0" sldId="261"/>
            <ac:spMk id="7170" creationId="{998185C7-939E-4058-9524-361A9BB5E718}"/>
          </ac:spMkLst>
        </pc:spChg>
        <pc:spChg chg="mod ord">
          <ac:chgData name="Jonathan Hudson" userId="f8f8b515-48f0-425a-9b2c-7a1cb9f57f80" providerId="ADAL" clId="{70DB4335-AB99-4C0E-83FE-4D1F51237E77}" dt="2022-07-05T20:18:30.302" v="51" actId="114"/>
          <ac:spMkLst>
            <pc:docMk/>
            <pc:sldMk cId="0" sldId="261"/>
            <ac:spMk id="7171" creationId="{CCC50759-5804-48CB-828F-E1BC9F14DCC1}"/>
          </ac:spMkLst>
        </pc:spChg>
        <pc:picChg chg="add mod">
          <ac:chgData name="Jonathan Hudson" userId="f8f8b515-48f0-425a-9b2c-7a1cb9f57f80" providerId="ADAL" clId="{70DB4335-AB99-4C0E-83FE-4D1F51237E77}" dt="2022-07-05T20:18:40.945" v="53" actId="1076"/>
          <ac:picMkLst>
            <pc:docMk/>
            <pc:sldMk cId="0" sldId="261"/>
            <ac:picMk id="4" creationId="{C20F2DB2-D2C7-63AB-668A-32300BAE8830}"/>
          </ac:picMkLst>
        </pc:picChg>
      </pc:sldChg>
      <pc:sldChg chg="modSp mod">
        <pc:chgData name="Jonathan Hudson" userId="f8f8b515-48f0-425a-9b2c-7a1cb9f57f80" providerId="ADAL" clId="{70DB4335-AB99-4C0E-83FE-4D1F51237E77}" dt="2022-07-05T20:19:14.367" v="146" actId="20577"/>
        <pc:sldMkLst>
          <pc:docMk/>
          <pc:sldMk cId="0" sldId="347"/>
        </pc:sldMkLst>
        <pc:spChg chg="mod">
          <ac:chgData name="Jonathan Hudson" userId="f8f8b515-48f0-425a-9b2c-7a1cb9f57f80" providerId="ADAL" clId="{70DB4335-AB99-4C0E-83FE-4D1F51237E77}" dt="2022-07-05T20:19:14.367" v="146" actId="20577"/>
          <ac:spMkLst>
            <pc:docMk/>
            <pc:sldMk cId="0" sldId="347"/>
            <ac:spMk id="3" creationId="{358E9B5B-90C1-4FB1-9DE2-047A46FFF230}"/>
          </ac:spMkLst>
        </pc:spChg>
      </pc:sldChg>
      <pc:sldChg chg="modSp mod">
        <pc:chgData name="Jonathan Hudson" userId="f8f8b515-48f0-425a-9b2c-7a1cb9f57f80" providerId="ADAL" clId="{70DB4335-AB99-4C0E-83FE-4D1F51237E77}" dt="2022-07-05T20:11:14.465" v="9" actId="20577"/>
        <pc:sldMkLst>
          <pc:docMk/>
          <pc:sldMk cId="0" sldId="348"/>
        </pc:sldMkLst>
        <pc:spChg chg="mod">
          <ac:chgData name="Jonathan Hudson" userId="f8f8b515-48f0-425a-9b2c-7a1cb9f57f80" providerId="ADAL" clId="{70DB4335-AB99-4C0E-83FE-4D1F51237E77}" dt="2022-07-05T20:11:14.465" v="9" actId="20577"/>
          <ac:spMkLst>
            <pc:docMk/>
            <pc:sldMk cId="0" sldId="348"/>
            <ac:spMk id="3" creationId="{EC09BEB6-3D22-4E87-8A48-9D8401168C84}"/>
          </ac:spMkLst>
        </pc:spChg>
      </pc:sldChg>
      <pc:sldChg chg="addSp delSp modSp add mod setBg delDesignElem">
        <pc:chgData name="Jonathan Hudson" userId="f8f8b515-48f0-425a-9b2c-7a1cb9f57f80" providerId="ADAL" clId="{70DB4335-AB99-4C0E-83FE-4D1F51237E77}" dt="2022-07-05T20:17:19.187" v="39" actId="1076"/>
        <pc:sldMkLst>
          <pc:docMk/>
          <pc:sldMk cId="4204116555" sldId="787"/>
        </pc:sldMkLst>
        <pc:spChg chg="mod">
          <ac:chgData name="Jonathan Hudson" userId="f8f8b515-48f0-425a-9b2c-7a1cb9f57f80" providerId="ADAL" clId="{70DB4335-AB99-4C0E-83FE-4D1F51237E77}" dt="2022-07-05T20:16:41.117" v="34" actId="20577"/>
          <ac:spMkLst>
            <pc:docMk/>
            <pc:sldMk cId="4204116555" sldId="787"/>
            <ac:spMk id="2" creationId="{00000000-0000-0000-0000-000000000000}"/>
          </ac:spMkLst>
        </pc:spChg>
        <pc:spChg chg="del">
          <ac:chgData name="Jonathan Hudson" userId="f8f8b515-48f0-425a-9b2c-7a1cb9f57f80" providerId="ADAL" clId="{70DB4335-AB99-4C0E-83FE-4D1F51237E77}" dt="2022-07-05T20:16:29.071" v="14" actId="478"/>
          <ac:spMkLst>
            <pc:docMk/>
            <pc:sldMk cId="4204116555" sldId="787"/>
            <ac:spMk id="3" creationId="{00000000-0000-0000-0000-000000000000}"/>
          </ac:spMkLst>
        </pc:spChg>
        <pc:spChg chg="add del mod">
          <ac:chgData name="Jonathan Hudson" userId="f8f8b515-48f0-425a-9b2c-7a1cb9f57f80" providerId="ADAL" clId="{70DB4335-AB99-4C0E-83FE-4D1F51237E77}" dt="2022-07-05T20:16:36.259" v="17" actId="478"/>
          <ac:spMkLst>
            <pc:docMk/>
            <pc:sldMk cId="4204116555" sldId="787"/>
            <ac:spMk id="6" creationId="{16CCB0C6-4751-86DB-0290-1A0E3CC512C4}"/>
          </ac:spMkLst>
        </pc:spChg>
        <pc:spChg chg="del">
          <ac:chgData name="Jonathan Hudson" userId="f8f8b515-48f0-425a-9b2c-7a1cb9f57f80" providerId="ADAL" clId="{70DB4335-AB99-4C0E-83FE-4D1F51237E77}" dt="2022-07-05T20:16:26.120" v="11"/>
          <ac:spMkLst>
            <pc:docMk/>
            <pc:sldMk cId="4204116555" sldId="787"/>
            <ac:spMk id="10" creationId="{2B566528-1B12-4246-9431-5C2D7D081168}"/>
          </ac:spMkLst>
        </pc:spChg>
        <pc:spChg chg="add del mod">
          <ac:chgData name="Jonathan Hudson" userId="f8f8b515-48f0-425a-9b2c-7a1cb9f57f80" providerId="ADAL" clId="{70DB4335-AB99-4C0E-83FE-4D1F51237E77}" dt="2022-07-05T20:17:17.980" v="38" actId="478"/>
          <ac:spMkLst>
            <pc:docMk/>
            <pc:sldMk cId="4204116555" sldId="787"/>
            <ac:spMk id="19" creationId="{0FBB726A-7554-D04B-82D1-A4EB1446BA08}"/>
          </ac:spMkLst>
        </pc:spChg>
        <pc:grpChg chg="del">
          <ac:chgData name="Jonathan Hudson" userId="f8f8b515-48f0-425a-9b2c-7a1cb9f57f80" providerId="ADAL" clId="{70DB4335-AB99-4C0E-83FE-4D1F51237E77}" dt="2022-07-05T20:16:26.120" v="11"/>
          <ac:grpSpMkLst>
            <pc:docMk/>
            <pc:sldMk cId="4204116555" sldId="787"/>
            <ac:grpSpMk id="12" creationId="{5995D10D-E9C9-47DB-AE7E-801FEF38F5C9}"/>
          </ac:grpSpMkLst>
        </pc:grpChg>
        <pc:grpChg chg="del">
          <ac:chgData name="Jonathan Hudson" userId="f8f8b515-48f0-425a-9b2c-7a1cb9f57f80" providerId="ADAL" clId="{70DB4335-AB99-4C0E-83FE-4D1F51237E77}" dt="2022-07-05T20:16:26.120" v="11"/>
          <ac:grpSpMkLst>
            <pc:docMk/>
            <pc:sldMk cId="4204116555" sldId="787"/>
            <ac:grpSpMk id="16" creationId="{828A5161-06F1-46CF-8AD7-844680A59E13}"/>
          </ac:grpSpMkLst>
        </pc:grpChg>
        <pc:picChg chg="del">
          <ac:chgData name="Jonathan Hudson" userId="f8f8b515-48f0-425a-9b2c-7a1cb9f57f80" providerId="ADAL" clId="{70DB4335-AB99-4C0E-83FE-4D1F51237E77}" dt="2022-07-05T20:16:27.638" v="12" actId="478"/>
          <ac:picMkLst>
            <pc:docMk/>
            <pc:sldMk cId="4204116555" sldId="787"/>
            <ac:picMk id="4" creationId="{00000000-0000-0000-0000-000000000000}"/>
          </ac:picMkLst>
        </pc:picChg>
        <pc:picChg chg="del">
          <ac:chgData name="Jonathan Hudson" userId="f8f8b515-48f0-425a-9b2c-7a1cb9f57f80" providerId="ADAL" clId="{70DB4335-AB99-4C0E-83FE-4D1F51237E77}" dt="2022-07-05T20:16:27.883" v="13" actId="478"/>
          <ac:picMkLst>
            <pc:docMk/>
            <pc:sldMk cId="4204116555" sldId="787"/>
            <ac:picMk id="15" creationId="{48667D24-A69B-4C40-9CCF-F755A0323931}"/>
          </ac:picMkLst>
        </pc:picChg>
        <pc:picChg chg="add mod">
          <ac:chgData name="Jonathan Hudson" userId="f8f8b515-48f0-425a-9b2c-7a1cb9f57f80" providerId="ADAL" clId="{70DB4335-AB99-4C0E-83FE-4D1F51237E77}" dt="2022-07-05T20:17:19.187" v="39" actId="1076"/>
          <ac:picMkLst>
            <pc:docMk/>
            <pc:sldMk cId="4204116555" sldId="787"/>
            <ac:picMk id="20" creationId="{F755CB51-9372-8C98-5B99-186004FBE7AD}"/>
          </ac:picMkLst>
        </pc:picChg>
      </pc:sldChg>
    </pc:docChg>
  </pc:docChgLst>
  <pc:docChgLst>
    <pc:chgData name="Jonathan Hudson" userId="f8f8b515-48f0-425a-9b2c-7a1cb9f57f80" providerId="ADAL" clId="{DC5C8E9B-FBEA-4565-B3B0-B0D835CCBA00}"/>
    <pc:docChg chg="undo custSel addSld delSld modSld">
      <pc:chgData name="Jonathan Hudson" userId="f8f8b515-48f0-425a-9b2c-7a1cb9f57f80" providerId="ADAL" clId="{DC5C8E9B-FBEA-4565-B3B0-B0D835CCBA00}" dt="2021-04-30T16:44:00.639" v="878" actId="20577"/>
      <pc:docMkLst>
        <pc:docMk/>
      </pc:docMkLst>
      <pc:sldChg chg="modSp mod">
        <pc:chgData name="Jonathan Hudson" userId="f8f8b515-48f0-425a-9b2c-7a1cb9f57f80" providerId="ADAL" clId="{DC5C8E9B-FBEA-4565-B3B0-B0D835CCBA00}" dt="2021-04-30T16:24:29.612" v="178" actId="6549"/>
        <pc:sldMkLst>
          <pc:docMk/>
          <pc:sldMk cId="1814768217" sldId="256"/>
        </pc:sldMkLst>
        <pc:spChg chg="mod">
          <ac:chgData name="Jonathan Hudson" userId="f8f8b515-48f0-425a-9b2c-7a1cb9f57f80" providerId="ADAL" clId="{DC5C8E9B-FBEA-4565-B3B0-B0D835CCBA00}" dt="2021-04-30T16:24:29.612" v="178" actId="6549"/>
          <ac:spMkLst>
            <pc:docMk/>
            <pc:sldMk cId="1814768217" sldId="256"/>
            <ac:spMk id="2" creationId="{B36EF6ED-5AC5-4E43-8069-ECF11021C7C6}"/>
          </ac:spMkLst>
        </pc:spChg>
        <pc:spChg chg="mod">
          <ac:chgData name="Jonathan Hudson" userId="f8f8b515-48f0-425a-9b2c-7a1cb9f57f80" providerId="ADAL" clId="{DC5C8E9B-FBEA-4565-B3B0-B0D835CCBA00}" dt="2021-04-30T16:23:01.084" v="50" actId="20577"/>
          <ac:spMkLst>
            <pc:docMk/>
            <pc:sldMk cId="1814768217" sldId="256"/>
            <ac:spMk id="3" creationId="{6D00AD6A-0122-5B4D-AA60-80E9977A6872}"/>
          </ac:spMkLst>
        </pc:spChg>
        <pc:spChg chg="mod">
          <ac:chgData name="Jonathan Hudson" userId="f8f8b515-48f0-425a-9b2c-7a1cb9f57f80" providerId="ADAL" clId="{DC5C8E9B-FBEA-4565-B3B0-B0D835CCBA00}" dt="2021-04-30T16:23:24.997" v="142" actId="20577"/>
          <ac:spMkLst>
            <pc:docMk/>
            <pc:sldMk cId="1814768217" sldId="256"/>
            <ac:spMk id="4" creationId="{6AC4C0D7-003C-CA48-8405-44EF48FAB85B}"/>
          </ac:spMkLst>
        </pc:spChg>
        <pc:spChg chg="mod">
          <ac:chgData name="Jonathan Hudson" userId="f8f8b515-48f0-425a-9b2c-7a1cb9f57f80" providerId="ADAL" clId="{DC5C8E9B-FBEA-4565-B3B0-B0D835CCBA00}" dt="2021-04-30T16:23:53.695" v="161" actId="768"/>
          <ac:spMkLst>
            <pc:docMk/>
            <pc:sldMk cId="1814768217" sldId="256"/>
            <ac:spMk id="5" creationId="{3C60EEBA-A79C-0F4C-9377-12B2BF071122}"/>
          </ac:spMkLst>
        </pc:spChg>
      </pc:sldChg>
      <pc:sldChg chg="del">
        <pc:chgData name="Jonathan Hudson" userId="f8f8b515-48f0-425a-9b2c-7a1cb9f57f80" providerId="ADAL" clId="{DC5C8E9B-FBEA-4565-B3B0-B0D835CCBA00}" dt="2021-04-30T16:25:41.579" v="221" actId="47"/>
        <pc:sldMkLst>
          <pc:docMk/>
          <pc:sldMk cId="3821727610" sldId="261"/>
        </pc:sldMkLst>
      </pc:sldChg>
      <pc:sldChg chg="del">
        <pc:chgData name="Jonathan Hudson" userId="f8f8b515-48f0-425a-9b2c-7a1cb9f57f80" providerId="ADAL" clId="{DC5C8E9B-FBEA-4565-B3B0-B0D835CCBA00}" dt="2021-04-30T16:25:41.579" v="221" actId="47"/>
        <pc:sldMkLst>
          <pc:docMk/>
          <pc:sldMk cId="240240166" sldId="263"/>
        </pc:sldMkLst>
      </pc:sldChg>
      <pc:sldChg chg="del">
        <pc:chgData name="Jonathan Hudson" userId="f8f8b515-48f0-425a-9b2c-7a1cb9f57f80" providerId="ADAL" clId="{DC5C8E9B-FBEA-4565-B3B0-B0D835CCBA00}" dt="2021-04-30T16:25:41.579" v="221" actId="47"/>
        <pc:sldMkLst>
          <pc:docMk/>
          <pc:sldMk cId="3314044273" sldId="270"/>
        </pc:sldMkLst>
      </pc:sldChg>
      <pc:sldChg chg="modSp mod">
        <pc:chgData name="Jonathan Hudson" userId="f8f8b515-48f0-425a-9b2c-7a1cb9f57f80" providerId="ADAL" clId="{DC5C8E9B-FBEA-4565-B3B0-B0D835CCBA00}" dt="2021-04-30T16:44:00.639" v="878" actId="20577"/>
        <pc:sldMkLst>
          <pc:docMk/>
          <pc:sldMk cId="561393562" sldId="271"/>
        </pc:sldMkLst>
        <pc:spChg chg="mod">
          <ac:chgData name="Jonathan Hudson" userId="f8f8b515-48f0-425a-9b2c-7a1cb9f57f80" providerId="ADAL" clId="{DC5C8E9B-FBEA-4565-B3B0-B0D835CCBA00}" dt="2021-04-30T16:44:00.639" v="878" actId="20577"/>
          <ac:spMkLst>
            <pc:docMk/>
            <pc:sldMk cId="561393562" sldId="271"/>
            <ac:spMk id="2" creationId="{65A5055B-8968-B34B-9FF4-65C0E741632A}"/>
          </ac:spMkLst>
        </pc:spChg>
        <pc:spChg chg="mod">
          <ac:chgData name="Jonathan Hudson" userId="f8f8b515-48f0-425a-9b2c-7a1cb9f57f80" providerId="ADAL" clId="{DC5C8E9B-FBEA-4565-B3B0-B0D835CCBA00}" dt="2021-04-30T16:25:13.856" v="191" actId="207"/>
          <ac:spMkLst>
            <pc:docMk/>
            <pc:sldMk cId="561393562" sldId="271"/>
            <ac:spMk id="3" creationId="{D11239FE-FADD-DC45-BE84-77F105C2A497}"/>
          </ac:spMkLst>
        </pc:spChg>
      </pc:sldChg>
      <pc:sldChg chg="modSp mod delDesignElem">
        <pc:chgData name="Jonathan Hudson" userId="f8f8b515-48f0-425a-9b2c-7a1cb9f57f80" providerId="ADAL" clId="{DC5C8E9B-FBEA-4565-B3B0-B0D835CCBA00}" dt="2021-04-30T16:29:03.503" v="240" actId="20577"/>
        <pc:sldMkLst>
          <pc:docMk/>
          <pc:sldMk cId="0" sldId="272"/>
        </pc:sldMkLst>
        <pc:spChg chg="mod">
          <ac:chgData name="Jonathan Hudson" userId="f8f8b515-48f0-425a-9b2c-7a1cb9f57f80" providerId="ADAL" clId="{DC5C8E9B-FBEA-4565-B3B0-B0D835CCBA00}" dt="2021-04-30T16:29:03.503" v="240" actId="20577"/>
          <ac:spMkLst>
            <pc:docMk/>
            <pc:sldMk cId="0" sldId="272"/>
            <ac:spMk id="20483" creationId="{1065A37E-2B3A-4348-8D47-F14F3B26330D}"/>
          </ac:spMkLst>
        </pc:spChg>
      </pc:sldChg>
      <pc:sldChg chg="del">
        <pc:chgData name="Jonathan Hudson" userId="f8f8b515-48f0-425a-9b2c-7a1cb9f57f80" providerId="ADAL" clId="{DC5C8E9B-FBEA-4565-B3B0-B0D835CCBA00}" dt="2021-04-30T16:25:41.579" v="221" actId="47"/>
        <pc:sldMkLst>
          <pc:docMk/>
          <pc:sldMk cId="3302235598" sldId="272"/>
        </pc:sldMkLst>
      </pc:sldChg>
      <pc:sldChg chg="modSp mod">
        <pc:chgData name="Jonathan Hudson" userId="f8f8b515-48f0-425a-9b2c-7a1cb9f57f80" providerId="ADAL" clId="{DC5C8E9B-FBEA-4565-B3B0-B0D835CCBA00}" dt="2021-04-30T16:29:24.607" v="241" actId="113"/>
        <pc:sldMkLst>
          <pc:docMk/>
          <pc:sldMk cId="0" sldId="283"/>
        </pc:sldMkLst>
        <pc:spChg chg="mod">
          <ac:chgData name="Jonathan Hudson" userId="f8f8b515-48f0-425a-9b2c-7a1cb9f57f80" providerId="ADAL" clId="{DC5C8E9B-FBEA-4565-B3B0-B0D835CCBA00}" dt="2021-04-30T16:29:24.607" v="241" actId="113"/>
          <ac:spMkLst>
            <pc:docMk/>
            <pc:sldMk cId="0" sldId="283"/>
            <ac:spMk id="3" creationId="{5199FF35-B20A-4603-A5C3-269AF040C595}"/>
          </ac:spMkLst>
        </pc:spChg>
      </pc:sldChg>
      <pc:sldChg chg="modSp mod">
        <pc:chgData name="Jonathan Hudson" userId="f8f8b515-48f0-425a-9b2c-7a1cb9f57f80" providerId="ADAL" clId="{DC5C8E9B-FBEA-4565-B3B0-B0D835CCBA00}" dt="2021-04-30T16:29:39.155" v="257" actId="20577"/>
        <pc:sldMkLst>
          <pc:docMk/>
          <pc:sldMk cId="0" sldId="284"/>
        </pc:sldMkLst>
        <pc:spChg chg="mod">
          <ac:chgData name="Jonathan Hudson" userId="f8f8b515-48f0-425a-9b2c-7a1cb9f57f80" providerId="ADAL" clId="{DC5C8E9B-FBEA-4565-B3B0-B0D835CCBA00}" dt="2021-04-30T16:29:39.155" v="257" actId="20577"/>
          <ac:spMkLst>
            <pc:docMk/>
            <pc:sldMk cId="0" sldId="284"/>
            <ac:spMk id="3" creationId="{9A046422-637F-45DB-8EF8-4DF6A44FC7E4}"/>
          </ac:spMkLst>
        </pc:spChg>
      </pc:sldChg>
      <pc:sldChg chg="delDesignElem">
        <pc:chgData name="Jonathan Hudson" userId="f8f8b515-48f0-425a-9b2c-7a1cb9f57f80" providerId="ADAL" clId="{DC5C8E9B-FBEA-4565-B3B0-B0D835CCBA00}" dt="2021-04-30T16:25:52.793" v="224"/>
        <pc:sldMkLst>
          <pc:docMk/>
          <pc:sldMk cId="0" sldId="285"/>
        </pc:sldMkLst>
      </pc:sldChg>
      <pc:sldChg chg="del delDesignElem">
        <pc:chgData name="Jonathan Hudson" userId="f8f8b515-48f0-425a-9b2c-7a1cb9f57f80" providerId="ADAL" clId="{DC5C8E9B-FBEA-4565-B3B0-B0D835CCBA00}" dt="2021-04-30T16:36:59.106" v="439" actId="47"/>
        <pc:sldMkLst>
          <pc:docMk/>
          <pc:sldMk cId="0" sldId="286"/>
        </pc:sldMkLst>
      </pc:sldChg>
      <pc:sldChg chg="del delDesignElem">
        <pc:chgData name="Jonathan Hudson" userId="f8f8b515-48f0-425a-9b2c-7a1cb9f57f80" providerId="ADAL" clId="{DC5C8E9B-FBEA-4565-B3B0-B0D835CCBA00}" dt="2021-04-30T16:37:37.166" v="444" actId="47"/>
        <pc:sldMkLst>
          <pc:docMk/>
          <pc:sldMk cId="0" sldId="292"/>
        </pc:sldMkLst>
      </pc:sldChg>
      <pc:sldChg chg="modSp mod">
        <pc:chgData name="Jonathan Hudson" userId="f8f8b515-48f0-425a-9b2c-7a1cb9f57f80" providerId="ADAL" clId="{DC5C8E9B-FBEA-4565-B3B0-B0D835CCBA00}" dt="2021-04-30T16:38:27.120" v="448" actId="122"/>
        <pc:sldMkLst>
          <pc:docMk/>
          <pc:sldMk cId="0" sldId="294"/>
        </pc:sldMkLst>
        <pc:spChg chg="mod">
          <ac:chgData name="Jonathan Hudson" userId="f8f8b515-48f0-425a-9b2c-7a1cb9f57f80" providerId="ADAL" clId="{DC5C8E9B-FBEA-4565-B3B0-B0D835CCBA00}" dt="2021-04-30T16:38:27.120" v="448" actId="122"/>
          <ac:spMkLst>
            <pc:docMk/>
            <pc:sldMk cId="0" sldId="294"/>
            <ac:spMk id="3" creationId="{6442495D-4C01-46BA-BEFF-7DD0915A49F1}"/>
          </ac:spMkLst>
        </pc:spChg>
      </pc:sldChg>
      <pc:sldChg chg="delDesignElem">
        <pc:chgData name="Jonathan Hudson" userId="f8f8b515-48f0-425a-9b2c-7a1cb9f57f80" providerId="ADAL" clId="{DC5C8E9B-FBEA-4565-B3B0-B0D835CCBA00}" dt="2021-04-30T16:25:52.813" v="232"/>
        <pc:sldMkLst>
          <pc:docMk/>
          <pc:sldMk cId="0" sldId="295"/>
        </pc:sldMkLst>
      </pc:sldChg>
      <pc:sldChg chg="del delDesignElem">
        <pc:chgData name="Jonathan Hudson" userId="f8f8b515-48f0-425a-9b2c-7a1cb9f57f80" providerId="ADAL" clId="{DC5C8E9B-FBEA-4565-B3B0-B0D835CCBA00}" dt="2021-04-30T16:37:37.166" v="444" actId="47"/>
        <pc:sldMkLst>
          <pc:docMk/>
          <pc:sldMk cId="0" sldId="322"/>
        </pc:sldMkLst>
      </pc:sldChg>
      <pc:sldChg chg="del delDesignElem">
        <pc:chgData name="Jonathan Hudson" userId="f8f8b515-48f0-425a-9b2c-7a1cb9f57f80" providerId="ADAL" clId="{DC5C8E9B-FBEA-4565-B3B0-B0D835CCBA00}" dt="2021-04-30T16:43:35.984" v="876" actId="47"/>
        <pc:sldMkLst>
          <pc:docMk/>
          <pc:sldMk cId="0" sldId="328"/>
        </pc:sldMkLst>
      </pc:sldChg>
      <pc:sldChg chg="addSp modSp del mod delDesignElem">
        <pc:chgData name="Jonathan Hudson" userId="f8f8b515-48f0-425a-9b2c-7a1cb9f57f80" providerId="ADAL" clId="{DC5C8E9B-FBEA-4565-B3B0-B0D835CCBA00}" dt="2021-04-30T16:37:22.118" v="443"/>
        <pc:sldMkLst>
          <pc:docMk/>
          <pc:sldMk cId="0" sldId="340"/>
        </pc:sldMkLst>
        <pc:spChg chg="mod">
          <ac:chgData name="Jonathan Hudson" userId="f8f8b515-48f0-425a-9b2c-7a1cb9f57f80" providerId="ADAL" clId="{DC5C8E9B-FBEA-4565-B3B0-B0D835CCBA00}" dt="2021-04-30T16:34:21.610" v="309" actId="207"/>
          <ac:spMkLst>
            <pc:docMk/>
            <pc:sldMk cId="0" sldId="340"/>
            <ac:spMk id="2" creationId="{E3EFF4F9-91A0-4EF0-AF9E-101629E6D9BE}"/>
          </ac:spMkLst>
        </pc:spChg>
        <pc:spChg chg="add">
          <ac:chgData name="Jonathan Hudson" userId="f8f8b515-48f0-425a-9b2c-7a1cb9f57f80" providerId="ADAL" clId="{DC5C8E9B-FBEA-4565-B3B0-B0D835CCBA00}" dt="2021-04-30T16:37:22.118" v="443"/>
          <ac:spMkLst>
            <pc:docMk/>
            <pc:sldMk cId="0" sldId="340"/>
            <ac:spMk id="141" creationId="{599C8C75-BFDF-44E7-A028-EEB5EDD58817}"/>
          </ac:spMkLst>
        </pc:spChg>
        <pc:spChg chg="add">
          <ac:chgData name="Jonathan Hudson" userId="f8f8b515-48f0-425a-9b2c-7a1cb9f57f80" providerId="ADAL" clId="{DC5C8E9B-FBEA-4565-B3B0-B0D835CCBA00}" dt="2021-04-30T16:37:22.118" v="443"/>
          <ac:spMkLst>
            <pc:docMk/>
            <pc:sldMk cId="0" sldId="340"/>
            <ac:spMk id="22534" creationId="{B4D3D850-2041-4B7C-AED9-54DA385B14F7}"/>
          </ac:spMkLst>
        </pc:spChg>
        <pc:spChg chg="add">
          <ac:chgData name="Jonathan Hudson" userId="f8f8b515-48f0-425a-9b2c-7a1cb9f57f80" providerId="ADAL" clId="{DC5C8E9B-FBEA-4565-B3B0-B0D835CCBA00}" dt="2021-04-30T16:37:22.118" v="443"/>
          <ac:spMkLst>
            <pc:docMk/>
            <pc:sldMk cId="0" sldId="340"/>
            <ac:spMk id="22535" creationId="{B497CCB5-5FC2-473C-AFCC-2430CEF1DF71}"/>
          </ac:spMkLst>
        </pc:spChg>
      </pc:sldChg>
      <pc:sldChg chg="modSp mod">
        <pc:chgData name="Jonathan Hudson" userId="f8f8b515-48f0-425a-9b2c-7a1cb9f57f80" providerId="ADAL" clId="{DC5C8E9B-FBEA-4565-B3B0-B0D835CCBA00}" dt="2021-04-30T16:42:48.404" v="875" actId="20577"/>
        <pc:sldMkLst>
          <pc:docMk/>
          <pc:sldMk cId="436513646" sldId="704"/>
        </pc:sldMkLst>
        <pc:spChg chg="mod">
          <ac:chgData name="Jonathan Hudson" userId="f8f8b515-48f0-425a-9b2c-7a1cb9f57f80" providerId="ADAL" clId="{DC5C8E9B-FBEA-4565-B3B0-B0D835CCBA00}" dt="2021-04-30T16:42:48.404" v="875" actId="20577"/>
          <ac:spMkLst>
            <pc:docMk/>
            <pc:sldMk cId="436513646" sldId="704"/>
            <ac:spMk id="5" creationId="{4E6B5542-6801-4376-ABBA-91817AA663FD}"/>
          </ac:spMkLst>
        </pc:spChg>
      </pc:sldChg>
      <pc:sldChg chg="addSp delSp modSp mod">
        <pc:chgData name="Jonathan Hudson" userId="f8f8b515-48f0-425a-9b2c-7a1cb9f57f80" providerId="ADAL" clId="{DC5C8E9B-FBEA-4565-B3B0-B0D835CCBA00}" dt="2021-04-30T16:33:35.536" v="307" actId="1076"/>
        <pc:sldMkLst>
          <pc:docMk/>
          <pc:sldMk cId="3730378639" sldId="710"/>
        </pc:sldMkLst>
        <pc:picChg chg="del mod">
          <ac:chgData name="Jonathan Hudson" userId="f8f8b515-48f0-425a-9b2c-7a1cb9f57f80" providerId="ADAL" clId="{DC5C8E9B-FBEA-4565-B3B0-B0D835CCBA00}" dt="2021-04-30T16:32:27.356" v="289" actId="478"/>
          <ac:picMkLst>
            <pc:docMk/>
            <pc:sldMk cId="3730378639" sldId="710"/>
            <ac:picMk id="3" creationId="{6E6B7330-CDA5-454D-ACF1-63AA972E0063}"/>
          </ac:picMkLst>
        </pc:picChg>
        <pc:picChg chg="add mod">
          <ac:chgData name="Jonathan Hudson" userId="f8f8b515-48f0-425a-9b2c-7a1cb9f57f80" providerId="ADAL" clId="{DC5C8E9B-FBEA-4565-B3B0-B0D835CCBA00}" dt="2021-04-30T16:33:05.514" v="301" actId="1076"/>
          <ac:picMkLst>
            <pc:docMk/>
            <pc:sldMk cId="3730378639" sldId="710"/>
            <ac:picMk id="1026" creationId="{522419E6-4747-4271-8186-D228561EAC96}"/>
          </ac:picMkLst>
        </pc:picChg>
        <pc:picChg chg="add mod">
          <ac:chgData name="Jonathan Hudson" userId="f8f8b515-48f0-425a-9b2c-7a1cb9f57f80" providerId="ADAL" clId="{DC5C8E9B-FBEA-4565-B3B0-B0D835CCBA00}" dt="2021-04-30T16:33:31.076" v="306" actId="1076"/>
          <ac:picMkLst>
            <pc:docMk/>
            <pc:sldMk cId="3730378639" sldId="710"/>
            <ac:picMk id="1028" creationId="{9D885150-5391-46EE-847A-131D561D83A9}"/>
          </ac:picMkLst>
        </pc:picChg>
        <pc:picChg chg="add mod">
          <ac:chgData name="Jonathan Hudson" userId="f8f8b515-48f0-425a-9b2c-7a1cb9f57f80" providerId="ADAL" clId="{DC5C8E9B-FBEA-4565-B3B0-B0D835CCBA00}" dt="2021-04-30T16:33:35.536" v="307" actId="1076"/>
          <ac:picMkLst>
            <pc:docMk/>
            <pc:sldMk cId="3730378639" sldId="710"/>
            <ac:picMk id="1030" creationId="{00777424-BCBF-4C47-80A4-37A3F7B94293}"/>
          </ac:picMkLst>
        </pc:picChg>
      </pc:sldChg>
      <pc:sldChg chg="modSp mod">
        <pc:chgData name="Jonathan Hudson" userId="f8f8b515-48f0-425a-9b2c-7a1cb9f57f80" providerId="ADAL" clId="{DC5C8E9B-FBEA-4565-B3B0-B0D835CCBA00}" dt="2021-04-30T16:36:05.341" v="435" actId="20577"/>
        <pc:sldMkLst>
          <pc:docMk/>
          <pc:sldMk cId="1498253270" sldId="711"/>
        </pc:sldMkLst>
        <pc:spChg chg="mod">
          <ac:chgData name="Jonathan Hudson" userId="f8f8b515-48f0-425a-9b2c-7a1cb9f57f80" providerId="ADAL" clId="{DC5C8E9B-FBEA-4565-B3B0-B0D835CCBA00}" dt="2021-04-30T16:36:05.341" v="435" actId="20577"/>
          <ac:spMkLst>
            <pc:docMk/>
            <pc:sldMk cId="1498253270" sldId="711"/>
            <ac:spMk id="4" creationId="{9824161A-9033-4991-876C-C05B0E7A81A1}"/>
          </ac:spMkLst>
        </pc:spChg>
      </pc:sldChg>
      <pc:sldChg chg="delDesignElem">
        <pc:chgData name="Jonathan Hudson" userId="f8f8b515-48f0-425a-9b2c-7a1cb9f57f80" providerId="ADAL" clId="{DC5C8E9B-FBEA-4565-B3B0-B0D835CCBA00}" dt="2021-04-30T16:25:52.806" v="229"/>
        <pc:sldMkLst>
          <pc:docMk/>
          <pc:sldMk cId="3435403722" sldId="724"/>
        </pc:sldMkLst>
      </pc:sldChg>
      <pc:sldChg chg="delDesignElem">
        <pc:chgData name="Jonathan Hudson" userId="f8f8b515-48f0-425a-9b2c-7a1cb9f57f80" providerId="ADAL" clId="{DC5C8E9B-FBEA-4565-B3B0-B0D835CCBA00}" dt="2021-04-30T16:25:52.807" v="230"/>
        <pc:sldMkLst>
          <pc:docMk/>
          <pc:sldMk cId="1933949237" sldId="748"/>
        </pc:sldMkLst>
      </pc:sldChg>
      <pc:sldChg chg="del delDesignElem">
        <pc:chgData name="Jonathan Hudson" userId="f8f8b515-48f0-425a-9b2c-7a1cb9f57f80" providerId="ADAL" clId="{DC5C8E9B-FBEA-4565-B3B0-B0D835CCBA00}" dt="2021-04-30T16:37:53.134" v="445" actId="47"/>
        <pc:sldMkLst>
          <pc:docMk/>
          <pc:sldMk cId="3471047105" sldId="749"/>
        </pc:sldMkLst>
      </pc:sldChg>
      <pc:sldChg chg="modSp mod">
        <pc:chgData name="Jonathan Hudson" userId="f8f8b515-48f0-425a-9b2c-7a1cb9f57f80" providerId="ADAL" clId="{DC5C8E9B-FBEA-4565-B3B0-B0D835CCBA00}" dt="2021-04-30T16:30:47.636" v="286" actId="20577"/>
        <pc:sldMkLst>
          <pc:docMk/>
          <pc:sldMk cId="0" sldId="750"/>
        </pc:sldMkLst>
        <pc:spChg chg="mod">
          <ac:chgData name="Jonathan Hudson" userId="f8f8b515-48f0-425a-9b2c-7a1cb9f57f80" providerId="ADAL" clId="{DC5C8E9B-FBEA-4565-B3B0-B0D835CCBA00}" dt="2021-04-30T16:30:47.636" v="286" actId="20577"/>
          <ac:spMkLst>
            <pc:docMk/>
            <pc:sldMk cId="0" sldId="750"/>
            <ac:spMk id="3" creationId="{44F2A665-A789-47F8-BFE7-1A2C57ECB9FB}"/>
          </ac:spMkLst>
        </pc:spChg>
      </pc:sldChg>
      <pc:sldChg chg="delDesignElem">
        <pc:chgData name="Jonathan Hudson" userId="f8f8b515-48f0-425a-9b2c-7a1cb9f57f80" providerId="ADAL" clId="{DC5C8E9B-FBEA-4565-B3B0-B0D835CCBA00}" dt="2021-04-30T16:25:52.790" v="223"/>
        <pc:sldMkLst>
          <pc:docMk/>
          <pc:sldMk cId="2958558570" sldId="752"/>
        </pc:sldMkLst>
      </pc:sldChg>
      <pc:sldChg chg="addSp delSp add del setBg delDesignElem">
        <pc:chgData name="Jonathan Hudson" userId="f8f8b515-48f0-425a-9b2c-7a1cb9f57f80" providerId="ADAL" clId="{DC5C8E9B-FBEA-4565-B3B0-B0D835CCBA00}" dt="2021-04-30T16:36:51.150" v="438"/>
        <pc:sldMkLst>
          <pc:docMk/>
          <pc:sldMk cId="0" sldId="755"/>
        </pc:sldMkLst>
        <pc:spChg chg="add del">
          <ac:chgData name="Jonathan Hudson" userId="f8f8b515-48f0-425a-9b2c-7a1cb9f57f80" providerId="ADAL" clId="{DC5C8E9B-FBEA-4565-B3B0-B0D835CCBA00}" dt="2021-04-30T16:36:51.150" v="438"/>
          <ac:spMkLst>
            <pc:docMk/>
            <pc:sldMk cId="0" sldId="755"/>
            <ac:spMk id="72" creationId="{0671A8AE-40A1-4631-A6B8-581AFF065482}"/>
          </ac:spMkLst>
        </pc:spChg>
        <pc:spChg chg="add del">
          <ac:chgData name="Jonathan Hudson" userId="f8f8b515-48f0-425a-9b2c-7a1cb9f57f80" providerId="ADAL" clId="{DC5C8E9B-FBEA-4565-B3B0-B0D835CCBA00}" dt="2021-04-30T16:36:51.150" v="438"/>
          <ac:spMkLst>
            <pc:docMk/>
            <pc:sldMk cId="0" sldId="755"/>
            <ac:spMk id="74" creationId="{AB58EF07-17C2-48CF-ABB0-EEF1F17CB8F0}"/>
          </ac:spMkLst>
        </pc:spChg>
        <pc:spChg chg="add del">
          <ac:chgData name="Jonathan Hudson" userId="f8f8b515-48f0-425a-9b2c-7a1cb9f57f80" providerId="ADAL" clId="{DC5C8E9B-FBEA-4565-B3B0-B0D835CCBA00}" dt="2021-04-30T16:36:51.150" v="438"/>
          <ac:spMkLst>
            <pc:docMk/>
            <pc:sldMk cId="0" sldId="755"/>
            <ac:spMk id="76" creationId="{AF2F604E-43BE-4DC3-B983-E071523364F8}"/>
          </ac:spMkLst>
        </pc:spChg>
        <pc:spChg chg="add del">
          <ac:chgData name="Jonathan Hudson" userId="f8f8b515-48f0-425a-9b2c-7a1cb9f57f80" providerId="ADAL" clId="{DC5C8E9B-FBEA-4565-B3B0-B0D835CCBA00}" dt="2021-04-30T16:36:51.150" v="438"/>
          <ac:spMkLst>
            <pc:docMk/>
            <pc:sldMk cId="0" sldId="755"/>
            <ac:spMk id="78" creationId="{08C9B587-E65E-4B52-B37C-ABEBB6E87928}"/>
          </ac:spMkLst>
        </pc:spChg>
      </pc:sldChg>
    </pc:docChg>
  </pc:docChgLst>
  <pc:docChgLst>
    <pc:chgData name="Jonathan Hudson" userId="f8f8b515-48f0-425a-9b2c-7a1cb9f57f80" providerId="ADAL" clId="{AFEABBF8-0F50-4479-882A-8FFF8A41256C}"/>
    <pc:docChg chg="custSel addSld delSld modSld">
      <pc:chgData name="Jonathan Hudson" userId="f8f8b515-48f0-425a-9b2c-7a1cb9f57f80" providerId="ADAL" clId="{AFEABBF8-0F50-4479-882A-8FFF8A41256C}" dt="2022-05-27T19:12:21.157" v="237" actId="20577"/>
      <pc:docMkLst>
        <pc:docMk/>
      </pc:docMkLst>
      <pc:sldChg chg="del">
        <pc:chgData name="Jonathan Hudson" userId="f8f8b515-48f0-425a-9b2c-7a1cb9f57f80" providerId="ADAL" clId="{AFEABBF8-0F50-4479-882A-8FFF8A41256C}" dt="2022-05-17T21:51:07.211" v="1" actId="47"/>
        <pc:sldMkLst>
          <pc:docMk/>
          <pc:sldMk cId="1814768217" sldId="256"/>
        </pc:sldMkLst>
      </pc:sldChg>
      <pc:sldChg chg="modSp add mod">
        <pc:chgData name="Jonathan Hudson" userId="f8f8b515-48f0-425a-9b2c-7a1cb9f57f80" providerId="ADAL" clId="{AFEABBF8-0F50-4479-882A-8FFF8A41256C}" dt="2022-05-17T21:51:08.343" v="2"/>
        <pc:sldMkLst>
          <pc:docMk/>
          <pc:sldMk cId="2171916353" sldId="678"/>
        </pc:sldMkLst>
        <pc:spChg chg="mod">
          <ac:chgData name="Jonathan Hudson" userId="f8f8b515-48f0-425a-9b2c-7a1cb9f57f80" providerId="ADAL" clId="{AFEABBF8-0F50-4479-882A-8FFF8A41256C}" dt="2022-05-17T21:51:08.343" v="2"/>
          <ac:spMkLst>
            <pc:docMk/>
            <pc:sldMk cId="2171916353" sldId="678"/>
            <ac:spMk id="2" creationId="{B36EF6ED-5AC5-4E43-8069-ECF11021C7C6}"/>
          </ac:spMkLst>
        </pc:spChg>
      </pc:sldChg>
      <pc:sldChg chg="modSp mod">
        <pc:chgData name="Jonathan Hudson" userId="f8f8b515-48f0-425a-9b2c-7a1cb9f57f80" providerId="ADAL" clId="{AFEABBF8-0F50-4479-882A-8FFF8A41256C}" dt="2022-05-20T18:49:14.066" v="39" actId="6549"/>
        <pc:sldMkLst>
          <pc:docMk/>
          <pc:sldMk cId="3566937346" sldId="776"/>
        </pc:sldMkLst>
        <pc:spChg chg="mod">
          <ac:chgData name="Jonathan Hudson" userId="f8f8b515-48f0-425a-9b2c-7a1cb9f57f80" providerId="ADAL" clId="{AFEABBF8-0F50-4479-882A-8FFF8A41256C}" dt="2022-05-20T18:49:14.066" v="39" actId="6549"/>
          <ac:spMkLst>
            <pc:docMk/>
            <pc:sldMk cId="3566937346" sldId="776"/>
            <ac:spMk id="3" creationId="{00000000-0000-0000-0000-000000000000}"/>
          </ac:spMkLst>
        </pc:spChg>
      </pc:sldChg>
      <pc:sldChg chg="modSp mod">
        <pc:chgData name="Jonathan Hudson" userId="f8f8b515-48f0-425a-9b2c-7a1cb9f57f80" providerId="ADAL" clId="{AFEABBF8-0F50-4479-882A-8FFF8A41256C}" dt="2022-05-27T19:12:21.157" v="237" actId="20577"/>
        <pc:sldMkLst>
          <pc:docMk/>
          <pc:sldMk cId="1131290216" sldId="781"/>
        </pc:sldMkLst>
        <pc:spChg chg="mod">
          <ac:chgData name="Jonathan Hudson" userId="f8f8b515-48f0-425a-9b2c-7a1cb9f57f80" providerId="ADAL" clId="{AFEABBF8-0F50-4479-882A-8FFF8A41256C}" dt="2022-05-27T19:12:21.157" v="237" actId="20577"/>
          <ac:spMkLst>
            <pc:docMk/>
            <pc:sldMk cId="1131290216" sldId="781"/>
            <ac:spMk id="3" creationId="{00000000-0000-0000-0000-000000000000}"/>
          </ac:spMkLst>
        </pc:spChg>
      </pc:sldChg>
      <pc:sldChg chg="modSp mod">
        <pc:chgData name="Jonathan Hudson" userId="f8f8b515-48f0-425a-9b2c-7a1cb9f57f80" providerId="ADAL" clId="{AFEABBF8-0F50-4479-882A-8FFF8A41256C}" dt="2022-05-20T18:48:54.027" v="37" actId="20577"/>
        <pc:sldMkLst>
          <pc:docMk/>
          <pc:sldMk cId="2135761984" sldId="786"/>
        </pc:sldMkLst>
        <pc:spChg chg="mod">
          <ac:chgData name="Jonathan Hudson" userId="f8f8b515-48f0-425a-9b2c-7a1cb9f57f80" providerId="ADAL" clId="{AFEABBF8-0F50-4479-882A-8FFF8A41256C}" dt="2022-05-20T18:48:54.027" v="37" actId="20577"/>
          <ac:spMkLst>
            <pc:docMk/>
            <pc:sldMk cId="2135761984" sldId="786"/>
            <ac:spMk id="7" creationId="{0E6B93AF-3585-40FE-8B33-2C8BECC3D5B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8ACD0-5FB0-4F85-BBD6-A78A8B5A4B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723F3A-88AD-4A0D-9816-56CD5C487136}">
      <dgm:prSet/>
      <dgm:spPr/>
      <dgm:t>
        <a:bodyPr/>
        <a:lstStyle/>
        <a:p>
          <a:r>
            <a:rPr lang="en-US"/>
            <a:t>How do we solve problems?</a:t>
          </a:r>
        </a:p>
      </dgm:t>
    </dgm:pt>
    <dgm:pt modelId="{C0FC2D7D-4483-4336-957F-98D0D7D2932C}" type="parTrans" cxnId="{CA410C36-8B21-45D6-A03B-2C42B1497E1A}">
      <dgm:prSet/>
      <dgm:spPr/>
      <dgm:t>
        <a:bodyPr/>
        <a:lstStyle/>
        <a:p>
          <a:endParaRPr lang="en-US"/>
        </a:p>
      </dgm:t>
    </dgm:pt>
    <dgm:pt modelId="{6D5FEDAA-57A9-43DA-B88A-B14564A357C5}" type="sibTrans" cxnId="{CA410C36-8B21-45D6-A03B-2C42B1497E1A}">
      <dgm:prSet/>
      <dgm:spPr/>
      <dgm:t>
        <a:bodyPr/>
        <a:lstStyle/>
        <a:p>
          <a:endParaRPr lang="en-US"/>
        </a:p>
      </dgm:t>
    </dgm:pt>
    <dgm:pt modelId="{D46108A0-B67A-4A6C-AE49-DEAE199DCCCD}">
      <dgm:prSet/>
      <dgm:spPr/>
      <dgm:t>
        <a:bodyPr/>
        <a:lstStyle/>
        <a:p>
          <a:r>
            <a:rPr lang="en-US" b="1"/>
            <a:t>Break original problem into smaller, more easily solvable parts and repeat on the smaller sub-problems.</a:t>
          </a:r>
          <a:endParaRPr lang="en-US"/>
        </a:p>
      </dgm:t>
    </dgm:pt>
    <dgm:pt modelId="{01E096CE-E53F-43AE-9BA8-32669EA85694}" type="parTrans" cxnId="{D4A29110-C0D4-4BF3-95F1-9CE3DDA51DB1}">
      <dgm:prSet/>
      <dgm:spPr/>
      <dgm:t>
        <a:bodyPr/>
        <a:lstStyle/>
        <a:p>
          <a:endParaRPr lang="en-US"/>
        </a:p>
      </dgm:t>
    </dgm:pt>
    <dgm:pt modelId="{8922C371-BFB0-4FB7-B407-CCFC1C66F9E7}" type="sibTrans" cxnId="{D4A29110-C0D4-4BF3-95F1-9CE3DDA51DB1}">
      <dgm:prSet/>
      <dgm:spPr/>
      <dgm:t>
        <a:bodyPr/>
        <a:lstStyle/>
        <a:p>
          <a:endParaRPr lang="en-US"/>
        </a:p>
      </dgm:t>
    </dgm:pt>
    <dgm:pt modelId="{5F351AAA-913C-494B-B5CF-E3C6C3AE7FB6}">
      <dgm:prSet/>
      <dgm:spPr/>
      <dgm:t>
        <a:bodyPr/>
        <a:lstStyle/>
        <a:p>
          <a:r>
            <a:rPr lang="en-US" b="1"/>
            <a:t>Similar process used in expository writing (break topic up into easily-understandable bits, express in coherent way).</a:t>
          </a:r>
          <a:endParaRPr lang="en-US"/>
        </a:p>
      </dgm:t>
    </dgm:pt>
    <dgm:pt modelId="{0683264E-8E1A-4D8D-B2F8-6E258853E1A2}" type="parTrans" cxnId="{C2A6FEBA-9FE7-4FE6-AEF3-245051BA6127}">
      <dgm:prSet/>
      <dgm:spPr/>
      <dgm:t>
        <a:bodyPr/>
        <a:lstStyle/>
        <a:p>
          <a:endParaRPr lang="en-US"/>
        </a:p>
      </dgm:t>
    </dgm:pt>
    <dgm:pt modelId="{65856B7F-7FC5-459B-8919-8707DDE8866C}" type="sibTrans" cxnId="{C2A6FEBA-9FE7-4FE6-AEF3-245051BA6127}">
      <dgm:prSet/>
      <dgm:spPr/>
      <dgm:t>
        <a:bodyPr/>
        <a:lstStyle/>
        <a:p>
          <a:endParaRPr lang="en-US"/>
        </a:p>
      </dgm:t>
    </dgm:pt>
    <dgm:pt modelId="{C33CCA3B-ED4C-47F2-A976-2EE785AC1D09}" type="pres">
      <dgm:prSet presAssocID="{FCB8ACD0-5FB0-4F85-BBD6-A78A8B5A4BBB}" presName="root" presStyleCnt="0">
        <dgm:presLayoutVars>
          <dgm:dir/>
          <dgm:resizeHandles val="exact"/>
        </dgm:presLayoutVars>
      </dgm:prSet>
      <dgm:spPr/>
    </dgm:pt>
    <dgm:pt modelId="{8DBABD4E-87D1-477B-89F7-91D1C15A6C5D}" type="pres">
      <dgm:prSet presAssocID="{B4723F3A-88AD-4A0D-9816-56CD5C487136}" presName="compNode" presStyleCnt="0"/>
      <dgm:spPr/>
    </dgm:pt>
    <dgm:pt modelId="{6843D47D-FDEC-435D-A90F-A6B99119F6B8}" type="pres">
      <dgm:prSet presAssocID="{B4723F3A-88AD-4A0D-9816-56CD5C487136}" presName="bgRect" presStyleLbl="bgShp" presStyleIdx="0" presStyleCnt="3"/>
      <dgm:spPr/>
    </dgm:pt>
    <dgm:pt modelId="{F8E25CDF-2AEA-4FBA-B67F-9D28CA460AE4}" type="pres">
      <dgm:prSet presAssocID="{B4723F3A-88AD-4A0D-9816-56CD5C4871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782319C-5A6E-46DE-8243-34CA6491F563}" type="pres">
      <dgm:prSet presAssocID="{B4723F3A-88AD-4A0D-9816-56CD5C487136}" presName="spaceRect" presStyleCnt="0"/>
      <dgm:spPr/>
    </dgm:pt>
    <dgm:pt modelId="{CDE02A03-03B7-4E81-992D-F8B6E3E2FAD0}" type="pres">
      <dgm:prSet presAssocID="{B4723F3A-88AD-4A0D-9816-56CD5C487136}" presName="parTx" presStyleLbl="revTx" presStyleIdx="0" presStyleCnt="3">
        <dgm:presLayoutVars>
          <dgm:chMax val="0"/>
          <dgm:chPref val="0"/>
        </dgm:presLayoutVars>
      </dgm:prSet>
      <dgm:spPr/>
    </dgm:pt>
    <dgm:pt modelId="{0097640C-AF6D-45C1-83F2-E73A0DBDEBC2}" type="pres">
      <dgm:prSet presAssocID="{6D5FEDAA-57A9-43DA-B88A-B14564A357C5}" presName="sibTrans" presStyleCnt="0"/>
      <dgm:spPr/>
    </dgm:pt>
    <dgm:pt modelId="{DEE3B355-F8A1-438D-8DA3-DF8253C07E33}" type="pres">
      <dgm:prSet presAssocID="{D46108A0-B67A-4A6C-AE49-DEAE199DCCCD}" presName="compNode" presStyleCnt="0"/>
      <dgm:spPr/>
    </dgm:pt>
    <dgm:pt modelId="{F7CEEC5A-414D-4013-A8DF-B5D4D3A3CFA8}" type="pres">
      <dgm:prSet presAssocID="{D46108A0-B67A-4A6C-AE49-DEAE199DCCCD}" presName="bgRect" presStyleLbl="bgShp" presStyleIdx="1" presStyleCnt="3"/>
      <dgm:spPr/>
    </dgm:pt>
    <dgm:pt modelId="{C9B13BAC-C269-4234-8A8C-3F697EEDD7B9}" type="pres">
      <dgm:prSet presAssocID="{D46108A0-B67A-4A6C-AE49-DEAE199DCC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A9D0CE9C-736F-477B-B7A2-7A0813DE0819}" type="pres">
      <dgm:prSet presAssocID="{D46108A0-B67A-4A6C-AE49-DEAE199DCCCD}" presName="spaceRect" presStyleCnt="0"/>
      <dgm:spPr/>
    </dgm:pt>
    <dgm:pt modelId="{BF068687-18F9-4C04-93E6-29AD5B036F4F}" type="pres">
      <dgm:prSet presAssocID="{D46108A0-B67A-4A6C-AE49-DEAE199DCCCD}" presName="parTx" presStyleLbl="revTx" presStyleIdx="1" presStyleCnt="3">
        <dgm:presLayoutVars>
          <dgm:chMax val="0"/>
          <dgm:chPref val="0"/>
        </dgm:presLayoutVars>
      </dgm:prSet>
      <dgm:spPr/>
    </dgm:pt>
    <dgm:pt modelId="{B9EF6069-FDFC-4786-AF22-F1319276C6E7}" type="pres">
      <dgm:prSet presAssocID="{8922C371-BFB0-4FB7-B407-CCFC1C66F9E7}" presName="sibTrans" presStyleCnt="0"/>
      <dgm:spPr/>
    </dgm:pt>
    <dgm:pt modelId="{99749CFF-1F1E-458E-B1C3-D17B50E1A209}" type="pres">
      <dgm:prSet presAssocID="{5F351AAA-913C-494B-B5CF-E3C6C3AE7FB6}" presName="compNode" presStyleCnt="0"/>
      <dgm:spPr/>
    </dgm:pt>
    <dgm:pt modelId="{B33EB340-9D65-41B1-B856-6210B7FB88A9}" type="pres">
      <dgm:prSet presAssocID="{5F351AAA-913C-494B-B5CF-E3C6C3AE7FB6}" presName="bgRect" presStyleLbl="bgShp" presStyleIdx="2" presStyleCnt="3"/>
      <dgm:spPr/>
    </dgm:pt>
    <dgm:pt modelId="{CD397391-B1B5-46C1-8E33-B0777A5BA973}" type="pres">
      <dgm:prSet presAssocID="{5F351AAA-913C-494B-B5CF-E3C6C3AE7F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9CBEAC1E-4DE3-46C8-AEEE-3692F3B0AB67}" type="pres">
      <dgm:prSet presAssocID="{5F351AAA-913C-494B-B5CF-E3C6C3AE7FB6}" presName="spaceRect" presStyleCnt="0"/>
      <dgm:spPr/>
    </dgm:pt>
    <dgm:pt modelId="{65E1FE4D-5F63-4395-A4C8-EC65D03444F6}" type="pres">
      <dgm:prSet presAssocID="{5F351AAA-913C-494B-B5CF-E3C6C3AE7FB6}" presName="parTx" presStyleLbl="revTx" presStyleIdx="2" presStyleCnt="3">
        <dgm:presLayoutVars>
          <dgm:chMax val="0"/>
          <dgm:chPref val="0"/>
        </dgm:presLayoutVars>
      </dgm:prSet>
      <dgm:spPr/>
    </dgm:pt>
  </dgm:ptLst>
  <dgm:cxnLst>
    <dgm:cxn modelId="{D4A29110-C0D4-4BF3-95F1-9CE3DDA51DB1}" srcId="{FCB8ACD0-5FB0-4F85-BBD6-A78A8B5A4BBB}" destId="{D46108A0-B67A-4A6C-AE49-DEAE199DCCCD}" srcOrd="1" destOrd="0" parTransId="{01E096CE-E53F-43AE-9BA8-32669EA85694}" sibTransId="{8922C371-BFB0-4FB7-B407-CCFC1C66F9E7}"/>
    <dgm:cxn modelId="{0366D51C-E9EA-4C14-9CE7-49586713FC7D}" type="presOf" srcId="{B4723F3A-88AD-4A0D-9816-56CD5C487136}" destId="{CDE02A03-03B7-4E81-992D-F8B6E3E2FAD0}" srcOrd="0" destOrd="0" presId="urn:microsoft.com/office/officeart/2018/2/layout/IconVerticalSolidList"/>
    <dgm:cxn modelId="{67C2632E-6985-4FAB-805A-91C44622F0BD}" type="presOf" srcId="{5F351AAA-913C-494B-B5CF-E3C6C3AE7FB6}" destId="{65E1FE4D-5F63-4395-A4C8-EC65D03444F6}" srcOrd="0" destOrd="0" presId="urn:microsoft.com/office/officeart/2018/2/layout/IconVerticalSolidList"/>
    <dgm:cxn modelId="{CA410C36-8B21-45D6-A03B-2C42B1497E1A}" srcId="{FCB8ACD0-5FB0-4F85-BBD6-A78A8B5A4BBB}" destId="{B4723F3A-88AD-4A0D-9816-56CD5C487136}" srcOrd="0" destOrd="0" parTransId="{C0FC2D7D-4483-4336-957F-98D0D7D2932C}" sibTransId="{6D5FEDAA-57A9-43DA-B88A-B14564A357C5}"/>
    <dgm:cxn modelId="{E916576E-0D41-42AF-B0C6-460DC896015A}" type="presOf" srcId="{FCB8ACD0-5FB0-4F85-BBD6-A78A8B5A4BBB}" destId="{C33CCA3B-ED4C-47F2-A976-2EE785AC1D09}" srcOrd="0" destOrd="0" presId="urn:microsoft.com/office/officeart/2018/2/layout/IconVerticalSolidList"/>
    <dgm:cxn modelId="{E98D6074-7546-4BE5-855D-5D2D0D28C071}" type="presOf" srcId="{D46108A0-B67A-4A6C-AE49-DEAE199DCCCD}" destId="{BF068687-18F9-4C04-93E6-29AD5B036F4F}" srcOrd="0" destOrd="0" presId="urn:microsoft.com/office/officeart/2018/2/layout/IconVerticalSolidList"/>
    <dgm:cxn modelId="{C2A6FEBA-9FE7-4FE6-AEF3-245051BA6127}" srcId="{FCB8ACD0-5FB0-4F85-BBD6-A78A8B5A4BBB}" destId="{5F351AAA-913C-494B-B5CF-E3C6C3AE7FB6}" srcOrd="2" destOrd="0" parTransId="{0683264E-8E1A-4D8D-B2F8-6E258853E1A2}" sibTransId="{65856B7F-7FC5-459B-8919-8707DDE8866C}"/>
    <dgm:cxn modelId="{F6AF5D5E-E1C9-4CEA-8219-587EB4A5381A}" type="presParOf" srcId="{C33CCA3B-ED4C-47F2-A976-2EE785AC1D09}" destId="{8DBABD4E-87D1-477B-89F7-91D1C15A6C5D}" srcOrd="0" destOrd="0" presId="urn:microsoft.com/office/officeart/2018/2/layout/IconVerticalSolidList"/>
    <dgm:cxn modelId="{F0BC12EC-45DA-4C24-83A7-4A122BB330F4}" type="presParOf" srcId="{8DBABD4E-87D1-477B-89F7-91D1C15A6C5D}" destId="{6843D47D-FDEC-435D-A90F-A6B99119F6B8}" srcOrd="0" destOrd="0" presId="urn:microsoft.com/office/officeart/2018/2/layout/IconVerticalSolidList"/>
    <dgm:cxn modelId="{8DF120AF-07A1-4AEE-ABA6-7C797587C648}" type="presParOf" srcId="{8DBABD4E-87D1-477B-89F7-91D1C15A6C5D}" destId="{F8E25CDF-2AEA-4FBA-B67F-9D28CA460AE4}" srcOrd="1" destOrd="0" presId="urn:microsoft.com/office/officeart/2018/2/layout/IconVerticalSolidList"/>
    <dgm:cxn modelId="{E77F594E-3E68-473D-B568-BF6A44510D76}" type="presParOf" srcId="{8DBABD4E-87D1-477B-89F7-91D1C15A6C5D}" destId="{8782319C-5A6E-46DE-8243-34CA6491F563}" srcOrd="2" destOrd="0" presId="urn:microsoft.com/office/officeart/2018/2/layout/IconVerticalSolidList"/>
    <dgm:cxn modelId="{530F2677-E634-46E1-B1B1-2B04A42A528A}" type="presParOf" srcId="{8DBABD4E-87D1-477B-89F7-91D1C15A6C5D}" destId="{CDE02A03-03B7-4E81-992D-F8B6E3E2FAD0}" srcOrd="3" destOrd="0" presId="urn:microsoft.com/office/officeart/2018/2/layout/IconVerticalSolidList"/>
    <dgm:cxn modelId="{195154E5-73C0-4E64-BDFB-F5BB6BA012BD}" type="presParOf" srcId="{C33CCA3B-ED4C-47F2-A976-2EE785AC1D09}" destId="{0097640C-AF6D-45C1-83F2-E73A0DBDEBC2}" srcOrd="1" destOrd="0" presId="urn:microsoft.com/office/officeart/2018/2/layout/IconVerticalSolidList"/>
    <dgm:cxn modelId="{DBA2FFBF-D88C-4A9E-9F53-339B6E0E0A28}" type="presParOf" srcId="{C33CCA3B-ED4C-47F2-A976-2EE785AC1D09}" destId="{DEE3B355-F8A1-438D-8DA3-DF8253C07E33}" srcOrd="2" destOrd="0" presId="urn:microsoft.com/office/officeart/2018/2/layout/IconVerticalSolidList"/>
    <dgm:cxn modelId="{C44AC032-10EE-4118-9B51-BAFC5E8D530C}" type="presParOf" srcId="{DEE3B355-F8A1-438D-8DA3-DF8253C07E33}" destId="{F7CEEC5A-414D-4013-A8DF-B5D4D3A3CFA8}" srcOrd="0" destOrd="0" presId="urn:microsoft.com/office/officeart/2018/2/layout/IconVerticalSolidList"/>
    <dgm:cxn modelId="{4D9BBCAE-A151-4822-AB8C-8AD578A39D53}" type="presParOf" srcId="{DEE3B355-F8A1-438D-8DA3-DF8253C07E33}" destId="{C9B13BAC-C269-4234-8A8C-3F697EEDD7B9}" srcOrd="1" destOrd="0" presId="urn:microsoft.com/office/officeart/2018/2/layout/IconVerticalSolidList"/>
    <dgm:cxn modelId="{2333AEB0-5A7A-496D-AC95-19CF32DB71BA}" type="presParOf" srcId="{DEE3B355-F8A1-438D-8DA3-DF8253C07E33}" destId="{A9D0CE9C-736F-477B-B7A2-7A0813DE0819}" srcOrd="2" destOrd="0" presId="urn:microsoft.com/office/officeart/2018/2/layout/IconVerticalSolidList"/>
    <dgm:cxn modelId="{1A8A7102-88FB-4225-AB66-5A787F677592}" type="presParOf" srcId="{DEE3B355-F8A1-438D-8DA3-DF8253C07E33}" destId="{BF068687-18F9-4C04-93E6-29AD5B036F4F}" srcOrd="3" destOrd="0" presId="urn:microsoft.com/office/officeart/2018/2/layout/IconVerticalSolidList"/>
    <dgm:cxn modelId="{DBF99FEA-9076-408D-9BE7-CDF5F2D68274}" type="presParOf" srcId="{C33CCA3B-ED4C-47F2-A976-2EE785AC1D09}" destId="{B9EF6069-FDFC-4786-AF22-F1319276C6E7}" srcOrd="3" destOrd="0" presId="urn:microsoft.com/office/officeart/2018/2/layout/IconVerticalSolidList"/>
    <dgm:cxn modelId="{4742394B-6288-455F-AF55-9623EDEA529F}" type="presParOf" srcId="{C33CCA3B-ED4C-47F2-A976-2EE785AC1D09}" destId="{99749CFF-1F1E-458E-B1C3-D17B50E1A209}" srcOrd="4" destOrd="0" presId="urn:microsoft.com/office/officeart/2018/2/layout/IconVerticalSolidList"/>
    <dgm:cxn modelId="{36520848-9B70-4CAC-942F-C6FA630C1649}" type="presParOf" srcId="{99749CFF-1F1E-458E-B1C3-D17B50E1A209}" destId="{B33EB340-9D65-41B1-B856-6210B7FB88A9}" srcOrd="0" destOrd="0" presId="urn:microsoft.com/office/officeart/2018/2/layout/IconVerticalSolidList"/>
    <dgm:cxn modelId="{A816EF96-D288-4BB6-9C3E-9B74F8A069B7}" type="presParOf" srcId="{99749CFF-1F1E-458E-B1C3-D17B50E1A209}" destId="{CD397391-B1B5-46C1-8E33-B0777A5BA973}" srcOrd="1" destOrd="0" presId="urn:microsoft.com/office/officeart/2018/2/layout/IconVerticalSolidList"/>
    <dgm:cxn modelId="{34ECA6A1-92E2-4371-A535-9E9E9D3B5F4D}" type="presParOf" srcId="{99749CFF-1F1E-458E-B1C3-D17B50E1A209}" destId="{9CBEAC1E-4DE3-46C8-AEEE-3692F3B0AB67}" srcOrd="2" destOrd="0" presId="urn:microsoft.com/office/officeart/2018/2/layout/IconVerticalSolidList"/>
    <dgm:cxn modelId="{F2ECB0E7-061A-4EAB-AD0C-2FAC0CAECEDC}" type="presParOf" srcId="{99749CFF-1F1E-458E-B1C3-D17B50E1A209}" destId="{65E1FE4D-5F63-4395-A4C8-EC65D03444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69D5E-3227-4158-90AF-5B17C00C177A}"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A6D4DC70-ACF9-4EDB-B736-750B50CCD243}">
      <dgm:prSet/>
      <dgm:spPr/>
      <dgm:t>
        <a:bodyPr/>
        <a:lstStyle/>
        <a:p>
          <a:r>
            <a:rPr lang="en-US"/>
            <a:t>Start with the entire problem</a:t>
          </a:r>
        </a:p>
      </dgm:t>
    </dgm:pt>
    <dgm:pt modelId="{A5673547-7F22-4CBD-A5D3-F5D495EDF0EB}" type="parTrans" cxnId="{B0EB9DA4-3F7C-40BE-8D7B-C9C8E6E2D69E}">
      <dgm:prSet/>
      <dgm:spPr/>
      <dgm:t>
        <a:bodyPr/>
        <a:lstStyle/>
        <a:p>
          <a:endParaRPr lang="en-US"/>
        </a:p>
      </dgm:t>
    </dgm:pt>
    <dgm:pt modelId="{8EE2C44A-F560-43C4-8A24-3A314838BA87}" type="sibTrans" cxnId="{B0EB9DA4-3F7C-40BE-8D7B-C9C8E6E2D69E}">
      <dgm:prSet phldrT="01" phldr="0"/>
      <dgm:spPr/>
      <dgm:t>
        <a:bodyPr/>
        <a:lstStyle/>
        <a:p>
          <a:r>
            <a:rPr lang="en-US"/>
            <a:t>01</a:t>
          </a:r>
        </a:p>
      </dgm:t>
    </dgm:pt>
    <dgm:pt modelId="{ED9D6E88-F20D-4446-90CC-45B66F53E8FE}">
      <dgm:prSet/>
      <dgm:spPr/>
      <dgm:t>
        <a:bodyPr/>
        <a:lstStyle/>
        <a:p>
          <a:r>
            <a:rPr lang="en-US"/>
            <a:t>Break the problem into approximately 3 to 5 smaller steps</a:t>
          </a:r>
        </a:p>
      </dgm:t>
    </dgm:pt>
    <dgm:pt modelId="{CEB90D02-EB6A-4686-BAB8-873D483FA487}" type="parTrans" cxnId="{B3D8F468-69AD-448F-B4EF-1736704B77F3}">
      <dgm:prSet/>
      <dgm:spPr/>
      <dgm:t>
        <a:bodyPr/>
        <a:lstStyle/>
        <a:p>
          <a:endParaRPr lang="en-US"/>
        </a:p>
      </dgm:t>
    </dgm:pt>
    <dgm:pt modelId="{A0469466-0422-4BFE-9181-B1FB33CE3277}" type="sibTrans" cxnId="{B3D8F468-69AD-448F-B4EF-1736704B77F3}">
      <dgm:prSet phldrT="02" phldr="0"/>
      <dgm:spPr/>
      <dgm:t>
        <a:bodyPr/>
        <a:lstStyle/>
        <a:p>
          <a:r>
            <a:rPr lang="en-US"/>
            <a:t>02</a:t>
          </a:r>
        </a:p>
      </dgm:t>
    </dgm:pt>
    <dgm:pt modelId="{7C1AD10C-9FAF-42CB-9AF8-DCF8076822FD}">
      <dgm:prSet/>
      <dgm:spPr/>
      <dgm:t>
        <a:bodyPr/>
        <a:lstStyle/>
        <a:p>
          <a:r>
            <a:rPr lang="en-US"/>
            <a:t>Repeat the process for each step that is still too complex</a:t>
          </a:r>
        </a:p>
      </dgm:t>
    </dgm:pt>
    <dgm:pt modelId="{D71CD8D6-DF45-401B-9C1A-EA52FB278C0A}" type="parTrans" cxnId="{ED3AAF1B-04F2-445E-A17A-38B512C1A73E}">
      <dgm:prSet/>
      <dgm:spPr/>
      <dgm:t>
        <a:bodyPr/>
        <a:lstStyle/>
        <a:p>
          <a:endParaRPr lang="en-US"/>
        </a:p>
      </dgm:t>
    </dgm:pt>
    <dgm:pt modelId="{EAA81D80-0096-488B-8B78-A24271878468}" type="sibTrans" cxnId="{ED3AAF1B-04F2-445E-A17A-38B512C1A73E}">
      <dgm:prSet phldrT="03" phldr="0"/>
      <dgm:spPr/>
      <dgm:t>
        <a:bodyPr/>
        <a:lstStyle/>
        <a:p>
          <a:r>
            <a:rPr lang="en-US"/>
            <a:t>03</a:t>
          </a:r>
        </a:p>
      </dgm:t>
    </dgm:pt>
    <dgm:pt modelId="{82882EF3-0C97-495B-82D6-B3D27855DA8A}" type="pres">
      <dgm:prSet presAssocID="{F7769D5E-3227-4158-90AF-5B17C00C177A}" presName="Name0" presStyleCnt="0">
        <dgm:presLayoutVars>
          <dgm:animLvl val="lvl"/>
          <dgm:resizeHandles val="exact"/>
        </dgm:presLayoutVars>
      </dgm:prSet>
      <dgm:spPr/>
    </dgm:pt>
    <dgm:pt modelId="{1C4370D9-42A4-4E48-B072-837F33219852}" type="pres">
      <dgm:prSet presAssocID="{A6D4DC70-ACF9-4EDB-B736-750B50CCD243}" presName="compositeNode" presStyleCnt="0">
        <dgm:presLayoutVars>
          <dgm:bulletEnabled val="1"/>
        </dgm:presLayoutVars>
      </dgm:prSet>
      <dgm:spPr/>
    </dgm:pt>
    <dgm:pt modelId="{C19B0071-E177-4416-8C9D-4F78BDC87A4A}" type="pres">
      <dgm:prSet presAssocID="{A6D4DC70-ACF9-4EDB-B736-750B50CCD243}" presName="bgRect" presStyleLbl="alignNode1" presStyleIdx="0" presStyleCnt="3"/>
      <dgm:spPr/>
    </dgm:pt>
    <dgm:pt modelId="{CE21D258-94AA-4D89-BE17-47B6814E461B}" type="pres">
      <dgm:prSet presAssocID="{8EE2C44A-F560-43C4-8A24-3A314838BA87}" presName="sibTransNodeRect" presStyleLbl="alignNode1" presStyleIdx="0" presStyleCnt="3">
        <dgm:presLayoutVars>
          <dgm:chMax val="0"/>
          <dgm:bulletEnabled val="1"/>
        </dgm:presLayoutVars>
      </dgm:prSet>
      <dgm:spPr/>
    </dgm:pt>
    <dgm:pt modelId="{D4F44FAF-0376-46A0-AA45-D4C6E4BB561F}" type="pres">
      <dgm:prSet presAssocID="{A6D4DC70-ACF9-4EDB-B736-750B50CCD243}" presName="nodeRect" presStyleLbl="alignNode1" presStyleIdx="0" presStyleCnt="3">
        <dgm:presLayoutVars>
          <dgm:bulletEnabled val="1"/>
        </dgm:presLayoutVars>
      </dgm:prSet>
      <dgm:spPr/>
    </dgm:pt>
    <dgm:pt modelId="{00D584CA-8D0B-4C10-A502-3CCAF5AB3A61}" type="pres">
      <dgm:prSet presAssocID="{8EE2C44A-F560-43C4-8A24-3A314838BA87}" presName="sibTrans" presStyleCnt="0"/>
      <dgm:spPr/>
    </dgm:pt>
    <dgm:pt modelId="{5326B8E1-B886-4239-8E01-7F5C9568A633}" type="pres">
      <dgm:prSet presAssocID="{ED9D6E88-F20D-4446-90CC-45B66F53E8FE}" presName="compositeNode" presStyleCnt="0">
        <dgm:presLayoutVars>
          <dgm:bulletEnabled val="1"/>
        </dgm:presLayoutVars>
      </dgm:prSet>
      <dgm:spPr/>
    </dgm:pt>
    <dgm:pt modelId="{D94FA616-4DFE-4F5B-B881-8984D9E1520E}" type="pres">
      <dgm:prSet presAssocID="{ED9D6E88-F20D-4446-90CC-45B66F53E8FE}" presName="bgRect" presStyleLbl="alignNode1" presStyleIdx="1" presStyleCnt="3"/>
      <dgm:spPr/>
    </dgm:pt>
    <dgm:pt modelId="{2E3432AB-3E67-4615-A798-C10742D882E9}" type="pres">
      <dgm:prSet presAssocID="{A0469466-0422-4BFE-9181-B1FB33CE3277}" presName="sibTransNodeRect" presStyleLbl="alignNode1" presStyleIdx="1" presStyleCnt="3">
        <dgm:presLayoutVars>
          <dgm:chMax val="0"/>
          <dgm:bulletEnabled val="1"/>
        </dgm:presLayoutVars>
      </dgm:prSet>
      <dgm:spPr/>
    </dgm:pt>
    <dgm:pt modelId="{3FD54444-9B10-45D2-B4A0-084C20F43174}" type="pres">
      <dgm:prSet presAssocID="{ED9D6E88-F20D-4446-90CC-45B66F53E8FE}" presName="nodeRect" presStyleLbl="alignNode1" presStyleIdx="1" presStyleCnt="3">
        <dgm:presLayoutVars>
          <dgm:bulletEnabled val="1"/>
        </dgm:presLayoutVars>
      </dgm:prSet>
      <dgm:spPr/>
    </dgm:pt>
    <dgm:pt modelId="{23F8987A-C9BF-469A-AFB1-6F09C985E224}" type="pres">
      <dgm:prSet presAssocID="{A0469466-0422-4BFE-9181-B1FB33CE3277}" presName="sibTrans" presStyleCnt="0"/>
      <dgm:spPr/>
    </dgm:pt>
    <dgm:pt modelId="{1DB54194-841F-4CAF-B363-0EED23F08B7B}" type="pres">
      <dgm:prSet presAssocID="{7C1AD10C-9FAF-42CB-9AF8-DCF8076822FD}" presName="compositeNode" presStyleCnt="0">
        <dgm:presLayoutVars>
          <dgm:bulletEnabled val="1"/>
        </dgm:presLayoutVars>
      </dgm:prSet>
      <dgm:spPr/>
    </dgm:pt>
    <dgm:pt modelId="{8AB01E2D-211B-4325-BB30-065968CE8963}" type="pres">
      <dgm:prSet presAssocID="{7C1AD10C-9FAF-42CB-9AF8-DCF8076822FD}" presName="bgRect" presStyleLbl="alignNode1" presStyleIdx="2" presStyleCnt="3"/>
      <dgm:spPr/>
    </dgm:pt>
    <dgm:pt modelId="{435CCC22-6672-4A43-95E0-328C0B72DE16}" type="pres">
      <dgm:prSet presAssocID="{EAA81D80-0096-488B-8B78-A24271878468}" presName="sibTransNodeRect" presStyleLbl="alignNode1" presStyleIdx="2" presStyleCnt="3">
        <dgm:presLayoutVars>
          <dgm:chMax val="0"/>
          <dgm:bulletEnabled val="1"/>
        </dgm:presLayoutVars>
      </dgm:prSet>
      <dgm:spPr/>
    </dgm:pt>
    <dgm:pt modelId="{484173AC-42FE-4949-9B4D-DBC07743A248}" type="pres">
      <dgm:prSet presAssocID="{7C1AD10C-9FAF-42CB-9AF8-DCF8076822FD}" presName="nodeRect" presStyleLbl="alignNode1" presStyleIdx="2" presStyleCnt="3">
        <dgm:presLayoutVars>
          <dgm:bulletEnabled val="1"/>
        </dgm:presLayoutVars>
      </dgm:prSet>
      <dgm:spPr/>
    </dgm:pt>
  </dgm:ptLst>
  <dgm:cxnLst>
    <dgm:cxn modelId="{7F930E0A-21F0-42F6-948E-184962BEAE9A}" type="presOf" srcId="{ED9D6E88-F20D-4446-90CC-45B66F53E8FE}" destId="{3FD54444-9B10-45D2-B4A0-084C20F43174}" srcOrd="1" destOrd="0" presId="urn:microsoft.com/office/officeart/2016/7/layout/LinearBlockProcessNumbered"/>
    <dgm:cxn modelId="{969D651B-960D-4510-9466-60875C186DED}" type="presOf" srcId="{EAA81D80-0096-488B-8B78-A24271878468}" destId="{435CCC22-6672-4A43-95E0-328C0B72DE16}" srcOrd="0" destOrd="0" presId="urn:microsoft.com/office/officeart/2016/7/layout/LinearBlockProcessNumbered"/>
    <dgm:cxn modelId="{ED3AAF1B-04F2-445E-A17A-38B512C1A73E}" srcId="{F7769D5E-3227-4158-90AF-5B17C00C177A}" destId="{7C1AD10C-9FAF-42CB-9AF8-DCF8076822FD}" srcOrd="2" destOrd="0" parTransId="{D71CD8D6-DF45-401B-9C1A-EA52FB278C0A}" sibTransId="{EAA81D80-0096-488B-8B78-A24271878468}"/>
    <dgm:cxn modelId="{CA29E723-188B-43EE-A60D-62E4A4CD0BB5}" type="presOf" srcId="{8EE2C44A-F560-43C4-8A24-3A314838BA87}" destId="{CE21D258-94AA-4D89-BE17-47B6814E461B}" srcOrd="0" destOrd="0" presId="urn:microsoft.com/office/officeart/2016/7/layout/LinearBlockProcessNumbered"/>
    <dgm:cxn modelId="{C8DE673A-2270-48D1-81C6-AB14A00EC4B1}" type="presOf" srcId="{F7769D5E-3227-4158-90AF-5B17C00C177A}" destId="{82882EF3-0C97-495B-82D6-B3D27855DA8A}" srcOrd="0" destOrd="0" presId="urn:microsoft.com/office/officeart/2016/7/layout/LinearBlockProcessNumbered"/>
    <dgm:cxn modelId="{72578F44-9AF8-439E-A361-8B290C8E66F7}" type="presOf" srcId="{A6D4DC70-ACF9-4EDB-B736-750B50CCD243}" destId="{D4F44FAF-0376-46A0-AA45-D4C6E4BB561F}" srcOrd="1" destOrd="0" presId="urn:microsoft.com/office/officeart/2016/7/layout/LinearBlockProcessNumbered"/>
    <dgm:cxn modelId="{B3D8F468-69AD-448F-B4EF-1736704B77F3}" srcId="{F7769D5E-3227-4158-90AF-5B17C00C177A}" destId="{ED9D6E88-F20D-4446-90CC-45B66F53E8FE}" srcOrd="1" destOrd="0" parTransId="{CEB90D02-EB6A-4686-BAB8-873D483FA487}" sibTransId="{A0469466-0422-4BFE-9181-B1FB33CE3277}"/>
    <dgm:cxn modelId="{4902BB8C-F40D-4356-8299-6A4574E3CEE7}" type="presOf" srcId="{A6D4DC70-ACF9-4EDB-B736-750B50CCD243}" destId="{C19B0071-E177-4416-8C9D-4F78BDC87A4A}" srcOrd="0" destOrd="0" presId="urn:microsoft.com/office/officeart/2016/7/layout/LinearBlockProcessNumbered"/>
    <dgm:cxn modelId="{A2F8439C-658A-474E-8037-5A9FB501A08E}" type="presOf" srcId="{A0469466-0422-4BFE-9181-B1FB33CE3277}" destId="{2E3432AB-3E67-4615-A798-C10742D882E9}" srcOrd="0" destOrd="0" presId="urn:microsoft.com/office/officeart/2016/7/layout/LinearBlockProcessNumbered"/>
    <dgm:cxn modelId="{B0EB9DA4-3F7C-40BE-8D7B-C9C8E6E2D69E}" srcId="{F7769D5E-3227-4158-90AF-5B17C00C177A}" destId="{A6D4DC70-ACF9-4EDB-B736-750B50CCD243}" srcOrd="0" destOrd="0" parTransId="{A5673547-7F22-4CBD-A5D3-F5D495EDF0EB}" sibTransId="{8EE2C44A-F560-43C4-8A24-3A314838BA87}"/>
    <dgm:cxn modelId="{185D1DA6-A8F8-4151-8B45-2AFE9242FB06}" type="presOf" srcId="{7C1AD10C-9FAF-42CB-9AF8-DCF8076822FD}" destId="{8AB01E2D-211B-4325-BB30-065968CE8963}" srcOrd="0" destOrd="0" presId="urn:microsoft.com/office/officeart/2016/7/layout/LinearBlockProcessNumbered"/>
    <dgm:cxn modelId="{E96A4ED7-1579-4F49-AB01-967100211613}" type="presOf" srcId="{7C1AD10C-9FAF-42CB-9AF8-DCF8076822FD}" destId="{484173AC-42FE-4949-9B4D-DBC07743A248}" srcOrd="1" destOrd="0" presId="urn:microsoft.com/office/officeart/2016/7/layout/LinearBlockProcessNumbered"/>
    <dgm:cxn modelId="{7FE5C8FA-23E2-4CC2-92F5-6BAAFE5FADF2}" type="presOf" srcId="{ED9D6E88-F20D-4446-90CC-45B66F53E8FE}" destId="{D94FA616-4DFE-4F5B-B881-8984D9E1520E}" srcOrd="0" destOrd="0" presId="urn:microsoft.com/office/officeart/2016/7/layout/LinearBlockProcessNumbered"/>
    <dgm:cxn modelId="{CD021027-824D-4690-8850-F43A389EBF66}" type="presParOf" srcId="{82882EF3-0C97-495B-82D6-B3D27855DA8A}" destId="{1C4370D9-42A4-4E48-B072-837F33219852}" srcOrd="0" destOrd="0" presId="urn:microsoft.com/office/officeart/2016/7/layout/LinearBlockProcessNumbered"/>
    <dgm:cxn modelId="{9E524604-4477-49EE-A5EB-805E4768592C}" type="presParOf" srcId="{1C4370D9-42A4-4E48-B072-837F33219852}" destId="{C19B0071-E177-4416-8C9D-4F78BDC87A4A}" srcOrd="0" destOrd="0" presId="urn:microsoft.com/office/officeart/2016/7/layout/LinearBlockProcessNumbered"/>
    <dgm:cxn modelId="{692CCCBB-258D-45BA-BCA0-CA1B7200B6C8}" type="presParOf" srcId="{1C4370D9-42A4-4E48-B072-837F33219852}" destId="{CE21D258-94AA-4D89-BE17-47B6814E461B}" srcOrd="1" destOrd="0" presId="urn:microsoft.com/office/officeart/2016/7/layout/LinearBlockProcessNumbered"/>
    <dgm:cxn modelId="{4F9BF09F-CED9-4D2A-8EBA-95D46CD92EE0}" type="presParOf" srcId="{1C4370D9-42A4-4E48-B072-837F33219852}" destId="{D4F44FAF-0376-46A0-AA45-D4C6E4BB561F}" srcOrd="2" destOrd="0" presId="urn:microsoft.com/office/officeart/2016/7/layout/LinearBlockProcessNumbered"/>
    <dgm:cxn modelId="{B2503D5B-DC0A-456A-A7AB-495821AAB46E}" type="presParOf" srcId="{82882EF3-0C97-495B-82D6-B3D27855DA8A}" destId="{00D584CA-8D0B-4C10-A502-3CCAF5AB3A61}" srcOrd="1" destOrd="0" presId="urn:microsoft.com/office/officeart/2016/7/layout/LinearBlockProcessNumbered"/>
    <dgm:cxn modelId="{4DB2940C-7C8D-42FF-883C-E6B56C5C8CBF}" type="presParOf" srcId="{82882EF3-0C97-495B-82D6-B3D27855DA8A}" destId="{5326B8E1-B886-4239-8E01-7F5C9568A633}" srcOrd="2" destOrd="0" presId="urn:microsoft.com/office/officeart/2016/7/layout/LinearBlockProcessNumbered"/>
    <dgm:cxn modelId="{EA3B028E-B741-49E1-B59F-4E5A9F9B6172}" type="presParOf" srcId="{5326B8E1-B886-4239-8E01-7F5C9568A633}" destId="{D94FA616-4DFE-4F5B-B881-8984D9E1520E}" srcOrd="0" destOrd="0" presId="urn:microsoft.com/office/officeart/2016/7/layout/LinearBlockProcessNumbered"/>
    <dgm:cxn modelId="{7F956EA9-4B1D-4C31-A33F-D8807D4E5BBC}" type="presParOf" srcId="{5326B8E1-B886-4239-8E01-7F5C9568A633}" destId="{2E3432AB-3E67-4615-A798-C10742D882E9}" srcOrd="1" destOrd="0" presId="urn:microsoft.com/office/officeart/2016/7/layout/LinearBlockProcessNumbered"/>
    <dgm:cxn modelId="{84A6CB53-5EF0-4A18-9B5E-1BD6C3A36D16}" type="presParOf" srcId="{5326B8E1-B886-4239-8E01-7F5C9568A633}" destId="{3FD54444-9B10-45D2-B4A0-084C20F43174}" srcOrd="2" destOrd="0" presId="urn:microsoft.com/office/officeart/2016/7/layout/LinearBlockProcessNumbered"/>
    <dgm:cxn modelId="{20B285E9-F9B5-4548-8963-1572069044DA}" type="presParOf" srcId="{82882EF3-0C97-495B-82D6-B3D27855DA8A}" destId="{23F8987A-C9BF-469A-AFB1-6F09C985E224}" srcOrd="3" destOrd="0" presId="urn:microsoft.com/office/officeart/2016/7/layout/LinearBlockProcessNumbered"/>
    <dgm:cxn modelId="{27E269A6-D0E5-4010-9B4A-A4D5A5896978}" type="presParOf" srcId="{82882EF3-0C97-495B-82D6-B3D27855DA8A}" destId="{1DB54194-841F-4CAF-B363-0EED23F08B7B}" srcOrd="4" destOrd="0" presId="urn:microsoft.com/office/officeart/2016/7/layout/LinearBlockProcessNumbered"/>
    <dgm:cxn modelId="{6FD75874-2F16-4140-94E7-04EE29AF42B9}" type="presParOf" srcId="{1DB54194-841F-4CAF-B363-0EED23F08B7B}" destId="{8AB01E2D-211B-4325-BB30-065968CE8963}" srcOrd="0" destOrd="0" presId="urn:microsoft.com/office/officeart/2016/7/layout/LinearBlockProcessNumbered"/>
    <dgm:cxn modelId="{C3A39C35-06AB-4BD5-B857-D223BF21159D}" type="presParOf" srcId="{1DB54194-841F-4CAF-B363-0EED23F08B7B}" destId="{435CCC22-6672-4A43-95E0-328C0B72DE16}" srcOrd="1" destOrd="0" presId="urn:microsoft.com/office/officeart/2016/7/layout/LinearBlockProcessNumbered"/>
    <dgm:cxn modelId="{2C89C770-A47D-40ED-BB73-916DC2D15B7B}" type="presParOf" srcId="{1DB54194-841F-4CAF-B363-0EED23F08B7B}" destId="{484173AC-42FE-4949-9B4D-DBC07743A24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C52CB-1358-4449-BC84-38E17BE51DC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40C304-8A09-4C12-B0C4-8D447228E367}">
      <dgm:prSet/>
      <dgm:spPr/>
      <dgm:t>
        <a:bodyPr/>
        <a:lstStyle/>
        <a:p>
          <a:r>
            <a:rPr lang="en-US" dirty="0"/>
            <a:t>You can check your version using </a:t>
          </a:r>
          <a:r>
            <a:rPr lang="en-US" b="1" dirty="0"/>
            <a:t>python –V</a:t>
          </a:r>
          <a:endParaRPr lang="en-US" dirty="0"/>
        </a:p>
      </dgm:t>
    </dgm:pt>
    <dgm:pt modelId="{5DA44124-FE12-4646-AF94-4FFEDCDA0C7B}" type="parTrans" cxnId="{FF258E9A-54E4-47EA-9E1E-C377A29F6F3B}">
      <dgm:prSet/>
      <dgm:spPr/>
      <dgm:t>
        <a:bodyPr/>
        <a:lstStyle/>
        <a:p>
          <a:endParaRPr lang="en-US"/>
        </a:p>
      </dgm:t>
    </dgm:pt>
    <dgm:pt modelId="{41C8C139-1157-46FD-9CA3-19BC1DEDF66F}" type="sibTrans" cxnId="{FF258E9A-54E4-47EA-9E1E-C377A29F6F3B}">
      <dgm:prSet/>
      <dgm:spPr/>
      <dgm:t>
        <a:bodyPr/>
        <a:lstStyle/>
        <a:p>
          <a:endParaRPr lang="en-US"/>
        </a:p>
      </dgm:t>
    </dgm:pt>
    <dgm:pt modelId="{5DC90A61-E902-46B5-AB86-8F26AAE70921}">
      <dgm:prSet/>
      <dgm:spPr/>
      <dgm:t>
        <a:bodyPr/>
        <a:lstStyle/>
        <a:p>
          <a:r>
            <a:rPr lang="en-US" b="1"/>
            <a:t>If the result is 2.X.X then </a:t>
          </a:r>
          <a:endParaRPr lang="en-US"/>
        </a:p>
      </dgm:t>
    </dgm:pt>
    <dgm:pt modelId="{FD49A698-9D4F-442A-AED5-EFB54B7BC0AC}" type="parTrans" cxnId="{A2D6143C-EBF1-429E-BEC4-3B10017DD55A}">
      <dgm:prSet/>
      <dgm:spPr/>
      <dgm:t>
        <a:bodyPr/>
        <a:lstStyle/>
        <a:p>
          <a:endParaRPr lang="en-US"/>
        </a:p>
      </dgm:t>
    </dgm:pt>
    <dgm:pt modelId="{D1CAE85E-F5A6-4DF0-BE5E-B2CBE89ECE04}" type="sibTrans" cxnId="{A2D6143C-EBF1-429E-BEC4-3B10017DD55A}">
      <dgm:prSet/>
      <dgm:spPr/>
      <dgm:t>
        <a:bodyPr/>
        <a:lstStyle/>
        <a:p>
          <a:endParaRPr lang="en-US"/>
        </a:p>
      </dgm:t>
    </dgm:pt>
    <dgm:pt modelId="{A819E1D0-456E-4628-BC05-481207873F81}">
      <dgm:prSet/>
      <dgm:spPr/>
      <dgm:t>
        <a:bodyPr/>
        <a:lstStyle/>
        <a:p>
          <a:r>
            <a:rPr lang="en-US"/>
            <a:t>You will have to use: </a:t>
          </a:r>
          <a:r>
            <a:rPr lang="en-US" b="1"/>
            <a:t>python3 hello.py</a:t>
          </a:r>
          <a:endParaRPr lang="en-US"/>
        </a:p>
      </dgm:t>
    </dgm:pt>
    <dgm:pt modelId="{AA966EEC-6DDB-473B-AF77-49864754677F}" type="parTrans" cxnId="{A59A5E13-549D-400C-A9A8-92F3256C1F8A}">
      <dgm:prSet/>
      <dgm:spPr/>
      <dgm:t>
        <a:bodyPr/>
        <a:lstStyle/>
        <a:p>
          <a:endParaRPr lang="en-US"/>
        </a:p>
      </dgm:t>
    </dgm:pt>
    <dgm:pt modelId="{0767BEBE-9CB6-4628-9B3E-BA2E253559B4}" type="sibTrans" cxnId="{A59A5E13-549D-400C-A9A8-92F3256C1F8A}">
      <dgm:prSet/>
      <dgm:spPr/>
      <dgm:t>
        <a:bodyPr/>
        <a:lstStyle/>
        <a:p>
          <a:endParaRPr lang="en-US"/>
        </a:p>
      </dgm:t>
    </dgm:pt>
    <dgm:pt modelId="{4E48A5CF-606F-4BFC-8B09-38043FD3FEF3}" type="pres">
      <dgm:prSet presAssocID="{1DCC52CB-1358-4449-BC84-38E17BE51DC2}" presName="root" presStyleCnt="0">
        <dgm:presLayoutVars>
          <dgm:dir/>
          <dgm:resizeHandles val="exact"/>
        </dgm:presLayoutVars>
      </dgm:prSet>
      <dgm:spPr/>
    </dgm:pt>
    <dgm:pt modelId="{1A46D635-0FA2-4CE7-8265-68E82093D1E3}" type="pres">
      <dgm:prSet presAssocID="{6E40C304-8A09-4C12-B0C4-8D447228E367}" presName="compNode" presStyleCnt="0"/>
      <dgm:spPr/>
    </dgm:pt>
    <dgm:pt modelId="{65125513-5360-4117-9892-9C802D967658}" type="pres">
      <dgm:prSet presAssocID="{6E40C304-8A09-4C12-B0C4-8D447228E367}" presName="bgRect" presStyleLbl="bgShp" presStyleIdx="0" presStyleCnt="3"/>
      <dgm:spPr/>
    </dgm:pt>
    <dgm:pt modelId="{27A3F7BD-DC3E-4587-B04A-43367B34E6EA}" type="pres">
      <dgm:prSet presAssocID="{6E40C304-8A09-4C12-B0C4-8D447228E3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B1909B7F-9014-44AD-BCC7-D2D5907B4A98}" type="pres">
      <dgm:prSet presAssocID="{6E40C304-8A09-4C12-B0C4-8D447228E367}" presName="spaceRect" presStyleCnt="0"/>
      <dgm:spPr/>
    </dgm:pt>
    <dgm:pt modelId="{7EC27264-A147-444B-8064-FB783169AA8A}" type="pres">
      <dgm:prSet presAssocID="{6E40C304-8A09-4C12-B0C4-8D447228E367}" presName="parTx" presStyleLbl="revTx" presStyleIdx="0" presStyleCnt="3">
        <dgm:presLayoutVars>
          <dgm:chMax val="0"/>
          <dgm:chPref val="0"/>
        </dgm:presLayoutVars>
      </dgm:prSet>
      <dgm:spPr/>
    </dgm:pt>
    <dgm:pt modelId="{1BEBE1C7-A1FF-485E-B273-1943F1A8E433}" type="pres">
      <dgm:prSet presAssocID="{41C8C139-1157-46FD-9CA3-19BC1DEDF66F}" presName="sibTrans" presStyleCnt="0"/>
      <dgm:spPr/>
    </dgm:pt>
    <dgm:pt modelId="{E962EB17-3DCD-4C93-AB7E-E6FB89D9DD00}" type="pres">
      <dgm:prSet presAssocID="{5DC90A61-E902-46B5-AB86-8F26AAE70921}" presName="compNode" presStyleCnt="0"/>
      <dgm:spPr/>
    </dgm:pt>
    <dgm:pt modelId="{E38ECD5E-0BC5-4002-A486-EEDA32250507}" type="pres">
      <dgm:prSet presAssocID="{5DC90A61-E902-46B5-AB86-8F26AAE70921}" presName="bgRect" presStyleLbl="bgShp" presStyleIdx="1" presStyleCnt="3"/>
      <dgm:spPr/>
    </dgm:pt>
    <dgm:pt modelId="{4158E718-A016-468E-938C-2E2AE8F8470C}" type="pres">
      <dgm:prSet presAssocID="{5DC90A61-E902-46B5-AB86-8F26AAE709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72B23785-C108-444A-B855-9D0A1F507CFE}" type="pres">
      <dgm:prSet presAssocID="{5DC90A61-E902-46B5-AB86-8F26AAE70921}" presName="spaceRect" presStyleCnt="0"/>
      <dgm:spPr/>
    </dgm:pt>
    <dgm:pt modelId="{B1C92EDB-30A0-4A53-BB03-5BEEACA88933}" type="pres">
      <dgm:prSet presAssocID="{5DC90A61-E902-46B5-AB86-8F26AAE70921}" presName="parTx" presStyleLbl="revTx" presStyleIdx="1" presStyleCnt="3">
        <dgm:presLayoutVars>
          <dgm:chMax val="0"/>
          <dgm:chPref val="0"/>
        </dgm:presLayoutVars>
      </dgm:prSet>
      <dgm:spPr/>
    </dgm:pt>
    <dgm:pt modelId="{3FDEA167-84AE-4B62-9D51-6930935E226D}" type="pres">
      <dgm:prSet presAssocID="{D1CAE85E-F5A6-4DF0-BE5E-B2CBE89ECE04}" presName="sibTrans" presStyleCnt="0"/>
      <dgm:spPr/>
    </dgm:pt>
    <dgm:pt modelId="{23F85E9F-9DDD-4A01-B0A6-705C4D7CD9F0}" type="pres">
      <dgm:prSet presAssocID="{A819E1D0-456E-4628-BC05-481207873F81}" presName="compNode" presStyleCnt="0"/>
      <dgm:spPr/>
    </dgm:pt>
    <dgm:pt modelId="{A7D8B6AC-8CE7-49D1-9F9F-B4A959EF0E8C}" type="pres">
      <dgm:prSet presAssocID="{A819E1D0-456E-4628-BC05-481207873F81}" presName="bgRect" presStyleLbl="bgShp" presStyleIdx="2" presStyleCnt="3"/>
      <dgm:spPr/>
    </dgm:pt>
    <dgm:pt modelId="{A13787CE-9B09-4DD0-B509-44581726A923}" type="pres">
      <dgm:prSet presAssocID="{A819E1D0-456E-4628-BC05-481207873F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FE097B99-01AD-40C1-A38C-37FDC4BC11A1}" type="pres">
      <dgm:prSet presAssocID="{A819E1D0-456E-4628-BC05-481207873F81}" presName="spaceRect" presStyleCnt="0"/>
      <dgm:spPr/>
    </dgm:pt>
    <dgm:pt modelId="{03DBBBD9-5E71-49A0-8258-EBF7CB7575B3}" type="pres">
      <dgm:prSet presAssocID="{A819E1D0-456E-4628-BC05-481207873F81}" presName="parTx" presStyleLbl="revTx" presStyleIdx="2" presStyleCnt="3">
        <dgm:presLayoutVars>
          <dgm:chMax val="0"/>
          <dgm:chPref val="0"/>
        </dgm:presLayoutVars>
      </dgm:prSet>
      <dgm:spPr/>
    </dgm:pt>
  </dgm:ptLst>
  <dgm:cxnLst>
    <dgm:cxn modelId="{A59A5E13-549D-400C-A9A8-92F3256C1F8A}" srcId="{1DCC52CB-1358-4449-BC84-38E17BE51DC2}" destId="{A819E1D0-456E-4628-BC05-481207873F81}" srcOrd="2" destOrd="0" parTransId="{AA966EEC-6DDB-473B-AF77-49864754677F}" sibTransId="{0767BEBE-9CB6-4628-9B3E-BA2E253559B4}"/>
    <dgm:cxn modelId="{64DE4423-54A4-414C-AA3C-CD2C473F471B}" type="presOf" srcId="{6E40C304-8A09-4C12-B0C4-8D447228E367}" destId="{7EC27264-A147-444B-8064-FB783169AA8A}" srcOrd="0" destOrd="0" presId="urn:microsoft.com/office/officeart/2018/2/layout/IconVerticalSolidList"/>
    <dgm:cxn modelId="{A2D6143C-EBF1-429E-BEC4-3B10017DD55A}" srcId="{1DCC52CB-1358-4449-BC84-38E17BE51DC2}" destId="{5DC90A61-E902-46B5-AB86-8F26AAE70921}" srcOrd="1" destOrd="0" parTransId="{FD49A698-9D4F-442A-AED5-EFB54B7BC0AC}" sibTransId="{D1CAE85E-F5A6-4DF0-BE5E-B2CBE89ECE04}"/>
    <dgm:cxn modelId="{26639571-6180-4E4C-88B6-0CD1AFE45573}" type="presOf" srcId="{A819E1D0-456E-4628-BC05-481207873F81}" destId="{03DBBBD9-5E71-49A0-8258-EBF7CB7575B3}" srcOrd="0" destOrd="0" presId="urn:microsoft.com/office/officeart/2018/2/layout/IconVerticalSolidList"/>
    <dgm:cxn modelId="{FF258E9A-54E4-47EA-9E1E-C377A29F6F3B}" srcId="{1DCC52CB-1358-4449-BC84-38E17BE51DC2}" destId="{6E40C304-8A09-4C12-B0C4-8D447228E367}" srcOrd="0" destOrd="0" parTransId="{5DA44124-FE12-4646-AF94-4FFEDCDA0C7B}" sibTransId="{41C8C139-1157-46FD-9CA3-19BC1DEDF66F}"/>
    <dgm:cxn modelId="{812CA5A2-DA59-4581-905C-E4B5A3599867}" type="presOf" srcId="{5DC90A61-E902-46B5-AB86-8F26AAE70921}" destId="{B1C92EDB-30A0-4A53-BB03-5BEEACA88933}" srcOrd="0" destOrd="0" presId="urn:microsoft.com/office/officeart/2018/2/layout/IconVerticalSolidList"/>
    <dgm:cxn modelId="{3BCB7BE7-D2CD-4D3C-84DB-CA57D14DE229}" type="presOf" srcId="{1DCC52CB-1358-4449-BC84-38E17BE51DC2}" destId="{4E48A5CF-606F-4BFC-8B09-38043FD3FEF3}" srcOrd="0" destOrd="0" presId="urn:microsoft.com/office/officeart/2018/2/layout/IconVerticalSolidList"/>
    <dgm:cxn modelId="{1E8FF800-E23F-40C0-921F-A31942EE7484}" type="presParOf" srcId="{4E48A5CF-606F-4BFC-8B09-38043FD3FEF3}" destId="{1A46D635-0FA2-4CE7-8265-68E82093D1E3}" srcOrd="0" destOrd="0" presId="urn:microsoft.com/office/officeart/2018/2/layout/IconVerticalSolidList"/>
    <dgm:cxn modelId="{5F92327A-F5BC-42D5-923A-394D29ECDCC1}" type="presParOf" srcId="{1A46D635-0FA2-4CE7-8265-68E82093D1E3}" destId="{65125513-5360-4117-9892-9C802D967658}" srcOrd="0" destOrd="0" presId="urn:microsoft.com/office/officeart/2018/2/layout/IconVerticalSolidList"/>
    <dgm:cxn modelId="{67AFB046-4022-4296-AA41-1A5A15C150CE}" type="presParOf" srcId="{1A46D635-0FA2-4CE7-8265-68E82093D1E3}" destId="{27A3F7BD-DC3E-4587-B04A-43367B34E6EA}" srcOrd="1" destOrd="0" presId="urn:microsoft.com/office/officeart/2018/2/layout/IconVerticalSolidList"/>
    <dgm:cxn modelId="{BECD82FF-C767-44B8-84D2-84546E2B11BD}" type="presParOf" srcId="{1A46D635-0FA2-4CE7-8265-68E82093D1E3}" destId="{B1909B7F-9014-44AD-BCC7-D2D5907B4A98}" srcOrd="2" destOrd="0" presId="urn:microsoft.com/office/officeart/2018/2/layout/IconVerticalSolidList"/>
    <dgm:cxn modelId="{6658537F-8046-4113-B628-CDCC07382EA1}" type="presParOf" srcId="{1A46D635-0FA2-4CE7-8265-68E82093D1E3}" destId="{7EC27264-A147-444B-8064-FB783169AA8A}" srcOrd="3" destOrd="0" presId="urn:microsoft.com/office/officeart/2018/2/layout/IconVerticalSolidList"/>
    <dgm:cxn modelId="{596638B8-1B28-4D69-B1CF-045E8A9C89B4}" type="presParOf" srcId="{4E48A5CF-606F-4BFC-8B09-38043FD3FEF3}" destId="{1BEBE1C7-A1FF-485E-B273-1943F1A8E433}" srcOrd="1" destOrd="0" presId="urn:microsoft.com/office/officeart/2018/2/layout/IconVerticalSolidList"/>
    <dgm:cxn modelId="{6845528C-7CDB-4F83-989E-F4969F08A7E7}" type="presParOf" srcId="{4E48A5CF-606F-4BFC-8B09-38043FD3FEF3}" destId="{E962EB17-3DCD-4C93-AB7E-E6FB89D9DD00}" srcOrd="2" destOrd="0" presId="urn:microsoft.com/office/officeart/2018/2/layout/IconVerticalSolidList"/>
    <dgm:cxn modelId="{F2B6FEF0-B0A5-4235-A0C4-C57913EF7D4D}" type="presParOf" srcId="{E962EB17-3DCD-4C93-AB7E-E6FB89D9DD00}" destId="{E38ECD5E-0BC5-4002-A486-EEDA32250507}" srcOrd="0" destOrd="0" presId="urn:microsoft.com/office/officeart/2018/2/layout/IconVerticalSolidList"/>
    <dgm:cxn modelId="{22AC9D61-CBE8-47E8-849A-EE563B73A839}" type="presParOf" srcId="{E962EB17-3DCD-4C93-AB7E-E6FB89D9DD00}" destId="{4158E718-A016-468E-938C-2E2AE8F8470C}" srcOrd="1" destOrd="0" presId="urn:microsoft.com/office/officeart/2018/2/layout/IconVerticalSolidList"/>
    <dgm:cxn modelId="{A593F2EA-F1E3-4636-80D7-5F5B5B2C4D68}" type="presParOf" srcId="{E962EB17-3DCD-4C93-AB7E-E6FB89D9DD00}" destId="{72B23785-C108-444A-B855-9D0A1F507CFE}" srcOrd="2" destOrd="0" presId="urn:microsoft.com/office/officeart/2018/2/layout/IconVerticalSolidList"/>
    <dgm:cxn modelId="{EF010A27-FFB1-4BDF-A877-E6281A6F89BB}" type="presParOf" srcId="{E962EB17-3DCD-4C93-AB7E-E6FB89D9DD00}" destId="{B1C92EDB-30A0-4A53-BB03-5BEEACA88933}" srcOrd="3" destOrd="0" presId="urn:microsoft.com/office/officeart/2018/2/layout/IconVerticalSolidList"/>
    <dgm:cxn modelId="{A49ADA53-F7F3-410D-8CCB-00E56614B8F6}" type="presParOf" srcId="{4E48A5CF-606F-4BFC-8B09-38043FD3FEF3}" destId="{3FDEA167-84AE-4B62-9D51-6930935E226D}" srcOrd="3" destOrd="0" presId="urn:microsoft.com/office/officeart/2018/2/layout/IconVerticalSolidList"/>
    <dgm:cxn modelId="{48B6A7CC-4E75-447E-9741-A284BC312361}" type="presParOf" srcId="{4E48A5CF-606F-4BFC-8B09-38043FD3FEF3}" destId="{23F85E9F-9DDD-4A01-B0A6-705C4D7CD9F0}" srcOrd="4" destOrd="0" presId="urn:microsoft.com/office/officeart/2018/2/layout/IconVerticalSolidList"/>
    <dgm:cxn modelId="{56F07CC8-CE2E-48D4-BBCC-ED6F7A8CF47A}" type="presParOf" srcId="{23F85E9F-9DDD-4A01-B0A6-705C4D7CD9F0}" destId="{A7D8B6AC-8CE7-49D1-9F9F-B4A959EF0E8C}" srcOrd="0" destOrd="0" presId="urn:microsoft.com/office/officeart/2018/2/layout/IconVerticalSolidList"/>
    <dgm:cxn modelId="{951B94B0-DA42-4AA1-B382-9B5044DA2369}" type="presParOf" srcId="{23F85E9F-9DDD-4A01-B0A6-705C4D7CD9F0}" destId="{A13787CE-9B09-4DD0-B509-44581726A923}" srcOrd="1" destOrd="0" presId="urn:microsoft.com/office/officeart/2018/2/layout/IconVerticalSolidList"/>
    <dgm:cxn modelId="{AAFCD6C6-E55E-4000-80D5-F960927047AB}" type="presParOf" srcId="{23F85E9F-9DDD-4A01-B0A6-705C4D7CD9F0}" destId="{FE097B99-01AD-40C1-A38C-37FDC4BC11A1}" srcOrd="2" destOrd="0" presId="urn:microsoft.com/office/officeart/2018/2/layout/IconVerticalSolidList"/>
    <dgm:cxn modelId="{260682B8-7323-45C4-AC8C-4166019336A0}" type="presParOf" srcId="{23F85E9F-9DDD-4A01-B0A6-705C4D7CD9F0}" destId="{03DBBBD9-5E71-49A0-8258-EBF7CB7575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D47D-FDEC-435D-A90F-A6B99119F6B8}">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25CDF-2AEA-4FBA-B67F-9D28CA460AE4}">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02A03-03B7-4E81-992D-F8B6E3E2FAD0}">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kern="1200"/>
            <a:t>How do we solve problems?</a:t>
          </a:r>
        </a:p>
      </dsp:txBody>
      <dsp:txXfrm>
        <a:off x="1945450" y="719"/>
        <a:ext cx="4643240" cy="1684372"/>
      </dsp:txXfrm>
    </dsp:sp>
    <dsp:sp modelId="{F7CEEC5A-414D-4013-A8DF-B5D4D3A3CFA8}">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13BAC-C269-4234-8A8C-3F697EEDD7B9}">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068687-18F9-4C04-93E6-29AD5B036F4F}">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b="1" kern="1200"/>
            <a:t>Break original problem into smaller, more easily solvable parts and repeat on the smaller sub-problems.</a:t>
          </a:r>
          <a:endParaRPr lang="en-US" sz="2300" kern="1200"/>
        </a:p>
      </dsp:txBody>
      <dsp:txXfrm>
        <a:off x="1945450" y="2106185"/>
        <a:ext cx="4643240" cy="1684372"/>
      </dsp:txXfrm>
    </dsp:sp>
    <dsp:sp modelId="{B33EB340-9D65-41B1-B856-6210B7FB88A9}">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97391-B1B5-46C1-8E33-B0777A5BA973}">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1FE4D-5F63-4395-A4C8-EC65D03444F6}">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US" sz="2300" b="1" kern="1200"/>
            <a:t>Similar process used in expository writing (break topic up into easily-understandable bits, express in coherent way).</a:t>
          </a:r>
          <a:endParaRPr lang="en-US" sz="2300" kern="1200"/>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0071-E177-4416-8C9D-4F78BDC87A4A}">
      <dsp:nvSpPr>
        <dsp:cNvPr id="0" name=""/>
        <dsp:cNvSpPr/>
      </dsp:nvSpPr>
      <dsp:spPr>
        <a:xfrm>
          <a:off x="891" y="10028"/>
          <a:ext cx="3609400" cy="433128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pPr>
          <a:r>
            <a:rPr lang="en-US" sz="2600" kern="1200"/>
            <a:t>Start with the entire problem</a:t>
          </a:r>
        </a:p>
      </dsp:txBody>
      <dsp:txXfrm>
        <a:off x="891" y="1742540"/>
        <a:ext cx="3609400" cy="2598768"/>
      </dsp:txXfrm>
    </dsp:sp>
    <dsp:sp modelId="{CE21D258-94AA-4D89-BE17-47B6814E461B}">
      <dsp:nvSpPr>
        <dsp:cNvPr id="0" name=""/>
        <dsp:cNvSpPr/>
      </dsp:nvSpPr>
      <dsp:spPr>
        <a:xfrm>
          <a:off x="891"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91" y="10028"/>
        <a:ext cx="3609400" cy="1732512"/>
      </dsp:txXfrm>
    </dsp:sp>
    <dsp:sp modelId="{D94FA616-4DFE-4F5B-B881-8984D9E1520E}">
      <dsp:nvSpPr>
        <dsp:cNvPr id="0" name=""/>
        <dsp:cNvSpPr/>
      </dsp:nvSpPr>
      <dsp:spPr>
        <a:xfrm>
          <a:off x="3899043" y="10028"/>
          <a:ext cx="3609400" cy="4331280"/>
        </a:xfrm>
        <a:prstGeom prst="rect">
          <a:avLst/>
        </a:prstGeom>
        <a:solidFill>
          <a:schemeClr val="accent2">
            <a:hueOff val="-572007"/>
            <a:satOff val="0"/>
            <a:lumOff val="3039"/>
            <a:alphaOff val="0"/>
          </a:schemeClr>
        </a:solidFill>
        <a:ln w="12700" cap="flat" cmpd="sng" algn="ctr">
          <a:solidFill>
            <a:schemeClr val="accent2">
              <a:hueOff val="-572007"/>
              <a:satOff val="0"/>
              <a:lumOff val="3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pPr>
          <a:r>
            <a:rPr lang="en-US" sz="2600" kern="1200"/>
            <a:t>Break the problem into approximately 3 to 5 smaller steps</a:t>
          </a:r>
        </a:p>
      </dsp:txBody>
      <dsp:txXfrm>
        <a:off x="3899043" y="1742540"/>
        <a:ext cx="3609400" cy="2598768"/>
      </dsp:txXfrm>
    </dsp:sp>
    <dsp:sp modelId="{2E3432AB-3E67-4615-A798-C10742D882E9}">
      <dsp:nvSpPr>
        <dsp:cNvPr id="0" name=""/>
        <dsp:cNvSpPr/>
      </dsp:nvSpPr>
      <dsp:spPr>
        <a:xfrm>
          <a:off x="3899043"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99043" y="10028"/>
        <a:ext cx="3609400" cy="1732512"/>
      </dsp:txXfrm>
    </dsp:sp>
    <dsp:sp modelId="{8AB01E2D-211B-4325-BB30-065968CE8963}">
      <dsp:nvSpPr>
        <dsp:cNvPr id="0" name=""/>
        <dsp:cNvSpPr/>
      </dsp:nvSpPr>
      <dsp:spPr>
        <a:xfrm>
          <a:off x="7797195" y="10028"/>
          <a:ext cx="3609400" cy="4331280"/>
        </a:xfrm>
        <a:prstGeom prst="rect">
          <a:avLst/>
        </a:prstGeom>
        <a:solidFill>
          <a:schemeClr val="accent2">
            <a:hueOff val="-1144014"/>
            <a:satOff val="0"/>
            <a:lumOff val="6078"/>
            <a:alphaOff val="0"/>
          </a:schemeClr>
        </a:solidFill>
        <a:ln w="12700" cap="flat" cmpd="sng" algn="ctr">
          <a:solidFill>
            <a:schemeClr val="accent2">
              <a:hueOff val="-1144014"/>
              <a:satOff val="0"/>
              <a:lumOff val="6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29" tIns="0" rIns="356529" bIns="330200" numCol="1" spcCol="1270" anchor="t" anchorCtr="0">
          <a:noAutofit/>
        </a:bodyPr>
        <a:lstStyle/>
        <a:p>
          <a:pPr marL="0" lvl="0" indent="0" algn="l" defTabSz="1155700">
            <a:lnSpc>
              <a:spcPct val="90000"/>
            </a:lnSpc>
            <a:spcBef>
              <a:spcPct val="0"/>
            </a:spcBef>
            <a:spcAft>
              <a:spcPct val="35000"/>
            </a:spcAft>
            <a:buNone/>
          </a:pPr>
          <a:r>
            <a:rPr lang="en-US" sz="2600" kern="1200"/>
            <a:t>Repeat the process for each step that is still too complex</a:t>
          </a:r>
        </a:p>
      </dsp:txBody>
      <dsp:txXfrm>
        <a:off x="7797195" y="1742540"/>
        <a:ext cx="3609400" cy="2598768"/>
      </dsp:txXfrm>
    </dsp:sp>
    <dsp:sp modelId="{435CCC22-6672-4A43-95E0-328C0B72DE16}">
      <dsp:nvSpPr>
        <dsp:cNvPr id="0" name=""/>
        <dsp:cNvSpPr/>
      </dsp:nvSpPr>
      <dsp:spPr>
        <a:xfrm>
          <a:off x="7797195" y="10028"/>
          <a:ext cx="3609400" cy="17325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29" tIns="165100" rIns="3565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797195" y="10028"/>
        <a:ext cx="3609400" cy="1732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25513-5360-4117-9892-9C802D967658}">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3F7BD-DC3E-4587-B04A-43367B34E6EA}">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27264-A147-444B-8064-FB783169AA8A}">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You can check your version using </a:t>
          </a:r>
          <a:r>
            <a:rPr lang="en-US" sz="2500" b="1" kern="1200" dirty="0"/>
            <a:t>python –V</a:t>
          </a:r>
          <a:endParaRPr lang="en-US" sz="2500" kern="1200" dirty="0"/>
        </a:p>
      </dsp:txBody>
      <dsp:txXfrm>
        <a:off x="1945450" y="719"/>
        <a:ext cx="4643240" cy="1684372"/>
      </dsp:txXfrm>
    </dsp:sp>
    <dsp:sp modelId="{E38ECD5E-0BC5-4002-A486-EEDA32250507}">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8E718-A016-468E-938C-2E2AE8F8470C}">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92EDB-30A0-4A53-BB03-5BEEACA88933}">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1" kern="1200"/>
            <a:t>If the result is 2.X.X then </a:t>
          </a:r>
          <a:endParaRPr lang="en-US" sz="2500" kern="1200"/>
        </a:p>
      </dsp:txBody>
      <dsp:txXfrm>
        <a:off x="1945450" y="2106185"/>
        <a:ext cx="4643240" cy="1684372"/>
      </dsp:txXfrm>
    </dsp:sp>
    <dsp:sp modelId="{A7D8B6AC-8CE7-49D1-9F9F-B4A959EF0E8C}">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787CE-9B09-4DD0-B509-44581726A923}">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DBBBD9-5E71-49A0-8258-EBF7CB7575B3}">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a:t>You will have to use: </a:t>
          </a:r>
          <a:r>
            <a:rPr lang="en-US" sz="2500" b="1" kern="1200"/>
            <a:t>python3 hello.py</a:t>
          </a:r>
          <a:endParaRPr lang="en-US" sz="25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026D-DD0C-429E-8F50-C7437D937700}" type="datetimeFigureOut">
              <a:rPr lang="en-CA" smtClean="0"/>
              <a:t>2023-01-23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C0C4-8D8F-40E7-A627-7C705BD55D74}" type="slidenum">
              <a:rPr lang="en-CA" smtClean="0"/>
              <a:t>‹#›</a:t>
            </a:fld>
            <a:endParaRPr lang="en-CA"/>
          </a:p>
        </p:txBody>
      </p:sp>
    </p:spTree>
    <p:extLst>
      <p:ext uri="{BB962C8B-B14F-4D97-AF65-F5344CB8AC3E}">
        <p14:creationId xmlns:p14="http://schemas.microsoft.com/office/powerpoint/2010/main" val="244163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D70C593-CE2A-4BA4-BD24-673A0090F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400F599-12B4-4A1F-AA42-0C5443DED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FB779523-51E1-431B-AA5F-16FAB1CC2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600EB73-932F-49B7-BB20-8B3776F4D63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FD97596-86B6-49B1-BFB6-BDC9EC9D6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1769FC0D-3D26-4362-981E-967BD74F5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a:p>
        </p:txBody>
      </p:sp>
      <p:sp>
        <p:nvSpPr>
          <p:cNvPr id="91140" name="Slide Number Placeholder 3">
            <a:extLst>
              <a:ext uri="{FF2B5EF4-FFF2-40B4-BE49-F238E27FC236}">
                <a16:creationId xmlns:a16="http://schemas.microsoft.com/office/drawing/2014/main" id="{562965F0-72C6-47A6-818A-3F16DF1D2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BDEA10-A79C-4B24-97FF-4C05A84577E6}"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2662E38-6D24-4E49-9919-24EACFFCC8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87ACED3A-C056-4178-BAB6-5F0DCB0F6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a:extLst>
              <a:ext uri="{FF2B5EF4-FFF2-40B4-BE49-F238E27FC236}">
                <a16:creationId xmlns:a16="http://schemas.microsoft.com/office/drawing/2014/main" id="{9E3757F3-C4E2-4BD3-8CC6-4901807A9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2FE78E6-6C6B-427F-9951-88EA1AD15774}"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E00D55B3-FA5D-4053-9238-8E59CAE55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D4B6E64-23FF-4876-883D-B34A589F0A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a:extLst>
              <a:ext uri="{FF2B5EF4-FFF2-40B4-BE49-F238E27FC236}">
                <a16:creationId xmlns:a16="http://schemas.microsoft.com/office/drawing/2014/main" id="{5B47474D-D770-4FCD-935A-76285B0AE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390AF6-07C6-4CAF-9FF3-3563C2E45BF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D043A3D-C683-44EE-A839-3F3F9C913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CA944FD6-F7A3-44D0-ABFF-987F0A66FB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a:extLst>
              <a:ext uri="{FF2B5EF4-FFF2-40B4-BE49-F238E27FC236}">
                <a16:creationId xmlns:a16="http://schemas.microsoft.com/office/drawing/2014/main" id="{01194EE0-9FA7-44B6-B10B-E6191C5FE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6FA6BF-A10F-4493-964D-F5E5F4C3F5F9}"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D70C593-CE2A-4BA4-BD24-673A0090F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400F599-12B4-4A1F-AA42-0C5443DED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FB779523-51E1-431B-AA5F-16FAB1CC2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600EB73-932F-49B7-BB20-8B3776F4D63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070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D70C593-CE2A-4BA4-BD24-673A0090F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400F599-12B4-4A1F-AA42-0C5443DEDC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FB779523-51E1-431B-AA5F-16FAB1CC2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600EB73-932F-49B7-BB20-8B3776F4D63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891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E528A31-B261-4D7A-B674-EBDE1237A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AC4A67-655E-4D14-8394-92DBEB084344}"/>
              </a:ext>
            </a:extLst>
          </p:cNvPr>
          <p:cNvSpPr>
            <a:spLocks noGrp="1"/>
          </p:cNvSpPr>
          <p:nvPr>
            <p:ph type="body" idx="1"/>
          </p:nvPr>
        </p:nvSpPr>
        <p:spPr/>
        <p:txBody>
          <a:bodyPr/>
          <a:lstStyle/>
          <a:p>
            <a:pPr>
              <a:defRPr/>
            </a:pPr>
            <a:endParaRPr lang="en-US" dirty="0"/>
          </a:p>
        </p:txBody>
      </p:sp>
      <p:sp>
        <p:nvSpPr>
          <p:cNvPr id="82948" name="Slide Number Placeholder 3">
            <a:extLst>
              <a:ext uri="{FF2B5EF4-FFF2-40B4-BE49-F238E27FC236}">
                <a16:creationId xmlns:a16="http://schemas.microsoft.com/office/drawing/2014/main" id="{198721B9-5FA1-4372-AC09-8F041175A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67EBE5B-C7BE-4837-B79B-60D40D0583B8}"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B46B552-55A2-42A2-8C52-FECBF24C2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AC4A67-655E-4D14-8394-92DBEB084344}"/>
              </a:ext>
            </a:extLst>
          </p:cNvPr>
          <p:cNvSpPr>
            <a:spLocks noGrp="1"/>
          </p:cNvSpPr>
          <p:nvPr>
            <p:ph type="body" idx="1"/>
          </p:nvPr>
        </p:nvSpPr>
        <p:spPr/>
        <p:txBody>
          <a:bodyPr/>
          <a:lstStyle/>
          <a:p>
            <a:pPr>
              <a:defRPr/>
            </a:pPr>
            <a:endParaRPr lang="en-US" dirty="0"/>
          </a:p>
        </p:txBody>
      </p:sp>
      <p:sp>
        <p:nvSpPr>
          <p:cNvPr id="84996" name="Slide Number Placeholder 3">
            <a:extLst>
              <a:ext uri="{FF2B5EF4-FFF2-40B4-BE49-F238E27FC236}">
                <a16:creationId xmlns:a16="http://schemas.microsoft.com/office/drawing/2014/main" id="{1B04C463-BBA4-4453-9284-A49972645F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15DB31-760F-4E8F-A42D-4B55A77AFC85}"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66A4B34-F76D-4919-AE6B-41143544F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A0EE4448-3FCD-4D66-932A-B77039D8FE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369EAB48-4C24-4B13-B594-A8392A1AB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9E6DB4F-EF5A-4F30-AF70-70C6E4C06D8A}"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1BE7DFD-3EEC-4E36-AE2A-B87C92B254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7A8DEFA-A3E6-46B7-B43E-DF0C7270F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a:p>
        </p:txBody>
      </p:sp>
      <p:sp>
        <p:nvSpPr>
          <p:cNvPr id="89092" name="Slide Number Placeholder 3">
            <a:extLst>
              <a:ext uri="{FF2B5EF4-FFF2-40B4-BE49-F238E27FC236}">
                <a16:creationId xmlns:a16="http://schemas.microsoft.com/office/drawing/2014/main" id="{9E9E95C0-BE51-48E7-A1AE-C29D46F1F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F074BED-31A6-4F6B-9E8C-715A2F68EEEE}"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778E03-FF63-4912-9BB9-57910E862D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3470DA4-D1C9-4B83-8F37-E741DC5314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a:p>
        </p:txBody>
      </p:sp>
      <p:sp>
        <p:nvSpPr>
          <p:cNvPr id="93188" name="Slide Number Placeholder 3">
            <a:extLst>
              <a:ext uri="{FF2B5EF4-FFF2-40B4-BE49-F238E27FC236}">
                <a16:creationId xmlns:a16="http://schemas.microsoft.com/office/drawing/2014/main" id="{81F36A8A-BC1D-4E5A-B0F0-32EAAE097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F6DC749-0DBC-413E-96E4-A3A8817D88A4}"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B028512-89E5-4B72-88F8-7945B66334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F8DEC00-80CF-44DD-861F-2E0AC3420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a:p>
        </p:txBody>
      </p:sp>
      <p:sp>
        <p:nvSpPr>
          <p:cNvPr id="95236" name="Slide Number Placeholder 3">
            <a:extLst>
              <a:ext uri="{FF2B5EF4-FFF2-40B4-BE49-F238E27FC236}">
                <a16:creationId xmlns:a16="http://schemas.microsoft.com/office/drawing/2014/main" id="{C5119942-0845-4B09-B8BD-B7B2B2143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5466" indent="-297234">
              <a:spcBef>
                <a:spcPct val="30000"/>
              </a:spcBef>
              <a:defRPr sz="1300">
                <a:solidFill>
                  <a:schemeClr val="tx1"/>
                </a:solidFill>
                <a:latin typeface="Calibri" panose="020F0502020204030204" pitchFamily="34" charset="0"/>
              </a:defRPr>
            </a:lvl2pPr>
            <a:lvl3pPr marL="1193918" indent="-237456">
              <a:spcBef>
                <a:spcPct val="30000"/>
              </a:spcBef>
              <a:defRPr sz="1300">
                <a:solidFill>
                  <a:schemeClr val="tx1"/>
                </a:solidFill>
                <a:latin typeface="Calibri" panose="020F0502020204030204" pitchFamily="34" charset="0"/>
              </a:defRPr>
            </a:lvl3pPr>
            <a:lvl4pPr marL="1670488" indent="-237456">
              <a:spcBef>
                <a:spcPct val="30000"/>
              </a:spcBef>
              <a:defRPr sz="1300">
                <a:solidFill>
                  <a:schemeClr val="tx1"/>
                </a:solidFill>
                <a:latin typeface="Calibri" panose="020F0502020204030204" pitchFamily="34" charset="0"/>
              </a:defRPr>
            </a:lvl4pPr>
            <a:lvl5pPr marL="2150380" indent="-237456">
              <a:spcBef>
                <a:spcPct val="30000"/>
              </a:spcBef>
              <a:defRPr sz="1300">
                <a:solidFill>
                  <a:schemeClr val="tx1"/>
                </a:solidFill>
                <a:latin typeface="Calibri" panose="020F0502020204030204" pitchFamily="34" charset="0"/>
              </a:defRPr>
            </a:lvl5pPr>
            <a:lvl6pPr marL="2628612" indent="-237456" eaLnBrk="0" fontAlgn="base" hangingPunct="0">
              <a:spcBef>
                <a:spcPct val="30000"/>
              </a:spcBef>
              <a:spcAft>
                <a:spcPct val="0"/>
              </a:spcAft>
              <a:defRPr sz="1300">
                <a:solidFill>
                  <a:schemeClr val="tx1"/>
                </a:solidFill>
                <a:latin typeface="Calibri" panose="020F0502020204030204" pitchFamily="34" charset="0"/>
              </a:defRPr>
            </a:lvl6pPr>
            <a:lvl7pPr marL="3106843" indent="-237456" eaLnBrk="0" fontAlgn="base" hangingPunct="0">
              <a:spcBef>
                <a:spcPct val="30000"/>
              </a:spcBef>
              <a:spcAft>
                <a:spcPct val="0"/>
              </a:spcAft>
              <a:defRPr sz="1300">
                <a:solidFill>
                  <a:schemeClr val="tx1"/>
                </a:solidFill>
                <a:latin typeface="Calibri" panose="020F0502020204030204" pitchFamily="34" charset="0"/>
              </a:defRPr>
            </a:lvl7pPr>
            <a:lvl8pPr marL="3585074" indent="-237456" eaLnBrk="0" fontAlgn="base" hangingPunct="0">
              <a:spcBef>
                <a:spcPct val="30000"/>
              </a:spcBef>
              <a:spcAft>
                <a:spcPct val="0"/>
              </a:spcAft>
              <a:defRPr sz="1300">
                <a:solidFill>
                  <a:schemeClr val="tx1"/>
                </a:solidFill>
                <a:latin typeface="Calibri" panose="020F0502020204030204" pitchFamily="34" charset="0"/>
              </a:defRPr>
            </a:lvl8pPr>
            <a:lvl9pPr marL="4063305" indent="-237456"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2C8B37B-6467-47AA-B622-9B1B42E0EFDA}"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8300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619556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941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375244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724072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2711695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3921085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656642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12627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4750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405672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756576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799091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6376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900609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627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288766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944061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185552147"/>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5331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s://creativecommons.org/licenses/by-nc-sa/3.0/" TargetMode="External"/><Relationship Id="rId4" Type="http://schemas.openxmlformats.org/officeDocument/2006/relationships/hyperlink" Target="http://sociostrategy.com/2011/those-who-dont-understand-algorithm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hyperlink" Target="https://creativecommons.org/licenses/by-nc/3.0/" TargetMode="External"/><Relationship Id="rId4" Type="http://schemas.openxmlformats.org/officeDocument/2006/relationships/hyperlink" Target="https://cft.vanderbilt.edu/guides-sub-pages/blooms-taxonom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s://creativecommons.org/licenses/by-nc-sa/3.0/" TargetMode="External"/><Relationship Id="rId4" Type="http://schemas.openxmlformats.org/officeDocument/2006/relationships/hyperlink" Target="http://www.coetail.com/andreakhambalia/2014/02/14/a-startling-encounter-on-the-periphery-of-blooms-revised-taxonom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Programming</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GB" dirty="0"/>
              <a:t>CPSC 217: Introduction to Computer Science for Multidisciplinary Studies I</a:t>
            </a:r>
          </a:p>
          <a:p>
            <a:r>
              <a:rPr lang="en-US" dirty="0"/>
              <a:t>Winter 2023</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Ph.D.</a:t>
            </a:r>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r>
              <a:rPr lang="en-CA" b="0" i="1" dirty="0">
                <a:effectLst/>
                <a:latin typeface="Arial" panose="020B0604020202020204" pitchFamily="34" charset="0"/>
              </a:rPr>
              <a:t>January 9, 2023</a:t>
            </a:r>
          </a:p>
          <a:p>
            <a:r>
              <a:rPr lang="en-CA" b="0" i="1" dirty="0">
                <a:effectLst/>
                <a:latin typeface="Arial" panose="020B0604020202020204" pitchFamily="34" charset="0"/>
              </a:rPr>
              <a:t>Copyright © 2023</a:t>
            </a:r>
            <a:endParaRPr lang="en-US" dirty="0"/>
          </a:p>
        </p:txBody>
      </p:sp>
    </p:spTree>
    <p:extLst>
      <p:ext uri="{BB962C8B-B14F-4D97-AF65-F5344CB8AC3E}">
        <p14:creationId xmlns:p14="http://schemas.microsoft.com/office/powerpoint/2010/main" val="217191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277614-3AA4-4D90-9760-73A05483C35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defRPr/>
            </a:pPr>
            <a:r>
              <a:rPr lang="en-US" sz="4800" kern="1200">
                <a:solidFill>
                  <a:srgbClr val="FFFFFF"/>
                </a:solidFill>
                <a:latin typeface="+mj-lt"/>
                <a:ea typeface="+mj-ea"/>
                <a:cs typeface="+mj-cs"/>
              </a:rPr>
              <a:t>What is an Algorithm?</a:t>
            </a:r>
          </a:p>
        </p:txBody>
      </p:sp>
      <p:pic>
        <p:nvPicPr>
          <p:cNvPr id="8" name="Picture 7" descr="A close up of text on a white background&#10;&#10;Description automatically generated">
            <a:extLst>
              <a:ext uri="{FF2B5EF4-FFF2-40B4-BE49-F238E27FC236}">
                <a16:creationId xmlns:a16="http://schemas.microsoft.com/office/drawing/2014/main" id="{2F73E3D5-BEBE-432C-A1BB-B3D53C7882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84104" y="492573"/>
            <a:ext cx="4292981" cy="5880796"/>
          </a:xfrm>
          <a:prstGeom prst="rect">
            <a:avLst/>
          </a:prstGeom>
        </p:spPr>
      </p:pic>
      <p:sp>
        <p:nvSpPr>
          <p:cNvPr id="9" name="TextBox 8">
            <a:extLst>
              <a:ext uri="{FF2B5EF4-FFF2-40B4-BE49-F238E27FC236}">
                <a16:creationId xmlns:a16="http://schemas.microsoft.com/office/drawing/2014/main" id="{CE3EAF9E-A5D1-4E64-B4D2-2F79281C8F3D}"/>
              </a:ext>
            </a:extLst>
          </p:cNvPr>
          <p:cNvSpPr txBox="1"/>
          <p:nvPr/>
        </p:nvSpPr>
        <p:spPr>
          <a:xfrm>
            <a:off x="8136994" y="6173314"/>
            <a:ext cx="2440091"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ociostrategy.com/2011/those-who-dont-understand-algorithms/">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6"/>
            <a:ext cx="5364255"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4212" name="Picture 6">
            <a:extLst>
              <a:ext uri="{FF2B5EF4-FFF2-40B4-BE49-F238E27FC236}">
                <a16:creationId xmlns:a16="http://schemas.microsoft.com/office/drawing/2014/main" id="{96058C13-D433-4FC2-8C2B-CE41866EC7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0119" y="965200"/>
            <a:ext cx="3270314" cy="2060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643466"/>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4210" name="Picture 4">
            <a:extLst>
              <a:ext uri="{FF2B5EF4-FFF2-40B4-BE49-F238E27FC236}">
                <a16:creationId xmlns:a16="http://schemas.microsoft.com/office/drawing/2014/main" id="{8A1BE5D4-0CE6-4F3D-9879-3F616368CE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1514" y="965200"/>
            <a:ext cx="3270314" cy="2060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3514513"/>
            <a:ext cx="5364255" cy="270340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4211" name="Picture 5">
            <a:extLst>
              <a:ext uri="{FF2B5EF4-FFF2-40B4-BE49-F238E27FC236}">
                <a16:creationId xmlns:a16="http://schemas.microsoft.com/office/drawing/2014/main" id="{CE2F647A-388D-4DE5-A44B-686B5B053F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7035" y="3836247"/>
            <a:ext cx="3270314" cy="2060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589" y="3514513"/>
            <a:ext cx="5376806" cy="2706794"/>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4213" name="Picture 7">
            <a:extLst>
              <a:ext uri="{FF2B5EF4-FFF2-40B4-BE49-F238E27FC236}">
                <a16:creationId xmlns:a16="http://schemas.microsoft.com/office/drawing/2014/main" id="{0F8DF9F9-A6CC-443A-A9CC-BA18163DA58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21514" y="3836247"/>
            <a:ext cx="3270314" cy="2060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6F3-951B-47D1-AFFE-AA6BE31FB006}"/>
              </a:ext>
            </a:extLst>
          </p:cNvPr>
          <p:cNvSpPr>
            <a:spLocks noGrp="1"/>
          </p:cNvSpPr>
          <p:nvPr>
            <p:ph type="title"/>
          </p:nvPr>
        </p:nvSpPr>
        <p:spPr/>
        <p:txBody>
          <a:bodyPr/>
          <a:lstStyle/>
          <a:p>
            <a:pPr>
              <a:defRPr/>
            </a:pPr>
            <a:r>
              <a:rPr lang="en-US" dirty="0"/>
              <a:t>What is an Algorithm?</a:t>
            </a:r>
          </a:p>
        </p:txBody>
      </p:sp>
      <p:sp>
        <p:nvSpPr>
          <p:cNvPr id="3" name="Content Placeholder 2">
            <a:extLst>
              <a:ext uri="{FF2B5EF4-FFF2-40B4-BE49-F238E27FC236}">
                <a16:creationId xmlns:a16="http://schemas.microsoft.com/office/drawing/2014/main" id="{358E9B5B-90C1-4FB1-9DE2-047A46FFF230}"/>
              </a:ext>
            </a:extLst>
          </p:cNvPr>
          <p:cNvSpPr>
            <a:spLocks noGrp="1"/>
          </p:cNvSpPr>
          <p:nvPr>
            <p:ph idx="1"/>
          </p:nvPr>
        </p:nvSpPr>
        <p:spPr/>
        <p:txBody>
          <a:bodyPr/>
          <a:lstStyle/>
          <a:p>
            <a:pPr>
              <a:defRPr/>
            </a:pPr>
            <a:r>
              <a:rPr lang="en-US" altLang="en-US" b="1" dirty="0"/>
              <a:t>Algorithm: A </a:t>
            </a:r>
            <a:r>
              <a:rPr lang="en-US" altLang="en-US" b="1" u="sng" dirty="0"/>
              <a:t>finite</a:t>
            </a:r>
            <a:r>
              <a:rPr lang="en-US" altLang="en-US" b="1" dirty="0"/>
              <a:t> sequence of effective (unambiguous, possible) steps to solve a problem.</a:t>
            </a:r>
          </a:p>
          <a:p>
            <a:pPr>
              <a:defRPr/>
            </a:pPr>
            <a:r>
              <a:rPr lang="en-US" altLang="en-US" b="1" dirty="0"/>
              <a:t>Expressed in English, human-oriented form</a:t>
            </a:r>
          </a:p>
          <a:p>
            <a:pPr>
              <a:defRPr/>
            </a:pPr>
            <a:r>
              <a:rPr lang="en-US" altLang="en-US" b="1" dirty="0"/>
              <a:t>Result of top-down design (or other problem solving strategy)</a:t>
            </a:r>
          </a:p>
          <a:p>
            <a:pPr>
              <a:defRPr/>
            </a:pPr>
            <a:r>
              <a:rPr lang="en-US" altLang="en-US" b="1" dirty="0"/>
              <a:t>A well written algorithm can be written in </a:t>
            </a:r>
            <a:r>
              <a:rPr lang="en-US" altLang="en-US" b="1" i="1" u="sng" dirty="0"/>
              <a:t>any</a:t>
            </a:r>
            <a:r>
              <a:rPr lang="en-US" altLang="en-US" b="1" dirty="0"/>
              <a:t> computer programming language</a:t>
            </a:r>
          </a:p>
          <a:p>
            <a:pPr>
              <a:defRPr/>
            </a:pPr>
            <a:r>
              <a:rPr lang="en-US" altLang="en-US" b="1" dirty="0"/>
              <a:t>Generally written in pseudo-code and/or visualized in a flowchart</a:t>
            </a:r>
          </a:p>
          <a:p>
            <a:pPr>
              <a:defRPr/>
            </a:pP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98185C7-939E-4058-9524-361A9BB5E718}"/>
              </a:ext>
            </a:extLst>
          </p:cNvPr>
          <p:cNvSpPr>
            <a:spLocks noGrp="1" noChangeArrowheads="1"/>
          </p:cNvSpPr>
          <p:nvPr>
            <p:ph type="title"/>
          </p:nvPr>
        </p:nvSpPr>
        <p:spPr/>
        <p:txBody>
          <a:bodyPr/>
          <a:lstStyle/>
          <a:p>
            <a:pPr eaLnBrk="1" hangingPunct="1"/>
            <a:r>
              <a:rPr lang="en-US" altLang="en-US"/>
              <a:t>Pseudocode</a:t>
            </a:r>
            <a:endParaRPr lang="he-IL" altLang="en-US"/>
          </a:p>
        </p:txBody>
      </p:sp>
      <p:sp>
        <p:nvSpPr>
          <p:cNvPr id="7171" name="Content Placeholder 2">
            <a:extLst>
              <a:ext uri="{FF2B5EF4-FFF2-40B4-BE49-F238E27FC236}">
                <a16:creationId xmlns:a16="http://schemas.microsoft.com/office/drawing/2014/main" id="{CCC50759-5804-48CB-828F-E1BC9F14DCC1}"/>
              </a:ext>
            </a:extLst>
          </p:cNvPr>
          <p:cNvSpPr>
            <a:spLocks noGrp="1" noChangeArrowheads="1"/>
          </p:cNvSpPr>
          <p:nvPr>
            <p:ph idx="1"/>
          </p:nvPr>
        </p:nvSpPr>
        <p:spPr/>
        <p:txBody>
          <a:bodyPr/>
          <a:lstStyle/>
          <a:p>
            <a:pPr eaLnBrk="1" hangingPunct="1"/>
            <a:r>
              <a:rPr lang="en-US" altLang="en-US" u="sng" dirty="0"/>
              <a:t>Pseudocode</a:t>
            </a:r>
            <a:r>
              <a:rPr lang="en-US" altLang="en-US" dirty="0"/>
              <a:t>: fake code</a:t>
            </a:r>
          </a:p>
          <a:p>
            <a:pPr lvl="1" eaLnBrk="1" hangingPunct="1"/>
            <a:r>
              <a:rPr lang="en-US" altLang="en-US" dirty="0"/>
              <a:t>Informal language that has no syntax rule </a:t>
            </a:r>
          </a:p>
          <a:p>
            <a:pPr lvl="1" eaLnBrk="1" hangingPunct="1"/>
            <a:r>
              <a:rPr lang="en-US" altLang="en-US" dirty="0"/>
              <a:t>Not meant to be compiled or executed</a:t>
            </a:r>
          </a:p>
          <a:p>
            <a:pPr lvl="1" eaLnBrk="1" hangingPunct="1"/>
            <a:r>
              <a:rPr lang="en-US" altLang="en-US" dirty="0"/>
              <a:t>Used to create model program</a:t>
            </a:r>
          </a:p>
          <a:p>
            <a:pPr lvl="2" eaLnBrk="1" hangingPunct="1"/>
            <a:r>
              <a:rPr lang="en-US" altLang="en-US" dirty="0"/>
              <a:t>No need to worry about syntax errors, can focus on program’s design</a:t>
            </a:r>
          </a:p>
          <a:p>
            <a:pPr lvl="2" eaLnBrk="1" hangingPunct="1"/>
            <a:r>
              <a:rPr lang="en-US" altLang="en-US" dirty="0"/>
              <a:t>Can be translated directly into actual code in any programming language</a:t>
            </a:r>
          </a:p>
          <a:p>
            <a:r>
              <a:rPr lang="en-GB" altLang="en-US" u="sng" dirty="0"/>
              <a:t>Flowchart</a:t>
            </a:r>
            <a:r>
              <a:rPr lang="en-GB" altLang="en-US" dirty="0"/>
              <a:t>: diagram that graphically depicts the steps in a program</a:t>
            </a:r>
          </a:p>
          <a:p>
            <a:pPr lvl="1"/>
            <a:r>
              <a:rPr lang="en-GB" altLang="en-US" dirty="0"/>
              <a:t>Ovals are terminal symbols</a:t>
            </a:r>
          </a:p>
          <a:p>
            <a:pPr lvl="1"/>
            <a:r>
              <a:rPr lang="en-GB" altLang="en-US" dirty="0"/>
              <a:t>Parallelograms are input and output symbols</a:t>
            </a:r>
          </a:p>
          <a:p>
            <a:pPr lvl="1"/>
            <a:r>
              <a:rPr lang="en-GB" altLang="en-US" dirty="0"/>
              <a:t>Rectangles are processing symbols</a:t>
            </a:r>
          </a:p>
          <a:p>
            <a:pPr lvl="1"/>
            <a:r>
              <a:rPr lang="en-GB" altLang="en-US" dirty="0"/>
              <a:t>Symbols are connected by arrows that represent the flow of the program</a:t>
            </a:r>
          </a:p>
          <a:p>
            <a:endParaRPr lang="he-IL" altLang="en-US" dirty="0"/>
          </a:p>
        </p:txBody>
      </p:sp>
      <p:pic>
        <p:nvPicPr>
          <p:cNvPr id="4" name="Picture 2" descr="The flowchart is as follows.&#10;• An oval reads, start.&#10;• A parallelogram reads, input the hours worked.&#10;A parallelogram reads, input the hourly pay rate.&#10;• A rectangle reads, calculate gross pay as hours worked multiplied by pay rate.&#10;• A parallelogram reads, display the gross pay.&#10;• An oval reads, end. &#10;">
            <a:extLst>
              <a:ext uri="{FF2B5EF4-FFF2-40B4-BE49-F238E27FC236}">
                <a16:creationId xmlns:a16="http://schemas.microsoft.com/office/drawing/2014/main" id="{C20F2DB2-D2C7-63AB-668A-32300BAE8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892565" y="1352283"/>
            <a:ext cx="1744433"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EE06-9EEF-4836-945F-F392C4CD802C}"/>
              </a:ext>
            </a:extLst>
          </p:cNvPr>
          <p:cNvSpPr>
            <a:spLocks noGrp="1"/>
          </p:cNvSpPr>
          <p:nvPr>
            <p:ph type="title"/>
          </p:nvPr>
        </p:nvSpPr>
        <p:spPr/>
        <p:txBody>
          <a:bodyPr/>
          <a:lstStyle/>
          <a:p>
            <a:pPr>
              <a:defRPr/>
            </a:pPr>
            <a:r>
              <a:rPr lang="en-US" dirty="0"/>
              <a:t>What is Programming?</a:t>
            </a:r>
          </a:p>
        </p:txBody>
      </p:sp>
      <p:sp>
        <p:nvSpPr>
          <p:cNvPr id="6" name="Text Placeholder 5">
            <a:extLst>
              <a:ext uri="{FF2B5EF4-FFF2-40B4-BE49-F238E27FC236}">
                <a16:creationId xmlns:a16="http://schemas.microsoft.com/office/drawing/2014/main" id="{2AC700EF-BEA0-4393-A48F-58D0DF0F4EE9}"/>
              </a:ext>
            </a:extLst>
          </p:cNvPr>
          <p:cNvSpPr>
            <a:spLocks noGrp="1"/>
          </p:cNvSpPr>
          <p:nvPr>
            <p:ph type="body" idx="1"/>
          </p:nvPr>
        </p:nvSpPr>
        <p:spPr/>
        <p:txBody>
          <a:bodyPr/>
          <a:lstStyle/>
          <a:p>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50EE06-9EEF-4836-945F-F392C4CD802C}"/>
              </a:ext>
            </a:extLst>
          </p:cNvPr>
          <p:cNvSpPr>
            <a:spLocks noGrp="1"/>
          </p:cNvSpPr>
          <p:nvPr>
            <p:ph type="title"/>
          </p:nvPr>
        </p:nvSpPr>
        <p:spPr>
          <a:xfrm>
            <a:off x="6094105" y="802955"/>
            <a:ext cx="4977976" cy="1454051"/>
          </a:xfrm>
        </p:spPr>
        <p:txBody>
          <a:bodyPr>
            <a:normAutofit/>
          </a:bodyPr>
          <a:lstStyle/>
          <a:p>
            <a:pPr>
              <a:defRPr/>
            </a:pPr>
            <a:r>
              <a:rPr lang="en-US">
                <a:solidFill>
                  <a:srgbClr val="000000"/>
                </a:solidFill>
              </a:rPr>
              <a:t>What is Programming?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PC">
            <a:extLst>
              <a:ext uri="{FF2B5EF4-FFF2-40B4-BE49-F238E27FC236}">
                <a16:creationId xmlns:a16="http://schemas.microsoft.com/office/drawing/2014/main" id="{097FB562-2618-400D-948E-4FE2B6DD8E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C09BEB6-3D22-4E87-8A48-9D8401168C84}"/>
              </a:ext>
            </a:extLst>
          </p:cNvPr>
          <p:cNvSpPr>
            <a:spLocks noGrp="1"/>
          </p:cNvSpPr>
          <p:nvPr>
            <p:ph idx="1"/>
          </p:nvPr>
        </p:nvSpPr>
        <p:spPr>
          <a:xfrm>
            <a:off x="6090574" y="2421682"/>
            <a:ext cx="4977578" cy="3639289"/>
          </a:xfrm>
        </p:spPr>
        <p:txBody>
          <a:bodyPr anchor="ctr">
            <a:normAutofit/>
          </a:bodyPr>
          <a:lstStyle/>
          <a:p>
            <a:pPr>
              <a:defRPr/>
            </a:pPr>
            <a:r>
              <a:rPr lang="en-US" altLang="en-US" sz="2000" b="1" dirty="0">
                <a:solidFill>
                  <a:srgbClr val="000000"/>
                </a:solidFill>
              </a:rPr>
              <a:t>Programming:  the process of creating software by translating algorithms into a computer language.</a:t>
            </a:r>
          </a:p>
          <a:p>
            <a:pPr>
              <a:defRPr/>
            </a:pPr>
            <a:r>
              <a:rPr lang="en-US" altLang="en-US" sz="2000" b="1" dirty="0">
                <a:solidFill>
                  <a:srgbClr val="000000"/>
                </a:solidFill>
              </a:rPr>
              <a:t>Algorithm:  human readable form, layout/syntax is free as long as a reasonable person can understand it</a:t>
            </a:r>
          </a:p>
          <a:p>
            <a:pPr>
              <a:defRPr/>
            </a:pPr>
            <a:r>
              <a:rPr lang="en-US" altLang="en-US" sz="2000" b="1" dirty="0">
                <a:solidFill>
                  <a:srgbClr val="000000"/>
                </a:solidFill>
              </a:rPr>
              <a:t>Computer Program: computer readable form, precise syntax that must be followed exactly, will do exactly what you say (not what you meant!) - SOFTWARE</a:t>
            </a:r>
          </a:p>
          <a:p>
            <a:pPr>
              <a:defRPr/>
            </a:pPr>
            <a:endParaRPr lang="en-US" sz="20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EA3E25-9290-4699-9C5C-037F1F21F1E7}"/>
              </a:ext>
            </a:extLst>
          </p:cNvPr>
          <p:cNvSpPr>
            <a:spLocks noGrp="1"/>
          </p:cNvSpPr>
          <p:nvPr>
            <p:ph type="title"/>
          </p:nvPr>
        </p:nvSpPr>
        <p:spPr>
          <a:xfrm>
            <a:off x="958506" y="800392"/>
            <a:ext cx="10264697" cy="1212102"/>
          </a:xfrm>
        </p:spPr>
        <p:txBody>
          <a:bodyPr>
            <a:normAutofit/>
          </a:bodyPr>
          <a:lstStyle/>
          <a:p>
            <a:pPr>
              <a:defRPr/>
            </a:pPr>
            <a:r>
              <a:rPr lang="en-US" sz="4000">
                <a:solidFill>
                  <a:srgbClr val="FFFFFF"/>
                </a:solidFill>
              </a:rPr>
              <a:t>Where Are We Going?</a:t>
            </a:r>
          </a:p>
        </p:txBody>
      </p:sp>
      <p:sp>
        <p:nvSpPr>
          <p:cNvPr id="3" name="Content Placeholder 2">
            <a:extLst>
              <a:ext uri="{FF2B5EF4-FFF2-40B4-BE49-F238E27FC236}">
                <a16:creationId xmlns:a16="http://schemas.microsoft.com/office/drawing/2014/main" id="{DE1DE486-F476-43A1-B6D4-EF22861348E5}"/>
              </a:ext>
            </a:extLst>
          </p:cNvPr>
          <p:cNvSpPr>
            <a:spLocks noGrp="1"/>
          </p:cNvSpPr>
          <p:nvPr>
            <p:ph idx="1"/>
          </p:nvPr>
        </p:nvSpPr>
        <p:spPr>
          <a:xfrm>
            <a:off x="1367624" y="2490436"/>
            <a:ext cx="9708995" cy="3567173"/>
          </a:xfrm>
        </p:spPr>
        <p:txBody>
          <a:bodyPr anchor="ctr">
            <a:normAutofit/>
          </a:bodyPr>
          <a:lstStyle/>
          <a:p>
            <a:pPr>
              <a:defRPr/>
            </a:pPr>
            <a:r>
              <a:rPr lang="en-US" dirty="0"/>
              <a:t>Computers are tools that we use to solve problems</a:t>
            </a:r>
          </a:p>
          <a:p>
            <a:pPr lvl="1">
              <a:defRPr/>
            </a:pPr>
            <a:r>
              <a:rPr lang="en-US" sz="2400" dirty="0"/>
              <a:t>Need to understand the problem that we want to solve</a:t>
            </a:r>
          </a:p>
          <a:p>
            <a:pPr lvl="1">
              <a:defRPr/>
            </a:pPr>
            <a:r>
              <a:rPr lang="en-US" sz="2400" dirty="0"/>
              <a:t>Need to understand how a computer works to model the problem</a:t>
            </a:r>
          </a:p>
          <a:p>
            <a:pPr lvl="1">
              <a:defRPr/>
            </a:pPr>
            <a:r>
              <a:rPr lang="en-US" sz="2400" dirty="0"/>
              <a:t>Need to learn how to program the computer to solve the problem</a:t>
            </a:r>
          </a:p>
          <a:p>
            <a:pPr lvl="1">
              <a:defRPr/>
            </a:pPr>
            <a:endParaRPr lang="en-US" sz="2400" dirty="0"/>
          </a:p>
          <a:p>
            <a:pPr lvl="1">
              <a:defRPr/>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a:t>Programming Languages</a:t>
            </a:r>
            <a:endParaRPr lang="en-US" dirty="0"/>
          </a:p>
        </p:txBody>
      </p:sp>
      <p:sp>
        <p:nvSpPr>
          <p:cNvPr id="3" name="Content Placeholder 2"/>
          <p:cNvSpPr>
            <a:spLocks noGrp="1"/>
          </p:cNvSpPr>
          <p:nvPr>
            <p:ph idx="1"/>
          </p:nvPr>
        </p:nvSpPr>
        <p:spPr/>
        <p:txBody>
          <a:bodyPr/>
          <a:lstStyle/>
          <a:p>
            <a:pPr marL="0" indent="0">
              <a:buNone/>
            </a:pPr>
            <a:r>
              <a:rPr lang="en-CA" dirty="0"/>
              <a:t>Many programming languages available</a:t>
            </a:r>
          </a:p>
          <a:p>
            <a:r>
              <a:rPr lang="en-CA" dirty="0"/>
              <a:t>Offer different features</a:t>
            </a:r>
          </a:p>
          <a:p>
            <a:r>
              <a:rPr lang="en-CA" b="1" dirty="0"/>
              <a:t>Each has its own strengths and weaknesses</a:t>
            </a:r>
          </a:p>
          <a:p>
            <a:pPr marL="0" indent="0">
              <a:buNone/>
            </a:pPr>
            <a:endParaRPr lang="en-CA" dirty="0"/>
          </a:p>
          <a:p>
            <a:pPr marL="0" indent="0">
              <a:buNone/>
            </a:pPr>
            <a:r>
              <a:rPr lang="en-CA" dirty="0"/>
              <a:t>Common features</a:t>
            </a:r>
          </a:p>
          <a:p>
            <a:r>
              <a:rPr lang="en-CA" dirty="0"/>
              <a:t>Allow us to control the behaviour of a computer</a:t>
            </a:r>
          </a:p>
          <a:p>
            <a:r>
              <a:rPr lang="en-CA" b="1" dirty="0"/>
              <a:t>Defined syntactic and semantic rules</a:t>
            </a:r>
          </a:p>
          <a:p>
            <a:pPr lvl="1"/>
            <a:r>
              <a:rPr lang="en-CA" b="1" dirty="0"/>
              <a:t>Syntactic</a:t>
            </a:r>
            <a:r>
              <a:rPr lang="en-CA" dirty="0"/>
              <a:t> – what does a valid statement look like</a:t>
            </a:r>
          </a:p>
          <a:p>
            <a:pPr lvl="1"/>
            <a:r>
              <a:rPr lang="en-CA" b="1" dirty="0"/>
              <a:t>Semantic</a:t>
            </a:r>
            <a:r>
              <a:rPr lang="en-CA" dirty="0"/>
              <a:t> – what is meaning of a statement</a:t>
            </a:r>
          </a:p>
          <a:p>
            <a:pPr lvl="1"/>
            <a:endParaRPr lang="en-CA" dirty="0"/>
          </a:p>
          <a:p>
            <a:pPr marL="0" indent="0">
              <a:buNone/>
            </a:pPr>
            <a:endParaRPr lang="en-US" dirty="0"/>
          </a:p>
        </p:txBody>
      </p:sp>
    </p:spTree>
    <p:extLst>
      <p:ext uri="{BB962C8B-B14F-4D97-AF65-F5344CB8AC3E}">
        <p14:creationId xmlns:p14="http://schemas.microsoft.com/office/powerpoint/2010/main" val="45333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t>Example: Syntax versus Semantics</a:t>
            </a:r>
          </a:p>
        </p:txBody>
      </p:sp>
      <p:sp>
        <p:nvSpPr>
          <p:cNvPr id="3" name="Content Placeholder 2"/>
          <p:cNvSpPr>
            <a:spLocks noGrp="1"/>
          </p:cNvSpPr>
          <p:nvPr>
            <p:ph idx="1"/>
          </p:nvPr>
        </p:nvSpPr>
        <p:spPr>
          <a:xfrm>
            <a:off x="555003" y="1626140"/>
            <a:ext cx="2101112" cy="4351338"/>
          </a:xfrm>
        </p:spPr>
        <p:txBody>
          <a:bodyPr/>
          <a:lstStyle/>
          <a:p>
            <a:pPr marL="0" indent="0">
              <a:buNone/>
            </a:pPr>
            <a:r>
              <a:rPr lang="en-US" b="1" dirty="0"/>
              <a:t>Python 2:</a:t>
            </a:r>
          </a:p>
          <a:p>
            <a:pPr marL="0" indent="0">
              <a:buNone/>
            </a:pPr>
            <a:r>
              <a:rPr lang="en-US" b="1" dirty="0">
                <a:solidFill>
                  <a:srgbClr val="FF0000"/>
                </a:solidFill>
              </a:rPr>
              <a:t>5 / 2 = 2</a:t>
            </a:r>
          </a:p>
          <a:p>
            <a:pPr marL="0" indent="0">
              <a:buNone/>
            </a:pPr>
            <a:r>
              <a:rPr lang="en-US" dirty="0"/>
              <a:t>5 / 2.0 = 2.5</a:t>
            </a:r>
          </a:p>
          <a:p>
            <a:pPr marL="0" indent="0">
              <a:buNone/>
            </a:pPr>
            <a:r>
              <a:rPr lang="en-US" dirty="0"/>
              <a:t>5.0 / 2 = 2.5</a:t>
            </a:r>
          </a:p>
          <a:p>
            <a:pPr marL="0" indent="0">
              <a:buNone/>
            </a:pPr>
            <a:endParaRPr lang="en-US" dirty="0"/>
          </a:p>
          <a:p>
            <a:pPr marL="0" indent="0">
              <a:buNone/>
            </a:pPr>
            <a:r>
              <a:rPr lang="en-US" b="1" dirty="0"/>
              <a:t>Python 3</a:t>
            </a:r>
          </a:p>
          <a:p>
            <a:pPr marL="0" indent="0">
              <a:buNone/>
            </a:pPr>
            <a:r>
              <a:rPr lang="en-US" b="1" dirty="0">
                <a:solidFill>
                  <a:srgbClr val="FF0000"/>
                </a:solidFill>
              </a:rPr>
              <a:t>5 / 2 = 2.5</a:t>
            </a:r>
          </a:p>
          <a:p>
            <a:pPr marL="0" indent="0">
              <a:buNone/>
            </a:pPr>
            <a:r>
              <a:rPr lang="en-US" dirty="0"/>
              <a:t>5 / 2.0 = 2.5</a:t>
            </a:r>
          </a:p>
          <a:p>
            <a:pPr marL="0" indent="0">
              <a:buNone/>
            </a:pPr>
            <a:r>
              <a:rPr lang="en-US" dirty="0"/>
              <a:t>5.0 / 2 = 2.5</a:t>
            </a:r>
          </a:p>
          <a:p>
            <a:pPr marL="0" indent="0">
              <a:buNone/>
            </a:pPr>
            <a:endParaRPr lang="en-US" dirty="0"/>
          </a:p>
        </p:txBody>
      </p:sp>
      <p:sp>
        <p:nvSpPr>
          <p:cNvPr id="6" name="Content Placeholder 2">
            <a:extLst>
              <a:ext uri="{FF2B5EF4-FFF2-40B4-BE49-F238E27FC236}">
                <a16:creationId xmlns:a16="http://schemas.microsoft.com/office/drawing/2014/main" id="{24A46ED6-DA5F-4732-9DC6-A70C8C740BB2}"/>
              </a:ext>
            </a:extLst>
          </p:cNvPr>
          <p:cNvSpPr txBox="1">
            <a:spLocks/>
          </p:cNvSpPr>
          <p:nvPr/>
        </p:nvSpPr>
        <p:spPr>
          <a:xfrm>
            <a:off x="4626429" y="1626140"/>
            <a:ext cx="6185386" cy="4351338"/>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70C0"/>
                </a:solidFill>
              </a:rPr>
              <a:t>Syntax is the same. </a:t>
            </a:r>
          </a:p>
          <a:p>
            <a:pPr marL="0" indent="0">
              <a:buFont typeface="Arial" panose="020B0604020202020204" pitchFamily="34" charset="0"/>
              <a:buNone/>
            </a:pPr>
            <a:r>
              <a:rPr lang="en-US" dirty="0"/>
              <a:t>Division is done via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solidFill>
                  <a:srgbClr val="FF0000"/>
                </a:solidFill>
              </a:rPr>
              <a:t>Semantics are different.</a:t>
            </a:r>
          </a:p>
          <a:p>
            <a:pPr marL="0" indent="0">
              <a:buFont typeface="Arial" panose="020B0604020202020204" pitchFamily="34" charset="0"/>
              <a:buNone/>
            </a:pPr>
            <a:r>
              <a:rPr lang="en-US" dirty="0"/>
              <a:t>Python 2 division result is based on whether one input has decimals</a:t>
            </a:r>
          </a:p>
          <a:p>
            <a:pPr marL="0" indent="0">
              <a:buFont typeface="Arial" panose="020B0604020202020204" pitchFamily="34" charset="0"/>
              <a:buNone/>
            </a:pPr>
            <a:r>
              <a:rPr lang="en-US" dirty="0"/>
              <a:t>One decimal value number creates decimals out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Python 3 always produces decimal numbers</a:t>
            </a:r>
          </a:p>
        </p:txBody>
      </p:sp>
    </p:spTree>
    <p:extLst>
      <p:ext uri="{BB962C8B-B14F-4D97-AF65-F5344CB8AC3E}">
        <p14:creationId xmlns:p14="http://schemas.microsoft.com/office/powerpoint/2010/main" val="100064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gramming languages high and low level pyt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92" y="463968"/>
            <a:ext cx="8216105" cy="616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30261" y="1778646"/>
            <a:ext cx="28846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Ambiguity,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Redundancy,..</a:t>
            </a:r>
          </a:p>
        </p:txBody>
      </p:sp>
      <p:cxnSp>
        <p:nvCxnSpPr>
          <p:cNvPr id="6" name="Straight Arrow Connector 5"/>
          <p:cNvCxnSpPr/>
          <p:nvPr/>
        </p:nvCxnSpPr>
        <p:spPr>
          <a:xfrm flipV="1">
            <a:off x="8549640" y="1940588"/>
            <a:ext cx="880621" cy="22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49464" y="5747701"/>
            <a:ext cx="28846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Accuracy,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Concise,…</a:t>
            </a:r>
          </a:p>
        </p:txBody>
      </p:sp>
      <p:cxnSp>
        <p:nvCxnSpPr>
          <p:cNvPr id="9" name="Straight Arrow Connector 8"/>
          <p:cNvCxnSpPr/>
          <p:nvPr/>
        </p:nvCxnSpPr>
        <p:spPr>
          <a:xfrm flipV="1">
            <a:off x="8368843" y="5909643"/>
            <a:ext cx="880621" cy="22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bg1"/>
          </a:solidFill>
        </p:spPr>
        <p:txBody>
          <a:bodyPr/>
          <a:lstStyle/>
          <a:p>
            <a:r>
              <a:rPr lang="en-US" dirty="0"/>
              <a:t>High Level Vs. Low Level Languages</a:t>
            </a:r>
          </a:p>
        </p:txBody>
      </p:sp>
    </p:spTree>
    <p:extLst>
      <p:ext uri="{BB962C8B-B14F-4D97-AF65-F5344CB8AC3E}">
        <p14:creationId xmlns:p14="http://schemas.microsoft.com/office/powerpoint/2010/main" val="405113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4DB7-61FB-45C8-A963-5C8C04EC9F8D}"/>
              </a:ext>
            </a:extLst>
          </p:cNvPr>
          <p:cNvSpPr>
            <a:spLocks noGrp="1"/>
          </p:cNvSpPr>
          <p:nvPr>
            <p:ph type="title"/>
          </p:nvPr>
        </p:nvSpPr>
        <p:spPr/>
        <p:txBody>
          <a:bodyPr/>
          <a:lstStyle/>
          <a:p>
            <a:pPr>
              <a:defRPr/>
            </a:pPr>
            <a:r>
              <a:rPr lang="en-US" dirty="0"/>
              <a:t>How Do We Solve Problems with a Computer?</a:t>
            </a:r>
          </a:p>
        </p:txBody>
      </p:sp>
      <p:sp>
        <p:nvSpPr>
          <p:cNvPr id="3" name="Content Placeholder 2">
            <a:extLst>
              <a:ext uri="{FF2B5EF4-FFF2-40B4-BE49-F238E27FC236}">
                <a16:creationId xmlns:a16="http://schemas.microsoft.com/office/drawing/2014/main" id="{2F41B27F-1CFD-4881-83F8-620D0A9FA49A}"/>
              </a:ext>
            </a:extLst>
          </p:cNvPr>
          <p:cNvSpPr>
            <a:spLocks noGrp="1"/>
          </p:cNvSpPr>
          <p:nvPr>
            <p:ph type="body" idx="1"/>
          </p:nvPr>
        </p:nvSpPr>
        <p:spPr/>
        <p:txBody>
          <a:bodyPr/>
          <a:lstStyle/>
          <a:p>
            <a:pPr>
              <a:defRPr/>
            </a:pPr>
            <a:r>
              <a:rPr lang="en-US" dirty="0"/>
              <a:t>First question:  How do we learn?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gramming languages high and low level pyt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92" y="463968"/>
            <a:ext cx="8216105" cy="616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30261" y="1778646"/>
            <a:ext cx="28846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Ambiguity,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Redundancy,..</a:t>
            </a:r>
          </a:p>
        </p:txBody>
      </p:sp>
      <p:cxnSp>
        <p:nvCxnSpPr>
          <p:cNvPr id="6" name="Straight Arrow Connector 5"/>
          <p:cNvCxnSpPr/>
          <p:nvPr/>
        </p:nvCxnSpPr>
        <p:spPr>
          <a:xfrm flipV="1">
            <a:off x="8549640" y="1940588"/>
            <a:ext cx="880621" cy="22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49464" y="5747701"/>
            <a:ext cx="28846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Accuracy,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Concise,…</a:t>
            </a:r>
          </a:p>
        </p:txBody>
      </p:sp>
      <p:cxnSp>
        <p:nvCxnSpPr>
          <p:cNvPr id="9" name="Straight Arrow Connector 8"/>
          <p:cNvCxnSpPr/>
          <p:nvPr/>
        </p:nvCxnSpPr>
        <p:spPr>
          <a:xfrm flipV="1">
            <a:off x="8368843" y="5909643"/>
            <a:ext cx="880621" cy="22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bg1"/>
          </a:solidFill>
        </p:spPr>
        <p:txBody>
          <a:bodyPr/>
          <a:lstStyle/>
          <a:p>
            <a:r>
              <a:rPr lang="en-US" dirty="0"/>
              <a:t>High Level Vs. Low Level Languages</a:t>
            </a:r>
          </a:p>
        </p:txBody>
      </p:sp>
      <p:cxnSp>
        <p:nvCxnSpPr>
          <p:cNvPr id="5" name="Straight Arrow Connector 4">
            <a:extLst>
              <a:ext uri="{FF2B5EF4-FFF2-40B4-BE49-F238E27FC236}">
                <a16:creationId xmlns:a16="http://schemas.microsoft.com/office/drawing/2014/main" id="{A74CC19E-DED7-4ED5-B12F-40A3D2B501FD}"/>
              </a:ext>
            </a:extLst>
          </p:cNvPr>
          <p:cNvCxnSpPr/>
          <p:nvPr/>
        </p:nvCxnSpPr>
        <p:spPr>
          <a:xfrm>
            <a:off x="7881257" y="2884714"/>
            <a:ext cx="0" cy="2558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6B93AF-3585-40FE-8B33-2C8BECC3D5BA}"/>
              </a:ext>
            </a:extLst>
          </p:cNvPr>
          <p:cNvSpPr txBox="1"/>
          <p:nvPr/>
        </p:nvSpPr>
        <p:spPr>
          <a:xfrm>
            <a:off x="8515855" y="3070676"/>
            <a:ext cx="2884602" cy="2031325"/>
          </a:xfrm>
          <a:prstGeom prst="rect">
            <a:avLst/>
          </a:prstGeom>
          <a:noFill/>
        </p:spPr>
        <p:txBody>
          <a:bodyPr wrap="square" rtlCol="0">
            <a:spAutoFit/>
          </a:bodyPr>
          <a:lstStyle/>
          <a:p>
            <a:r>
              <a:rPr lang="en-GB" dirty="0"/>
              <a:t>We will be writing in Python (a high-level language), to run source code of a program it is compiled to binary code (machine code) which the hardware stores as electrical information</a:t>
            </a:r>
            <a:endParaRPr lang="en-CA" dirty="0"/>
          </a:p>
        </p:txBody>
      </p:sp>
    </p:spTree>
    <p:extLst>
      <p:ext uri="{BB962C8B-B14F-4D97-AF65-F5344CB8AC3E}">
        <p14:creationId xmlns:p14="http://schemas.microsoft.com/office/powerpoint/2010/main" val="213576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Python</a:t>
            </a:r>
          </a:p>
        </p:txBody>
      </p:sp>
      <p:sp>
        <p:nvSpPr>
          <p:cNvPr id="3" name="Content Placeholder 2"/>
          <p:cNvSpPr>
            <a:spLocks noGrp="1"/>
          </p:cNvSpPr>
          <p:nvPr>
            <p:ph idx="1"/>
          </p:nvPr>
        </p:nvSpPr>
        <p:spPr/>
        <p:txBody>
          <a:bodyPr>
            <a:normAutofit/>
          </a:bodyPr>
          <a:lstStyle/>
          <a:p>
            <a:r>
              <a:rPr lang="en-US" b="1" dirty="0"/>
              <a:t>Python 3 is the official programming language for this course.</a:t>
            </a:r>
          </a:p>
          <a:p>
            <a:r>
              <a:rPr lang="en-US" dirty="0"/>
              <a:t>There are different ways to tell Python to execute your code:</a:t>
            </a:r>
          </a:p>
          <a:p>
            <a:pPr lvl="1"/>
            <a:r>
              <a:rPr lang="en-US" dirty="0"/>
              <a:t>Interactive coding</a:t>
            </a:r>
          </a:p>
          <a:p>
            <a:pPr lvl="1"/>
            <a:r>
              <a:rPr lang="en-US" dirty="0"/>
              <a:t>System command lines and files</a:t>
            </a:r>
          </a:p>
          <a:p>
            <a:pPr lvl="1"/>
            <a:endParaRPr lang="en-US" dirty="0"/>
          </a:p>
        </p:txBody>
      </p:sp>
    </p:spTree>
    <p:extLst>
      <p:ext uri="{BB962C8B-B14F-4D97-AF65-F5344CB8AC3E}">
        <p14:creationId xmlns:p14="http://schemas.microsoft.com/office/powerpoint/2010/main" val="356693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93BD3-97BD-4B97-AC84-6213F74A0B66}"/>
              </a:ext>
            </a:extLst>
          </p:cNvPr>
          <p:cNvSpPr>
            <a:spLocks noGrp="1"/>
          </p:cNvSpPr>
          <p:nvPr>
            <p:ph type="title"/>
          </p:nvPr>
        </p:nvSpPr>
        <p:spPr/>
        <p:txBody>
          <a:bodyPr/>
          <a:lstStyle/>
          <a:p>
            <a:r>
              <a:rPr lang="en-CA" dirty="0"/>
              <a:t>Compiler/Interpreter</a:t>
            </a:r>
          </a:p>
        </p:txBody>
      </p:sp>
      <p:sp>
        <p:nvSpPr>
          <p:cNvPr id="5" name="Text Placeholder 4">
            <a:extLst>
              <a:ext uri="{FF2B5EF4-FFF2-40B4-BE49-F238E27FC236}">
                <a16:creationId xmlns:a16="http://schemas.microsoft.com/office/drawing/2014/main" id="{2C78AA37-28CB-4542-8A01-C48BE1AB73C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64345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a:t>
            </a:r>
          </a:p>
        </p:txBody>
      </p:sp>
      <p:sp>
        <p:nvSpPr>
          <p:cNvPr id="3" name="Content Placeholder 2"/>
          <p:cNvSpPr>
            <a:spLocks noGrp="1"/>
          </p:cNvSpPr>
          <p:nvPr>
            <p:ph idx="1"/>
          </p:nvPr>
        </p:nvSpPr>
        <p:spPr/>
        <p:txBody>
          <a:bodyPr>
            <a:normAutofit/>
          </a:bodyPr>
          <a:lstStyle/>
          <a:p>
            <a:r>
              <a:rPr lang="en-GB" dirty="0"/>
              <a:t>Computer programs are stored in </a:t>
            </a:r>
            <a:r>
              <a:rPr lang="en-GB" b="1" dirty="0"/>
              <a:t>source code files </a:t>
            </a:r>
          </a:p>
          <a:p>
            <a:pPr lvl="1"/>
            <a:r>
              <a:rPr lang="en-GB" dirty="0"/>
              <a:t>Human readable / editable </a:t>
            </a:r>
          </a:p>
          <a:p>
            <a:pPr lvl="1"/>
            <a:r>
              <a:rPr lang="en-GB" dirty="0"/>
              <a:t>Can also be understood by a computer</a:t>
            </a:r>
          </a:p>
          <a:p>
            <a:pPr lvl="1"/>
            <a:r>
              <a:rPr lang="en-GB" dirty="0"/>
              <a:t>typically have the extension </a:t>
            </a:r>
            <a:r>
              <a:rPr lang="en-GB" b="1" dirty="0"/>
              <a:t>.</a:t>
            </a:r>
            <a:r>
              <a:rPr lang="en-GB" b="1" dirty="0" err="1"/>
              <a:t>py</a:t>
            </a:r>
            <a:r>
              <a:rPr lang="en-GB" b="1" dirty="0"/>
              <a:t> </a:t>
            </a:r>
          </a:p>
          <a:p>
            <a:pPr lvl="1"/>
            <a:r>
              <a:rPr lang="en-GB" dirty="0"/>
              <a:t>.</a:t>
            </a:r>
            <a:r>
              <a:rPr lang="en-GB" dirty="0" err="1"/>
              <a:t>py</a:t>
            </a:r>
            <a:r>
              <a:rPr lang="en-GB" dirty="0"/>
              <a:t> extension, or any extension is completely option in the computer, I could write a program in a file called </a:t>
            </a:r>
            <a:r>
              <a:rPr lang="en-GB" b="1" dirty="0" err="1"/>
              <a:t>jingle.bells</a:t>
            </a:r>
            <a:r>
              <a:rPr lang="en-GB" dirty="0"/>
              <a:t> and </a:t>
            </a:r>
            <a:r>
              <a:rPr lang="en-GB" dirty="0" err="1"/>
              <a:t>and</a:t>
            </a:r>
            <a:r>
              <a:rPr lang="en-GB" dirty="0"/>
              <a:t> it would work</a:t>
            </a:r>
          </a:p>
          <a:p>
            <a:r>
              <a:rPr lang="en-GB" dirty="0"/>
              <a:t>Once the file is created, it is run using the installed python program</a:t>
            </a:r>
          </a:p>
          <a:p>
            <a:pPr lvl="1"/>
            <a:r>
              <a:rPr lang="en-GB" b="1" dirty="0"/>
              <a:t>python myfile.py</a:t>
            </a:r>
          </a:p>
          <a:p>
            <a:pPr lvl="1"/>
            <a:r>
              <a:rPr lang="en-GB" dirty="0"/>
              <a:t>Also! </a:t>
            </a:r>
            <a:r>
              <a:rPr lang="en-GB" b="1" dirty="0"/>
              <a:t>python </a:t>
            </a:r>
            <a:r>
              <a:rPr lang="en-GB" b="1" dirty="0" err="1"/>
              <a:t>jingle.bells</a:t>
            </a:r>
            <a:endParaRPr lang="en-US" b="1" dirty="0"/>
          </a:p>
        </p:txBody>
      </p:sp>
    </p:spTree>
    <p:extLst>
      <p:ext uri="{BB962C8B-B14F-4D97-AF65-F5344CB8AC3E}">
        <p14:creationId xmlns:p14="http://schemas.microsoft.com/office/powerpoint/2010/main" val="113129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43467" y="321734"/>
            <a:ext cx="10905066" cy="1135737"/>
          </a:xfrm>
        </p:spPr>
        <p:txBody>
          <a:bodyPr>
            <a:normAutofit/>
          </a:bodyPr>
          <a:lstStyle/>
          <a:p>
            <a:r>
              <a:rPr lang="en-US" dirty="0"/>
              <a:t>Compilers Vs. Interpreter</a:t>
            </a:r>
          </a:p>
        </p:txBody>
      </p:sp>
      <p:sp>
        <p:nvSpPr>
          <p:cNvPr id="3" name="Content Placeholder 2"/>
          <p:cNvSpPr>
            <a:spLocks noGrp="1"/>
          </p:cNvSpPr>
          <p:nvPr>
            <p:ph idx="1"/>
          </p:nvPr>
        </p:nvSpPr>
        <p:spPr>
          <a:xfrm>
            <a:off x="643469" y="1782981"/>
            <a:ext cx="4008384" cy="4393982"/>
          </a:xfrm>
        </p:spPr>
        <p:txBody>
          <a:bodyPr>
            <a:normAutofit/>
          </a:bodyPr>
          <a:lstStyle/>
          <a:p>
            <a:r>
              <a:rPr lang="en-US" sz="1700"/>
              <a:t>A </a:t>
            </a:r>
            <a:r>
              <a:rPr lang="en-US" sz="1700" b="1"/>
              <a:t>compiler</a:t>
            </a:r>
            <a:r>
              <a:rPr lang="en-US" sz="1700"/>
              <a:t>: </a:t>
            </a:r>
          </a:p>
          <a:p>
            <a:pPr lvl="1"/>
            <a:r>
              <a:rPr lang="en-US" sz="1700"/>
              <a:t>Is like </a:t>
            </a:r>
            <a:r>
              <a:rPr lang="en-US" sz="1700" b="1"/>
              <a:t>translating an entire book </a:t>
            </a:r>
            <a:r>
              <a:rPr lang="en-US" sz="1700"/>
              <a:t>and give it to a reader.</a:t>
            </a:r>
          </a:p>
          <a:p>
            <a:pPr lvl="1"/>
            <a:r>
              <a:rPr lang="en-US" sz="1700"/>
              <a:t>A compiler reads the program and translates it completely before the program starts running</a:t>
            </a:r>
          </a:p>
          <a:p>
            <a:pPr lvl="1"/>
            <a:endParaRPr lang="en-US" sz="1700"/>
          </a:p>
          <a:p>
            <a:r>
              <a:rPr lang="en-US" sz="1700"/>
              <a:t>An </a:t>
            </a:r>
            <a:r>
              <a:rPr lang="en-US" sz="1700" b="1"/>
              <a:t>interpreter</a:t>
            </a:r>
            <a:r>
              <a:rPr lang="en-US" sz="1700"/>
              <a:t> </a:t>
            </a:r>
          </a:p>
          <a:p>
            <a:pPr lvl="1"/>
            <a:r>
              <a:rPr lang="en-US" sz="1700"/>
              <a:t>is </a:t>
            </a:r>
            <a:r>
              <a:rPr lang="en-US" sz="1700" b="1"/>
              <a:t>like translating a line at a time </a:t>
            </a:r>
            <a:r>
              <a:rPr lang="en-US" sz="1700"/>
              <a:t>and give the line to the uses until the book is finished.</a:t>
            </a:r>
          </a:p>
          <a:p>
            <a:pPr lvl="1"/>
            <a:r>
              <a:rPr lang="en-US" sz="1700"/>
              <a:t>It processes the program a little at a time, alternately reading lines and performing computations.</a:t>
            </a:r>
          </a:p>
          <a:p>
            <a:endParaRPr lang="en-US" sz="1700"/>
          </a:p>
          <a:p>
            <a:endParaRPr lang="en-US" sz="1700"/>
          </a:p>
          <a:p>
            <a:endParaRPr lang="en-US" sz="1700"/>
          </a:p>
          <a:p>
            <a:endParaRPr lang="en-US" sz="1700"/>
          </a:p>
        </p:txBody>
      </p:sp>
      <p:grpSp>
        <p:nvGrpSpPr>
          <p:cNvPr id="12" name="Group 1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3" name="Rectangle 1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4" name="Picture 3"/>
          <p:cNvPicPr>
            <a:picLocks noChangeAspect="1"/>
          </p:cNvPicPr>
          <p:nvPr/>
        </p:nvPicPr>
        <p:blipFill>
          <a:blip r:embed="rId2"/>
          <a:stretch>
            <a:fillRect/>
          </a:stretch>
        </p:blipFill>
        <p:spPr>
          <a:xfrm>
            <a:off x="5295319" y="4193034"/>
            <a:ext cx="6253211" cy="1332921"/>
          </a:xfrm>
          <a:prstGeom prst="rect">
            <a:avLst/>
          </a:prstGeom>
        </p:spPr>
      </p:pic>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5" name="Picture 14">
            <a:extLst>
              <a:ext uri="{FF2B5EF4-FFF2-40B4-BE49-F238E27FC236}">
                <a16:creationId xmlns:a16="http://schemas.microsoft.com/office/drawing/2014/main" id="{48667D24-A69B-4C40-9CCF-F755A0323931}"/>
              </a:ext>
            </a:extLst>
          </p:cNvPr>
          <p:cNvPicPr>
            <a:picLocks noChangeAspect="1"/>
          </p:cNvPicPr>
          <p:nvPr/>
        </p:nvPicPr>
        <p:blipFill>
          <a:blip r:embed="rId3"/>
          <a:stretch>
            <a:fillRect/>
          </a:stretch>
        </p:blipFill>
        <p:spPr>
          <a:xfrm>
            <a:off x="5211924" y="2274587"/>
            <a:ext cx="6253212" cy="766018"/>
          </a:xfrm>
          <a:prstGeom prst="rect">
            <a:avLst/>
          </a:prstGeom>
        </p:spPr>
      </p:pic>
    </p:spTree>
    <p:extLst>
      <p:ext uri="{BB962C8B-B14F-4D97-AF65-F5344CB8AC3E}">
        <p14:creationId xmlns:p14="http://schemas.microsoft.com/office/powerpoint/2010/main" val="119914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10905066" cy="1135737"/>
          </a:xfrm>
        </p:spPr>
        <p:txBody>
          <a:bodyPr>
            <a:normAutofit/>
          </a:bodyPr>
          <a:lstStyle/>
          <a:p>
            <a:r>
              <a:rPr lang="en-US" dirty="0"/>
              <a:t>Interpreting code</a:t>
            </a:r>
          </a:p>
        </p:txBody>
      </p:sp>
      <p:pic>
        <p:nvPicPr>
          <p:cNvPr id="20" name="Picture 2" descr="The process is as follows. The high level program reads as follows. print left parenthesis double quote hello Earthling double quote right parenthesis, and so forth. This program is sent to the interpreter. The interpreter converts the program to machine language instruction 1 0 1 0 0 0 0 1 and it is executed by central processing unit. The interpreter translates each high level instruction to its equivalent machine language instructions then immediately executes them. This process is repeated for each high level instruction. ">
            <a:extLst>
              <a:ext uri="{FF2B5EF4-FFF2-40B4-BE49-F238E27FC236}">
                <a16:creationId xmlns:a16="http://schemas.microsoft.com/office/drawing/2014/main" id="{F755CB51-9372-8C98-5B99-186004FBE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25571" y="2189775"/>
            <a:ext cx="9743114" cy="37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11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4204" y="640081"/>
            <a:ext cx="3141664" cy="5574451"/>
          </a:xfrm>
        </p:spPr>
        <p:txBody>
          <a:bodyPr vert="horz" lIns="91440" tIns="45720" rIns="91440" bIns="45720" rtlCol="0" anchor="ctr">
            <a:normAutofit/>
          </a:bodyPr>
          <a:lstStyle/>
          <a:p>
            <a:r>
              <a:rPr lang="en-US" sz="4400" kern="1200">
                <a:solidFill>
                  <a:schemeClr val="tx1"/>
                </a:solidFill>
                <a:latin typeface="+mj-lt"/>
                <a:ea typeface="+mj-ea"/>
                <a:cs typeface="+mj-cs"/>
              </a:rPr>
              <a:t>Difference between Compiler and Interpreter</a:t>
            </a:r>
          </a:p>
        </p:txBody>
      </p:sp>
      <p:pic>
        <p:nvPicPr>
          <p:cNvPr id="5" name="Picture 4"/>
          <p:cNvPicPr>
            <a:picLocks noChangeAspect="1"/>
          </p:cNvPicPr>
          <p:nvPr/>
        </p:nvPicPr>
        <p:blipFill>
          <a:blip r:embed="rId2"/>
          <a:stretch>
            <a:fillRect/>
          </a:stretch>
        </p:blipFill>
        <p:spPr>
          <a:xfrm>
            <a:off x="643467" y="1087806"/>
            <a:ext cx="7486405" cy="4679002"/>
          </a:xfrm>
          <a:prstGeom prst="rect">
            <a:avLst/>
          </a:prstGeom>
        </p:spPr>
      </p:pic>
    </p:spTree>
    <p:extLst>
      <p:ext uri="{BB962C8B-B14F-4D97-AF65-F5344CB8AC3E}">
        <p14:creationId xmlns:p14="http://schemas.microsoft.com/office/powerpoint/2010/main" val="26401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Compiler or Interpreter</a:t>
            </a:r>
          </a:p>
        </p:txBody>
      </p:sp>
      <p:sp>
        <p:nvSpPr>
          <p:cNvPr id="3" name="Content Placeholder 2"/>
          <p:cNvSpPr>
            <a:spLocks noGrp="1"/>
          </p:cNvSpPr>
          <p:nvPr>
            <p:ph idx="1"/>
          </p:nvPr>
        </p:nvSpPr>
        <p:spPr>
          <a:xfrm>
            <a:off x="555002" y="1626140"/>
            <a:ext cx="10079131" cy="4351338"/>
          </a:xfrm>
        </p:spPr>
        <p:txBody>
          <a:bodyPr/>
          <a:lstStyle/>
          <a:p>
            <a:r>
              <a:rPr lang="en-US" dirty="0"/>
              <a:t>Many modern languages use both processes. </a:t>
            </a:r>
          </a:p>
          <a:p>
            <a:r>
              <a:rPr lang="en-US" dirty="0"/>
              <a:t>Python uses both processes.</a:t>
            </a:r>
          </a:p>
          <a:p>
            <a:r>
              <a:rPr lang="en-US" dirty="0"/>
              <a:t>Python is a </a:t>
            </a:r>
            <a:r>
              <a:rPr lang="en-US" b="1" dirty="0"/>
              <a:t>compiled interpreted language</a:t>
            </a:r>
          </a:p>
          <a:p>
            <a:endParaRPr lang="en-US" b="1" dirty="0"/>
          </a:p>
          <a:p>
            <a:r>
              <a:rPr lang="en-US" dirty="0"/>
              <a:t>Python is first compiled into a lower-level language, called </a:t>
            </a:r>
            <a:r>
              <a:rPr lang="en-US" b="1" dirty="0"/>
              <a:t>byte code</a:t>
            </a:r>
            <a:r>
              <a:rPr lang="en-US" dirty="0"/>
              <a:t>, and then interpreted by a program called a </a:t>
            </a:r>
            <a:r>
              <a:rPr lang="en-US" b="1" dirty="0"/>
              <a:t>virtual machine</a:t>
            </a:r>
            <a:r>
              <a:rPr lang="en-US" dirty="0"/>
              <a:t>. </a:t>
            </a:r>
          </a:p>
          <a:p>
            <a:pPr lvl="1"/>
            <a:r>
              <a:rPr lang="en-US" dirty="0"/>
              <a:t>(</a:t>
            </a:r>
            <a:r>
              <a:rPr lang="en-US" b="1" dirty="0"/>
              <a:t>byte code is higher level than machine code</a:t>
            </a:r>
            <a:r>
              <a:rPr lang="en-US" dirty="0"/>
              <a:t>, we can still move it between machine types Ex. Win/MacOS. Machine code can only move within same type.)</a:t>
            </a:r>
          </a:p>
          <a:p>
            <a:pPr lvl="1"/>
            <a:r>
              <a:rPr lang="en-US" dirty="0"/>
              <a:t>A</a:t>
            </a:r>
            <a:r>
              <a:rPr lang="en-US" b="1" dirty="0"/>
              <a:t> virtual machine </a:t>
            </a:r>
            <a:r>
              <a:rPr lang="en-US" dirty="0"/>
              <a:t>is created for each machine type.</a:t>
            </a:r>
          </a:p>
          <a:p>
            <a:pPr lvl="1"/>
            <a:endParaRPr lang="en-US" b="1" dirty="0"/>
          </a:p>
          <a:p>
            <a:r>
              <a:rPr lang="en-US" dirty="0"/>
              <a:t>There is also an</a:t>
            </a:r>
            <a:r>
              <a:rPr lang="en-US" b="1" dirty="0"/>
              <a:t> interpreter-only </a:t>
            </a:r>
            <a:r>
              <a:rPr lang="en-US" dirty="0"/>
              <a:t>mode for Python where we can type instructions line by line. However, it is rare to use this outside of teaching programming.</a:t>
            </a:r>
          </a:p>
          <a:p>
            <a:endParaRPr lang="en-US" dirty="0"/>
          </a:p>
        </p:txBody>
      </p:sp>
    </p:spTree>
    <p:extLst>
      <p:ext uri="{BB962C8B-B14F-4D97-AF65-F5344CB8AC3E}">
        <p14:creationId xmlns:p14="http://schemas.microsoft.com/office/powerpoint/2010/main" val="398720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93BD3-97BD-4B97-AC84-6213F74A0B66}"/>
              </a:ext>
            </a:extLst>
          </p:cNvPr>
          <p:cNvSpPr>
            <a:spLocks noGrp="1"/>
          </p:cNvSpPr>
          <p:nvPr>
            <p:ph type="title"/>
          </p:nvPr>
        </p:nvSpPr>
        <p:spPr/>
        <p:txBody>
          <a:bodyPr/>
          <a:lstStyle/>
          <a:p>
            <a:r>
              <a:rPr lang="en-CA" dirty="0"/>
              <a:t>Coding</a:t>
            </a:r>
          </a:p>
        </p:txBody>
      </p:sp>
      <p:sp>
        <p:nvSpPr>
          <p:cNvPr id="5" name="Text Placeholder 4">
            <a:extLst>
              <a:ext uri="{FF2B5EF4-FFF2-40B4-BE49-F238E27FC236}">
                <a16:creationId xmlns:a16="http://schemas.microsoft.com/office/drawing/2014/main" id="{2C78AA37-28CB-4542-8A01-C48BE1AB73C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18744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594360" y="637125"/>
            <a:ext cx="3802276" cy="5256371"/>
          </a:xfrm>
        </p:spPr>
        <p:txBody>
          <a:bodyPr>
            <a:normAutofit/>
          </a:bodyPr>
          <a:lstStyle/>
          <a:p>
            <a:r>
              <a:rPr lang="en-US" sz="4800"/>
              <a:t>Command lines and files</a:t>
            </a:r>
          </a:p>
        </p:txBody>
      </p:sp>
      <p:graphicFrame>
        <p:nvGraphicFramePr>
          <p:cNvPr id="47" name="Content Placeholder 2">
            <a:extLst>
              <a:ext uri="{FF2B5EF4-FFF2-40B4-BE49-F238E27FC236}">
                <a16:creationId xmlns:a16="http://schemas.microsoft.com/office/drawing/2014/main" id="{2D26871B-0F76-4574-A8F5-B6B9906C4AE6}"/>
              </a:ext>
            </a:extLst>
          </p:cNvPr>
          <p:cNvGraphicFramePr>
            <a:graphicFrameLocks noGrp="1"/>
          </p:cNvGraphicFramePr>
          <p:nvPr>
            <p:ph idx="1"/>
            <p:extLst>
              <p:ext uri="{D42A27DB-BD31-4B8C-83A1-F6EECF244321}">
                <p14:modId xmlns:p14="http://schemas.microsoft.com/office/powerpoint/2010/main" val="33939430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15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C99F45-D560-461D-AF11-EA18C370737F}"/>
              </a:ext>
            </a:extLst>
          </p:cNvPr>
          <p:cNvSpPr>
            <a:spLocks noGrp="1"/>
          </p:cNvSpPr>
          <p:nvPr>
            <p:ph type="body" sz="quarter" idx="10"/>
          </p:nvPr>
        </p:nvSpPr>
        <p:spPr>
          <a:xfrm>
            <a:off x="1682354" y="1455473"/>
            <a:ext cx="8827293" cy="3947053"/>
          </a:xfrm>
        </p:spPr>
        <p:txBody>
          <a:bodyPr/>
          <a:lstStyle/>
          <a:p>
            <a:r>
              <a:rPr lang="en-US" dirty="0"/>
              <a:t>What does it mean to understand something?</a:t>
            </a:r>
          </a:p>
        </p:txBody>
      </p:sp>
    </p:spTree>
    <p:extLst>
      <p:ext uri="{BB962C8B-B14F-4D97-AF65-F5344CB8AC3E}">
        <p14:creationId xmlns:p14="http://schemas.microsoft.com/office/powerpoint/2010/main" val="324803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coding (Interpreter-only mode)</a:t>
            </a:r>
          </a:p>
        </p:txBody>
      </p:sp>
      <p:sp>
        <p:nvSpPr>
          <p:cNvPr id="3" name="Content Placeholder 2"/>
          <p:cNvSpPr>
            <a:spLocks noGrp="1"/>
          </p:cNvSpPr>
          <p:nvPr>
            <p:ph idx="1"/>
          </p:nvPr>
        </p:nvSpPr>
        <p:spPr/>
        <p:txBody>
          <a:bodyPr/>
          <a:lstStyle/>
          <a:p>
            <a:r>
              <a:rPr lang="en-US" dirty="0"/>
              <a:t>&gt;&gt;&gt; is a Python prompt indicating that python is ready to accept commands</a:t>
            </a:r>
          </a:p>
          <a:p>
            <a:endParaRPr lang="en-US" dirty="0"/>
          </a:p>
          <a:p>
            <a:endParaRPr lang="en-US" dirty="0"/>
          </a:p>
          <a:p>
            <a:endParaRPr lang="en-US" dirty="0"/>
          </a:p>
          <a:p>
            <a:endParaRPr lang="en-US" dirty="0"/>
          </a:p>
          <a:p>
            <a:r>
              <a:rPr lang="en-US" dirty="0"/>
              <a:t>Python Functions:</a:t>
            </a:r>
          </a:p>
          <a:p>
            <a:pPr lvl="1"/>
            <a:r>
              <a:rPr lang="en-US" b="1" dirty="0"/>
              <a:t>print() </a:t>
            </a:r>
            <a:r>
              <a:rPr lang="en-US" dirty="0">
                <a:sym typeface="Wingdings" panose="05000000000000000000" pitchFamily="2" charset="2"/>
              </a:rPr>
              <a:t></a:t>
            </a:r>
            <a:r>
              <a:rPr lang="en-US" dirty="0"/>
              <a:t> prints text to the screen</a:t>
            </a:r>
          </a:p>
          <a:p>
            <a:pPr lvl="1"/>
            <a:r>
              <a:rPr lang="en-US" b="1" dirty="0"/>
              <a:t>exit() </a:t>
            </a:r>
            <a:r>
              <a:rPr lang="en-US" dirty="0">
                <a:sym typeface="Wingdings" panose="05000000000000000000" pitchFamily="2" charset="2"/>
              </a:rPr>
              <a:t> exits python</a:t>
            </a: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704583" y="2043089"/>
            <a:ext cx="8782834" cy="1824220"/>
          </a:xfrm>
          <a:prstGeom prst="rect">
            <a:avLst/>
          </a:prstGeom>
        </p:spPr>
      </p:pic>
      <p:pic>
        <p:nvPicPr>
          <p:cNvPr id="6" name="Picture 5"/>
          <p:cNvPicPr>
            <a:picLocks noChangeAspect="1"/>
          </p:cNvPicPr>
          <p:nvPr/>
        </p:nvPicPr>
        <p:blipFill>
          <a:blip r:embed="rId3"/>
          <a:stretch>
            <a:fillRect/>
          </a:stretch>
        </p:blipFill>
        <p:spPr>
          <a:xfrm>
            <a:off x="6699361" y="4380552"/>
            <a:ext cx="3788056" cy="1596926"/>
          </a:xfrm>
          <a:prstGeom prst="rect">
            <a:avLst/>
          </a:prstGeom>
        </p:spPr>
      </p:pic>
    </p:spTree>
    <p:extLst>
      <p:ext uri="{BB962C8B-B14F-4D97-AF65-F5344CB8AC3E}">
        <p14:creationId xmlns:p14="http://schemas.microsoft.com/office/powerpoint/2010/main" val="649459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p:cNvSpPr>
            <a:spLocks noGrp="1"/>
          </p:cNvSpPr>
          <p:nvPr>
            <p:ph type="title"/>
          </p:nvPr>
        </p:nvSpPr>
        <p:spPr>
          <a:xfrm>
            <a:off x="904877" y="795527"/>
            <a:ext cx="10488547" cy="1190912"/>
          </a:xfrm>
        </p:spPr>
        <p:txBody>
          <a:bodyPr>
            <a:normAutofit/>
          </a:bodyPr>
          <a:lstStyle/>
          <a:p>
            <a:pPr algn="ctr"/>
            <a:r>
              <a:rPr lang="en-US" sz="4000"/>
              <a:t>Command Lines and Files</a:t>
            </a:r>
          </a:p>
        </p:txBody>
      </p:sp>
      <p:sp>
        <p:nvSpPr>
          <p:cNvPr id="36"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F9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0F07835-3893-48F9-BDC7-99DDA9164D1E}"/>
              </a:ext>
            </a:extLst>
          </p:cNvPr>
          <p:cNvPicPr>
            <a:picLocks noChangeAspect="1"/>
          </p:cNvPicPr>
          <p:nvPr/>
        </p:nvPicPr>
        <p:blipFill rotWithShape="1">
          <a:blip r:embed="rId2"/>
          <a:srcRect r="6510"/>
          <a:stretch/>
        </p:blipFill>
        <p:spPr>
          <a:xfrm>
            <a:off x="1103257" y="2416047"/>
            <a:ext cx="4626864" cy="3346704"/>
          </a:xfrm>
          <a:prstGeom prst="rect">
            <a:avLst/>
          </a:prstGeom>
          <a:ln w="12700">
            <a:noFill/>
          </a:ln>
        </p:spPr>
      </p:pic>
      <p:sp>
        <p:nvSpPr>
          <p:cNvPr id="3" name="Content Placeholder 2"/>
          <p:cNvSpPr>
            <a:spLocks noGrp="1"/>
          </p:cNvSpPr>
          <p:nvPr>
            <p:ph idx="1"/>
          </p:nvPr>
        </p:nvSpPr>
        <p:spPr>
          <a:xfrm>
            <a:off x="6380703" y="2228850"/>
            <a:ext cx="5028928" cy="3699669"/>
          </a:xfrm>
        </p:spPr>
        <p:txBody>
          <a:bodyPr anchor="ctr">
            <a:normAutofit/>
          </a:bodyPr>
          <a:lstStyle/>
          <a:p>
            <a:pPr marL="0" indent="0">
              <a:buClr>
                <a:srgbClr val="FF9F00"/>
              </a:buClr>
              <a:buNone/>
            </a:pPr>
            <a:r>
              <a:rPr lang="en-US" sz="1800" b="1" i="1" dirty="0"/>
              <a:t>Source code </a:t>
            </a:r>
            <a:r>
              <a:rPr lang="en-US" sz="1800" b="1" dirty="0"/>
              <a:t>is a file containing your code often referred to as a </a:t>
            </a:r>
            <a:r>
              <a:rPr lang="en-US" sz="1800" b="1" i="1" dirty="0"/>
              <a:t>program</a:t>
            </a:r>
            <a:r>
              <a:rPr lang="en-US" sz="1800" b="1" dirty="0"/>
              <a:t>.</a:t>
            </a:r>
          </a:p>
          <a:p>
            <a:pPr>
              <a:buClr>
                <a:srgbClr val="FF9F00"/>
              </a:buClr>
            </a:pPr>
            <a:r>
              <a:rPr lang="en-US" sz="1800" dirty="0"/>
              <a:t>The filename ends with a </a:t>
            </a:r>
            <a:r>
              <a:rPr lang="en-US" sz="1800" i="1" dirty="0"/>
              <a:t>.</a:t>
            </a:r>
            <a:r>
              <a:rPr lang="en-US" sz="1800" i="1" dirty="0" err="1"/>
              <a:t>py</a:t>
            </a:r>
            <a:r>
              <a:rPr lang="en-US" sz="1800" i="1" dirty="0"/>
              <a:t> </a:t>
            </a:r>
            <a:r>
              <a:rPr lang="en-US" sz="1800" dirty="0"/>
              <a:t>suffix </a:t>
            </a:r>
          </a:p>
          <a:p>
            <a:pPr marL="0" indent="0">
              <a:buClr>
                <a:srgbClr val="FF9F00"/>
              </a:buClr>
              <a:buNone/>
            </a:pPr>
            <a:r>
              <a:rPr lang="en-US" sz="1800" dirty="0"/>
              <a:t>e.g. </a:t>
            </a:r>
            <a:r>
              <a:rPr lang="en-US" sz="1800" b="1" dirty="0"/>
              <a:t>hello.py</a:t>
            </a:r>
          </a:p>
          <a:p>
            <a:pPr>
              <a:buClr>
                <a:srgbClr val="FF9F00"/>
              </a:buClr>
            </a:pPr>
            <a:r>
              <a:rPr lang="en-US" sz="1800" dirty="0"/>
              <a:t>To execute from terminal/shell:  </a:t>
            </a:r>
          </a:p>
          <a:p>
            <a:pPr marL="0" indent="0">
              <a:buClr>
                <a:srgbClr val="FF9F00"/>
              </a:buClr>
              <a:buNone/>
            </a:pPr>
            <a:r>
              <a:rPr lang="en-US" sz="1800" b="1" dirty="0"/>
              <a:t>python hello.py</a:t>
            </a:r>
          </a:p>
          <a:p>
            <a:pPr>
              <a:buClr>
                <a:srgbClr val="FF9F00"/>
              </a:buClr>
            </a:pPr>
            <a:r>
              <a:rPr lang="en-US" sz="1800" dirty="0"/>
              <a:t>To save the output into a file: </a:t>
            </a:r>
          </a:p>
          <a:p>
            <a:pPr marL="0" indent="0">
              <a:buClr>
                <a:srgbClr val="FF9F00"/>
              </a:buClr>
              <a:buNone/>
            </a:pPr>
            <a:r>
              <a:rPr lang="en-US" sz="1800" b="1" dirty="0"/>
              <a:t>python hello.py &gt; output.txt</a:t>
            </a:r>
          </a:p>
        </p:txBody>
      </p:sp>
    </p:spTree>
    <p:extLst>
      <p:ext uri="{BB962C8B-B14F-4D97-AF65-F5344CB8AC3E}">
        <p14:creationId xmlns:p14="http://schemas.microsoft.com/office/powerpoint/2010/main" val="245087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variables!</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fi-FI" dirty="0"/>
              <a:t>Jonathan Hudson</a:t>
            </a:r>
          </a:p>
          <a:p>
            <a:r>
              <a:rPr lang="fi-FI" dirty="0">
                <a:hlinkClick r:id="rId2">
                  <a:extLst>
                    <a:ext uri="{A12FA001-AC4F-418D-AE19-62706E023703}">
                      <ahyp:hlinkClr xmlns:ahyp="http://schemas.microsoft.com/office/drawing/2018/hyperlinkcolor" val="tx"/>
                    </a:ext>
                  </a:extLst>
                </a:hlinkClick>
              </a:rPr>
              <a:t>jwhudson@ucalgary.ca</a:t>
            </a:r>
            <a:endParaRPr lang="fi-FI" dirty="0"/>
          </a:p>
          <a:p>
            <a:r>
              <a:rPr lang="fi-FI" dirty="0">
                <a:hlinkClick r:id="rId3">
                  <a:extLst>
                    <a:ext uri="{A12FA001-AC4F-418D-AE19-62706E023703}">
                      <ahyp:hlinkClr xmlns:ahyp="http://schemas.microsoft.com/office/drawing/2018/hyperlinkcolor" val="tx"/>
                    </a:ext>
                  </a:extLst>
                </a:hlinkClick>
              </a:rPr>
              <a:t>https://pages.cpsc.ucalgary.ca/~hudsonj/</a:t>
            </a:r>
            <a:endParaRPr lang="fi-FI" dirty="0"/>
          </a:p>
        </p:txBody>
      </p:sp>
    </p:spTree>
    <p:extLst>
      <p:ext uri="{BB962C8B-B14F-4D97-AF65-F5344CB8AC3E}">
        <p14:creationId xmlns:p14="http://schemas.microsoft.com/office/powerpoint/2010/main" val="5613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95E8B6-8CE8-48BE-AC53-279A511BE908}"/>
              </a:ext>
            </a:extLst>
          </p:cNvPr>
          <p:cNvSpPr>
            <a:spLocks noGrp="1"/>
          </p:cNvSpPr>
          <p:nvPr>
            <p:ph type="sldNum" sz="quarter" idx="4294967295"/>
          </p:nvPr>
        </p:nvSpPr>
        <p:spPr>
          <a:xfrm>
            <a:off x="8610600"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5C35FCF4-C3EF-BD43-82E0-05BC237DAD2A}"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4" name="Picture 13" descr="A screenshot of a cell phone&#10;&#10;Description automatically generated">
            <a:extLst>
              <a:ext uri="{FF2B5EF4-FFF2-40B4-BE49-F238E27FC236}">
                <a16:creationId xmlns:a16="http://schemas.microsoft.com/office/drawing/2014/main" id="{A8828D9E-5A83-447C-90E8-9F9D36A533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387" y="247650"/>
            <a:ext cx="12087225" cy="6362700"/>
          </a:xfrm>
          <a:prstGeom prst="rect">
            <a:avLst/>
          </a:prstGeom>
        </p:spPr>
      </p:pic>
      <p:sp>
        <p:nvSpPr>
          <p:cNvPr id="15" name="TextBox 14">
            <a:extLst>
              <a:ext uri="{FF2B5EF4-FFF2-40B4-BE49-F238E27FC236}">
                <a16:creationId xmlns:a16="http://schemas.microsoft.com/office/drawing/2014/main" id="{A45329DE-62FC-40A9-AE4A-8FEAE438F717}"/>
              </a:ext>
            </a:extLst>
          </p:cNvPr>
          <p:cNvSpPr txBox="1"/>
          <p:nvPr/>
        </p:nvSpPr>
        <p:spPr>
          <a:xfrm>
            <a:off x="52387" y="6610350"/>
            <a:ext cx="120872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4" tooltip="https://cft.vanderbilt.edu/guides-sub-pages/blooms-taxonomy/"/>
              </a:rPr>
              <a:t>This Photo</a:t>
            </a:r>
            <a:r>
              <a:rPr kumimoji="0" lang="en-CA" sz="900" b="0" i="0" u="none" strike="noStrike" kern="1200" cap="none" spc="0" normalizeH="0" baseline="0" noProof="0" dirty="0">
                <a:ln>
                  <a:noFill/>
                </a:ln>
                <a:solidFill>
                  <a:srgbClr val="000000"/>
                </a:solidFill>
                <a:effectLst/>
                <a:uLnTx/>
                <a:uFillTx/>
                <a:latin typeface="Calibri" panose="020F0502020204030204"/>
                <a:ea typeface="+mn-ea"/>
                <a:cs typeface="+mn-cs"/>
              </a:rPr>
              <a:t>  is licensed under </a:t>
            </a:r>
            <a:r>
              <a:rPr kumimoji="0" lang="en-CA"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5" tooltip="https://creativecommons.org/licenses/by-nc/3.0/"/>
              </a:rPr>
              <a:t>CC BY-NC</a:t>
            </a:r>
            <a:endParaRPr kumimoji="0" lang="en-CA"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13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95E8B6-8CE8-48BE-AC53-279A511BE908}"/>
              </a:ext>
            </a:extLst>
          </p:cNvPr>
          <p:cNvSpPr>
            <a:spLocks noGrp="1"/>
          </p:cNvSpPr>
          <p:nvPr>
            <p:ph type="sldNum" sz="quarter" idx="4294967295"/>
          </p:nvPr>
        </p:nvSpPr>
        <p:spPr>
          <a:xfrm>
            <a:off x="8610600"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5C35FCF4-C3EF-BD43-82E0-05BC237DAD2A}"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E13D40A-36B2-4195-A53E-B4D0BEFCA30C}"/>
              </a:ext>
              <a:ext uri="{C183D7F6-B498-43B3-948B-1728B52AA6E4}">
                <adec:decorative xmlns:adec="http://schemas.microsoft.com/office/drawing/2017/decorative" val="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629" y="0"/>
            <a:ext cx="10856742" cy="6858000"/>
          </a:xfrm>
          <a:prstGeom prst="rect">
            <a:avLst/>
          </a:prstGeom>
        </p:spPr>
      </p:pic>
      <p:sp>
        <p:nvSpPr>
          <p:cNvPr id="5" name="TextBox 4">
            <a:extLst>
              <a:ext uri="{FF2B5EF4-FFF2-40B4-BE49-F238E27FC236}">
                <a16:creationId xmlns:a16="http://schemas.microsoft.com/office/drawing/2014/main" id="{95D5C7BD-2300-4E1F-A4D3-CDA54338BAC1}"/>
              </a:ext>
            </a:extLst>
          </p:cNvPr>
          <p:cNvSpPr txBox="1"/>
          <p:nvPr/>
        </p:nvSpPr>
        <p:spPr>
          <a:xfrm>
            <a:off x="667629" y="6606059"/>
            <a:ext cx="10856742" cy="230832"/>
          </a:xfrm>
          <a:prstGeom prst="rect">
            <a:avLst/>
          </a:prstGeom>
          <a:noFill/>
        </p:spPr>
        <p:txBody>
          <a:bodyPr wrap="square" rtlCol="0">
            <a:spAutoFit/>
          </a:bodyPr>
          <a:lstStyle/>
          <a:p>
            <a:r>
              <a:rPr lang="en-CA" sz="900" dirty="0">
                <a:hlinkClick r:id="rId4" tooltip="http://www.coetail.com/andreakhambalia/2014/02/14/a-startling-encounter-on-the-periphery-of-blooms-revised-taxonomy/"/>
              </a:rPr>
              <a:t>This Photo</a:t>
            </a:r>
            <a:r>
              <a:rPr lang="en-CA" sz="900" dirty="0"/>
              <a:t>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337228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CB86-4C14-48EE-ADA2-2820E0D66A09}"/>
              </a:ext>
            </a:extLst>
          </p:cNvPr>
          <p:cNvSpPr>
            <a:spLocks noGrp="1"/>
          </p:cNvSpPr>
          <p:nvPr>
            <p:ph type="title"/>
          </p:nvPr>
        </p:nvSpPr>
        <p:spPr/>
        <p:txBody>
          <a:bodyPr/>
          <a:lstStyle/>
          <a:p>
            <a:pPr>
              <a:defRPr/>
            </a:pPr>
            <a:r>
              <a:rPr lang="en-US" dirty="0"/>
              <a:t>Solving Problems</a:t>
            </a:r>
          </a:p>
        </p:txBody>
      </p:sp>
      <p:sp>
        <p:nvSpPr>
          <p:cNvPr id="3" name="Content Placeholder 2">
            <a:extLst>
              <a:ext uri="{FF2B5EF4-FFF2-40B4-BE49-F238E27FC236}">
                <a16:creationId xmlns:a16="http://schemas.microsoft.com/office/drawing/2014/main" id="{C49C71F2-B58E-4C30-B10D-D7F6FC2872A6}"/>
              </a:ext>
            </a:extLst>
          </p:cNvPr>
          <p:cNvSpPr>
            <a:spLocks noGrp="1"/>
          </p:cNvSpPr>
          <p:nvPr>
            <p:ph type="body" idx="1"/>
          </p:nvPr>
        </p:nvSpPr>
        <p:spPr/>
        <p:txBody>
          <a:bodyPr/>
          <a:lstStyle/>
          <a:p>
            <a:pPr>
              <a:defRPr/>
            </a:pPr>
            <a:r>
              <a:rPr lang="en-US" dirty="0"/>
              <a:t>How do we solve problems?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26CB86-4C14-48EE-ADA2-2820E0D66A09}"/>
              </a:ext>
            </a:extLst>
          </p:cNvPr>
          <p:cNvSpPr>
            <a:spLocks noGrp="1"/>
          </p:cNvSpPr>
          <p:nvPr>
            <p:ph type="title"/>
          </p:nvPr>
        </p:nvSpPr>
        <p:spPr>
          <a:xfrm>
            <a:off x="594360" y="637125"/>
            <a:ext cx="3802276" cy="5256371"/>
          </a:xfrm>
        </p:spPr>
        <p:txBody>
          <a:bodyPr>
            <a:normAutofit/>
          </a:bodyPr>
          <a:lstStyle/>
          <a:p>
            <a:pPr>
              <a:defRPr/>
            </a:pPr>
            <a:r>
              <a:rPr lang="en-US" sz="4800"/>
              <a:t>Solving Problems</a:t>
            </a:r>
          </a:p>
        </p:txBody>
      </p:sp>
      <p:sp>
        <p:nvSpPr>
          <p:cNvPr id="4" name="Slide Number Placeholder 3">
            <a:extLst>
              <a:ext uri="{FF2B5EF4-FFF2-40B4-BE49-F238E27FC236}">
                <a16:creationId xmlns:a16="http://schemas.microsoft.com/office/drawing/2014/main" id="{A5F659C7-AF1B-4A49-9A5A-8D0BAEEE98CC}"/>
              </a:ext>
            </a:extLst>
          </p:cNvPr>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C35FCF4-C3EF-BD43-82E0-05BC237DAD2A}"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733E1283-F857-41D0-87EC-26709983232E}"/>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F1A717-C869-4BC0-88E4-7662C21F7BEF}"/>
              </a:ext>
            </a:extLst>
          </p:cNvPr>
          <p:cNvSpPr>
            <a:spLocks noGrp="1"/>
          </p:cNvSpPr>
          <p:nvPr>
            <p:ph type="title"/>
          </p:nvPr>
        </p:nvSpPr>
        <p:spPr>
          <a:xfrm>
            <a:off x="391378" y="320675"/>
            <a:ext cx="11407487" cy="1325563"/>
          </a:xfrm>
        </p:spPr>
        <p:txBody>
          <a:bodyPr>
            <a:normAutofit/>
          </a:bodyPr>
          <a:lstStyle/>
          <a:p>
            <a:pPr>
              <a:defRPr/>
            </a:pPr>
            <a:r>
              <a:rPr lang="en-US" sz="5400">
                <a:solidFill>
                  <a:schemeClr val="bg1"/>
                </a:solidFill>
              </a:rPr>
              <a:t>Top Down Design</a:t>
            </a:r>
          </a:p>
        </p:txBody>
      </p:sp>
      <p:graphicFrame>
        <p:nvGraphicFramePr>
          <p:cNvPr id="6" name="Content Placeholder 2">
            <a:extLst>
              <a:ext uri="{FF2B5EF4-FFF2-40B4-BE49-F238E27FC236}">
                <a16:creationId xmlns:a16="http://schemas.microsoft.com/office/drawing/2014/main" id="{6A9B5671-9DCA-4926-BE7F-46BFBF546CC1}"/>
              </a:ext>
            </a:extLst>
          </p:cNvPr>
          <p:cNvGraphicFramePr>
            <a:graphicFrameLocks noGrp="1"/>
          </p:cNvGraphicFramePr>
          <p:nvPr>
            <p:ph idx="1"/>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6F3-951B-47D1-AFFE-AA6BE31FB006}"/>
              </a:ext>
            </a:extLst>
          </p:cNvPr>
          <p:cNvSpPr>
            <a:spLocks noGrp="1"/>
          </p:cNvSpPr>
          <p:nvPr>
            <p:ph type="title"/>
          </p:nvPr>
        </p:nvSpPr>
        <p:spPr/>
        <p:txBody>
          <a:bodyPr/>
          <a:lstStyle/>
          <a:p>
            <a:pPr>
              <a:defRPr/>
            </a:pPr>
            <a:r>
              <a:rPr lang="en-US" dirty="0"/>
              <a:t>What is an Algorithm?</a:t>
            </a:r>
          </a:p>
        </p:txBody>
      </p:sp>
      <p:sp>
        <p:nvSpPr>
          <p:cNvPr id="6" name="Text Placeholder 5">
            <a:extLst>
              <a:ext uri="{FF2B5EF4-FFF2-40B4-BE49-F238E27FC236}">
                <a16:creationId xmlns:a16="http://schemas.microsoft.com/office/drawing/2014/main" id="{703FB858-DAC5-48DE-87C3-3B88A8DAE2DC}"/>
              </a:ext>
            </a:extLst>
          </p:cNvPr>
          <p:cNvSpPr>
            <a:spLocks noGrp="1"/>
          </p:cNvSpPr>
          <p:nvPr>
            <p:ph type="body" idx="1"/>
          </p:nvPr>
        </p:nvSpPr>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 Widescreen" id="{574B2FC3-2B42-0047-9AB7-67EFA8572FA1}" vid="{DA7D9E4C-DB24-2043-8D8E-DD81E63FCC87}"/>
    </a:ext>
  </a:extLst>
</a:theme>
</file>

<file path=ppt/theme/theme2.xml><?xml version="1.0" encoding="utf-8"?>
<a:theme xmlns:a="http://schemas.openxmlformats.org/drawingml/2006/main" name="1_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B53F2-F1EC-4153-845D-F99D9069D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167551-A149-4BA9-8A5D-26598435BE9D}">
  <ds:schemaRefs>
    <ds:schemaRef ds:uri="http://schemas.microsoft.com/sharepoint/v3/contenttype/forms"/>
  </ds:schemaRefs>
</ds:datastoreItem>
</file>

<file path=customXml/itemProps3.xml><?xml version="1.0" encoding="utf-8"?>
<ds:datastoreItem xmlns:ds="http://schemas.openxmlformats.org/officeDocument/2006/customXml" ds:itemID="{A9D0D9F6-CA9E-4BC3-8427-80211BF51C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CPSC231-2ComputerScience</Template>
  <TotalTime>4203</TotalTime>
  <Words>1122</Words>
  <Application>Microsoft Office PowerPoint</Application>
  <PresentationFormat>Widescreen</PresentationFormat>
  <Paragraphs>174</Paragraphs>
  <Slides>32</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1_Office Theme</vt:lpstr>
      <vt:lpstr>Programming</vt:lpstr>
      <vt:lpstr>How Do We Solve Problems with a Computer?</vt:lpstr>
      <vt:lpstr>PowerPoint Presentation</vt:lpstr>
      <vt:lpstr>PowerPoint Presentation</vt:lpstr>
      <vt:lpstr>PowerPoint Presentation</vt:lpstr>
      <vt:lpstr>Solving Problems</vt:lpstr>
      <vt:lpstr>Solving Problems</vt:lpstr>
      <vt:lpstr>Top Down Design</vt:lpstr>
      <vt:lpstr>What is an Algorithm?</vt:lpstr>
      <vt:lpstr>What is an Algorithm?</vt:lpstr>
      <vt:lpstr>PowerPoint Presentation</vt:lpstr>
      <vt:lpstr>What is an Algorithm?</vt:lpstr>
      <vt:lpstr>Pseudocode</vt:lpstr>
      <vt:lpstr>What is Programming?</vt:lpstr>
      <vt:lpstr>What is Programming?</vt:lpstr>
      <vt:lpstr>Where Are We Going?</vt:lpstr>
      <vt:lpstr>Programming Languages</vt:lpstr>
      <vt:lpstr>Example: Syntax versus Semantics</vt:lpstr>
      <vt:lpstr>High Level Vs. Low Level Languages</vt:lpstr>
      <vt:lpstr>High Level Vs. Low Level Languages</vt:lpstr>
      <vt:lpstr>Using Python</vt:lpstr>
      <vt:lpstr>Compiler/Interpreter</vt:lpstr>
      <vt:lpstr>Programming</vt:lpstr>
      <vt:lpstr>Compilers Vs. Interpreter</vt:lpstr>
      <vt:lpstr>Interpreting code</vt:lpstr>
      <vt:lpstr>Difference between Compiler and Interpreter</vt:lpstr>
      <vt:lpstr>Compiler or Interpreter</vt:lpstr>
      <vt:lpstr>Coding</vt:lpstr>
      <vt:lpstr>Command lines and files</vt:lpstr>
      <vt:lpstr>Interactive coding (Interpreter-only mode)</vt:lpstr>
      <vt:lpstr>Command Lines and Files</vt:lpstr>
      <vt:lpstr>Onward to … variables!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Hudson</dc:creator>
  <cp:lastModifiedBy>Jonathan Hudson</cp:lastModifiedBy>
  <cp:revision>1</cp:revision>
  <dcterms:created xsi:type="dcterms:W3CDTF">2021-04-30T16:21:31Z</dcterms:created>
  <dcterms:modified xsi:type="dcterms:W3CDTF">2023-01-23T18:47:33Z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