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Lst>
  <p:notesMasterIdLst>
    <p:notesMasterId r:id="rId51"/>
  </p:notesMasterIdLst>
  <p:sldIdLst>
    <p:sldId id="805" r:id="rId6"/>
    <p:sldId id="272" r:id="rId7"/>
    <p:sldId id="273" r:id="rId8"/>
    <p:sldId id="294" r:id="rId9"/>
    <p:sldId id="277" r:id="rId10"/>
    <p:sldId id="306" r:id="rId11"/>
    <p:sldId id="307" r:id="rId12"/>
    <p:sldId id="275" r:id="rId13"/>
    <p:sldId id="276" r:id="rId14"/>
    <p:sldId id="278" r:id="rId15"/>
    <p:sldId id="293" r:id="rId16"/>
    <p:sldId id="308" r:id="rId17"/>
    <p:sldId id="295" r:id="rId18"/>
    <p:sldId id="317" r:id="rId19"/>
    <p:sldId id="799" r:id="rId20"/>
    <p:sldId id="311" r:id="rId21"/>
    <p:sldId id="313" r:id="rId22"/>
    <p:sldId id="314" r:id="rId23"/>
    <p:sldId id="315" r:id="rId24"/>
    <p:sldId id="821" r:id="rId25"/>
    <p:sldId id="318" r:id="rId26"/>
    <p:sldId id="319" r:id="rId27"/>
    <p:sldId id="322" r:id="rId28"/>
    <p:sldId id="323" r:id="rId29"/>
    <p:sldId id="321" r:id="rId30"/>
    <p:sldId id="324" r:id="rId31"/>
    <p:sldId id="325" r:id="rId32"/>
    <p:sldId id="328" r:id="rId33"/>
    <p:sldId id="330" r:id="rId34"/>
    <p:sldId id="810" r:id="rId35"/>
    <p:sldId id="337" r:id="rId36"/>
    <p:sldId id="336" r:id="rId37"/>
    <p:sldId id="338" r:id="rId38"/>
    <p:sldId id="339" r:id="rId39"/>
    <p:sldId id="341" r:id="rId40"/>
    <p:sldId id="342" r:id="rId41"/>
    <p:sldId id="343" r:id="rId42"/>
    <p:sldId id="344" r:id="rId43"/>
    <p:sldId id="822" r:id="rId44"/>
    <p:sldId id="369" r:id="rId45"/>
    <p:sldId id="816" r:id="rId46"/>
    <p:sldId id="817" r:id="rId47"/>
    <p:sldId id="819" r:id="rId48"/>
    <p:sldId id="820" r:id="rId49"/>
    <p:sldId id="27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11915-9689-4BD7-B1A8-BD6AD0BC00AB}" v="13" dt="2022-07-05T20:33:52.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9"/>
    <p:restoredTop sz="97698"/>
  </p:normalViewPr>
  <p:slideViewPr>
    <p:cSldViewPr snapToGrid="0" snapToObjects="1">
      <p:cViewPr varScale="1">
        <p:scale>
          <a:sx n="153" d="100"/>
          <a:sy n="153" d="100"/>
        </p:scale>
        <p:origin x="92"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udson" userId="f8f8b515-48f0-425a-9b2c-7a1cb9f57f80" providerId="ADAL" clId="{87A49C70-792D-4450-A82A-2CC608F193F4}"/>
    <pc:docChg chg="undo custSel addSld delSld modSld delMainMaster">
      <pc:chgData name="Jonathan Hudson" userId="f8f8b515-48f0-425a-9b2c-7a1cb9f57f80" providerId="ADAL" clId="{87A49C70-792D-4450-A82A-2CC608F193F4}" dt="2021-05-03T18:01:15.828" v="553" actId="47"/>
      <pc:docMkLst>
        <pc:docMk/>
      </pc:docMkLst>
      <pc:sldChg chg="modSp mod">
        <pc:chgData name="Jonathan Hudson" userId="f8f8b515-48f0-425a-9b2c-7a1cb9f57f80" providerId="ADAL" clId="{87A49C70-792D-4450-A82A-2CC608F193F4}" dt="2021-05-03T17:53:47.306" v="6" actId="20577"/>
        <pc:sldMkLst>
          <pc:docMk/>
          <pc:sldMk cId="1814768217" sldId="256"/>
        </pc:sldMkLst>
        <pc:spChg chg="mod">
          <ac:chgData name="Jonathan Hudson" userId="f8f8b515-48f0-425a-9b2c-7a1cb9f57f80" providerId="ADAL" clId="{87A49C70-792D-4450-A82A-2CC608F193F4}" dt="2021-05-03T17:53:47.306" v="6" actId="20577"/>
          <ac:spMkLst>
            <pc:docMk/>
            <pc:sldMk cId="1814768217" sldId="256"/>
            <ac:spMk id="2" creationId="{B36EF6ED-5AC5-4E43-8069-ECF11021C7C6}"/>
          </ac:spMkLst>
        </pc:spChg>
      </pc:sldChg>
      <pc:sldChg chg="modSp mod">
        <pc:chgData name="Jonathan Hudson" userId="f8f8b515-48f0-425a-9b2c-7a1cb9f57f80" providerId="ADAL" clId="{87A49C70-792D-4450-A82A-2CC608F193F4}" dt="2021-05-03T17:53:54.538" v="31" actId="20577"/>
        <pc:sldMkLst>
          <pc:docMk/>
          <pc:sldMk cId="561393562" sldId="271"/>
        </pc:sldMkLst>
        <pc:spChg chg="mod">
          <ac:chgData name="Jonathan Hudson" userId="f8f8b515-48f0-425a-9b2c-7a1cb9f57f80" providerId="ADAL" clId="{87A49C70-792D-4450-A82A-2CC608F193F4}" dt="2021-05-03T17:53:54.538" v="31" actId="20577"/>
          <ac:spMkLst>
            <pc:docMk/>
            <pc:sldMk cId="561393562" sldId="271"/>
            <ac:spMk id="2" creationId="{65A5055B-8968-B34B-9FF4-65C0E741632A}"/>
          </ac:spMkLst>
        </pc:spChg>
      </pc:sldChg>
      <pc:sldChg chg="modSp mod">
        <pc:chgData name="Jonathan Hudson" userId="f8f8b515-48f0-425a-9b2c-7a1cb9f57f80" providerId="ADAL" clId="{87A49C70-792D-4450-A82A-2CC608F193F4}" dt="2021-05-03T17:58:38.258" v="380" actId="14100"/>
        <pc:sldMkLst>
          <pc:docMk/>
          <pc:sldMk cId="951111091" sldId="447"/>
        </pc:sldMkLst>
        <pc:spChg chg="mod">
          <ac:chgData name="Jonathan Hudson" userId="f8f8b515-48f0-425a-9b2c-7a1cb9f57f80" providerId="ADAL" clId="{87A49C70-792D-4450-A82A-2CC608F193F4}" dt="2021-05-03T17:58:31.042" v="376" actId="20577"/>
          <ac:spMkLst>
            <pc:docMk/>
            <pc:sldMk cId="951111091" sldId="447"/>
            <ac:spMk id="3" creationId="{00000000-0000-0000-0000-000000000000}"/>
          </ac:spMkLst>
        </pc:spChg>
        <pc:cxnChg chg="mod">
          <ac:chgData name="Jonathan Hudson" userId="f8f8b515-48f0-425a-9b2c-7a1cb9f57f80" providerId="ADAL" clId="{87A49C70-792D-4450-A82A-2CC608F193F4}" dt="2021-05-03T17:58:38.258" v="380" actId="14100"/>
          <ac:cxnSpMkLst>
            <pc:docMk/>
            <pc:sldMk cId="951111091" sldId="447"/>
            <ac:cxnSpMk id="6" creationId="{00000000-0000-0000-0000-000000000000}"/>
          </ac:cxnSpMkLst>
        </pc:cxnChg>
        <pc:cxnChg chg="mod">
          <ac:chgData name="Jonathan Hudson" userId="f8f8b515-48f0-425a-9b2c-7a1cb9f57f80" providerId="ADAL" clId="{87A49C70-792D-4450-A82A-2CC608F193F4}" dt="2021-05-03T17:58:32.554" v="377" actId="14100"/>
          <ac:cxnSpMkLst>
            <pc:docMk/>
            <pc:sldMk cId="951111091" sldId="447"/>
            <ac:cxnSpMk id="9" creationId="{00000000-0000-0000-0000-000000000000}"/>
          </ac:cxnSpMkLst>
        </pc:cxnChg>
      </pc:sldChg>
      <pc:sldChg chg="del">
        <pc:chgData name="Jonathan Hudson" userId="f8f8b515-48f0-425a-9b2c-7a1cb9f57f80" providerId="ADAL" clId="{87A49C70-792D-4450-A82A-2CC608F193F4}" dt="2021-05-03T17:54:00.525" v="32" actId="47"/>
        <pc:sldMkLst>
          <pc:docMk/>
          <pc:sldMk cId="2296621778" sldId="630"/>
        </pc:sldMkLst>
      </pc:sldChg>
      <pc:sldChg chg="del">
        <pc:chgData name="Jonathan Hudson" userId="f8f8b515-48f0-425a-9b2c-7a1cb9f57f80" providerId="ADAL" clId="{87A49C70-792D-4450-A82A-2CC608F193F4}" dt="2021-05-03T17:54:00.525" v="32" actId="47"/>
        <pc:sldMkLst>
          <pc:docMk/>
          <pc:sldMk cId="64611666" sldId="631"/>
        </pc:sldMkLst>
      </pc:sldChg>
      <pc:sldChg chg="del">
        <pc:chgData name="Jonathan Hudson" userId="f8f8b515-48f0-425a-9b2c-7a1cb9f57f80" providerId="ADAL" clId="{87A49C70-792D-4450-A82A-2CC608F193F4}" dt="2021-05-03T17:54:00.525" v="32" actId="47"/>
        <pc:sldMkLst>
          <pc:docMk/>
          <pc:sldMk cId="1181430310" sldId="632"/>
        </pc:sldMkLst>
      </pc:sldChg>
      <pc:sldChg chg="del">
        <pc:chgData name="Jonathan Hudson" userId="f8f8b515-48f0-425a-9b2c-7a1cb9f57f80" providerId="ADAL" clId="{87A49C70-792D-4450-A82A-2CC608F193F4}" dt="2021-05-03T17:54:00.525" v="32" actId="47"/>
        <pc:sldMkLst>
          <pc:docMk/>
          <pc:sldMk cId="1002848542" sldId="633"/>
        </pc:sldMkLst>
      </pc:sldChg>
      <pc:sldChg chg="del">
        <pc:chgData name="Jonathan Hudson" userId="f8f8b515-48f0-425a-9b2c-7a1cb9f57f80" providerId="ADAL" clId="{87A49C70-792D-4450-A82A-2CC608F193F4}" dt="2021-05-03T17:54:00.525" v="32" actId="47"/>
        <pc:sldMkLst>
          <pc:docMk/>
          <pc:sldMk cId="2365435342" sldId="634"/>
        </pc:sldMkLst>
      </pc:sldChg>
      <pc:sldChg chg="del">
        <pc:chgData name="Jonathan Hudson" userId="f8f8b515-48f0-425a-9b2c-7a1cb9f57f80" providerId="ADAL" clId="{87A49C70-792D-4450-A82A-2CC608F193F4}" dt="2021-05-03T17:54:00.525" v="32" actId="47"/>
        <pc:sldMkLst>
          <pc:docMk/>
          <pc:sldMk cId="2920390415" sldId="635"/>
        </pc:sldMkLst>
      </pc:sldChg>
      <pc:sldChg chg="del">
        <pc:chgData name="Jonathan Hudson" userId="f8f8b515-48f0-425a-9b2c-7a1cb9f57f80" providerId="ADAL" clId="{87A49C70-792D-4450-A82A-2CC608F193F4}" dt="2021-05-03T17:54:00.525" v="32" actId="47"/>
        <pc:sldMkLst>
          <pc:docMk/>
          <pc:sldMk cId="3286251733" sldId="636"/>
        </pc:sldMkLst>
      </pc:sldChg>
      <pc:sldChg chg="del">
        <pc:chgData name="Jonathan Hudson" userId="f8f8b515-48f0-425a-9b2c-7a1cb9f57f80" providerId="ADAL" clId="{87A49C70-792D-4450-A82A-2CC608F193F4}" dt="2021-05-03T17:54:00.525" v="32" actId="47"/>
        <pc:sldMkLst>
          <pc:docMk/>
          <pc:sldMk cId="766670757" sldId="776"/>
        </pc:sldMkLst>
      </pc:sldChg>
      <pc:sldChg chg="del">
        <pc:chgData name="Jonathan Hudson" userId="f8f8b515-48f0-425a-9b2c-7a1cb9f57f80" providerId="ADAL" clId="{87A49C70-792D-4450-A82A-2CC608F193F4}" dt="2021-05-03T17:54:00.525" v="32" actId="47"/>
        <pc:sldMkLst>
          <pc:docMk/>
          <pc:sldMk cId="3838589768" sldId="777"/>
        </pc:sldMkLst>
      </pc:sldChg>
      <pc:sldChg chg="del">
        <pc:chgData name="Jonathan Hudson" userId="f8f8b515-48f0-425a-9b2c-7a1cb9f57f80" providerId="ADAL" clId="{87A49C70-792D-4450-A82A-2CC608F193F4}" dt="2021-05-03T17:54:00.525" v="32" actId="47"/>
        <pc:sldMkLst>
          <pc:docMk/>
          <pc:sldMk cId="1972495655" sldId="778"/>
        </pc:sldMkLst>
      </pc:sldChg>
      <pc:sldChg chg="del">
        <pc:chgData name="Jonathan Hudson" userId="f8f8b515-48f0-425a-9b2c-7a1cb9f57f80" providerId="ADAL" clId="{87A49C70-792D-4450-A82A-2CC608F193F4}" dt="2021-05-03T17:54:00.525" v="32" actId="47"/>
        <pc:sldMkLst>
          <pc:docMk/>
          <pc:sldMk cId="1802905607" sldId="782"/>
        </pc:sldMkLst>
      </pc:sldChg>
      <pc:sldChg chg="modSp mod">
        <pc:chgData name="Jonathan Hudson" userId="f8f8b515-48f0-425a-9b2c-7a1cb9f57f80" providerId="ADAL" clId="{87A49C70-792D-4450-A82A-2CC608F193F4}" dt="2021-05-03T17:55:09.130" v="211" actId="20577"/>
        <pc:sldMkLst>
          <pc:docMk/>
          <pc:sldMk cId="1934896171" sldId="782"/>
        </pc:sldMkLst>
        <pc:spChg chg="mod">
          <ac:chgData name="Jonathan Hudson" userId="f8f8b515-48f0-425a-9b2c-7a1cb9f57f80" providerId="ADAL" clId="{87A49C70-792D-4450-A82A-2CC608F193F4}" dt="2021-05-03T17:55:09.130" v="211" actId="20577"/>
          <ac:spMkLst>
            <pc:docMk/>
            <pc:sldMk cId="1934896171" sldId="782"/>
            <ac:spMk id="5" creationId="{886CF512-049F-4971-B6F2-DAE093FF10FA}"/>
          </ac:spMkLst>
        </pc:spChg>
      </pc:sldChg>
      <pc:sldChg chg="del">
        <pc:chgData name="Jonathan Hudson" userId="f8f8b515-48f0-425a-9b2c-7a1cb9f57f80" providerId="ADAL" clId="{87A49C70-792D-4450-A82A-2CC608F193F4}" dt="2021-05-03T17:54:00.525" v="32" actId="47"/>
        <pc:sldMkLst>
          <pc:docMk/>
          <pc:sldMk cId="556629748" sldId="783"/>
        </pc:sldMkLst>
      </pc:sldChg>
      <pc:sldChg chg="del">
        <pc:chgData name="Jonathan Hudson" userId="f8f8b515-48f0-425a-9b2c-7a1cb9f57f80" providerId="ADAL" clId="{87A49C70-792D-4450-A82A-2CC608F193F4}" dt="2021-05-03T17:54:00.525" v="32" actId="47"/>
        <pc:sldMkLst>
          <pc:docMk/>
          <pc:sldMk cId="3988010642" sldId="784"/>
        </pc:sldMkLst>
      </pc:sldChg>
      <pc:sldChg chg="addSp delSp modSp mod">
        <pc:chgData name="Jonathan Hudson" userId="f8f8b515-48f0-425a-9b2c-7a1cb9f57f80" providerId="ADAL" clId="{87A49C70-792D-4450-A82A-2CC608F193F4}" dt="2021-05-03T18:00:50.452" v="552"/>
        <pc:sldMkLst>
          <pc:docMk/>
          <pc:sldMk cId="1725024010" sldId="789"/>
        </pc:sldMkLst>
        <pc:spChg chg="add del mod">
          <ac:chgData name="Jonathan Hudson" userId="f8f8b515-48f0-425a-9b2c-7a1cb9f57f80" providerId="ADAL" clId="{87A49C70-792D-4450-A82A-2CC608F193F4}" dt="2021-05-03T18:00:50.452" v="552"/>
          <ac:spMkLst>
            <pc:docMk/>
            <pc:sldMk cId="1725024010" sldId="789"/>
            <ac:spMk id="8" creationId="{00000000-0000-0000-0000-000000000000}"/>
          </ac:spMkLst>
        </pc:spChg>
        <pc:cxnChg chg="add del mod">
          <ac:chgData name="Jonathan Hudson" userId="f8f8b515-48f0-425a-9b2c-7a1cb9f57f80" providerId="ADAL" clId="{87A49C70-792D-4450-A82A-2CC608F193F4}" dt="2021-05-03T18:00:50.452" v="552"/>
          <ac:cxnSpMkLst>
            <pc:docMk/>
            <pc:sldMk cId="1725024010" sldId="789"/>
            <ac:cxnSpMk id="7" creationId="{00000000-0000-0000-0000-000000000000}"/>
          </ac:cxnSpMkLst>
        </pc:cxnChg>
      </pc:sldChg>
      <pc:sldChg chg="del">
        <pc:chgData name="Jonathan Hudson" userId="f8f8b515-48f0-425a-9b2c-7a1cb9f57f80" providerId="ADAL" clId="{87A49C70-792D-4450-A82A-2CC608F193F4}" dt="2021-05-03T18:01:15.828" v="553" actId="47"/>
        <pc:sldMkLst>
          <pc:docMk/>
          <pc:sldMk cId="947544610" sldId="792"/>
        </pc:sldMkLst>
      </pc:sldChg>
      <pc:sldChg chg="modSp mod">
        <pc:chgData name="Jonathan Hudson" userId="f8f8b515-48f0-425a-9b2c-7a1cb9f57f80" providerId="ADAL" clId="{87A49C70-792D-4450-A82A-2CC608F193F4}" dt="2021-05-03T17:59:46.075" v="463" actId="20577"/>
        <pc:sldMkLst>
          <pc:docMk/>
          <pc:sldMk cId="2869783854" sldId="802"/>
        </pc:sldMkLst>
        <pc:spChg chg="mod">
          <ac:chgData name="Jonathan Hudson" userId="f8f8b515-48f0-425a-9b2c-7a1cb9f57f80" providerId="ADAL" clId="{87A49C70-792D-4450-A82A-2CC608F193F4}" dt="2021-05-03T17:59:46.075" v="463" actId="20577"/>
          <ac:spMkLst>
            <pc:docMk/>
            <pc:sldMk cId="2869783854" sldId="802"/>
            <ac:spMk id="4" creationId="{8C3646FB-D28C-4A21-BE2E-A53518B1BD58}"/>
          </ac:spMkLst>
        </pc:spChg>
      </pc:sldChg>
      <pc:sldChg chg="modSp mod">
        <pc:chgData name="Jonathan Hudson" userId="f8f8b515-48f0-425a-9b2c-7a1cb9f57f80" providerId="ADAL" clId="{87A49C70-792D-4450-A82A-2CC608F193F4}" dt="2021-05-03T18:00:43.023" v="551" actId="113"/>
        <pc:sldMkLst>
          <pc:docMk/>
          <pc:sldMk cId="3440438218" sldId="808"/>
        </pc:sldMkLst>
        <pc:spChg chg="mod">
          <ac:chgData name="Jonathan Hudson" userId="f8f8b515-48f0-425a-9b2c-7a1cb9f57f80" providerId="ADAL" clId="{87A49C70-792D-4450-A82A-2CC608F193F4}" dt="2021-05-03T18:00:43.023" v="551" actId="113"/>
          <ac:spMkLst>
            <pc:docMk/>
            <pc:sldMk cId="3440438218" sldId="808"/>
            <ac:spMk id="8" creationId="{00000000-0000-0000-0000-000000000000}"/>
          </ac:spMkLst>
        </pc:spChg>
        <pc:spChg chg="mod">
          <ac:chgData name="Jonathan Hudson" userId="f8f8b515-48f0-425a-9b2c-7a1cb9f57f80" providerId="ADAL" clId="{87A49C70-792D-4450-A82A-2CC608F193F4}" dt="2021-05-03T18:00:12.779" v="488" actId="20577"/>
          <ac:spMkLst>
            <pc:docMk/>
            <pc:sldMk cId="3440438218" sldId="808"/>
            <ac:spMk id="13" creationId="{00000000-0000-0000-0000-000000000000}"/>
          </ac:spMkLst>
        </pc:spChg>
        <pc:cxnChg chg="mod">
          <ac:chgData name="Jonathan Hudson" userId="f8f8b515-48f0-425a-9b2c-7a1cb9f57f80" providerId="ADAL" clId="{87A49C70-792D-4450-A82A-2CC608F193F4}" dt="2021-05-03T18:00:27.636" v="540" actId="20577"/>
          <ac:cxnSpMkLst>
            <pc:docMk/>
            <pc:sldMk cId="3440438218" sldId="808"/>
            <ac:cxnSpMk id="7" creationId="{00000000-0000-0000-0000-000000000000}"/>
          </ac:cxnSpMkLst>
        </pc:cxnChg>
      </pc:sldChg>
      <pc:sldChg chg="addSp delSp modSp add mod">
        <pc:chgData name="Jonathan Hudson" userId="f8f8b515-48f0-425a-9b2c-7a1cb9f57f80" providerId="ADAL" clId="{87A49C70-792D-4450-A82A-2CC608F193F4}" dt="2021-05-03T17:58:50.021" v="391" actId="20577"/>
        <pc:sldMkLst>
          <pc:docMk/>
          <pc:sldMk cId="731479293" sldId="810"/>
        </pc:sldMkLst>
        <pc:spChg chg="mod">
          <ac:chgData name="Jonathan Hudson" userId="f8f8b515-48f0-425a-9b2c-7a1cb9f57f80" providerId="ADAL" clId="{87A49C70-792D-4450-A82A-2CC608F193F4}" dt="2021-05-03T17:57:01.483" v="218" actId="20577"/>
          <ac:spMkLst>
            <pc:docMk/>
            <pc:sldMk cId="731479293" sldId="810"/>
            <ac:spMk id="2" creationId="{00000000-0000-0000-0000-000000000000}"/>
          </ac:spMkLst>
        </pc:spChg>
        <pc:spChg chg="mod">
          <ac:chgData name="Jonathan Hudson" userId="f8f8b515-48f0-425a-9b2c-7a1cb9f57f80" providerId="ADAL" clId="{87A49C70-792D-4450-A82A-2CC608F193F4}" dt="2021-05-03T17:58:50.021" v="391" actId="20577"/>
          <ac:spMkLst>
            <pc:docMk/>
            <pc:sldMk cId="731479293" sldId="810"/>
            <ac:spMk id="3" creationId="{00000000-0000-0000-0000-000000000000}"/>
          </ac:spMkLst>
        </pc:spChg>
        <pc:spChg chg="add del mod">
          <ac:chgData name="Jonathan Hudson" userId="f8f8b515-48f0-425a-9b2c-7a1cb9f57f80" providerId="ADAL" clId="{87A49C70-792D-4450-A82A-2CC608F193F4}" dt="2021-05-03T17:58:25.282" v="374" actId="14100"/>
          <ac:spMkLst>
            <pc:docMk/>
            <pc:sldMk cId="731479293" sldId="810"/>
            <ac:spMk id="7" creationId="{00000000-0000-0000-0000-000000000000}"/>
          </ac:spMkLst>
        </pc:spChg>
        <pc:spChg chg="mod">
          <ac:chgData name="Jonathan Hudson" userId="f8f8b515-48f0-425a-9b2c-7a1cb9f57f80" providerId="ADAL" clId="{87A49C70-792D-4450-A82A-2CC608F193F4}" dt="2021-05-03T17:57:59.610" v="262" actId="20577"/>
          <ac:spMkLst>
            <pc:docMk/>
            <pc:sldMk cId="731479293" sldId="810"/>
            <ac:spMk id="10" creationId="{00000000-0000-0000-0000-000000000000}"/>
          </ac:spMkLst>
        </pc:spChg>
        <pc:cxnChg chg="mod">
          <ac:chgData name="Jonathan Hudson" userId="f8f8b515-48f0-425a-9b2c-7a1cb9f57f80" providerId="ADAL" clId="{87A49C70-792D-4450-A82A-2CC608F193F4}" dt="2021-05-03T17:58:03.031" v="263" actId="14100"/>
          <ac:cxnSpMkLst>
            <pc:docMk/>
            <pc:sldMk cId="731479293" sldId="810"/>
            <ac:cxnSpMk id="6" creationId="{00000000-0000-0000-0000-000000000000}"/>
          </ac:cxnSpMkLst>
        </pc:cxnChg>
        <pc:cxnChg chg="mod">
          <ac:chgData name="Jonathan Hudson" userId="f8f8b515-48f0-425a-9b2c-7a1cb9f57f80" providerId="ADAL" clId="{87A49C70-792D-4450-A82A-2CC608F193F4}" dt="2021-05-03T17:57:55.169" v="243" actId="14100"/>
          <ac:cxnSpMkLst>
            <pc:docMk/>
            <pc:sldMk cId="731479293" sldId="810"/>
            <ac:cxnSpMk id="9" creationId="{00000000-0000-0000-0000-000000000000}"/>
          </ac:cxnSpMkLst>
        </pc:cxnChg>
      </pc:sldChg>
      <pc:sldChg chg="modSp add mod">
        <pc:chgData name="Jonathan Hudson" userId="f8f8b515-48f0-425a-9b2c-7a1cb9f57f80" providerId="ADAL" clId="{87A49C70-792D-4450-A82A-2CC608F193F4}" dt="2021-05-03T17:59:17.545" v="453" actId="20577"/>
        <pc:sldMkLst>
          <pc:docMk/>
          <pc:sldMk cId="1941379677" sldId="811"/>
        </pc:sldMkLst>
        <pc:spChg chg="mod">
          <ac:chgData name="Jonathan Hudson" userId="f8f8b515-48f0-425a-9b2c-7a1cb9f57f80" providerId="ADAL" clId="{87A49C70-792D-4450-A82A-2CC608F193F4}" dt="2021-05-03T17:58:45.468" v="387" actId="6549"/>
          <ac:spMkLst>
            <pc:docMk/>
            <pc:sldMk cId="1941379677" sldId="811"/>
            <ac:spMk id="2" creationId="{00000000-0000-0000-0000-000000000000}"/>
          </ac:spMkLst>
        </pc:spChg>
        <pc:spChg chg="mod">
          <ac:chgData name="Jonathan Hudson" userId="f8f8b515-48f0-425a-9b2c-7a1cb9f57f80" providerId="ADAL" clId="{87A49C70-792D-4450-A82A-2CC608F193F4}" dt="2021-05-03T17:59:01.893" v="411" actId="6549"/>
          <ac:spMkLst>
            <pc:docMk/>
            <pc:sldMk cId="1941379677" sldId="811"/>
            <ac:spMk id="3" creationId="{00000000-0000-0000-0000-000000000000}"/>
          </ac:spMkLst>
        </pc:spChg>
        <pc:spChg chg="mod">
          <ac:chgData name="Jonathan Hudson" userId="f8f8b515-48f0-425a-9b2c-7a1cb9f57f80" providerId="ADAL" clId="{87A49C70-792D-4450-A82A-2CC608F193F4}" dt="2021-05-03T17:59:09.522" v="440" actId="20577"/>
          <ac:spMkLst>
            <pc:docMk/>
            <pc:sldMk cId="1941379677" sldId="811"/>
            <ac:spMk id="7" creationId="{00000000-0000-0000-0000-000000000000}"/>
          </ac:spMkLst>
        </pc:spChg>
        <pc:spChg chg="mod">
          <ac:chgData name="Jonathan Hudson" userId="f8f8b515-48f0-425a-9b2c-7a1cb9f57f80" providerId="ADAL" clId="{87A49C70-792D-4450-A82A-2CC608F193F4}" dt="2021-05-03T17:59:17.545" v="453" actId="20577"/>
          <ac:spMkLst>
            <pc:docMk/>
            <pc:sldMk cId="1941379677" sldId="811"/>
            <ac:spMk id="10" creationId="{00000000-0000-0000-0000-000000000000}"/>
          </ac:spMkLst>
        </pc:spChg>
        <pc:cxnChg chg="mod">
          <ac:chgData name="Jonathan Hudson" userId="f8f8b515-48f0-425a-9b2c-7a1cb9f57f80" providerId="ADAL" clId="{87A49C70-792D-4450-A82A-2CC608F193F4}" dt="2021-05-03T17:59:05.069" v="412" actId="14100"/>
          <ac:cxnSpMkLst>
            <pc:docMk/>
            <pc:sldMk cId="1941379677" sldId="811"/>
            <ac:cxnSpMk id="6" creationId="{00000000-0000-0000-0000-000000000000}"/>
          </ac:cxnSpMkLst>
        </pc:cxnChg>
        <pc:cxnChg chg="mod">
          <ac:chgData name="Jonathan Hudson" userId="f8f8b515-48f0-425a-9b2c-7a1cb9f57f80" providerId="ADAL" clId="{87A49C70-792D-4450-A82A-2CC608F193F4}" dt="2021-05-03T17:59:14.313" v="442" actId="14100"/>
          <ac:cxnSpMkLst>
            <pc:docMk/>
            <pc:sldMk cId="1941379677" sldId="811"/>
            <ac:cxnSpMk id="9" creationId="{00000000-0000-0000-0000-000000000000}"/>
          </ac:cxnSpMkLst>
        </pc:cxnChg>
      </pc:sldChg>
      <pc:sldChg chg="add del">
        <pc:chgData name="Jonathan Hudson" userId="f8f8b515-48f0-425a-9b2c-7a1cb9f57f80" providerId="ADAL" clId="{87A49C70-792D-4450-A82A-2CC608F193F4}" dt="2021-05-03T18:00:39.430" v="550"/>
        <pc:sldMkLst>
          <pc:docMk/>
          <pc:sldMk cId="1678320024" sldId="812"/>
        </pc:sldMkLst>
      </pc:sldChg>
      <pc:sldChg chg="add del">
        <pc:chgData name="Jonathan Hudson" userId="f8f8b515-48f0-425a-9b2c-7a1cb9f57f80" providerId="ADAL" clId="{87A49C70-792D-4450-A82A-2CC608F193F4}" dt="2021-05-03T18:00:33.659" v="548"/>
        <pc:sldMkLst>
          <pc:docMk/>
          <pc:sldMk cId="3832428082" sldId="812"/>
        </pc:sldMkLst>
      </pc:sldChg>
      <pc:sldMasterChg chg="del delSldLayout">
        <pc:chgData name="Jonathan Hudson" userId="f8f8b515-48f0-425a-9b2c-7a1cb9f57f80" providerId="ADAL" clId="{87A49C70-792D-4450-A82A-2CC608F193F4}" dt="2021-05-03T17:54:00.525" v="32" actId="47"/>
        <pc:sldMasterMkLst>
          <pc:docMk/>
          <pc:sldMasterMk cId="4105702418" sldId="2147483680"/>
        </pc:sldMasterMkLst>
        <pc:sldLayoutChg chg="del">
          <pc:chgData name="Jonathan Hudson" userId="f8f8b515-48f0-425a-9b2c-7a1cb9f57f80" providerId="ADAL" clId="{87A49C70-792D-4450-A82A-2CC608F193F4}" dt="2021-05-03T17:54:00.525" v="32" actId="47"/>
          <pc:sldLayoutMkLst>
            <pc:docMk/>
            <pc:sldMasterMk cId="4105702418" sldId="2147483680"/>
            <pc:sldLayoutMk cId="1603433277" sldId="214748368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475704639" sldId="214748368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2689802" sldId="214748368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070487436" sldId="214748368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90123639" sldId="214748368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733067222" sldId="214748368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658199226" sldId="214748368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072867043" sldId="214748368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6492452" sldId="2147483689"/>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99306323" sldId="2147483690"/>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5883273" sldId="214748369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54088026" sldId="214748369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06872868" sldId="214748369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9243532" sldId="214748369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07513553" sldId="214748369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7878083" sldId="214748369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2998392" sldId="214748369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4017166005" sldId="214748369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885576749" sldId="2147483699"/>
          </pc:sldLayoutMkLst>
        </pc:sldLayoutChg>
      </pc:sldMasterChg>
    </pc:docChg>
  </pc:docChgLst>
  <pc:docChgLst>
    <pc:chgData name="Jonathan Hudson" userId="f8f8b515-48f0-425a-9b2c-7a1cb9f57f80" providerId="ADAL" clId="{3CBB6F5A-9AD9-498B-8F43-B887FE0A3E2C}"/>
    <pc:docChg chg="undo custSel addSld delSld modSld">
      <pc:chgData name="Jonathan Hudson" userId="f8f8b515-48f0-425a-9b2c-7a1cb9f57f80" providerId="ADAL" clId="{3CBB6F5A-9AD9-498B-8F43-B887FE0A3E2C}" dt="2021-11-30T16:17:32.569" v="84" actId="20577"/>
      <pc:docMkLst>
        <pc:docMk/>
      </pc:docMkLst>
      <pc:sldChg chg="add del">
        <pc:chgData name="Jonathan Hudson" userId="f8f8b515-48f0-425a-9b2c-7a1cb9f57f80" providerId="ADAL" clId="{3CBB6F5A-9AD9-498B-8F43-B887FE0A3E2C}" dt="2021-11-30T16:13:28.886" v="3" actId="2696"/>
        <pc:sldMkLst>
          <pc:docMk/>
          <pc:sldMk cId="1760343680" sldId="434"/>
        </pc:sldMkLst>
      </pc:sldChg>
      <pc:sldChg chg="del">
        <pc:chgData name="Jonathan Hudson" userId="f8f8b515-48f0-425a-9b2c-7a1cb9f57f80" providerId="ADAL" clId="{3CBB6F5A-9AD9-498B-8F43-B887FE0A3E2C}" dt="2021-11-28T21:32:44.152" v="0" actId="2696"/>
        <pc:sldMkLst>
          <pc:docMk/>
          <pc:sldMk cId="656094715" sldId="762"/>
        </pc:sldMkLst>
      </pc:sldChg>
      <pc:sldChg chg="add">
        <pc:chgData name="Jonathan Hudson" userId="f8f8b515-48f0-425a-9b2c-7a1cb9f57f80" providerId="ADAL" clId="{3CBB6F5A-9AD9-498B-8F43-B887FE0A3E2C}" dt="2021-11-28T21:32:55.154" v="1"/>
        <pc:sldMkLst>
          <pc:docMk/>
          <pc:sldMk cId="1827603807" sldId="762"/>
        </pc:sldMkLst>
      </pc:sldChg>
      <pc:sldChg chg="modSp add mod">
        <pc:chgData name="Jonathan Hudson" userId="f8f8b515-48f0-425a-9b2c-7a1cb9f57f80" providerId="ADAL" clId="{3CBB6F5A-9AD9-498B-8F43-B887FE0A3E2C}" dt="2021-11-30T16:17:04.072" v="46" actId="20577"/>
        <pc:sldMkLst>
          <pc:docMk/>
          <pc:sldMk cId="2760036457" sldId="763"/>
        </pc:sldMkLst>
        <pc:spChg chg="mod">
          <ac:chgData name="Jonathan Hudson" userId="f8f8b515-48f0-425a-9b2c-7a1cb9f57f80" providerId="ADAL" clId="{3CBB6F5A-9AD9-498B-8F43-B887FE0A3E2C}" dt="2021-11-30T16:17:04.072" v="46" actId="20577"/>
          <ac:spMkLst>
            <pc:docMk/>
            <pc:sldMk cId="2760036457" sldId="763"/>
            <ac:spMk id="3" creationId="{00000000-0000-0000-0000-000000000000}"/>
          </ac:spMkLst>
        </pc:spChg>
      </pc:sldChg>
      <pc:sldChg chg="del">
        <pc:chgData name="Jonathan Hudson" userId="f8f8b515-48f0-425a-9b2c-7a1cb9f57f80" providerId="ADAL" clId="{3CBB6F5A-9AD9-498B-8F43-B887FE0A3E2C}" dt="2021-11-28T21:32:44.152" v="0" actId="2696"/>
        <pc:sldMkLst>
          <pc:docMk/>
          <pc:sldMk cId="4217784320" sldId="763"/>
        </pc:sldMkLst>
      </pc:sldChg>
      <pc:sldChg chg="modSp add mod">
        <pc:chgData name="Jonathan Hudson" userId="f8f8b515-48f0-425a-9b2c-7a1cb9f57f80" providerId="ADAL" clId="{3CBB6F5A-9AD9-498B-8F43-B887FE0A3E2C}" dt="2021-11-30T16:17:32.569" v="84" actId="20577"/>
        <pc:sldMkLst>
          <pc:docMk/>
          <pc:sldMk cId="348655719" sldId="764"/>
        </pc:sldMkLst>
        <pc:spChg chg="mod">
          <ac:chgData name="Jonathan Hudson" userId="f8f8b515-48f0-425a-9b2c-7a1cb9f57f80" providerId="ADAL" clId="{3CBB6F5A-9AD9-498B-8F43-B887FE0A3E2C}" dt="2021-11-30T16:17:32.569" v="84" actId="20577"/>
          <ac:spMkLst>
            <pc:docMk/>
            <pc:sldMk cId="348655719" sldId="764"/>
            <ac:spMk id="3" creationId="{00000000-0000-0000-0000-000000000000}"/>
          </ac:spMkLst>
        </pc:spChg>
      </pc:sldChg>
      <pc:sldChg chg="del">
        <pc:chgData name="Jonathan Hudson" userId="f8f8b515-48f0-425a-9b2c-7a1cb9f57f80" providerId="ADAL" clId="{3CBB6F5A-9AD9-498B-8F43-B887FE0A3E2C}" dt="2021-11-28T21:32:44.152" v="0" actId="2696"/>
        <pc:sldMkLst>
          <pc:docMk/>
          <pc:sldMk cId="1827292914" sldId="764"/>
        </pc:sldMkLst>
      </pc:sldChg>
      <pc:sldChg chg="add">
        <pc:chgData name="Jonathan Hudson" userId="f8f8b515-48f0-425a-9b2c-7a1cb9f57f80" providerId="ADAL" clId="{3CBB6F5A-9AD9-498B-8F43-B887FE0A3E2C}" dt="2021-11-28T21:32:55.154" v="1"/>
        <pc:sldMkLst>
          <pc:docMk/>
          <pc:sldMk cId="9274212" sldId="802"/>
        </pc:sldMkLst>
      </pc:sldChg>
      <pc:sldChg chg="del">
        <pc:chgData name="Jonathan Hudson" userId="f8f8b515-48f0-425a-9b2c-7a1cb9f57f80" providerId="ADAL" clId="{3CBB6F5A-9AD9-498B-8F43-B887FE0A3E2C}" dt="2021-11-28T21:32:44.152" v="0" actId="2696"/>
        <pc:sldMkLst>
          <pc:docMk/>
          <pc:sldMk cId="4153308588" sldId="802"/>
        </pc:sldMkLst>
      </pc:sldChg>
      <pc:sldChg chg="add">
        <pc:chgData name="Jonathan Hudson" userId="f8f8b515-48f0-425a-9b2c-7a1cb9f57f80" providerId="ADAL" clId="{3CBB6F5A-9AD9-498B-8F43-B887FE0A3E2C}" dt="2021-11-30T16:13:30.896" v="4"/>
        <pc:sldMkLst>
          <pc:docMk/>
          <pc:sldMk cId="1091284248" sldId="803"/>
        </pc:sldMkLst>
      </pc:sldChg>
      <pc:sldChg chg="modSp add mod">
        <pc:chgData name="Jonathan Hudson" userId="f8f8b515-48f0-425a-9b2c-7a1cb9f57f80" providerId="ADAL" clId="{3CBB6F5A-9AD9-498B-8F43-B887FE0A3E2C}" dt="2021-11-30T16:17:09.248" v="52" actId="20577"/>
        <pc:sldMkLst>
          <pc:docMk/>
          <pc:sldMk cId="2153674961" sldId="804"/>
        </pc:sldMkLst>
        <pc:spChg chg="mod">
          <ac:chgData name="Jonathan Hudson" userId="f8f8b515-48f0-425a-9b2c-7a1cb9f57f80" providerId="ADAL" clId="{3CBB6F5A-9AD9-498B-8F43-B887FE0A3E2C}" dt="2021-11-30T16:16:44.249" v="12" actId="20577"/>
          <ac:spMkLst>
            <pc:docMk/>
            <pc:sldMk cId="2153674961" sldId="804"/>
            <ac:spMk id="2" creationId="{00000000-0000-0000-0000-000000000000}"/>
          </ac:spMkLst>
        </pc:spChg>
        <pc:spChg chg="mod">
          <ac:chgData name="Jonathan Hudson" userId="f8f8b515-48f0-425a-9b2c-7a1cb9f57f80" providerId="ADAL" clId="{3CBB6F5A-9AD9-498B-8F43-B887FE0A3E2C}" dt="2021-11-30T16:17:09.248" v="52" actId="20577"/>
          <ac:spMkLst>
            <pc:docMk/>
            <pc:sldMk cId="2153674961" sldId="804"/>
            <ac:spMk id="3" creationId="{00000000-0000-0000-0000-000000000000}"/>
          </ac:spMkLst>
        </pc:spChg>
      </pc:sldChg>
    </pc:docChg>
  </pc:docChgLst>
  <pc:docChgLst>
    <pc:chgData name="Jonathan Hudson" userId="f8f8b515-48f0-425a-9b2c-7a1cb9f57f80" providerId="ADAL" clId="{E07B5CA5-A600-4E5C-B3AB-B4BD27320373}"/>
    <pc:docChg chg="undo custSel addSld delSld modSld delMainMaster">
      <pc:chgData name="Jonathan Hudson" userId="f8f8b515-48f0-425a-9b2c-7a1cb9f57f80" providerId="ADAL" clId="{E07B5CA5-A600-4E5C-B3AB-B4BD27320373}" dt="2021-05-03T16:47:59.076" v="572" actId="1035"/>
      <pc:docMkLst>
        <pc:docMk/>
      </pc:docMkLst>
      <pc:sldChg chg="modSp mod">
        <pc:chgData name="Jonathan Hudson" userId="f8f8b515-48f0-425a-9b2c-7a1cb9f57f80" providerId="ADAL" clId="{E07B5CA5-A600-4E5C-B3AB-B4BD27320373}" dt="2021-05-03T16:39:04.364" v="4" actId="20577"/>
        <pc:sldMkLst>
          <pc:docMk/>
          <pc:sldMk cId="1814768217" sldId="256"/>
        </pc:sldMkLst>
        <pc:spChg chg="mod">
          <ac:chgData name="Jonathan Hudson" userId="f8f8b515-48f0-425a-9b2c-7a1cb9f57f80" providerId="ADAL" clId="{E07B5CA5-A600-4E5C-B3AB-B4BD27320373}" dt="2021-05-03T16:39:04.364" v="4" actId="20577"/>
          <ac:spMkLst>
            <pc:docMk/>
            <pc:sldMk cId="1814768217" sldId="256"/>
            <ac:spMk id="2" creationId="{B36EF6ED-5AC5-4E43-8069-ECF11021C7C6}"/>
          </ac:spMkLst>
        </pc:spChg>
      </pc:sldChg>
      <pc:sldChg chg="modSp mod">
        <pc:chgData name="Jonathan Hudson" userId="f8f8b515-48f0-425a-9b2c-7a1cb9f57f80" providerId="ADAL" clId="{E07B5CA5-A600-4E5C-B3AB-B4BD27320373}" dt="2021-05-03T16:39:12.868" v="18" actId="20577"/>
        <pc:sldMkLst>
          <pc:docMk/>
          <pc:sldMk cId="561393562" sldId="271"/>
        </pc:sldMkLst>
        <pc:spChg chg="mod">
          <ac:chgData name="Jonathan Hudson" userId="f8f8b515-48f0-425a-9b2c-7a1cb9f57f80" providerId="ADAL" clId="{E07B5CA5-A600-4E5C-B3AB-B4BD27320373}" dt="2021-05-03T16:39:12.868" v="18" actId="20577"/>
          <ac:spMkLst>
            <pc:docMk/>
            <pc:sldMk cId="561393562" sldId="271"/>
            <ac:spMk id="2" creationId="{65A5055B-8968-B34B-9FF4-65C0E741632A}"/>
          </ac:spMkLst>
        </pc:spChg>
      </pc:sldChg>
      <pc:sldChg chg="del">
        <pc:chgData name="Jonathan Hudson" userId="f8f8b515-48f0-425a-9b2c-7a1cb9f57f80" providerId="ADAL" clId="{E07B5CA5-A600-4E5C-B3AB-B4BD27320373}" dt="2021-05-03T16:39:17.864" v="19" actId="47"/>
        <pc:sldMkLst>
          <pc:docMk/>
          <pc:sldMk cId="2607364661" sldId="339"/>
        </pc:sldMkLst>
      </pc:sldChg>
      <pc:sldChg chg="del">
        <pc:chgData name="Jonathan Hudson" userId="f8f8b515-48f0-425a-9b2c-7a1cb9f57f80" providerId="ADAL" clId="{E07B5CA5-A600-4E5C-B3AB-B4BD27320373}" dt="2021-05-03T16:39:17.864" v="19" actId="47"/>
        <pc:sldMkLst>
          <pc:docMk/>
          <pc:sldMk cId="658203519" sldId="349"/>
        </pc:sldMkLst>
      </pc:sldChg>
      <pc:sldChg chg="del">
        <pc:chgData name="Jonathan Hudson" userId="f8f8b515-48f0-425a-9b2c-7a1cb9f57f80" providerId="ADAL" clId="{E07B5CA5-A600-4E5C-B3AB-B4BD27320373}" dt="2021-05-03T16:39:17.864" v="19" actId="47"/>
        <pc:sldMkLst>
          <pc:docMk/>
          <pc:sldMk cId="103994577" sldId="381"/>
        </pc:sldMkLst>
      </pc:sldChg>
      <pc:sldChg chg="del">
        <pc:chgData name="Jonathan Hudson" userId="f8f8b515-48f0-425a-9b2c-7a1cb9f57f80" providerId="ADAL" clId="{E07B5CA5-A600-4E5C-B3AB-B4BD27320373}" dt="2021-05-03T16:39:17.864" v="19" actId="47"/>
        <pc:sldMkLst>
          <pc:docMk/>
          <pc:sldMk cId="3611998191" sldId="402"/>
        </pc:sldMkLst>
      </pc:sldChg>
      <pc:sldChg chg="del">
        <pc:chgData name="Jonathan Hudson" userId="f8f8b515-48f0-425a-9b2c-7a1cb9f57f80" providerId="ADAL" clId="{E07B5CA5-A600-4E5C-B3AB-B4BD27320373}" dt="2021-05-03T16:39:17.864" v="19" actId="47"/>
        <pc:sldMkLst>
          <pc:docMk/>
          <pc:sldMk cId="2891606630" sldId="403"/>
        </pc:sldMkLst>
      </pc:sldChg>
      <pc:sldChg chg="del">
        <pc:chgData name="Jonathan Hudson" userId="f8f8b515-48f0-425a-9b2c-7a1cb9f57f80" providerId="ADAL" clId="{E07B5CA5-A600-4E5C-B3AB-B4BD27320373}" dt="2021-05-03T16:39:17.864" v="19" actId="47"/>
        <pc:sldMkLst>
          <pc:docMk/>
          <pc:sldMk cId="1885550338" sldId="438"/>
        </pc:sldMkLst>
      </pc:sldChg>
      <pc:sldChg chg="del">
        <pc:chgData name="Jonathan Hudson" userId="f8f8b515-48f0-425a-9b2c-7a1cb9f57f80" providerId="ADAL" clId="{E07B5CA5-A600-4E5C-B3AB-B4BD27320373}" dt="2021-05-03T16:39:17.864" v="19" actId="47"/>
        <pc:sldMkLst>
          <pc:docMk/>
          <pc:sldMk cId="448563609" sldId="439"/>
        </pc:sldMkLst>
      </pc:sldChg>
      <pc:sldChg chg="del">
        <pc:chgData name="Jonathan Hudson" userId="f8f8b515-48f0-425a-9b2c-7a1cb9f57f80" providerId="ADAL" clId="{E07B5CA5-A600-4E5C-B3AB-B4BD27320373}" dt="2021-05-03T16:39:17.864" v="19" actId="47"/>
        <pc:sldMkLst>
          <pc:docMk/>
          <pc:sldMk cId="981219687" sldId="440"/>
        </pc:sldMkLst>
      </pc:sldChg>
      <pc:sldChg chg="del">
        <pc:chgData name="Jonathan Hudson" userId="f8f8b515-48f0-425a-9b2c-7a1cb9f57f80" providerId="ADAL" clId="{E07B5CA5-A600-4E5C-B3AB-B4BD27320373}" dt="2021-05-03T16:39:17.864" v="19" actId="47"/>
        <pc:sldMkLst>
          <pc:docMk/>
          <pc:sldMk cId="1413601715" sldId="442"/>
        </pc:sldMkLst>
      </pc:sldChg>
      <pc:sldChg chg="del">
        <pc:chgData name="Jonathan Hudson" userId="f8f8b515-48f0-425a-9b2c-7a1cb9f57f80" providerId="ADAL" clId="{E07B5CA5-A600-4E5C-B3AB-B4BD27320373}" dt="2021-05-03T16:39:17.864" v="19" actId="47"/>
        <pc:sldMkLst>
          <pc:docMk/>
          <pc:sldMk cId="2537316048" sldId="444"/>
        </pc:sldMkLst>
      </pc:sldChg>
      <pc:sldChg chg="del">
        <pc:chgData name="Jonathan Hudson" userId="f8f8b515-48f0-425a-9b2c-7a1cb9f57f80" providerId="ADAL" clId="{E07B5CA5-A600-4E5C-B3AB-B4BD27320373}" dt="2021-05-03T16:39:17.864" v="19" actId="47"/>
        <pc:sldMkLst>
          <pc:docMk/>
          <pc:sldMk cId="1236857239" sldId="447"/>
        </pc:sldMkLst>
      </pc:sldChg>
      <pc:sldChg chg="del">
        <pc:chgData name="Jonathan Hudson" userId="f8f8b515-48f0-425a-9b2c-7a1cb9f57f80" providerId="ADAL" clId="{E07B5CA5-A600-4E5C-B3AB-B4BD27320373}" dt="2021-05-03T16:39:17.864" v="19" actId="47"/>
        <pc:sldMkLst>
          <pc:docMk/>
          <pc:sldMk cId="1874328728" sldId="450"/>
        </pc:sldMkLst>
      </pc:sldChg>
      <pc:sldChg chg="del">
        <pc:chgData name="Jonathan Hudson" userId="f8f8b515-48f0-425a-9b2c-7a1cb9f57f80" providerId="ADAL" clId="{E07B5CA5-A600-4E5C-B3AB-B4BD27320373}" dt="2021-05-03T16:39:17.864" v="19" actId="47"/>
        <pc:sldMkLst>
          <pc:docMk/>
          <pc:sldMk cId="4039340590" sldId="451"/>
        </pc:sldMkLst>
      </pc:sldChg>
      <pc:sldChg chg="del">
        <pc:chgData name="Jonathan Hudson" userId="f8f8b515-48f0-425a-9b2c-7a1cb9f57f80" providerId="ADAL" clId="{E07B5CA5-A600-4E5C-B3AB-B4BD27320373}" dt="2021-05-03T16:39:17.864" v="19" actId="47"/>
        <pc:sldMkLst>
          <pc:docMk/>
          <pc:sldMk cId="3535497700" sldId="452"/>
        </pc:sldMkLst>
      </pc:sldChg>
      <pc:sldChg chg="del">
        <pc:chgData name="Jonathan Hudson" userId="f8f8b515-48f0-425a-9b2c-7a1cb9f57f80" providerId="ADAL" clId="{E07B5CA5-A600-4E5C-B3AB-B4BD27320373}" dt="2021-05-03T16:39:17.864" v="19" actId="47"/>
        <pc:sldMkLst>
          <pc:docMk/>
          <pc:sldMk cId="2931370652" sldId="453"/>
        </pc:sldMkLst>
      </pc:sldChg>
      <pc:sldChg chg="del">
        <pc:chgData name="Jonathan Hudson" userId="f8f8b515-48f0-425a-9b2c-7a1cb9f57f80" providerId="ADAL" clId="{E07B5CA5-A600-4E5C-B3AB-B4BD27320373}" dt="2021-05-03T16:39:17.864" v="19" actId="47"/>
        <pc:sldMkLst>
          <pc:docMk/>
          <pc:sldMk cId="1025192968" sldId="454"/>
        </pc:sldMkLst>
      </pc:sldChg>
      <pc:sldChg chg="del">
        <pc:chgData name="Jonathan Hudson" userId="f8f8b515-48f0-425a-9b2c-7a1cb9f57f80" providerId="ADAL" clId="{E07B5CA5-A600-4E5C-B3AB-B4BD27320373}" dt="2021-05-03T16:39:17.864" v="19" actId="47"/>
        <pc:sldMkLst>
          <pc:docMk/>
          <pc:sldMk cId="3259365700" sldId="455"/>
        </pc:sldMkLst>
      </pc:sldChg>
      <pc:sldChg chg="modSp mod">
        <pc:chgData name="Jonathan Hudson" userId="f8f8b515-48f0-425a-9b2c-7a1cb9f57f80" providerId="ADAL" clId="{E07B5CA5-A600-4E5C-B3AB-B4BD27320373}" dt="2021-05-03T16:47:41.180" v="541" actId="14100"/>
        <pc:sldMkLst>
          <pc:docMk/>
          <pc:sldMk cId="1065476560" sldId="484"/>
        </pc:sldMkLst>
        <pc:spChg chg="mod">
          <ac:chgData name="Jonathan Hudson" userId="f8f8b515-48f0-425a-9b2c-7a1cb9f57f80" providerId="ADAL" clId="{E07B5CA5-A600-4E5C-B3AB-B4BD27320373}" dt="2021-05-03T16:47:13.403" v="533" actId="113"/>
          <ac:spMkLst>
            <pc:docMk/>
            <pc:sldMk cId="1065476560" sldId="484"/>
            <ac:spMk id="3" creationId="{00000000-0000-0000-0000-000000000000}"/>
          </ac:spMkLst>
        </pc:spChg>
        <pc:cxnChg chg="mod">
          <ac:chgData name="Jonathan Hudson" userId="f8f8b515-48f0-425a-9b2c-7a1cb9f57f80" providerId="ADAL" clId="{E07B5CA5-A600-4E5C-B3AB-B4BD27320373}" dt="2021-05-03T16:47:41.180" v="541" actId="14100"/>
          <ac:cxnSpMkLst>
            <pc:docMk/>
            <pc:sldMk cId="1065476560" sldId="484"/>
            <ac:cxnSpMk id="16" creationId="{0AA47D35-A01A-472B-82A4-9D13B075F4F0}"/>
          </ac:cxnSpMkLst>
        </pc:cxnChg>
        <pc:cxnChg chg="mod">
          <ac:chgData name="Jonathan Hudson" userId="f8f8b515-48f0-425a-9b2c-7a1cb9f57f80" providerId="ADAL" clId="{E07B5CA5-A600-4E5C-B3AB-B4BD27320373}" dt="2021-05-03T16:47:16.329" v="534" actId="14100"/>
          <ac:cxnSpMkLst>
            <pc:docMk/>
            <pc:sldMk cId="1065476560" sldId="484"/>
            <ac:cxnSpMk id="19" creationId="{00000000-0000-0000-0000-000000000000}"/>
          </ac:cxnSpMkLst>
        </pc:cxnChg>
      </pc:sldChg>
      <pc:sldChg chg="modSp mod">
        <pc:chgData name="Jonathan Hudson" userId="f8f8b515-48f0-425a-9b2c-7a1cb9f57f80" providerId="ADAL" clId="{E07B5CA5-A600-4E5C-B3AB-B4BD27320373}" dt="2021-05-03T16:47:59.076" v="572" actId="1035"/>
        <pc:sldMkLst>
          <pc:docMk/>
          <pc:sldMk cId="4067101241" sldId="485"/>
        </pc:sldMkLst>
        <pc:spChg chg="mod">
          <ac:chgData name="Jonathan Hudson" userId="f8f8b515-48f0-425a-9b2c-7a1cb9f57f80" providerId="ADAL" clId="{E07B5CA5-A600-4E5C-B3AB-B4BD27320373}" dt="2021-05-03T16:46:38.499" v="500" actId="113"/>
          <ac:spMkLst>
            <pc:docMk/>
            <pc:sldMk cId="4067101241" sldId="485"/>
            <ac:spMk id="3" creationId="{00000000-0000-0000-0000-000000000000}"/>
          </ac:spMkLst>
        </pc:spChg>
        <pc:spChg chg="mod">
          <ac:chgData name="Jonathan Hudson" userId="f8f8b515-48f0-425a-9b2c-7a1cb9f57f80" providerId="ADAL" clId="{E07B5CA5-A600-4E5C-B3AB-B4BD27320373}" dt="2021-05-03T16:47:59.076" v="572" actId="1035"/>
          <ac:spMkLst>
            <pc:docMk/>
            <pc:sldMk cId="4067101241" sldId="485"/>
            <ac:spMk id="4" creationId="{00000000-0000-0000-0000-000000000000}"/>
          </ac:spMkLst>
        </pc:spChg>
      </pc:sldChg>
      <pc:sldChg chg="del">
        <pc:chgData name="Jonathan Hudson" userId="f8f8b515-48f0-425a-9b2c-7a1cb9f57f80" providerId="ADAL" clId="{E07B5CA5-A600-4E5C-B3AB-B4BD27320373}" dt="2021-05-03T16:39:17.864" v="19" actId="47"/>
        <pc:sldMkLst>
          <pc:docMk/>
          <pc:sldMk cId="1902201819" sldId="490"/>
        </pc:sldMkLst>
      </pc:sldChg>
      <pc:sldChg chg="del">
        <pc:chgData name="Jonathan Hudson" userId="f8f8b515-48f0-425a-9b2c-7a1cb9f57f80" providerId="ADAL" clId="{E07B5CA5-A600-4E5C-B3AB-B4BD27320373}" dt="2021-05-03T16:39:17.864" v="19" actId="47"/>
        <pc:sldMkLst>
          <pc:docMk/>
          <pc:sldMk cId="1781316355" sldId="491"/>
        </pc:sldMkLst>
      </pc:sldChg>
      <pc:sldChg chg="del">
        <pc:chgData name="Jonathan Hudson" userId="f8f8b515-48f0-425a-9b2c-7a1cb9f57f80" providerId="ADAL" clId="{E07B5CA5-A600-4E5C-B3AB-B4BD27320373}" dt="2021-05-03T16:39:17.864" v="19" actId="47"/>
        <pc:sldMkLst>
          <pc:docMk/>
          <pc:sldMk cId="422477378" sldId="492"/>
        </pc:sldMkLst>
      </pc:sldChg>
      <pc:sldChg chg="del">
        <pc:chgData name="Jonathan Hudson" userId="f8f8b515-48f0-425a-9b2c-7a1cb9f57f80" providerId="ADAL" clId="{E07B5CA5-A600-4E5C-B3AB-B4BD27320373}" dt="2021-05-03T16:39:17.864" v="19" actId="47"/>
        <pc:sldMkLst>
          <pc:docMk/>
          <pc:sldMk cId="115618548" sldId="493"/>
        </pc:sldMkLst>
      </pc:sldChg>
      <pc:sldChg chg="del">
        <pc:chgData name="Jonathan Hudson" userId="f8f8b515-48f0-425a-9b2c-7a1cb9f57f80" providerId="ADAL" clId="{E07B5CA5-A600-4E5C-B3AB-B4BD27320373}" dt="2021-05-03T16:39:17.864" v="19" actId="47"/>
        <pc:sldMkLst>
          <pc:docMk/>
          <pc:sldMk cId="4217083867" sldId="494"/>
        </pc:sldMkLst>
      </pc:sldChg>
      <pc:sldChg chg="del">
        <pc:chgData name="Jonathan Hudson" userId="f8f8b515-48f0-425a-9b2c-7a1cb9f57f80" providerId="ADAL" clId="{E07B5CA5-A600-4E5C-B3AB-B4BD27320373}" dt="2021-05-03T16:39:17.864" v="19" actId="47"/>
        <pc:sldMkLst>
          <pc:docMk/>
          <pc:sldMk cId="2506435910" sldId="496"/>
        </pc:sldMkLst>
      </pc:sldChg>
      <pc:sldChg chg="del">
        <pc:chgData name="Jonathan Hudson" userId="f8f8b515-48f0-425a-9b2c-7a1cb9f57f80" providerId="ADAL" clId="{E07B5CA5-A600-4E5C-B3AB-B4BD27320373}" dt="2021-05-03T16:39:17.864" v="19" actId="47"/>
        <pc:sldMkLst>
          <pc:docMk/>
          <pc:sldMk cId="155516446" sldId="497"/>
        </pc:sldMkLst>
      </pc:sldChg>
      <pc:sldChg chg="del">
        <pc:chgData name="Jonathan Hudson" userId="f8f8b515-48f0-425a-9b2c-7a1cb9f57f80" providerId="ADAL" clId="{E07B5CA5-A600-4E5C-B3AB-B4BD27320373}" dt="2021-05-03T16:39:17.864" v="19" actId="47"/>
        <pc:sldMkLst>
          <pc:docMk/>
          <pc:sldMk cId="2284115320" sldId="498"/>
        </pc:sldMkLst>
      </pc:sldChg>
      <pc:sldChg chg="del">
        <pc:chgData name="Jonathan Hudson" userId="f8f8b515-48f0-425a-9b2c-7a1cb9f57f80" providerId="ADAL" clId="{E07B5CA5-A600-4E5C-B3AB-B4BD27320373}" dt="2021-05-03T16:39:17.864" v="19" actId="47"/>
        <pc:sldMkLst>
          <pc:docMk/>
          <pc:sldMk cId="1752994599" sldId="499"/>
        </pc:sldMkLst>
      </pc:sldChg>
      <pc:sldChg chg="del">
        <pc:chgData name="Jonathan Hudson" userId="f8f8b515-48f0-425a-9b2c-7a1cb9f57f80" providerId="ADAL" clId="{E07B5CA5-A600-4E5C-B3AB-B4BD27320373}" dt="2021-05-03T16:39:17.864" v="19" actId="47"/>
        <pc:sldMkLst>
          <pc:docMk/>
          <pc:sldMk cId="814965410" sldId="500"/>
        </pc:sldMkLst>
      </pc:sldChg>
      <pc:sldChg chg="del">
        <pc:chgData name="Jonathan Hudson" userId="f8f8b515-48f0-425a-9b2c-7a1cb9f57f80" providerId="ADAL" clId="{E07B5CA5-A600-4E5C-B3AB-B4BD27320373}" dt="2021-05-03T16:39:17.864" v="19" actId="47"/>
        <pc:sldMkLst>
          <pc:docMk/>
          <pc:sldMk cId="3351627337" sldId="501"/>
        </pc:sldMkLst>
      </pc:sldChg>
      <pc:sldChg chg="del">
        <pc:chgData name="Jonathan Hudson" userId="f8f8b515-48f0-425a-9b2c-7a1cb9f57f80" providerId="ADAL" clId="{E07B5CA5-A600-4E5C-B3AB-B4BD27320373}" dt="2021-05-03T16:39:17.864" v="19" actId="47"/>
        <pc:sldMkLst>
          <pc:docMk/>
          <pc:sldMk cId="1854246538" sldId="502"/>
        </pc:sldMkLst>
      </pc:sldChg>
      <pc:sldChg chg="del">
        <pc:chgData name="Jonathan Hudson" userId="f8f8b515-48f0-425a-9b2c-7a1cb9f57f80" providerId="ADAL" clId="{E07B5CA5-A600-4E5C-B3AB-B4BD27320373}" dt="2021-05-03T16:39:17.864" v="19" actId="47"/>
        <pc:sldMkLst>
          <pc:docMk/>
          <pc:sldMk cId="3288538529" sldId="503"/>
        </pc:sldMkLst>
      </pc:sldChg>
      <pc:sldChg chg="del">
        <pc:chgData name="Jonathan Hudson" userId="f8f8b515-48f0-425a-9b2c-7a1cb9f57f80" providerId="ADAL" clId="{E07B5CA5-A600-4E5C-B3AB-B4BD27320373}" dt="2021-05-03T16:39:17.864" v="19" actId="47"/>
        <pc:sldMkLst>
          <pc:docMk/>
          <pc:sldMk cId="3856329364" sldId="504"/>
        </pc:sldMkLst>
      </pc:sldChg>
      <pc:sldChg chg="del">
        <pc:chgData name="Jonathan Hudson" userId="f8f8b515-48f0-425a-9b2c-7a1cb9f57f80" providerId="ADAL" clId="{E07B5CA5-A600-4E5C-B3AB-B4BD27320373}" dt="2021-05-03T16:39:17.864" v="19" actId="47"/>
        <pc:sldMkLst>
          <pc:docMk/>
          <pc:sldMk cId="2688342471" sldId="505"/>
        </pc:sldMkLst>
      </pc:sldChg>
      <pc:sldChg chg="del">
        <pc:chgData name="Jonathan Hudson" userId="f8f8b515-48f0-425a-9b2c-7a1cb9f57f80" providerId="ADAL" clId="{E07B5CA5-A600-4E5C-B3AB-B4BD27320373}" dt="2021-05-03T16:39:17.864" v="19" actId="47"/>
        <pc:sldMkLst>
          <pc:docMk/>
          <pc:sldMk cId="1270241974" sldId="506"/>
        </pc:sldMkLst>
      </pc:sldChg>
      <pc:sldChg chg="del">
        <pc:chgData name="Jonathan Hudson" userId="f8f8b515-48f0-425a-9b2c-7a1cb9f57f80" providerId="ADAL" clId="{E07B5CA5-A600-4E5C-B3AB-B4BD27320373}" dt="2021-05-03T16:39:17.864" v="19" actId="47"/>
        <pc:sldMkLst>
          <pc:docMk/>
          <pc:sldMk cId="4049975979" sldId="507"/>
        </pc:sldMkLst>
      </pc:sldChg>
      <pc:sldChg chg="addSp modSp add mod">
        <pc:chgData name="Jonathan Hudson" userId="f8f8b515-48f0-425a-9b2c-7a1cb9f57f80" providerId="ADAL" clId="{E07B5CA5-A600-4E5C-B3AB-B4BD27320373}" dt="2021-05-03T16:42:08.963" v="117" actId="207"/>
        <pc:sldMkLst>
          <pc:docMk/>
          <pc:sldMk cId="1111050496" sldId="510"/>
        </pc:sldMkLst>
        <pc:spChg chg="add mod">
          <ac:chgData name="Jonathan Hudson" userId="f8f8b515-48f0-425a-9b2c-7a1cb9f57f80" providerId="ADAL" clId="{E07B5CA5-A600-4E5C-B3AB-B4BD27320373}" dt="2021-05-03T16:40:13.868" v="26" actId="1582"/>
          <ac:spMkLst>
            <pc:docMk/>
            <pc:sldMk cId="1111050496" sldId="510"/>
            <ac:spMk id="3" creationId="{CDFDDEDD-4134-43F8-AA18-336C4E09BD77}"/>
          </ac:spMkLst>
        </pc:spChg>
        <pc:spChg chg="mod">
          <ac:chgData name="Jonathan Hudson" userId="f8f8b515-48f0-425a-9b2c-7a1cb9f57f80" providerId="ADAL" clId="{E07B5CA5-A600-4E5C-B3AB-B4BD27320373}" dt="2021-05-03T16:42:08.963" v="117" actId="207"/>
          <ac:spMkLst>
            <pc:docMk/>
            <pc:sldMk cId="1111050496" sldId="510"/>
            <ac:spMk id="5" creationId="{00000000-0000-0000-0000-000000000000}"/>
          </ac:spMkLst>
        </pc:spChg>
        <pc:spChg chg="mod">
          <ac:chgData name="Jonathan Hudson" userId="f8f8b515-48f0-425a-9b2c-7a1cb9f57f80" providerId="ADAL" clId="{E07B5CA5-A600-4E5C-B3AB-B4BD27320373}" dt="2021-05-03T16:41:57.960" v="114" actId="207"/>
          <ac:spMkLst>
            <pc:docMk/>
            <pc:sldMk cId="1111050496" sldId="510"/>
            <ac:spMk id="6" creationId="{00000000-0000-0000-0000-000000000000}"/>
          </ac:spMkLst>
        </pc:spChg>
        <pc:spChg chg="add mod">
          <ac:chgData name="Jonathan Hudson" userId="f8f8b515-48f0-425a-9b2c-7a1cb9f57f80" providerId="ADAL" clId="{E07B5CA5-A600-4E5C-B3AB-B4BD27320373}" dt="2021-05-03T16:41:53.462" v="113" actId="1076"/>
          <ac:spMkLst>
            <pc:docMk/>
            <pc:sldMk cId="1111050496" sldId="510"/>
            <ac:spMk id="8" creationId="{73309284-AD50-4E84-9248-1FB3FC4E3530}"/>
          </ac:spMkLst>
        </pc:spChg>
        <pc:spChg chg="add mod">
          <ac:chgData name="Jonathan Hudson" userId="f8f8b515-48f0-425a-9b2c-7a1cb9f57f80" providerId="ADAL" clId="{E07B5CA5-A600-4E5C-B3AB-B4BD27320373}" dt="2021-05-03T16:41:03.771" v="74" actId="1582"/>
          <ac:spMkLst>
            <pc:docMk/>
            <pc:sldMk cId="1111050496" sldId="510"/>
            <ac:spMk id="9" creationId="{1F1622B2-E2F4-4577-AA19-986FE054ED55}"/>
          </ac:spMkLst>
        </pc:spChg>
        <pc:spChg chg="add mod">
          <ac:chgData name="Jonathan Hudson" userId="f8f8b515-48f0-425a-9b2c-7a1cb9f57f80" providerId="ADAL" clId="{E07B5CA5-A600-4E5C-B3AB-B4BD27320373}" dt="2021-05-03T16:40:57.407" v="73" actId="1582"/>
          <ac:spMkLst>
            <pc:docMk/>
            <pc:sldMk cId="1111050496" sldId="510"/>
            <ac:spMk id="10" creationId="{152BE627-F640-4C55-90FE-EDF4B4A77220}"/>
          </ac:spMkLst>
        </pc:spChg>
        <pc:spChg chg="add mod">
          <ac:chgData name="Jonathan Hudson" userId="f8f8b515-48f0-425a-9b2c-7a1cb9f57f80" providerId="ADAL" clId="{E07B5CA5-A600-4E5C-B3AB-B4BD27320373}" dt="2021-05-03T16:41:31.276" v="100" actId="1582"/>
          <ac:spMkLst>
            <pc:docMk/>
            <pc:sldMk cId="1111050496" sldId="510"/>
            <ac:spMk id="11" creationId="{D8197643-58DA-4110-A767-EB15B098E650}"/>
          </ac:spMkLst>
        </pc:spChg>
        <pc:spChg chg="add mod">
          <ac:chgData name="Jonathan Hudson" userId="f8f8b515-48f0-425a-9b2c-7a1cb9f57f80" providerId="ADAL" clId="{E07B5CA5-A600-4E5C-B3AB-B4BD27320373}" dt="2021-05-03T16:41:39.836" v="109" actId="1036"/>
          <ac:spMkLst>
            <pc:docMk/>
            <pc:sldMk cId="1111050496" sldId="510"/>
            <ac:spMk id="12" creationId="{253A9E48-981A-4CE9-9F38-E892B34EFEF1}"/>
          </ac:spMkLst>
        </pc:spChg>
      </pc:sldChg>
      <pc:sldChg chg="add del">
        <pc:chgData name="Jonathan Hudson" userId="f8f8b515-48f0-425a-9b2c-7a1cb9f57f80" providerId="ADAL" clId="{E07B5CA5-A600-4E5C-B3AB-B4BD27320373}" dt="2021-05-03T16:39:48.430" v="21"/>
        <pc:sldMkLst>
          <pc:docMk/>
          <pc:sldMk cId="2826058681" sldId="510"/>
        </pc:sldMkLst>
      </pc:sldChg>
      <pc:sldChg chg="add del">
        <pc:chgData name="Jonathan Hudson" userId="f8f8b515-48f0-425a-9b2c-7a1cb9f57f80" providerId="ADAL" clId="{E07B5CA5-A600-4E5C-B3AB-B4BD27320373}" dt="2021-05-03T16:39:48.430" v="21"/>
        <pc:sldMkLst>
          <pc:docMk/>
          <pc:sldMk cId="1951444247" sldId="511"/>
        </pc:sldMkLst>
      </pc:sldChg>
      <pc:sldChg chg="addSp modSp add mod">
        <pc:chgData name="Jonathan Hudson" userId="f8f8b515-48f0-425a-9b2c-7a1cb9f57f80" providerId="ADAL" clId="{E07B5CA5-A600-4E5C-B3AB-B4BD27320373}" dt="2021-05-03T16:45:25.718" v="451" actId="113"/>
        <pc:sldMkLst>
          <pc:docMk/>
          <pc:sldMk cId="2708016207" sldId="511"/>
        </pc:sldMkLst>
        <pc:spChg chg="mod">
          <ac:chgData name="Jonathan Hudson" userId="f8f8b515-48f0-425a-9b2c-7a1cb9f57f80" providerId="ADAL" clId="{E07B5CA5-A600-4E5C-B3AB-B4BD27320373}" dt="2021-05-03T16:45:24.649" v="450" actId="113"/>
          <ac:spMkLst>
            <pc:docMk/>
            <pc:sldMk cId="2708016207" sldId="511"/>
            <ac:spMk id="3" creationId="{656D6FF3-D836-4058-B07D-556CCDDFEEBF}"/>
          </ac:spMkLst>
        </pc:spChg>
        <pc:spChg chg="add mod">
          <ac:chgData name="Jonathan Hudson" userId="f8f8b515-48f0-425a-9b2c-7a1cb9f57f80" providerId="ADAL" clId="{E07B5CA5-A600-4E5C-B3AB-B4BD27320373}" dt="2021-05-03T16:45:25.718" v="451" actId="113"/>
          <ac:spMkLst>
            <pc:docMk/>
            <pc:sldMk cId="2708016207" sldId="511"/>
            <ac:spMk id="4" creationId="{40B44895-FF13-47F1-9572-97B91ECAB666}"/>
          </ac:spMkLst>
        </pc:spChg>
      </pc:sldChg>
      <pc:sldChg chg="add del">
        <pc:chgData name="Jonathan Hudson" userId="f8f8b515-48f0-425a-9b2c-7a1cb9f57f80" providerId="ADAL" clId="{E07B5CA5-A600-4E5C-B3AB-B4BD27320373}" dt="2021-05-03T16:39:48.430" v="21"/>
        <pc:sldMkLst>
          <pc:docMk/>
          <pc:sldMk cId="239253605" sldId="512"/>
        </pc:sldMkLst>
      </pc:sldChg>
      <pc:sldChg chg="add del">
        <pc:chgData name="Jonathan Hudson" userId="f8f8b515-48f0-425a-9b2c-7a1cb9f57f80" providerId="ADAL" clId="{E07B5CA5-A600-4E5C-B3AB-B4BD27320373}" dt="2021-05-03T16:39:48.430" v="21"/>
        <pc:sldMkLst>
          <pc:docMk/>
          <pc:sldMk cId="1474177819" sldId="513"/>
        </pc:sldMkLst>
      </pc:sldChg>
      <pc:sldChg chg="add del">
        <pc:chgData name="Jonathan Hudson" userId="f8f8b515-48f0-425a-9b2c-7a1cb9f57f80" providerId="ADAL" clId="{E07B5CA5-A600-4E5C-B3AB-B4BD27320373}" dt="2021-05-03T16:39:48.430" v="21"/>
        <pc:sldMkLst>
          <pc:docMk/>
          <pc:sldMk cId="611759809" sldId="514"/>
        </pc:sldMkLst>
      </pc:sldChg>
      <pc:sldChg chg="add del">
        <pc:chgData name="Jonathan Hudson" userId="f8f8b515-48f0-425a-9b2c-7a1cb9f57f80" providerId="ADAL" clId="{E07B5CA5-A600-4E5C-B3AB-B4BD27320373}" dt="2021-05-03T16:39:48.430" v="21"/>
        <pc:sldMkLst>
          <pc:docMk/>
          <pc:sldMk cId="1711667847" sldId="515"/>
        </pc:sldMkLst>
      </pc:sldChg>
      <pc:sldChg chg="add del">
        <pc:chgData name="Jonathan Hudson" userId="f8f8b515-48f0-425a-9b2c-7a1cb9f57f80" providerId="ADAL" clId="{E07B5CA5-A600-4E5C-B3AB-B4BD27320373}" dt="2021-05-03T16:39:48.430" v="21"/>
        <pc:sldMkLst>
          <pc:docMk/>
          <pc:sldMk cId="1916520838" sldId="516"/>
        </pc:sldMkLst>
      </pc:sldChg>
      <pc:sldChg chg="add del">
        <pc:chgData name="Jonathan Hudson" userId="f8f8b515-48f0-425a-9b2c-7a1cb9f57f80" providerId="ADAL" clId="{E07B5CA5-A600-4E5C-B3AB-B4BD27320373}" dt="2021-05-03T16:39:48.430" v="21"/>
        <pc:sldMkLst>
          <pc:docMk/>
          <pc:sldMk cId="188540427" sldId="517"/>
        </pc:sldMkLst>
      </pc:sldChg>
      <pc:sldChg chg="add del">
        <pc:chgData name="Jonathan Hudson" userId="f8f8b515-48f0-425a-9b2c-7a1cb9f57f80" providerId="ADAL" clId="{E07B5CA5-A600-4E5C-B3AB-B4BD27320373}" dt="2021-05-03T16:39:48.430" v="21"/>
        <pc:sldMkLst>
          <pc:docMk/>
          <pc:sldMk cId="3398727652" sldId="518"/>
        </pc:sldMkLst>
      </pc:sldChg>
      <pc:sldChg chg="add del">
        <pc:chgData name="Jonathan Hudson" userId="f8f8b515-48f0-425a-9b2c-7a1cb9f57f80" providerId="ADAL" clId="{E07B5CA5-A600-4E5C-B3AB-B4BD27320373}" dt="2021-05-03T16:39:48.430" v="21"/>
        <pc:sldMkLst>
          <pc:docMk/>
          <pc:sldMk cId="2480132597" sldId="519"/>
        </pc:sldMkLst>
      </pc:sldChg>
      <pc:sldChg chg="add del">
        <pc:chgData name="Jonathan Hudson" userId="f8f8b515-48f0-425a-9b2c-7a1cb9f57f80" providerId="ADAL" clId="{E07B5CA5-A600-4E5C-B3AB-B4BD27320373}" dt="2021-05-03T16:39:48.430" v="21"/>
        <pc:sldMkLst>
          <pc:docMk/>
          <pc:sldMk cId="1066613272" sldId="520"/>
        </pc:sldMkLst>
      </pc:sldChg>
      <pc:sldChg chg="add del">
        <pc:chgData name="Jonathan Hudson" userId="f8f8b515-48f0-425a-9b2c-7a1cb9f57f80" providerId="ADAL" clId="{E07B5CA5-A600-4E5C-B3AB-B4BD27320373}" dt="2021-05-03T16:39:48.430" v="21"/>
        <pc:sldMkLst>
          <pc:docMk/>
          <pc:sldMk cId="2203998650" sldId="521"/>
        </pc:sldMkLst>
      </pc:sldChg>
      <pc:sldChg chg="add del">
        <pc:chgData name="Jonathan Hudson" userId="f8f8b515-48f0-425a-9b2c-7a1cb9f57f80" providerId="ADAL" clId="{E07B5CA5-A600-4E5C-B3AB-B4BD27320373}" dt="2021-05-03T16:39:48.430" v="21"/>
        <pc:sldMkLst>
          <pc:docMk/>
          <pc:sldMk cId="2837740580" sldId="522"/>
        </pc:sldMkLst>
      </pc:sldChg>
      <pc:sldChg chg="add del">
        <pc:chgData name="Jonathan Hudson" userId="f8f8b515-48f0-425a-9b2c-7a1cb9f57f80" providerId="ADAL" clId="{E07B5CA5-A600-4E5C-B3AB-B4BD27320373}" dt="2021-05-03T16:39:48.430" v="21"/>
        <pc:sldMkLst>
          <pc:docMk/>
          <pc:sldMk cId="2187401100" sldId="523"/>
        </pc:sldMkLst>
      </pc:sldChg>
      <pc:sldChg chg="add del">
        <pc:chgData name="Jonathan Hudson" userId="f8f8b515-48f0-425a-9b2c-7a1cb9f57f80" providerId="ADAL" clId="{E07B5CA5-A600-4E5C-B3AB-B4BD27320373}" dt="2021-05-03T16:39:48.430" v="21"/>
        <pc:sldMkLst>
          <pc:docMk/>
          <pc:sldMk cId="256360249" sldId="524"/>
        </pc:sldMkLst>
      </pc:sldChg>
      <pc:sldChg chg="add del">
        <pc:chgData name="Jonathan Hudson" userId="f8f8b515-48f0-425a-9b2c-7a1cb9f57f80" providerId="ADAL" clId="{E07B5CA5-A600-4E5C-B3AB-B4BD27320373}" dt="2021-05-03T16:39:48.430" v="21"/>
        <pc:sldMkLst>
          <pc:docMk/>
          <pc:sldMk cId="387869520" sldId="525"/>
        </pc:sldMkLst>
      </pc:sldChg>
      <pc:sldChg chg="add del">
        <pc:chgData name="Jonathan Hudson" userId="f8f8b515-48f0-425a-9b2c-7a1cb9f57f80" providerId="ADAL" clId="{E07B5CA5-A600-4E5C-B3AB-B4BD27320373}" dt="2021-05-03T16:39:48.430" v="21"/>
        <pc:sldMkLst>
          <pc:docMk/>
          <pc:sldMk cId="4073113342" sldId="526"/>
        </pc:sldMkLst>
      </pc:sldChg>
      <pc:sldChg chg="add del">
        <pc:chgData name="Jonathan Hudson" userId="f8f8b515-48f0-425a-9b2c-7a1cb9f57f80" providerId="ADAL" clId="{E07B5CA5-A600-4E5C-B3AB-B4BD27320373}" dt="2021-05-03T16:39:48.430" v="21"/>
        <pc:sldMkLst>
          <pc:docMk/>
          <pc:sldMk cId="1089479666" sldId="527"/>
        </pc:sldMkLst>
      </pc:sldChg>
      <pc:sldChg chg="add del">
        <pc:chgData name="Jonathan Hudson" userId="f8f8b515-48f0-425a-9b2c-7a1cb9f57f80" providerId="ADAL" clId="{E07B5CA5-A600-4E5C-B3AB-B4BD27320373}" dt="2021-05-03T16:39:48.430" v="21"/>
        <pc:sldMkLst>
          <pc:docMk/>
          <pc:sldMk cId="4227980040" sldId="528"/>
        </pc:sldMkLst>
      </pc:sldChg>
      <pc:sldChg chg="add del">
        <pc:chgData name="Jonathan Hudson" userId="f8f8b515-48f0-425a-9b2c-7a1cb9f57f80" providerId="ADAL" clId="{E07B5CA5-A600-4E5C-B3AB-B4BD27320373}" dt="2021-05-03T16:39:48.430" v="21"/>
        <pc:sldMkLst>
          <pc:docMk/>
          <pc:sldMk cId="2289602201" sldId="529"/>
        </pc:sldMkLst>
      </pc:sldChg>
      <pc:sldMasterChg chg="del delSldLayout">
        <pc:chgData name="Jonathan Hudson" userId="f8f8b515-48f0-425a-9b2c-7a1cb9f57f80" providerId="ADAL" clId="{E07B5CA5-A600-4E5C-B3AB-B4BD27320373}" dt="2021-05-03T16:39:17.864" v="19" actId="47"/>
        <pc:sldMasterMkLst>
          <pc:docMk/>
          <pc:sldMasterMk cId="3367577768" sldId="2147483680"/>
        </pc:sldMasterMkLst>
        <pc:sldLayoutChg chg="del">
          <pc:chgData name="Jonathan Hudson" userId="f8f8b515-48f0-425a-9b2c-7a1cb9f57f80" providerId="ADAL" clId="{E07B5CA5-A600-4E5C-B3AB-B4BD27320373}" dt="2021-05-03T16:39:17.864" v="19" actId="47"/>
          <pc:sldLayoutMkLst>
            <pc:docMk/>
            <pc:sldMasterMk cId="3367577768" sldId="2147483680"/>
            <pc:sldLayoutMk cId="3987239091" sldId="214748368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23038934" sldId="214748368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415210019" sldId="214748368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46932508" sldId="214748368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64841298" sldId="214748368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266745829" sldId="214748368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061010423" sldId="214748368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972690233" sldId="214748368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76224863" sldId="2147483689"/>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47318755" sldId="2147483690"/>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627716543" sldId="214748369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71844590" sldId="214748369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890523050" sldId="214748369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260977440" sldId="214748369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531591577" sldId="214748369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722613023" sldId="214748369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195544522" sldId="214748369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635521662" sldId="214748369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465766761" sldId="2147483699"/>
          </pc:sldLayoutMkLst>
        </pc:sldLayoutChg>
      </pc:sldMasterChg>
    </pc:docChg>
  </pc:docChgLst>
  <pc:docChgLst>
    <pc:chgData name="Jonathan Hudson" userId="f8f8b515-48f0-425a-9b2c-7a1cb9f57f80" providerId="ADAL" clId="{BDA254E0-A570-47F3-BD51-734234A9764A}"/>
    <pc:docChg chg="addSld delSld modSld">
      <pc:chgData name="Jonathan Hudson" userId="f8f8b515-48f0-425a-9b2c-7a1cb9f57f80" providerId="ADAL" clId="{BDA254E0-A570-47F3-BD51-734234A9764A}" dt="2022-05-17T21:48:04.430" v="9" actId="20577"/>
      <pc:docMkLst>
        <pc:docMk/>
      </pc:docMkLst>
      <pc:sldChg chg="del">
        <pc:chgData name="Jonathan Hudson" userId="f8f8b515-48f0-425a-9b2c-7a1cb9f57f80" providerId="ADAL" clId="{BDA254E0-A570-47F3-BD51-734234A9764A}" dt="2022-05-17T21:47:38.343" v="1" actId="47"/>
        <pc:sldMkLst>
          <pc:docMk/>
          <pc:sldMk cId="1814768217" sldId="256"/>
        </pc:sldMkLst>
      </pc:sldChg>
      <pc:sldChg chg="modSp mod">
        <pc:chgData name="Jonathan Hudson" userId="f8f8b515-48f0-425a-9b2c-7a1cb9f57f80" providerId="ADAL" clId="{BDA254E0-A570-47F3-BD51-734234A9764A}" dt="2022-05-17T21:48:04.430" v="9" actId="20577"/>
        <pc:sldMkLst>
          <pc:docMk/>
          <pc:sldMk cId="561393562" sldId="271"/>
        </pc:sldMkLst>
        <pc:spChg chg="mod">
          <ac:chgData name="Jonathan Hudson" userId="f8f8b515-48f0-425a-9b2c-7a1cb9f57f80" providerId="ADAL" clId="{BDA254E0-A570-47F3-BD51-734234A9764A}" dt="2022-05-17T21:48:04.430" v="9" actId="20577"/>
          <ac:spMkLst>
            <pc:docMk/>
            <pc:sldMk cId="561393562" sldId="271"/>
            <ac:spMk id="2" creationId="{65A5055B-8968-B34B-9FF4-65C0E741632A}"/>
          </ac:spMkLst>
        </pc:spChg>
      </pc:sldChg>
      <pc:sldChg chg="modSp add mod">
        <pc:chgData name="Jonathan Hudson" userId="f8f8b515-48f0-425a-9b2c-7a1cb9f57f80" providerId="ADAL" clId="{BDA254E0-A570-47F3-BD51-734234A9764A}" dt="2022-05-17T21:47:39.732" v="2"/>
        <pc:sldMkLst>
          <pc:docMk/>
          <pc:sldMk cId="1553055458" sldId="805"/>
        </pc:sldMkLst>
        <pc:spChg chg="mod">
          <ac:chgData name="Jonathan Hudson" userId="f8f8b515-48f0-425a-9b2c-7a1cb9f57f80" providerId="ADAL" clId="{BDA254E0-A570-47F3-BD51-734234A9764A}" dt="2022-05-17T21:47:39.732" v="2"/>
          <ac:spMkLst>
            <pc:docMk/>
            <pc:sldMk cId="1553055458" sldId="805"/>
            <ac:spMk id="2" creationId="{B36EF6ED-5AC5-4E43-8069-ECF11021C7C6}"/>
          </ac:spMkLst>
        </pc:spChg>
      </pc:sldChg>
    </pc:docChg>
  </pc:docChgLst>
  <pc:docChgLst>
    <pc:chgData name="Jonathan Hudson" userId="f8f8b515-48f0-425a-9b2c-7a1cb9f57f80" providerId="ADAL" clId="{ABA1E385-C780-4683-BCBE-FF0A44843993}"/>
    <pc:docChg chg="custSel modSld">
      <pc:chgData name="Jonathan Hudson" userId="f8f8b515-48f0-425a-9b2c-7a1cb9f57f80" providerId="ADAL" clId="{ABA1E385-C780-4683-BCBE-FF0A44843993}" dt="2021-09-09T15:27:31.711" v="601"/>
      <pc:docMkLst>
        <pc:docMk/>
      </pc:docMkLst>
      <pc:sldChg chg="addSp modSp mod">
        <pc:chgData name="Jonathan Hudson" userId="f8f8b515-48f0-425a-9b2c-7a1cb9f57f80" providerId="ADAL" clId="{ABA1E385-C780-4683-BCBE-FF0A44843993}" dt="2021-09-09T15:27:30.345" v="170"/>
        <pc:sldMkLst>
          <pc:docMk/>
          <pc:sldMk cId="1814768217" sldId="256"/>
        </pc:sldMkLst>
        <pc:spChg chg="mod">
          <ac:chgData name="Jonathan Hudson" userId="f8f8b515-48f0-425a-9b2c-7a1cb9f57f80" providerId="ADAL" clId="{ABA1E385-C780-4683-BCBE-FF0A44843993}" dt="2021-08-31T17:31:08.843" v="0"/>
          <ac:spMkLst>
            <pc:docMk/>
            <pc:sldMk cId="1814768217" sldId="256"/>
            <ac:spMk id="3" creationId="{6D00AD6A-0122-5B4D-AA60-80E9977A6872}"/>
          </ac:spMkLst>
        </pc:spChg>
        <pc:spChg chg="mod">
          <ac:chgData name="Jonathan Hudson" userId="f8f8b515-48f0-425a-9b2c-7a1cb9f57f80" providerId="ADAL" clId="{ABA1E385-C780-4683-BCBE-FF0A44843993}" dt="2021-08-31T17:31:38.870" v="1"/>
          <ac:spMkLst>
            <pc:docMk/>
            <pc:sldMk cId="1814768217" sldId="256"/>
            <ac:spMk id="5" creationId="{3C60EEBA-A79C-0F4C-9377-12B2BF071122}"/>
          </ac:spMkLst>
        </pc:spChg>
        <pc:cxnChg chg="add mod modVis">
          <ac:chgData name="Jonathan Hudson" userId="f8f8b515-48f0-425a-9b2c-7a1cb9f57f80" providerId="ADAL" clId="{ABA1E385-C780-4683-BCBE-FF0A44843993}" dt="2021-09-09T15:27:30.345" v="170"/>
          <ac:cxnSpMkLst>
            <pc:docMk/>
            <pc:sldMk cId="1814768217" sldId="256"/>
            <ac:cxnSpMk id="6" creationId="{029DE9DB-2E48-48DB-9528-C6221BEE1E60}"/>
          </ac:cxnSpMkLst>
        </pc:cxnChg>
      </pc:sldChg>
      <pc:sldChg chg="modSp mod">
        <pc:chgData name="Jonathan Hudson" userId="f8f8b515-48f0-425a-9b2c-7a1cb9f57f80" providerId="ADAL" clId="{ABA1E385-C780-4683-BCBE-FF0A44843993}" dt="2021-09-09T15:27:25.832" v="151" actId="20577"/>
        <pc:sldMkLst>
          <pc:docMk/>
          <pc:sldMk cId="561393562" sldId="271"/>
        </pc:sldMkLst>
        <pc:spChg chg="mod">
          <ac:chgData name="Jonathan Hudson" userId="f8f8b515-48f0-425a-9b2c-7a1cb9f57f80" providerId="ADAL" clId="{ABA1E385-C780-4683-BCBE-FF0A44843993}" dt="2021-09-09T15:27:25.832" v="151" actId="20577"/>
          <ac:spMkLst>
            <pc:docMk/>
            <pc:sldMk cId="561393562" sldId="271"/>
            <ac:spMk id="2" creationId="{65A5055B-8968-B34B-9FF4-65C0E741632A}"/>
          </ac:spMkLst>
        </pc:spChg>
        <pc:spChg chg="mod">
          <ac:chgData name="Jonathan Hudson" userId="f8f8b515-48f0-425a-9b2c-7a1cb9f57f80" providerId="ADAL" clId="{ABA1E385-C780-4683-BCBE-FF0A44843993}" dt="2021-08-31T17:32:32.606" v="2"/>
          <ac:spMkLst>
            <pc:docMk/>
            <pc:sldMk cId="561393562" sldId="271"/>
            <ac:spMk id="3" creationId="{D11239FE-FADD-DC45-BE84-77F105C2A497}"/>
          </ac:spMkLst>
        </pc:spChg>
      </pc:sldChg>
      <pc:sldChg chg="addSp delSp modSp mod">
        <pc:chgData name="Jonathan Hudson" userId="f8f8b515-48f0-425a-9b2c-7a1cb9f57f80" providerId="ADAL" clId="{ABA1E385-C780-4683-BCBE-FF0A44843993}" dt="2021-09-09T15:27:30.360" v="192"/>
        <pc:sldMkLst>
          <pc:docMk/>
          <pc:sldMk cId="3962291713" sldId="317"/>
        </pc:sldMkLst>
        <pc:spChg chg="add del mod">
          <ac:chgData name="Jonathan Hudson" userId="f8f8b515-48f0-425a-9b2c-7a1cb9f57f80" providerId="ADAL" clId="{ABA1E385-C780-4683-BCBE-FF0A44843993}" dt="2021-09-09T15:27:30.349" v="173"/>
          <ac:spMkLst>
            <pc:docMk/>
            <pc:sldMk cId="3962291713" sldId="317"/>
            <ac:spMk id="4" creationId="{37DFBD43-C74F-40E5-B83E-A7329B23181F}"/>
          </ac:spMkLst>
        </pc:spChg>
        <pc:cxnChg chg="add mod modVis">
          <ac:chgData name="Jonathan Hudson" userId="f8f8b515-48f0-425a-9b2c-7a1cb9f57f80" providerId="ADAL" clId="{ABA1E385-C780-4683-BCBE-FF0A44843993}" dt="2021-09-09T15:27:30.360" v="192"/>
          <ac:cxnSpMkLst>
            <pc:docMk/>
            <pc:sldMk cId="3962291713" sldId="317"/>
            <ac:cxnSpMk id="5" creationId="{D8A9DC0D-BCED-4D85-961D-1454BBB8A24A}"/>
          </ac:cxnSpMkLst>
        </pc:cxnChg>
      </pc:sldChg>
      <pc:sldChg chg="addSp delSp modSp mod">
        <pc:chgData name="Jonathan Hudson" userId="f8f8b515-48f0-425a-9b2c-7a1cb9f57f80" providerId="ADAL" clId="{ABA1E385-C780-4683-BCBE-FF0A44843993}" dt="2021-09-09T15:27:30.858" v="340"/>
        <pc:sldMkLst>
          <pc:docMk/>
          <pc:sldMk cId="2092067826" sldId="409"/>
        </pc:sldMkLst>
        <pc:spChg chg="add del mod">
          <ac:chgData name="Jonathan Hudson" userId="f8f8b515-48f0-425a-9b2c-7a1cb9f57f80" providerId="ADAL" clId="{ABA1E385-C780-4683-BCBE-FF0A44843993}" dt="2021-09-09T15:27:30.819" v="321"/>
          <ac:spMkLst>
            <pc:docMk/>
            <pc:sldMk cId="2092067826" sldId="409"/>
            <ac:spMk id="4" creationId="{50199C1F-7638-4573-82EA-69FFCDF2013B}"/>
          </ac:spMkLst>
        </pc:spChg>
        <pc:cxnChg chg="add mod modVis">
          <ac:chgData name="Jonathan Hudson" userId="f8f8b515-48f0-425a-9b2c-7a1cb9f57f80" providerId="ADAL" clId="{ABA1E385-C780-4683-BCBE-FF0A44843993}" dt="2021-09-09T15:27:30.858" v="340"/>
          <ac:cxnSpMkLst>
            <pc:docMk/>
            <pc:sldMk cId="2092067826" sldId="409"/>
            <ac:cxnSpMk id="5" creationId="{64E14EF9-F00E-4DF3-B031-54648FF4AD49}"/>
          </ac:cxnSpMkLst>
        </pc:cxnChg>
      </pc:sldChg>
      <pc:sldChg chg="addSp delSp modSp mod">
        <pc:chgData name="Jonathan Hudson" userId="f8f8b515-48f0-425a-9b2c-7a1cb9f57f80" providerId="ADAL" clId="{ABA1E385-C780-4683-BCBE-FF0A44843993}" dt="2021-09-09T15:27:30.676" v="277"/>
        <pc:sldMkLst>
          <pc:docMk/>
          <pc:sldMk cId="3671770566" sldId="424"/>
        </pc:sldMkLst>
        <pc:spChg chg="mod">
          <ac:chgData name="Jonathan Hudson" userId="f8f8b515-48f0-425a-9b2c-7a1cb9f57f80" providerId="ADAL" clId="{ABA1E385-C780-4683-BCBE-FF0A44843993}" dt="2021-08-31T18:01:03.953" v="94" actId="20577"/>
          <ac:spMkLst>
            <pc:docMk/>
            <pc:sldMk cId="3671770566" sldId="424"/>
            <ac:spMk id="3" creationId="{8B99A371-8F58-4F24-BC38-BA492C125F22}"/>
          </ac:spMkLst>
        </pc:spChg>
        <pc:spChg chg="add del mod">
          <ac:chgData name="Jonathan Hudson" userId="f8f8b515-48f0-425a-9b2c-7a1cb9f57f80" providerId="ADAL" clId="{ABA1E385-C780-4683-BCBE-FF0A44843993}" dt="2021-08-31T18:00:19.648" v="75" actId="478"/>
          <ac:spMkLst>
            <pc:docMk/>
            <pc:sldMk cId="3671770566" sldId="424"/>
            <ac:spMk id="4" creationId="{EA277E15-2C53-4867-9138-F8652C92E292}"/>
          </ac:spMkLst>
        </pc:spChg>
        <pc:spChg chg="add mod">
          <ac:chgData name="Jonathan Hudson" userId="f8f8b515-48f0-425a-9b2c-7a1cb9f57f80" providerId="ADAL" clId="{ABA1E385-C780-4683-BCBE-FF0A44843993}" dt="2021-08-31T18:01:13.160" v="124" actId="20577"/>
          <ac:spMkLst>
            <pc:docMk/>
            <pc:sldMk cId="3671770566" sldId="424"/>
            <ac:spMk id="5" creationId="{849D1B18-1B54-4002-9A0E-A826DF08B559}"/>
          </ac:spMkLst>
        </pc:spChg>
        <pc:spChg chg="add del mod">
          <ac:chgData name="Jonathan Hudson" userId="f8f8b515-48f0-425a-9b2c-7a1cb9f57f80" providerId="ADAL" clId="{ABA1E385-C780-4683-BCBE-FF0A44843993}" dt="2021-09-09T15:27:30.661" v="258"/>
          <ac:spMkLst>
            <pc:docMk/>
            <pc:sldMk cId="3671770566" sldId="424"/>
            <ac:spMk id="6" creationId="{5B55CD87-1104-4E3F-BC97-C33681F98153}"/>
          </ac:spMkLst>
        </pc:spChg>
        <pc:spChg chg="add del">
          <ac:chgData name="Jonathan Hudson" userId="f8f8b515-48f0-425a-9b2c-7a1cb9f57f80" providerId="ADAL" clId="{ABA1E385-C780-4683-BCBE-FF0A44843993}" dt="2021-08-31T18:00:28.756" v="78"/>
          <ac:spMkLst>
            <pc:docMk/>
            <pc:sldMk cId="3671770566" sldId="424"/>
            <ac:spMk id="6" creationId="{7B5A7529-0751-49A5-9C43-92EC55E289D3}"/>
          </ac:spMkLst>
        </pc:spChg>
        <pc:spChg chg="add mod">
          <ac:chgData name="Jonathan Hudson" userId="f8f8b515-48f0-425a-9b2c-7a1cb9f57f80" providerId="ADAL" clId="{ABA1E385-C780-4683-BCBE-FF0A44843993}" dt="2021-08-31T18:01:22.529" v="145" actId="20577"/>
          <ac:spMkLst>
            <pc:docMk/>
            <pc:sldMk cId="3671770566" sldId="424"/>
            <ac:spMk id="7" creationId="{CC0520BD-222A-4349-BF91-CE473C42FFD4}"/>
          </ac:spMkLst>
        </pc:spChg>
        <pc:cxnChg chg="add mod modVis">
          <ac:chgData name="Jonathan Hudson" userId="f8f8b515-48f0-425a-9b2c-7a1cb9f57f80" providerId="ADAL" clId="{ABA1E385-C780-4683-BCBE-FF0A44843993}" dt="2021-09-09T15:27:30.676" v="277"/>
          <ac:cxnSpMkLst>
            <pc:docMk/>
            <pc:sldMk cId="3671770566" sldId="424"/>
            <ac:cxnSpMk id="4" creationId="{50563483-8EFB-46A5-9C9B-AE7999C133D9}"/>
          </ac:cxnSpMkLst>
        </pc:cxnChg>
      </pc:sldChg>
      <pc:sldChg chg="addSp delSp modSp mod">
        <pc:chgData name="Jonathan Hudson" userId="f8f8b515-48f0-425a-9b2c-7a1cb9f57f80" providerId="ADAL" clId="{ABA1E385-C780-4683-BCBE-FF0A44843993}" dt="2021-09-09T15:27:31.483" v="510"/>
        <pc:sldMkLst>
          <pc:docMk/>
          <pc:sldMk cId="1760343680" sldId="434"/>
        </pc:sldMkLst>
        <pc:spChg chg="add del mod">
          <ac:chgData name="Jonathan Hudson" userId="f8f8b515-48f0-425a-9b2c-7a1cb9f57f80" providerId="ADAL" clId="{ABA1E385-C780-4683-BCBE-FF0A44843993}" dt="2021-09-09T15:27:31.391" v="491"/>
          <ac:spMkLst>
            <pc:docMk/>
            <pc:sldMk cId="1760343680" sldId="434"/>
            <ac:spMk id="4" creationId="{0243191D-0329-467F-8AE5-D4F4A2C52CD2}"/>
          </ac:spMkLst>
        </pc:spChg>
        <pc:cxnChg chg="add mod modVis">
          <ac:chgData name="Jonathan Hudson" userId="f8f8b515-48f0-425a-9b2c-7a1cb9f57f80" providerId="ADAL" clId="{ABA1E385-C780-4683-BCBE-FF0A44843993}" dt="2021-09-09T15:27:31.483" v="510"/>
          <ac:cxnSpMkLst>
            <pc:docMk/>
            <pc:sldMk cId="1760343680" sldId="434"/>
            <ac:cxnSpMk id="5" creationId="{DCCA5939-1A1F-4689-A6F2-A4E9F4276812}"/>
          </ac:cxnSpMkLst>
        </pc:cxnChg>
      </pc:sldChg>
      <pc:sldChg chg="addSp delSp modSp mod">
        <pc:chgData name="Jonathan Hudson" userId="f8f8b515-48f0-425a-9b2c-7a1cb9f57f80" providerId="ADAL" clId="{ABA1E385-C780-4683-BCBE-FF0A44843993}" dt="2021-09-09T15:27:30.618" v="236"/>
        <pc:sldMkLst>
          <pc:docMk/>
          <pc:sldMk cId="975638927" sldId="436"/>
        </pc:sldMkLst>
        <pc:spChg chg="add del mod">
          <ac:chgData name="Jonathan Hudson" userId="f8f8b515-48f0-425a-9b2c-7a1cb9f57f80" providerId="ADAL" clId="{ABA1E385-C780-4683-BCBE-FF0A44843993}" dt="2021-09-09T15:27:30.529" v="217"/>
          <ac:spMkLst>
            <pc:docMk/>
            <pc:sldMk cId="975638927" sldId="436"/>
            <ac:spMk id="4" creationId="{811503C6-9ED9-473F-AE20-F15F153F6A62}"/>
          </ac:spMkLst>
        </pc:spChg>
        <pc:cxnChg chg="add mod modVis">
          <ac:chgData name="Jonathan Hudson" userId="f8f8b515-48f0-425a-9b2c-7a1cb9f57f80" providerId="ADAL" clId="{ABA1E385-C780-4683-BCBE-FF0A44843993}" dt="2021-09-09T15:27:30.618" v="236"/>
          <ac:cxnSpMkLst>
            <pc:docMk/>
            <pc:sldMk cId="975638927" sldId="436"/>
            <ac:cxnSpMk id="5" creationId="{7A2FDD4B-E191-4EF4-805E-7C3FD6D96A9B}"/>
          </ac:cxnSpMkLst>
        </pc:cxnChg>
      </pc:sldChg>
      <pc:sldChg chg="addSp delSp modSp mod">
        <pc:chgData name="Jonathan Hudson" userId="f8f8b515-48f0-425a-9b2c-7a1cb9f57f80" providerId="ADAL" clId="{ABA1E385-C780-4683-BCBE-FF0A44843993}" dt="2021-09-09T15:27:31.170" v="403"/>
        <pc:sldMkLst>
          <pc:docMk/>
          <pc:sldMk cId="1359413093" sldId="476"/>
        </pc:sldMkLst>
        <pc:spChg chg="add del mod">
          <ac:chgData name="Jonathan Hudson" userId="f8f8b515-48f0-425a-9b2c-7a1cb9f57f80" providerId="ADAL" clId="{ABA1E385-C780-4683-BCBE-FF0A44843993}" dt="2021-09-09T15:27:31.060" v="384"/>
          <ac:spMkLst>
            <pc:docMk/>
            <pc:sldMk cId="1359413093" sldId="476"/>
            <ac:spMk id="4" creationId="{B202B1A4-9988-44FF-A3BF-6CCF2A7AAF0F}"/>
          </ac:spMkLst>
        </pc:spChg>
        <pc:cxnChg chg="add mod modVis">
          <ac:chgData name="Jonathan Hudson" userId="f8f8b515-48f0-425a-9b2c-7a1cb9f57f80" providerId="ADAL" clId="{ABA1E385-C780-4683-BCBE-FF0A44843993}" dt="2021-09-09T15:27:31.170" v="403"/>
          <ac:cxnSpMkLst>
            <pc:docMk/>
            <pc:sldMk cId="1359413093" sldId="476"/>
            <ac:cxnSpMk id="5" creationId="{008A2E44-A051-4A1C-99D8-773BC45FF45D}"/>
          </ac:cxnSpMkLst>
        </pc:cxnChg>
      </pc:sldChg>
      <pc:sldChg chg="addSp delSp modSp mod">
        <pc:chgData name="Jonathan Hudson" userId="f8f8b515-48f0-425a-9b2c-7a1cb9f57f80" providerId="ADAL" clId="{ABA1E385-C780-4683-BCBE-FF0A44843993}" dt="2021-09-09T15:27:31.517" v="554"/>
        <pc:sldMkLst>
          <pc:docMk/>
          <pc:sldMk cId="3617669267" sldId="477"/>
        </pc:sldMkLst>
        <pc:spChg chg="add del mod">
          <ac:chgData name="Jonathan Hudson" userId="f8f8b515-48f0-425a-9b2c-7a1cb9f57f80" providerId="ADAL" clId="{ABA1E385-C780-4683-BCBE-FF0A44843993}" dt="2021-09-09T15:27:31.506" v="535"/>
          <ac:spMkLst>
            <pc:docMk/>
            <pc:sldMk cId="3617669267" sldId="477"/>
            <ac:spMk id="12" creationId="{CAB448E1-BC08-4975-8DE7-3EC21227A490}"/>
          </ac:spMkLst>
        </pc:spChg>
        <pc:cxnChg chg="add mod modVis">
          <ac:chgData name="Jonathan Hudson" userId="f8f8b515-48f0-425a-9b2c-7a1cb9f57f80" providerId="ADAL" clId="{ABA1E385-C780-4683-BCBE-FF0A44843993}" dt="2021-09-09T15:27:31.517" v="554"/>
          <ac:cxnSpMkLst>
            <pc:docMk/>
            <pc:sldMk cId="3617669267" sldId="477"/>
            <ac:cxnSpMk id="4" creationId="{4BA41A27-AFF9-4A50-A1B3-8844E99A6A68}"/>
          </ac:cxnSpMkLst>
        </pc:cxnChg>
      </pc:sldChg>
      <pc:sldChg chg="addSp delSp modSp mod">
        <pc:chgData name="Jonathan Hudson" userId="f8f8b515-48f0-425a-9b2c-7a1cb9f57f80" providerId="ADAL" clId="{ABA1E385-C780-4683-BCBE-FF0A44843993}" dt="2021-09-09T15:27:31.642" v="576"/>
        <pc:sldMkLst>
          <pc:docMk/>
          <pc:sldMk cId="1196477420" sldId="479"/>
        </pc:sldMkLst>
        <pc:spChg chg="add del mod">
          <ac:chgData name="Jonathan Hudson" userId="f8f8b515-48f0-425a-9b2c-7a1cb9f57f80" providerId="ADAL" clId="{ABA1E385-C780-4683-BCBE-FF0A44843993}" dt="2021-09-09T15:27:31.549" v="557"/>
          <ac:spMkLst>
            <pc:docMk/>
            <pc:sldMk cId="1196477420" sldId="479"/>
            <ac:spMk id="13" creationId="{9867E4A6-780C-4365-920C-7005A9518D1C}"/>
          </ac:spMkLst>
        </pc:spChg>
        <pc:cxnChg chg="add mod modVis">
          <ac:chgData name="Jonathan Hudson" userId="f8f8b515-48f0-425a-9b2c-7a1cb9f57f80" providerId="ADAL" clId="{ABA1E385-C780-4683-BCBE-FF0A44843993}" dt="2021-09-09T15:27:31.642" v="576"/>
          <ac:cxnSpMkLst>
            <pc:docMk/>
            <pc:sldMk cId="1196477420" sldId="479"/>
            <ac:cxnSpMk id="6" creationId="{7653E9E4-3F6C-434C-BFE4-15E0B7091178}"/>
          </ac:cxnSpMkLst>
        </pc:cxnChg>
      </pc:sldChg>
      <pc:sldChg chg="addSp delSp modSp mod">
        <pc:chgData name="Jonathan Hudson" userId="f8f8b515-48f0-425a-9b2c-7a1cb9f57f80" providerId="ADAL" clId="{ABA1E385-C780-4683-BCBE-FF0A44843993}" dt="2021-09-09T15:27:31.663" v="598"/>
        <pc:sldMkLst>
          <pc:docMk/>
          <pc:sldMk cId="1885657030" sldId="480"/>
        </pc:sldMkLst>
        <pc:spChg chg="add del mod">
          <ac:chgData name="Jonathan Hudson" userId="f8f8b515-48f0-425a-9b2c-7a1cb9f57f80" providerId="ADAL" clId="{ABA1E385-C780-4683-BCBE-FF0A44843993}" dt="2021-09-09T15:27:31.648" v="579"/>
          <ac:spMkLst>
            <pc:docMk/>
            <pc:sldMk cId="1885657030" sldId="480"/>
            <ac:spMk id="13" creationId="{C1941409-2D8F-4761-9022-54CA4D30277B}"/>
          </ac:spMkLst>
        </pc:spChg>
        <pc:cxnChg chg="add mod modVis">
          <ac:chgData name="Jonathan Hudson" userId="f8f8b515-48f0-425a-9b2c-7a1cb9f57f80" providerId="ADAL" clId="{ABA1E385-C780-4683-BCBE-FF0A44843993}" dt="2021-09-09T15:27:31.663" v="598"/>
          <ac:cxnSpMkLst>
            <pc:docMk/>
            <pc:sldMk cId="1885657030" sldId="480"/>
            <ac:cxnSpMk id="6" creationId="{85279F96-2036-4228-BFC2-FDC02732DC4B}"/>
          </ac:cxnSpMkLst>
        </pc:cxnChg>
      </pc:sldChg>
      <pc:sldChg chg="addSp delSp modSp mod">
        <pc:chgData name="Jonathan Hudson" userId="f8f8b515-48f0-425a-9b2c-7a1cb9f57f80" providerId="ADAL" clId="{ABA1E385-C780-4683-BCBE-FF0A44843993}" dt="2021-09-09T15:27:31.711" v="601"/>
        <pc:sldMkLst>
          <pc:docMk/>
          <pc:sldMk cId="18566400" sldId="481"/>
        </pc:sldMkLst>
        <pc:spChg chg="add del mod">
          <ac:chgData name="Jonathan Hudson" userId="f8f8b515-48f0-425a-9b2c-7a1cb9f57f80" providerId="ADAL" clId="{ABA1E385-C780-4683-BCBE-FF0A44843993}" dt="2021-09-09T15:27:31.711" v="601"/>
          <ac:spMkLst>
            <pc:docMk/>
            <pc:sldMk cId="18566400" sldId="481"/>
            <ac:spMk id="13" creationId="{2FD9B5B2-D5B4-45E2-9209-7B20B7F31466}"/>
          </ac:spMkLst>
        </pc:spChg>
      </pc:sldChg>
      <pc:sldChg chg="addSp delSp modSp mod">
        <pc:chgData name="Jonathan Hudson" userId="f8f8b515-48f0-425a-9b2c-7a1cb9f57f80" providerId="ADAL" clId="{ABA1E385-C780-4683-BCBE-FF0A44843993}" dt="2021-09-09T15:27:31.500" v="532"/>
        <pc:sldMkLst>
          <pc:docMk/>
          <pc:sldMk cId="102271474" sldId="508"/>
        </pc:sldMkLst>
        <pc:spChg chg="add del mod">
          <ac:chgData name="Jonathan Hudson" userId="f8f8b515-48f0-425a-9b2c-7a1cb9f57f80" providerId="ADAL" clId="{ABA1E385-C780-4683-BCBE-FF0A44843993}" dt="2021-09-09T15:27:31.489" v="513"/>
          <ac:spMkLst>
            <pc:docMk/>
            <pc:sldMk cId="102271474" sldId="508"/>
            <ac:spMk id="4" creationId="{957911E5-E0FE-4237-87A5-DEB5CF3DDBFA}"/>
          </ac:spMkLst>
        </pc:spChg>
        <pc:cxnChg chg="add mod modVis">
          <ac:chgData name="Jonathan Hudson" userId="f8f8b515-48f0-425a-9b2c-7a1cb9f57f80" providerId="ADAL" clId="{ABA1E385-C780-4683-BCBE-FF0A44843993}" dt="2021-09-09T15:27:31.500" v="532"/>
          <ac:cxnSpMkLst>
            <pc:docMk/>
            <pc:sldMk cId="102271474" sldId="508"/>
            <ac:cxnSpMk id="5" creationId="{141218AF-B086-4117-8A30-F6F24DC048CB}"/>
          </ac:cxnSpMkLst>
        </pc:cxnChg>
      </pc:sldChg>
      <pc:sldChg chg="addSp delSp modSp mod">
        <pc:chgData name="Jonathan Hudson" userId="f8f8b515-48f0-425a-9b2c-7a1cb9f57f80" providerId="ADAL" clId="{ABA1E385-C780-4683-BCBE-FF0A44843993}" dt="2021-09-09T15:27:30.520" v="214"/>
        <pc:sldMkLst>
          <pc:docMk/>
          <pc:sldMk cId="1683729286" sldId="693"/>
        </pc:sldMkLst>
        <pc:spChg chg="add del mod">
          <ac:chgData name="Jonathan Hudson" userId="f8f8b515-48f0-425a-9b2c-7a1cb9f57f80" providerId="ADAL" clId="{ABA1E385-C780-4683-BCBE-FF0A44843993}" dt="2021-09-09T15:27:30.364" v="195"/>
          <ac:spMkLst>
            <pc:docMk/>
            <pc:sldMk cId="1683729286" sldId="693"/>
            <ac:spMk id="14" creationId="{02558B6B-F5B8-488C-91BB-F8987744A28C}"/>
          </ac:spMkLst>
        </pc:spChg>
        <pc:cxnChg chg="add mod modVis">
          <ac:chgData name="Jonathan Hudson" userId="f8f8b515-48f0-425a-9b2c-7a1cb9f57f80" providerId="ADAL" clId="{ABA1E385-C780-4683-BCBE-FF0A44843993}" dt="2021-09-09T15:27:30.520" v="214"/>
          <ac:cxnSpMkLst>
            <pc:docMk/>
            <pc:sldMk cId="1683729286" sldId="693"/>
            <ac:cxnSpMk id="4" creationId="{8F74318B-FE9A-43AF-BE85-FD397569CC19}"/>
          </ac:cxnSpMkLst>
        </pc:cxnChg>
      </pc:sldChg>
      <pc:sldChg chg="addSp delSp modSp mod">
        <pc:chgData name="Jonathan Hudson" userId="f8f8b515-48f0-425a-9b2c-7a1cb9f57f80" providerId="ADAL" clId="{ABA1E385-C780-4683-BCBE-FF0A44843993}" dt="2021-09-09T15:27:31.331" v="447"/>
        <pc:sldMkLst>
          <pc:docMk/>
          <pc:sldMk cId="1543603276" sldId="768"/>
        </pc:sldMkLst>
        <pc:spChg chg="add del mod">
          <ac:chgData name="Jonathan Hudson" userId="f8f8b515-48f0-425a-9b2c-7a1cb9f57f80" providerId="ADAL" clId="{ABA1E385-C780-4683-BCBE-FF0A44843993}" dt="2021-09-09T15:27:31.320" v="428"/>
          <ac:spMkLst>
            <pc:docMk/>
            <pc:sldMk cId="1543603276" sldId="768"/>
            <ac:spMk id="4" creationId="{2977326E-8C53-4484-AD26-FF948BEEEA7F}"/>
          </ac:spMkLst>
        </pc:spChg>
        <pc:cxnChg chg="add mod modVis">
          <ac:chgData name="Jonathan Hudson" userId="f8f8b515-48f0-425a-9b2c-7a1cb9f57f80" providerId="ADAL" clId="{ABA1E385-C780-4683-BCBE-FF0A44843993}" dt="2021-09-09T15:27:31.331" v="447"/>
          <ac:cxnSpMkLst>
            <pc:docMk/>
            <pc:sldMk cId="1543603276" sldId="768"/>
            <ac:cxnSpMk id="5" creationId="{EFF5103E-AAF2-4FBD-806C-8E513F76C4C5}"/>
          </ac:cxnSpMkLst>
        </pc:cxnChg>
      </pc:sldChg>
      <pc:sldChg chg="addSp delSp modSp mod">
        <pc:chgData name="Jonathan Hudson" userId="f8f8b515-48f0-425a-9b2c-7a1cb9f57f80" providerId="ADAL" clId="{ABA1E385-C780-4683-BCBE-FF0A44843993}" dt="2021-09-09T15:27:31.345" v="469"/>
        <pc:sldMkLst>
          <pc:docMk/>
          <pc:sldMk cId="788513828" sldId="769"/>
        </pc:sldMkLst>
        <pc:spChg chg="add del mod">
          <ac:chgData name="Jonathan Hudson" userId="f8f8b515-48f0-425a-9b2c-7a1cb9f57f80" providerId="ADAL" clId="{ABA1E385-C780-4683-BCBE-FF0A44843993}" dt="2021-09-09T15:27:31.336" v="450"/>
          <ac:spMkLst>
            <pc:docMk/>
            <pc:sldMk cId="788513828" sldId="769"/>
            <ac:spMk id="4" creationId="{1316A2D9-F37A-4744-9EB6-78B759087F66}"/>
          </ac:spMkLst>
        </pc:spChg>
        <pc:cxnChg chg="add mod modVis">
          <ac:chgData name="Jonathan Hudson" userId="f8f8b515-48f0-425a-9b2c-7a1cb9f57f80" providerId="ADAL" clId="{ABA1E385-C780-4683-BCBE-FF0A44843993}" dt="2021-09-09T15:27:31.345" v="469"/>
          <ac:cxnSpMkLst>
            <pc:docMk/>
            <pc:sldMk cId="788513828" sldId="769"/>
            <ac:cxnSpMk id="5" creationId="{5A552AD6-09C4-408E-8430-BC4BD121B936}"/>
          </ac:cxnSpMkLst>
        </pc:cxnChg>
      </pc:sldChg>
      <pc:sldChg chg="addSp delSp modSp mod">
        <pc:chgData name="Jonathan Hudson" userId="f8f8b515-48f0-425a-9b2c-7a1cb9f57f80" providerId="ADAL" clId="{ABA1E385-C780-4683-BCBE-FF0A44843993}" dt="2021-09-09T15:27:30.694" v="299"/>
        <pc:sldMkLst>
          <pc:docMk/>
          <pc:sldMk cId="4236795327" sldId="786"/>
        </pc:sldMkLst>
        <pc:spChg chg="add del mod">
          <ac:chgData name="Jonathan Hudson" userId="f8f8b515-48f0-425a-9b2c-7a1cb9f57f80" providerId="ADAL" clId="{ABA1E385-C780-4683-BCBE-FF0A44843993}" dt="2021-09-09T15:27:30.681" v="280"/>
          <ac:spMkLst>
            <pc:docMk/>
            <pc:sldMk cId="4236795327" sldId="786"/>
            <ac:spMk id="4" creationId="{31499209-A79F-40B4-9BDC-6DC3E2BE0205}"/>
          </ac:spMkLst>
        </pc:spChg>
        <pc:cxnChg chg="add mod modVis">
          <ac:chgData name="Jonathan Hudson" userId="f8f8b515-48f0-425a-9b2c-7a1cb9f57f80" providerId="ADAL" clId="{ABA1E385-C780-4683-BCBE-FF0A44843993}" dt="2021-09-09T15:27:30.694" v="299"/>
          <ac:cxnSpMkLst>
            <pc:docMk/>
            <pc:sldMk cId="4236795327" sldId="786"/>
            <ac:cxnSpMk id="5" creationId="{A9D65C9B-FD5B-413D-A338-3F141889EFBB}"/>
          </ac:cxnSpMkLst>
        </pc:cxnChg>
      </pc:sldChg>
      <pc:sldChg chg="addSp delSp modSp mod">
        <pc:chgData name="Jonathan Hudson" userId="f8f8b515-48f0-425a-9b2c-7a1cb9f57f80" providerId="ADAL" clId="{ABA1E385-C780-4683-BCBE-FF0A44843993}" dt="2021-09-09T15:27:31.031" v="381"/>
        <pc:sldMkLst>
          <pc:docMk/>
          <pc:sldMk cId="1858548570" sldId="787"/>
        </pc:sldMkLst>
        <pc:spChg chg="add del mod">
          <ac:chgData name="Jonathan Hudson" userId="f8f8b515-48f0-425a-9b2c-7a1cb9f57f80" providerId="ADAL" clId="{ABA1E385-C780-4683-BCBE-FF0A44843993}" dt="2021-09-09T15:27:30.992" v="362"/>
          <ac:spMkLst>
            <pc:docMk/>
            <pc:sldMk cId="1858548570" sldId="787"/>
            <ac:spMk id="4" creationId="{EB56B4C5-E5B6-4F62-AFE9-55FBC28B8714}"/>
          </ac:spMkLst>
        </pc:spChg>
        <pc:cxnChg chg="add mod modVis">
          <ac:chgData name="Jonathan Hudson" userId="f8f8b515-48f0-425a-9b2c-7a1cb9f57f80" providerId="ADAL" clId="{ABA1E385-C780-4683-BCBE-FF0A44843993}" dt="2021-09-09T15:27:31.031" v="381"/>
          <ac:cxnSpMkLst>
            <pc:docMk/>
            <pc:sldMk cId="1858548570" sldId="787"/>
            <ac:cxnSpMk id="5" creationId="{B2B93C49-1FC6-43A4-864D-21DCEBBB0CAB}"/>
          </ac:cxnSpMkLst>
        </pc:cxnChg>
      </pc:sldChg>
      <pc:sldChg chg="addSp delSp modSp mod">
        <pc:chgData name="Jonathan Hudson" userId="f8f8b515-48f0-425a-9b2c-7a1cb9f57f80" providerId="ADAL" clId="{ABA1E385-C780-4683-BCBE-FF0A44843993}" dt="2021-09-09T15:27:31.314" v="425"/>
        <pc:sldMkLst>
          <pc:docMk/>
          <pc:sldMk cId="2349697960" sldId="789"/>
        </pc:sldMkLst>
        <pc:spChg chg="add del mod">
          <ac:chgData name="Jonathan Hudson" userId="f8f8b515-48f0-425a-9b2c-7a1cb9f57f80" providerId="ADAL" clId="{ABA1E385-C780-4683-BCBE-FF0A44843993}" dt="2021-09-09T15:27:31.183" v="406"/>
          <ac:spMkLst>
            <pc:docMk/>
            <pc:sldMk cId="2349697960" sldId="789"/>
            <ac:spMk id="4" creationId="{E1C0FACB-B24D-4D21-B242-6C5555E61DF7}"/>
          </ac:spMkLst>
        </pc:spChg>
        <pc:cxnChg chg="add mod modVis">
          <ac:chgData name="Jonathan Hudson" userId="f8f8b515-48f0-425a-9b2c-7a1cb9f57f80" providerId="ADAL" clId="{ABA1E385-C780-4683-BCBE-FF0A44843993}" dt="2021-09-09T15:27:31.314" v="425"/>
          <ac:cxnSpMkLst>
            <pc:docMk/>
            <pc:sldMk cId="2349697960" sldId="789"/>
            <ac:cxnSpMk id="5" creationId="{0ADB79EF-F003-4014-AD7E-FD573150AFB5}"/>
          </ac:cxnSpMkLst>
        </pc:cxnChg>
      </pc:sldChg>
      <pc:sldChg chg="addSp modSp mod">
        <pc:chgData name="Jonathan Hudson" userId="f8f8b515-48f0-425a-9b2c-7a1cb9f57f80" providerId="ADAL" clId="{ABA1E385-C780-4683-BCBE-FF0A44843993}" dt="2021-09-09T15:27:30.731" v="318"/>
        <pc:sldMkLst>
          <pc:docMk/>
          <pc:sldMk cId="1426943484" sldId="790"/>
        </pc:sldMkLst>
        <pc:cxnChg chg="add mod modVis">
          <ac:chgData name="Jonathan Hudson" userId="f8f8b515-48f0-425a-9b2c-7a1cb9f57f80" providerId="ADAL" clId="{ABA1E385-C780-4683-BCBE-FF0A44843993}" dt="2021-09-09T15:27:30.731" v="318"/>
          <ac:cxnSpMkLst>
            <pc:docMk/>
            <pc:sldMk cId="1426943484" sldId="790"/>
            <ac:cxnSpMk id="2" creationId="{FB970FCE-2679-4F23-879A-6CDF830052C8}"/>
          </ac:cxnSpMkLst>
        </pc:cxnChg>
      </pc:sldChg>
      <pc:sldChg chg="addSp modSp mod">
        <pc:chgData name="Jonathan Hudson" userId="f8f8b515-48f0-425a-9b2c-7a1cb9f57f80" providerId="ADAL" clId="{ABA1E385-C780-4683-BCBE-FF0A44843993}" dt="2021-09-09T15:27:30.903" v="359"/>
        <pc:sldMkLst>
          <pc:docMk/>
          <pc:sldMk cId="1048444837" sldId="791"/>
        </pc:sldMkLst>
        <pc:cxnChg chg="add mod modVis">
          <ac:chgData name="Jonathan Hudson" userId="f8f8b515-48f0-425a-9b2c-7a1cb9f57f80" providerId="ADAL" clId="{ABA1E385-C780-4683-BCBE-FF0A44843993}" dt="2021-09-09T15:27:30.903" v="359"/>
          <ac:cxnSpMkLst>
            <pc:docMk/>
            <pc:sldMk cId="1048444837" sldId="791"/>
            <ac:cxnSpMk id="2" creationId="{02A99D95-3C1D-483D-85AB-1FD38BDE724A}"/>
          </ac:cxnSpMkLst>
        </pc:cxnChg>
      </pc:sldChg>
      <pc:sldChg chg="addSp modSp mod">
        <pc:chgData name="Jonathan Hudson" userId="f8f8b515-48f0-425a-9b2c-7a1cb9f57f80" providerId="ADAL" clId="{ABA1E385-C780-4683-BCBE-FF0A44843993}" dt="2021-09-09T15:27:31.355" v="488"/>
        <pc:sldMkLst>
          <pc:docMk/>
          <pc:sldMk cId="2349379432" sldId="792"/>
        </pc:sldMkLst>
        <pc:cxnChg chg="add mod modVis">
          <ac:chgData name="Jonathan Hudson" userId="f8f8b515-48f0-425a-9b2c-7a1cb9f57f80" providerId="ADAL" clId="{ABA1E385-C780-4683-BCBE-FF0A44843993}" dt="2021-09-09T15:27:31.355" v="488"/>
          <ac:cxnSpMkLst>
            <pc:docMk/>
            <pc:sldMk cId="2349379432" sldId="792"/>
            <ac:cxnSpMk id="2" creationId="{3B743001-BC5E-4AF2-9141-9B41A9F68ECE}"/>
          </ac:cxnSpMkLst>
        </pc:cxnChg>
      </pc:sldChg>
      <pc:sldChg chg="addSp modSp mod">
        <pc:chgData name="Jonathan Hudson" userId="f8f8b515-48f0-425a-9b2c-7a1cb9f57f80" providerId="ADAL" clId="{ABA1E385-C780-4683-BCBE-FF0A44843993}" dt="2021-09-09T15:27:30.656" v="255"/>
        <pc:sldMkLst>
          <pc:docMk/>
          <pc:sldMk cId="3589737852" sldId="799"/>
        </pc:sldMkLst>
        <pc:cxnChg chg="add mod modVis">
          <ac:chgData name="Jonathan Hudson" userId="f8f8b515-48f0-425a-9b2c-7a1cb9f57f80" providerId="ADAL" clId="{ABA1E385-C780-4683-BCBE-FF0A44843993}" dt="2021-09-09T15:27:30.656" v="255"/>
          <ac:cxnSpMkLst>
            <pc:docMk/>
            <pc:sldMk cId="3589737852" sldId="799"/>
            <ac:cxnSpMk id="2" creationId="{54119575-968E-41DE-B46B-BDEEC685C512}"/>
          </ac:cxnSpMkLst>
        </pc:cxnChg>
      </pc:sldChg>
    </pc:docChg>
  </pc:docChgLst>
  <pc:docChgLst>
    <pc:chgData name="Jonathan Hudson" userId="f8f8b515-48f0-425a-9b2c-7a1cb9f57f80" providerId="ADAL" clId="{80BF24B1-3599-4D42-AB84-1AF1F937017B}"/>
    <pc:docChg chg="undo custSel addSld delSld modSld delMainMaster">
      <pc:chgData name="Jonathan Hudson" userId="f8f8b515-48f0-425a-9b2c-7a1cb9f57f80" providerId="ADAL" clId="{80BF24B1-3599-4D42-AB84-1AF1F937017B}" dt="2021-05-03T19:11:12.503" v="57" actId="20577"/>
      <pc:docMkLst>
        <pc:docMk/>
      </pc:docMkLst>
      <pc:sldChg chg="modSp mod">
        <pc:chgData name="Jonathan Hudson" userId="f8f8b515-48f0-425a-9b2c-7a1cb9f57f80" providerId="ADAL" clId="{80BF24B1-3599-4D42-AB84-1AF1F937017B}" dt="2021-05-03T18:38:17.581" v="8" actId="20577"/>
        <pc:sldMkLst>
          <pc:docMk/>
          <pc:sldMk cId="1814768217" sldId="256"/>
        </pc:sldMkLst>
        <pc:spChg chg="mod">
          <ac:chgData name="Jonathan Hudson" userId="f8f8b515-48f0-425a-9b2c-7a1cb9f57f80" providerId="ADAL" clId="{80BF24B1-3599-4D42-AB84-1AF1F937017B}" dt="2021-05-03T18:38:17.581" v="8" actId="20577"/>
          <ac:spMkLst>
            <pc:docMk/>
            <pc:sldMk cId="1814768217" sldId="256"/>
            <ac:spMk id="2" creationId="{B36EF6ED-5AC5-4E43-8069-ECF11021C7C6}"/>
          </ac:spMkLst>
        </pc:spChg>
      </pc:sldChg>
      <pc:sldChg chg="modSp mod">
        <pc:chgData name="Jonathan Hudson" userId="f8f8b515-48f0-425a-9b2c-7a1cb9f57f80" providerId="ADAL" clId="{80BF24B1-3599-4D42-AB84-1AF1F937017B}" dt="2021-05-03T18:38:29.950" v="47" actId="20577"/>
        <pc:sldMkLst>
          <pc:docMk/>
          <pc:sldMk cId="561393562" sldId="271"/>
        </pc:sldMkLst>
        <pc:spChg chg="mod">
          <ac:chgData name="Jonathan Hudson" userId="f8f8b515-48f0-425a-9b2c-7a1cb9f57f80" providerId="ADAL" clId="{80BF24B1-3599-4D42-AB84-1AF1F937017B}" dt="2021-05-03T18:38:29.950" v="47" actId="20577"/>
          <ac:spMkLst>
            <pc:docMk/>
            <pc:sldMk cId="561393562" sldId="271"/>
            <ac:spMk id="2" creationId="{65A5055B-8968-B34B-9FF4-65C0E741632A}"/>
          </ac:spMkLst>
        </pc:spChg>
      </pc:sldChg>
      <pc:sldChg chg="del">
        <pc:chgData name="Jonathan Hudson" userId="f8f8b515-48f0-425a-9b2c-7a1cb9f57f80" providerId="ADAL" clId="{80BF24B1-3599-4D42-AB84-1AF1F937017B}" dt="2021-05-03T18:38:33.243" v="48" actId="47"/>
        <pc:sldMkLst>
          <pc:docMk/>
          <pc:sldMk cId="2756633140" sldId="375"/>
        </pc:sldMkLst>
      </pc:sldChg>
      <pc:sldChg chg="del">
        <pc:chgData name="Jonathan Hudson" userId="f8f8b515-48f0-425a-9b2c-7a1cb9f57f80" providerId="ADAL" clId="{80BF24B1-3599-4D42-AB84-1AF1F937017B}" dt="2021-05-03T18:38:33.243" v="48" actId="47"/>
        <pc:sldMkLst>
          <pc:docMk/>
          <pc:sldMk cId="3790155914" sldId="389"/>
        </pc:sldMkLst>
      </pc:sldChg>
      <pc:sldChg chg="del">
        <pc:chgData name="Jonathan Hudson" userId="f8f8b515-48f0-425a-9b2c-7a1cb9f57f80" providerId="ADAL" clId="{80BF24B1-3599-4D42-AB84-1AF1F937017B}" dt="2021-05-03T18:38:33.243" v="48" actId="47"/>
        <pc:sldMkLst>
          <pc:docMk/>
          <pc:sldMk cId="1013206323" sldId="390"/>
        </pc:sldMkLst>
      </pc:sldChg>
      <pc:sldChg chg="del">
        <pc:chgData name="Jonathan Hudson" userId="f8f8b515-48f0-425a-9b2c-7a1cb9f57f80" providerId="ADAL" clId="{80BF24B1-3599-4D42-AB84-1AF1F937017B}" dt="2021-05-03T18:38:33.243" v="48" actId="47"/>
        <pc:sldMkLst>
          <pc:docMk/>
          <pc:sldMk cId="3041580563" sldId="391"/>
        </pc:sldMkLst>
      </pc:sldChg>
      <pc:sldChg chg="del">
        <pc:chgData name="Jonathan Hudson" userId="f8f8b515-48f0-425a-9b2c-7a1cb9f57f80" providerId="ADAL" clId="{80BF24B1-3599-4D42-AB84-1AF1F937017B}" dt="2021-05-03T18:38:33.243" v="48" actId="47"/>
        <pc:sldMkLst>
          <pc:docMk/>
          <pc:sldMk cId="2018716962" sldId="396"/>
        </pc:sldMkLst>
      </pc:sldChg>
      <pc:sldChg chg="del">
        <pc:chgData name="Jonathan Hudson" userId="f8f8b515-48f0-425a-9b2c-7a1cb9f57f80" providerId="ADAL" clId="{80BF24B1-3599-4D42-AB84-1AF1F937017B}" dt="2021-05-03T18:38:33.243" v="48" actId="47"/>
        <pc:sldMkLst>
          <pc:docMk/>
          <pc:sldMk cId="2756678115" sldId="399"/>
        </pc:sldMkLst>
      </pc:sldChg>
      <pc:sldChg chg="del">
        <pc:chgData name="Jonathan Hudson" userId="f8f8b515-48f0-425a-9b2c-7a1cb9f57f80" providerId="ADAL" clId="{80BF24B1-3599-4D42-AB84-1AF1F937017B}" dt="2021-05-03T18:38:33.243" v="48" actId="47"/>
        <pc:sldMkLst>
          <pc:docMk/>
          <pc:sldMk cId="3787356580" sldId="401"/>
        </pc:sldMkLst>
      </pc:sldChg>
      <pc:sldChg chg="del">
        <pc:chgData name="Jonathan Hudson" userId="f8f8b515-48f0-425a-9b2c-7a1cb9f57f80" providerId="ADAL" clId="{80BF24B1-3599-4D42-AB84-1AF1F937017B}" dt="2021-05-03T18:38:33.243" v="48" actId="47"/>
        <pc:sldMkLst>
          <pc:docMk/>
          <pc:sldMk cId="3717159676" sldId="430"/>
        </pc:sldMkLst>
      </pc:sldChg>
      <pc:sldChg chg="del">
        <pc:chgData name="Jonathan Hudson" userId="f8f8b515-48f0-425a-9b2c-7a1cb9f57f80" providerId="ADAL" clId="{80BF24B1-3599-4D42-AB84-1AF1F937017B}" dt="2021-05-03T18:38:33.243" v="48" actId="47"/>
        <pc:sldMkLst>
          <pc:docMk/>
          <pc:sldMk cId="2055177002" sldId="431"/>
        </pc:sldMkLst>
      </pc:sldChg>
      <pc:sldChg chg="del">
        <pc:chgData name="Jonathan Hudson" userId="f8f8b515-48f0-425a-9b2c-7a1cb9f57f80" providerId="ADAL" clId="{80BF24B1-3599-4D42-AB84-1AF1F937017B}" dt="2021-05-03T18:38:33.243" v="48" actId="47"/>
        <pc:sldMkLst>
          <pc:docMk/>
          <pc:sldMk cId="774546327" sldId="432"/>
        </pc:sldMkLst>
      </pc:sldChg>
      <pc:sldChg chg="del">
        <pc:chgData name="Jonathan Hudson" userId="f8f8b515-48f0-425a-9b2c-7a1cb9f57f80" providerId="ADAL" clId="{80BF24B1-3599-4D42-AB84-1AF1F937017B}" dt="2021-05-03T18:38:33.243" v="48" actId="47"/>
        <pc:sldMkLst>
          <pc:docMk/>
          <pc:sldMk cId="4159063081" sldId="433"/>
        </pc:sldMkLst>
      </pc:sldChg>
      <pc:sldChg chg="del">
        <pc:chgData name="Jonathan Hudson" userId="f8f8b515-48f0-425a-9b2c-7a1cb9f57f80" providerId="ADAL" clId="{80BF24B1-3599-4D42-AB84-1AF1F937017B}" dt="2021-05-03T18:38:33.243" v="48" actId="47"/>
        <pc:sldMkLst>
          <pc:docMk/>
          <pc:sldMk cId="1394071255" sldId="435"/>
        </pc:sldMkLst>
      </pc:sldChg>
      <pc:sldChg chg="del">
        <pc:chgData name="Jonathan Hudson" userId="f8f8b515-48f0-425a-9b2c-7a1cb9f57f80" providerId="ADAL" clId="{80BF24B1-3599-4D42-AB84-1AF1F937017B}" dt="2021-05-03T18:38:33.243" v="48" actId="47"/>
        <pc:sldMkLst>
          <pc:docMk/>
          <pc:sldMk cId="696439738" sldId="436"/>
        </pc:sldMkLst>
      </pc:sldChg>
      <pc:sldChg chg="del">
        <pc:chgData name="Jonathan Hudson" userId="f8f8b515-48f0-425a-9b2c-7a1cb9f57f80" providerId="ADAL" clId="{80BF24B1-3599-4D42-AB84-1AF1F937017B}" dt="2021-05-03T18:38:33.243" v="48" actId="47"/>
        <pc:sldMkLst>
          <pc:docMk/>
          <pc:sldMk cId="2700102548" sldId="437"/>
        </pc:sldMkLst>
      </pc:sldChg>
      <pc:sldChg chg="del">
        <pc:chgData name="Jonathan Hudson" userId="f8f8b515-48f0-425a-9b2c-7a1cb9f57f80" providerId="ADAL" clId="{80BF24B1-3599-4D42-AB84-1AF1F937017B}" dt="2021-05-03T18:38:33.243" v="48" actId="47"/>
        <pc:sldMkLst>
          <pc:docMk/>
          <pc:sldMk cId="3175037682" sldId="438"/>
        </pc:sldMkLst>
      </pc:sldChg>
      <pc:sldChg chg="del">
        <pc:chgData name="Jonathan Hudson" userId="f8f8b515-48f0-425a-9b2c-7a1cb9f57f80" providerId="ADAL" clId="{80BF24B1-3599-4D42-AB84-1AF1F937017B}" dt="2021-05-03T18:38:33.243" v="48" actId="47"/>
        <pc:sldMkLst>
          <pc:docMk/>
          <pc:sldMk cId="3609896897" sldId="441"/>
        </pc:sldMkLst>
      </pc:sldChg>
      <pc:sldChg chg="del">
        <pc:chgData name="Jonathan Hudson" userId="f8f8b515-48f0-425a-9b2c-7a1cb9f57f80" providerId="ADAL" clId="{80BF24B1-3599-4D42-AB84-1AF1F937017B}" dt="2021-05-03T18:38:33.243" v="48" actId="47"/>
        <pc:sldMkLst>
          <pc:docMk/>
          <pc:sldMk cId="2334987544" sldId="442"/>
        </pc:sldMkLst>
      </pc:sldChg>
      <pc:sldChg chg="del">
        <pc:chgData name="Jonathan Hudson" userId="f8f8b515-48f0-425a-9b2c-7a1cb9f57f80" providerId="ADAL" clId="{80BF24B1-3599-4D42-AB84-1AF1F937017B}" dt="2021-05-03T18:38:33.243" v="48" actId="47"/>
        <pc:sldMkLst>
          <pc:docMk/>
          <pc:sldMk cId="1694789429" sldId="443"/>
        </pc:sldMkLst>
      </pc:sldChg>
      <pc:sldChg chg="del">
        <pc:chgData name="Jonathan Hudson" userId="f8f8b515-48f0-425a-9b2c-7a1cb9f57f80" providerId="ADAL" clId="{80BF24B1-3599-4D42-AB84-1AF1F937017B}" dt="2021-05-03T18:38:33.243" v="48" actId="47"/>
        <pc:sldMkLst>
          <pc:docMk/>
          <pc:sldMk cId="2942580453" sldId="444"/>
        </pc:sldMkLst>
      </pc:sldChg>
      <pc:sldChg chg="del">
        <pc:chgData name="Jonathan Hudson" userId="f8f8b515-48f0-425a-9b2c-7a1cb9f57f80" providerId="ADAL" clId="{80BF24B1-3599-4D42-AB84-1AF1F937017B}" dt="2021-05-03T18:38:33.243" v="48" actId="47"/>
        <pc:sldMkLst>
          <pc:docMk/>
          <pc:sldMk cId="1429581864" sldId="445"/>
        </pc:sldMkLst>
      </pc:sldChg>
      <pc:sldChg chg="del">
        <pc:chgData name="Jonathan Hudson" userId="f8f8b515-48f0-425a-9b2c-7a1cb9f57f80" providerId="ADAL" clId="{80BF24B1-3599-4D42-AB84-1AF1F937017B}" dt="2021-05-03T18:38:33.243" v="48" actId="47"/>
        <pc:sldMkLst>
          <pc:docMk/>
          <pc:sldMk cId="678687313" sldId="446"/>
        </pc:sldMkLst>
      </pc:sldChg>
      <pc:sldChg chg="del">
        <pc:chgData name="Jonathan Hudson" userId="f8f8b515-48f0-425a-9b2c-7a1cb9f57f80" providerId="ADAL" clId="{80BF24B1-3599-4D42-AB84-1AF1F937017B}" dt="2021-05-03T18:38:33.243" v="48" actId="47"/>
        <pc:sldMkLst>
          <pc:docMk/>
          <pc:sldMk cId="3618820523" sldId="663"/>
        </pc:sldMkLst>
      </pc:sldChg>
      <pc:sldChg chg="del">
        <pc:chgData name="Jonathan Hudson" userId="f8f8b515-48f0-425a-9b2c-7a1cb9f57f80" providerId="ADAL" clId="{80BF24B1-3599-4D42-AB84-1AF1F937017B}" dt="2021-05-03T18:38:33.243" v="48" actId="47"/>
        <pc:sldMkLst>
          <pc:docMk/>
          <pc:sldMk cId="2795221174" sldId="664"/>
        </pc:sldMkLst>
      </pc:sldChg>
      <pc:sldChg chg="del">
        <pc:chgData name="Jonathan Hudson" userId="f8f8b515-48f0-425a-9b2c-7a1cb9f57f80" providerId="ADAL" clId="{80BF24B1-3599-4D42-AB84-1AF1F937017B}" dt="2021-05-03T18:38:33.243" v="48" actId="47"/>
        <pc:sldMkLst>
          <pc:docMk/>
          <pc:sldMk cId="2298903919" sldId="665"/>
        </pc:sldMkLst>
      </pc:sldChg>
      <pc:sldChg chg="del">
        <pc:chgData name="Jonathan Hudson" userId="f8f8b515-48f0-425a-9b2c-7a1cb9f57f80" providerId="ADAL" clId="{80BF24B1-3599-4D42-AB84-1AF1F937017B}" dt="2021-05-03T18:38:33.243" v="48" actId="47"/>
        <pc:sldMkLst>
          <pc:docMk/>
          <pc:sldMk cId="569423909" sldId="666"/>
        </pc:sldMkLst>
      </pc:sldChg>
      <pc:sldChg chg="del">
        <pc:chgData name="Jonathan Hudson" userId="f8f8b515-48f0-425a-9b2c-7a1cb9f57f80" providerId="ADAL" clId="{80BF24B1-3599-4D42-AB84-1AF1F937017B}" dt="2021-05-03T18:38:33.243" v="48" actId="47"/>
        <pc:sldMkLst>
          <pc:docMk/>
          <pc:sldMk cId="2927180562" sldId="667"/>
        </pc:sldMkLst>
      </pc:sldChg>
      <pc:sldChg chg="del">
        <pc:chgData name="Jonathan Hudson" userId="f8f8b515-48f0-425a-9b2c-7a1cb9f57f80" providerId="ADAL" clId="{80BF24B1-3599-4D42-AB84-1AF1F937017B}" dt="2021-05-03T18:38:33.243" v="48" actId="47"/>
        <pc:sldMkLst>
          <pc:docMk/>
          <pc:sldMk cId="3415693848" sldId="668"/>
        </pc:sldMkLst>
      </pc:sldChg>
      <pc:sldChg chg="del">
        <pc:chgData name="Jonathan Hudson" userId="f8f8b515-48f0-425a-9b2c-7a1cb9f57f80" providerId="ADAL" clId="{80BF24B1-3599-4D42-AB84-1AF1F937017B}" dt="2021-05-03T18:38:33.243" v="48" actId="47"/>
        <pc:sldMkLst>
          <pc:docMk/>
          <pc:sldMk cId="4035805512" sldId="669"/>
        </pc:sldMkLst>
      </pc:sldChg>
      <pc:sldChg chg="del">
        <pc:chgData name="Jonathan Hudson" userId="f8f8b515-48f0-425a-9b2c-7a1cb9f57f80" providerId="ADAL" clId="{80BF24B1-3599-4D42-AB84-1AF1F937017B}" dt="2021-05-03T18:38:33.243" v="48" actId="47"/>
        <pc:sldMkLst>
          <pc:docMk/>
          <pc:sldMk cId="1604353809" sldId="670"/>
        </pc:sldMkLst>
      </pc:sldChg>
      <pc:sldChg chg="del">
        <pc:chgData name="Jonathan Hudson" userId="f8f8b515-48f0-425a-9b2c-7a1cb9f57f80" providerId="ADAL" clId="{80BF24B1-3599-4D42-AB84-1AF1F937017B}" dt="2021-05-03T18:38:33.243" v="48" actId="47"/>
        <pc:sldMkLst>
          <pc:docMk/>
          <pc:sldMk cId="3918967960" sldId="671"/>
        </pc:sldMkLst>
      </pc:sldChg>
      <pc:sldChg chg="del">
        <pc:chgData name="Jonathan Hudson" userId="f8f8b515-48f0-425a-9b2c-7a1cb9f57f80" providerId="ADAL" clId="{80BF24B1-3599-4D42-AB84-1AF1F937017B}" dt="2021-05-03T18:38:33.243" v="48" actId="47"/>
        <pc:sldMkLst>
          <pc:docMk/>
          <pc:sldMk cId="1282941759" sldId="672"/>
        </pc:sldMkLst>
      </pc:sldChg>
      <pc:sldChg chg="modSp mod modClrScheme chgLayout">
        <pc:chgData name="Jonathan Hudson" userId="f8f8b515-48f0-425a-9b2c-7a1cb9f57f80" providerId="ADAL" clId="{80BF24B1-3599-4D42-AB84-1AF1F937017B}" dt="2021-05-03T19:10:53.823" v="55" actId="27636"/>
        <pc:sldMkLst>
          <pc:docMk/>
          <pc:sldMk cId="656094715" sldId="762"/>
        </pc:sldMkLst>
        <pc:spChg chg="mod ord">
          <ac:chgData name="Jonathan Hudson" userId="f8f8b515-48f0-425a-9b2c-7a1cb9f57f80" providerId="ADAL" clId="{80BF24B1-3599-4D42-AB84-1AF1F937017B}" dt="2021-05-03T19:10:53.793" v="54" actId="700"/>
          <ac:spMkLst>
            <pc:docMk/>
            <pc:sldMk cId="656094715" sldId="762"/>
            <ac:spMk id="2" creationId="{00000000-0000-0000-0000-000000000000}"/>
          </ac:spMkLst>
        </pc:spChg>
        <pc:spChg chg="mod ord">
          <ac:chgData name="Jonathan Hudson" userId="f8f8b515-48f0-425a-9b2c-7a1cb9f57f80" providerId="ADAL" clId="{80BF24B1-3599-4D42-AB84-1AF1F937017B}" dt="2021-05-03T19:10:53.823" v="55" actId="27636"/>
          <ac:spMkLst>
            <pc:docMk/>
            <pc:sldMk cId="656094715" sldId="762"/>
            <ac:spMk id="3" creationId="{00000000-0000-0000-0000-000000000000}"/>
          </ac:spMkLst>
        </pc:spChg>
      </pc:sldChg>
      <pc:sldChg chg="modSp mod modClrScheme chgLayout">
        <pc:chgData name="Jonathan Hudson" userId="f8f8b515-48f0-425a-9b2c-7a1cb9f57f80" providerId="ADAL" clId="{80BF24B1-3599-4D42-AB84-1AF1F937017B}" dt="2021-05-03T19:10:53.793" v="54" actId="700"/>
        <pc:sldMkLst>
          <pc:docMk/>
          <pc:sldMk cId="4217784320" sldId="763"/>
        </pc:sldMkLst>
        <pc:spChg chg="mod ord">
          <ac:chgData name="Jonathan Hudson" userId="f8f8b515-48f0-425a-9b2c-7a1cb9f57f80" providerId="ADAL" clId="{80BF24B1-3599-4D42-AB84-1AF1F937017B}" dt="2021-05-03T19:10:53.793" v="54" actId="700"/>
          <ac:spMkLst>
            <pc:docMk/>
            <pc:sldMk cId="4217784320" sldId="763"/>
            <ac:spMk id="2" creationId="{00000000-0000-0000-0000-000000000000}"/>
          </ac:spMkLst>
        </pc:spChg>
        <pc:spChg chg="mod ord">
          <ac:chgData name="Jonathan Hudson" userId="f8f8b515-48f0-425a-9b2c-7a1cb9f57f80" providerId="ADAL" clId="{80BF24B1-3599-4D42-AB84-1AF1F937017B}" dt="2021-05-03T19:10:53.793" v="54" actId="700"/>
          <ac:spMkLst>
            <pc:docMk/>
            <pc:sldMk cId="4217784320" sldId="763"/>
            <ac:spMk id="3" creationId="{00000000-0000-0000-0000-000000000000}"/>
          </ac:spMkLst>
        </pc:spChg>
      </pc:sldChg>
      <pc:sldChg chg="modSp mod modClrScheme chgLayout">
        <pc:chgData name="Jonathan Hudson" userId="f8f8b515-48f0-425a-9b2c-7a1cb9f57f80" providerId="ADAL" clId="{80BF24B1-3599-4D42-AB84-1AF1F937017B}" dt="2021-05-03T19:10:53.793" v="54" actId="700"/>
        <pc:sldMkLst>
          <pc:docMk/>
          <pc:sldMk cId="1827292914" sldId="764"/>
        </pc:sldMkLst>
        <pc:spChg chg="mod ord">
          <ac:chgData name="Jonathan Hudson" userId="f8f8b515-48f0-425a-9b2c-7a1cb9f57f80" providerId="ADAL" clId="{80BF24B1-3599-4D42-AB84-1AF1F937017B}" dt="2021-05-03T19:10:53.793" v="54" actId="700"/>
          <ac:spMkLst>
            <pc:docMk/>
            <pc:sldMk cId="1827292914" sldId="764"/>
            <ac:spMk id="2" creationId="{00000000-0000-0000-0000-000000000000}"/>
          </ac:spMkLst>
        </pc:spChg>
        <pc:spChg chg="mod ord">
          <ac:chgData name="Jonathan Hudson" userId="f8f8b515-48f0-425a-9b2c-7a1cb9f57f80" providerId="ADAL" clId="{80BF24B1-3599-4D42-AB84-1AF1F937017B}" dt="2021-05-03T19:10:53.793" v="54" actId="700"/>
          <ac:spMkLst>
            <pc:docMk/>
            <pc:sldMk cId="1827292914" sldId="764"/>
            <ac:spMk id="3" creationId="{00000000-0000-0000-0000-000000000000}"/>
          </ac:spMkLst>
        </pc:spChg>
      </pc:sldChg>
      <pc:sldChg chg="modSp mod">
        <pc:chgData name="Jonathan Hudson" userId="f8f8b515-48f0-425a-9b2c-7a1cb9f57f80" providerId="ADAL" clId="{80BF24B1-3599-4D42-AB84-1AF1F937017B}" dt="2021-05-03T19:11:12.503" v="57" actId="20577"/>
        <pc:sldMkLst>
          <pc:docMk/>
          <pc:sldMk cId="1851260197" sldId="765"/>
        </pc:sldMkLst>
        <pc:spChg chg="mod">
          <ac:chgData name="Jonathan Hudson" userId="f8f8b515-48f0-425a-9b2c-7a1cb9f57f80" providerId="ADAL" clId="{80BF24B1-3599-4D42-AB84-1AF1F937017B}" dt="2021-05-03T19:11:12.503" v="57" actId="20577"/>
          <ac:spMkLst>
            <pc:docMk/>
            <pc:sldMk cId="1851260197" sldId="765"/>
            <ac:spMk id="3" creationId="{00000000-0000-0000-0000-000000000000}"/>
          </ac:spMkLst>
        </pc:spChg>
      </pc:sldChg>
      <pc:sldChg chg="modSp mod">
        <pc:chgData name="Jonathan Hudson" userId="f8f8b515-48f0-425a-9b2c-7a1cb9f57f80" providerId="ADAL" clId="{80BF24B1-3599-4D42-AB84-1AF1F937017B}" dt="2021-05-03T19:10:48.032" v="53" actId="20577"/>
        <pc:sldMkLst>
          <pc:docMk/>
          <pc:sldMk cId="2210505486" sldId="801"/>
        </pc:sldMkLst>
        <pc:spChg chg="mod">
          <ac:chgData name="Jonathan Hudson" userId="f8f8b515-48f0-425a-9b2c-7a1cb9f57f80" providerId="ADAL" clId="{80BF24B1-3599-4D42-AB84-1AF1F937017B}" dt="2021-05-03T19:10:48.032" v="53" actId="20577"/>
          <ac:spMkLst>
            <pc:docMk/>
            <pc:sldMk cId="2210505486" sldId="801"/>
            <ac:spMk id="4" creationId="{A0295135-7C5F-407E-8E8E-478E7E1515FB}"/>
          </ac:spMkLst>
        </pc:spChg>
      </pc:sldChg>
      <pc:sldChg chg="add">
        <pc:chgData name="Jonathan Hudson" userId="f8f8b515-48f0-425a-9b2c-7a1cb9f57f80" providerId="ADAL" clId="{80BF24B1-3599-4D42-AB84-1AF1F937017B}" dt="2021-05-03T19:10:39.472" v="49"/>
        <pc:sldMkLst>
          <pc:docMk/>
          <pc:sldMk cId="4153308588" sldId="802"/>
        </pc:sldMkLst>
      </pc:sldChg>
      <pc:sldMasterChg chg="del delSldLayout">
        <pc:chgData name="Jonathan Hudson" userId="f8f8b515-48f0-425a-9b2c-7a1cb9f57f80" providerId="ADAL" clId="{80BF24B1-3599-4D42-AB84-1AF1F937017B}" dt="2021-05-03T18:38:33.243" v="48" actId="47"/>
        <pc:sldMasterMkLst>
          <pc:docMk/>
          <pc:sldMasterMk cId="1261509361" sldId="2147483680"/>
        </pc:sldMasterMkLst>
        <pc:sldLayoutChg chg="del">
          <pc:chgData name="Jonathan Hudson" userId="f8f8b515-48f0-425a-9b2c-7a1cb9f57f80" providerId="ADAL" clId="{80BF24B1-3599-4D42-AB84-1AF1F937017B}" dt="2021-05-03T18:38:33.243" v="48" actId="47"/>
          <pc:sldLayoutMkLst>
            <pc:docMk/>
            <pc:sldMasterMk cId="1261509361" sldId="2147483680"/>
            <pc:sldLayoutMk cId="1520108928" sldId="2147483681"/>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3518977582" sldId="2147483682"/>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1331234904" sldId="2147483683"/>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3886439059" sldId="2147483684"/>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2133609460" sldId="2147483685"/>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3674501986" sldId="2147483686"/>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196658505" sldId="2147483687"/>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1250641317" sldId="2147483688"/>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2758071334" sldId="2147483689"/>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203429867" sldId="2147483690"/>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438391678" sldId="2147483691"/>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602199000" sldId="2147483692"/>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2378146050" sldId="2147483693"/>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4033922864" sldId="2147483694"/>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3984532365" sldId="2147483695"/>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600332348" sldId="2147483696"/>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1701218140" sldId="2147483697"/>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3912969332" sldId="2147483698"/>
          </pc:sldLayoutMkLst>
        </pc:sldLayoutChg>
        <pc:sldLayoutChg chg="del">
          <pc:chgData name="Jonathan Hudson" userId="f8f8b515-48f0-425a-9b2c-7a1cb9f57f80" providerId="ADAL" clId="{80BF24B1-3599-4D42-AB84-1AF1F937017B}" dt="2021-05-03T18:38:33.243" v="48" actId="47"/>
          <pc:sldLayoutMkLst>
            <pc:docMk/>
            <pc:sldMasterMk cId="1261509361" sldId="2147483680"/>
            <pc:sldLayoutMk cId="2937436998" sldId="2147483699"/>
          </pc:sldLayoutMkLst>
        </pc:sldLayoutChg>
      </pc:sldMasterChg>
    </pc:docChg>
  </pc:docChgLst>
  <pc:docChgLst>
    <pc:chgData name="Jonathan Hudson" userId="f8f8b515-48f0-425a-9b2c-7a1cb9f57f80" providerId="ADAL" clId="{2410FAB6-247E-4C64-994D-C95FA2FFB497}"/>
    <pc:docChg chg="modSld">
      <pc:chgData name="Jonathan Hudson" userId="f8f8b515-48f0-425a-9b2c-7a1cb9f57f80" providerId="ADAL" clId="{2410FAB6-247E-4C64-994D-C95FA2FFB497}" dt="2021-05-03T17:39:46.220" v="22" actId="20577"/>
      <pc:docMkLst>
        <pc:docMk/>
      </pc:docMkLst>
      <pc:sldChg chg="modSp mod">
        <pc:chgData name="Jonathan Hudson" userId="f8f8b515-48f0-425a-9b2c-7a1cb9f57f80" providerId="ADAL" clId="{2410FAB6-247E-4C64-994D-C95FA2FFB497}" dt="2021-05-03T17:39:46.220" v="22" actId="20577"/>
        <pc:sldMkLst>
          <pc:docMk/>
          <pc:sldMk cId="1814768217" sldId="256"/>
        </pc:sldMkLst>
        <pc:spChg chg="mod">
          <ac:chgData name="Jonathan Hudson" userId="f8f8b515-48f0-425a-9b2c-7a1cb9f57f80" providerId="ADAL" clId="{2410FAB6-247E-4C64-994D-C95FA2FFB497}" dt="2021-05-03T17:39:46.220" v="22" actId="20577"/>
          <ac:spMkLst>
            <pc:docMk/>
            <pc:sldMk cId="1814768217" sldId="256"/>
            <ac:spMk id="2" creationId="{B36EF6ED-5AC5-4E43-8069-ECF11021C7C6}"/>
          </ac:spMkLst>
        </pc:spChg>
      </pc:sldChg>
    </pc:docChg>
  </pc:docChgLst>
  <pc:docChgLst>
    <pc:chgData name="Jonathan Hudson" userId="f8f8b515-48f0-425a-9b2c-7a1cb9f57f80" providerId="ADAL" clId="{DA21E92F-54BB-4221-BE86-98CABF92A75E}"/>
    <pc:docChg chg="undo custSel addSld delSld modSld delMainMaster">
      <pc:chgData name="Jonathan Hudson" userId="f8f8b515-48f0-425a-9b2c-7a1cb9f57f80" providerId="ADAL" clId="{DA21E92F-54BB-4221-BE86-98CABF92A75E}" dt="2021-04-30T19:18:42.159" v="543" actId="20577"/>
      <pc:docMkLst>
        <pc:docMk/>
      </pc:docMkLst>
      <pc:sldChg chg="modSp mod">
        <pc:chgData name="Jonathan Hudson" userId="f8f8b515-48f0-425a-9b2c-7a1cb9f57f80" providerId="ADAL" clId="{DA21E92F-54BB-4221-BE86-98CABF92A75E}" dt="2021-04-30T19:06:14.399" v="29" actId="20577"/>
        <pc:sldMkLst>
          <pc:docMk/>
          <pc:sldMk cId="1814768217" sldId="256"/>
        </pc:sldMkLst>
        <pc:spChg chg="mod">
          <ac:chgData name="Jonathan Hudson" userId="f8f8b515-48f0-425a-9b2c-7a1cb9f57f80" providerId="ADAL" clId="{DA21E92F-54BB-4221-BE86-98CABF92A75E}" dt="2021-04-30T19:06:14.399" v="29" actId="20577"/>
          <ac:spMkLst>
            <pc:docMk/>
            <pc:sldMk cId="1814768217" sldId="256"/>
            <ac:spMk id="2" creationId="{B36EF6ED-5AC5-4E43-8069-ECF11021C7C6}"/>
          </ac:spMkLst>
        </pc:spChg>
      </pc:sldChg>
      <pc:sldChg chg="modSp mod">
        <pc:chgData name="Jonathan Hudson" userId="f8f8b515-48f0-425a-9b2c-7a1cb9f57f80" providerId="ADAL" clId="{DA21E92F-54BB-4221-BE86-98CABF92A75E}" dt="2021-04-30T19:06:04.871" v="9" actId="20577"/>
        <pc:sldMkLst>
          <pc:docMk/>
          <pc:sldMk cId="561393562" sldId="271"/>
        </pc:sldMkLst>
        <pc:spChg chg="mod">
          <ac:chgData name="Jonathan Hudson" userId="f8f8b515-48f0-425a-9b2c-7a1cb9f57f80" providerId="ADAL" clId="{DA21E92F-54BB-4221-BE86-98CABF92A75E}" dt="2021-04-30T19:06:04.871" v="9" actId="20577"/>
          <ac:spMkLst>
            <pc:docMk/>
            <pc:sldMk cId="561393562" sldId="271"/>
            <ac:spMk id="2" creationId="{65A5055B-8968-B34B-9FF4-65C0E741632A}"/>
          </ac:spMkLst>
        </pc:spChg>
      </pc:sldChg>
      <pc:sldChg chg="del">
        <pc:chgData name="Jonathan Hudson" userId="f8f8b515-48f0-425a-9b2c-7a1cb9f57f80" providerId="ADAL" clId="{DA21E92F-54BB-4221-BE86-98CABF92A75E}" dt="2021-04-30T19:05:50.498" v="0" actId="47"/>
        <pc:sldMkLst>
          <pc:docMk/>
          <pc:sldMk cId="524843176" sldId="304"/>
        </pc:sldMkLst>
      </pc:sldChg>
      <pc:sldChg chg="modSp mod">
        <pc:chgData name="Jonathan Hudson" userId="f8f8b515-48f0-425a-9b2c-7a1cb9f57f80" providerId="ADAL" clId="{DA21E92F-54BB-4221-BE86-98CABF92A75E}" dt="2021-04-30T19:13:31.257" v="210" actId="20577"/>
        <pc:sldMkLst>
          <pc:docMk/>
          <pc:sldMk cId="2424250524" sldId="335"/>
        </pc:sldMkLst>
        <pc:spChg chg="mod">
          <ac:chgData name="Jonathan Hudson" userId="f8f8b515-48f0-425a-9b2c-7a1cb9f57f80" providerId="ADAL" clId="{DA21E92F-54BB-4221-BE86-98CABF92A75E}" dt="2021-04-30T19:13:31.257" v="210" actId="20577"/>
          <ac:spMkLst>
            <pc:docMk/>
            <pc:sldMk cId="2424250524" sldId="335"/>
            <ac:spMk id="3" creationId="{4129D88E-EE7F-48EA-9751-A4A3BDB0A543}"/>
          </ac:spMkLst>
        </pc:spChg>
      </pc:sldChg>
      <pc:sldChg chg="modSp mod">
        <pc:chgData name="Jonathan Hudson" userId="f8f8b515-48f0-425a-9b2c-7a1cb9f57f80" providerId="ADAL" clId="{DA21E92F-54BB-4221-BE86-98CABF92A75E}" dt="2021-04-30T19:18:42.159" v="543" actId="20577"/>
        <pc:sldMkLst>
          <pc:docMk/>
          <pc:sldMk cId="1058791694" sldId="353"/>
        </pc:sldMkLst>
        <pc:spChg chg="mod">
          <ac:chgData name="Jonathan Hudson" userId="f8f8b515-48f0-425a-9b2c-7a1cb9f57f80" providerId="ADAL" clId="{DA21E92F-54BB-4221-BE86-98CABF92A75E}" dt="2021-04-30T19:18:42.159" v="543" actId="20577"/>
          <ac:spMkLst>
            <pc:docMk/>
            <pc:sldMk cId="1058791694" sldId="353"/>
            <ac:spMk id="3" creationId="{BBAE3DB0-C586-457F-8C58-B9B6F1C4407D}"/>
          </ac:spMkLst>
        </pc:spChg>
      </pc:sldChg>
      <pc:sldChg chg="del">
        <pc:chgData name="Jonathan Hudson" userId="f8f8b515-48f0-425a-9b2c-7a1cb9f57f80" providerId="ADAL" clId="{DA21E92F-54BB-4221-BE86-98CABF92A75E}" dt="2021-04-30T19:05:50.498" v="0" actId="47"/>
        <pc:sldMkLst>
          <pc:docMk/>
          <pc:sldMk cId="2330381278" sldId="368"/>
        </pc:sldMkLst>
      </pc:sldChg>
      <pc:sldChg chg="del">
        <pc:chgData name="Jonathan Hudson" userId="f8f8b515-48f0-425a-9b2c-7a1cb9f57f80" providerId="ADAL" clId="{DA21E92F-54BB-4221-BE86-98CABF92A75E}" dt="2021-04-30T19:05:50.498" v="0" actId="47"/>
        <pc:sldMkLst>
          <pc:docMk/>
          <pc:sldMk cId="1405787048" sldId="374"/>
        </pc:sldMkLst>
      </pc:sldChg>
      <pc:sldChg chg="del">
        <pc:chgData name="Jonathan Hudson" userId="f8f8b515-48f0-425a-9b2c-7a1cb9f57f80" providerId="ADAL" clId="{DA21E92F-54BB-4221-BE86-98CABF92A75E}" dt="2021-04-30T19:05:50.498" v="0" actId="47"/>
        <pc:sldMkLst>
          <pc:docMk/>
          <pc:sldMk cId="2262791012" sldId="375"/>
        </pc:sldMkLst>
      </pc:sldChg>
      <pc:sldChg chg="del">
        <pc:chgData name="Jonathan Hudson" userId="f8f8b515-48f0-425a-9b2c-7a1cb9f57f80" providerId="ADAL" clId="{DA21E92F-54BB-4221-BE86-98CABF92A75E}" dt="2021-04-30T19:05:50.498" v="0" actId="47"/>
        <pc:sldMkLst>
          <pc:docMk/>
          <pc:sldMk cId="3595189120" sldId="376"/>
        </pc:sldMkLst>
      </pc:sldChg>
      <pc:sldChg chg="del">
        <pc:chgData name="Jonathan Hudson" userId="f8f8b515-48f0-425a-9b2c-7a1cb9f57f80" providerId="ADAL" clId="{DA21E92F-54BB-4221-BE86-98CABF92A75E}" dt="2021-04-30T19:05:50.498" v="0" actId="47"/>
        <pc:sldMkLst>
          <pc:docMk/>
          <pc:sldMk cId="830975701" sldId="378"/>
        </pc:sldMkLst>
      </pc:sldChg>
      <pc:sldChg chg="del">
        <pc:chgData name="Jonathan Hudson" userId="f8f8b515-48f0-425a-9b2c-7a1cb9f57f80" providerId="ADAL" clId="{DA21E92F-54BB-4221-BE86-98CABF92A75E}" dt="2021-04-30T19:05:50.498" v="0" actId="47"/>
        <pc:sldMkLst>
          <pc:docMk/>
          <pc:sldMk cId="706140521" sldId="382"/>
        </pc:sldMkLst>
      </pc:sldChg>
      <pc:sldChg chg="del">
        <pc:chgData name="Jonathan Hudson" userId="f8f8b515-48f0-425a-9b2c-7a1cb9f57f80" providerId="ADAL" clId="{DA21E92F-54BB-4221-BE86-98CABF92A75E}" dt="2021-04-30T19:05:50.498" v="0" actId="47"/>
        <pc:sldMkLst>
          <pc:docMk/>
          <pc:sldMk cId="3430218553" sldId="383"/>
        </pc:sldMkLst>
      </pc:sldChg>
      <pc:sldChg chg="del">
        <pc:chgData name="Jonathan Hudson" userId="f8f8b515-48f0-425a-9b2c-7a1cb9f57f80" providerId="ADAL" clId="{DA21E92F-54BB-4221-BE86-98CABF92A75E}" dt="2021-04-30T19:05:50.498" v="0" actId="47"/>
        <pc:sldMkLst>
          <pc:docMk/>
          <pc:sldMk cId="1033182009" sldId="384"/>
        </pc:sldMkLst>
      </pc:sldChg>
      <pc:sldChg chg="del">
        <pc:chgData name="Jonathan Hudson" userId="f8f8b515-48f0-425a-9b2c-7a1cb9f57f80" providerId="ADAL" clId="{DA21E92F-54BB-4221-BE86-98CABF92A75E}" dt="2021-04-30T19:05:50.498" v="0" actId="47"/>
        <pc:sldMkLst>
          <pc:docMk/>
          <pc:sldMk cId="1611636442" sldId="387"/>
        </pc:sldMkLst>
      </pc:sldChg>
      <pc:sldChg chg="del">
        <pc:chgData name="Jonathan Hudson" userId="f8f8b515-48f0-425a-9b2c-7a1cb9f57f80" providerId="ADAL" clId="{DA21E92F-54BB-4221-BE86-98CABF92A75E}" dt="2021-04-30T19:05:50.498" v="0" actId="47"/>
        <pc:sldMkLst>
          <pc:docMk/>
          <pc:sldMk cId="4189965777" sldId="389"/>
        </pc:sldMkLst>
      </pc:sldChg>
      <pc:sldChg chg="del">
        <pc:chgData name="Jonathan Hudson" userId="f8f8b515-48f0-425a-9b2c-7a1cb9f57f80" providerId="ADAL" clId="{DA21E92F-54BB-4221-BE86-98CABF92A75E}" dt="2021-04-30T19:05:50.498" v="0" actId="47"/>
        <pc:sldMkLst>
          <pc:docMk/>
          <pc:sldMk cId="114325823" sldId="390"/>
        </pc:sldMkLst>
      </pc:sldChg>
      <pc:sldChg chg="addSp delSp modSp mod">
        <pc:chgData name="Jonathan Hudson" userId="f8f8b515-48f0-425a-9b2c-7a1cb9f57f80" providerId="ADAL" clId="{DA21E92F-54BB-4221-BE86-98CABF92A75E}" dt="2021-04-30T19:15:52.823" v="459" actId="478"/>
        <pc:sldMkLst>
          <pc:docMk/>
          <pc:sldMk cId="1876478889" sldId="398"/>
        </pc:sldMkLst>
        <pc:spChg chg="mod">
          <ac:chgData name="Jonathan Hudson" userId="f8f8b515-48f0-425a-9b2c-7a1cb9f57f80" providerId="ADAL" clId="{DA21E92F-54BB-4221-BE86-98CABF92A75E}" dt="2021-04-30T19:14:00.450" v="228" actId="20577"/>
          <ac:spMkLst>
            <pc:docMk/>
            <pc:sldMk cId="1876478889" sldId="398"/>
            <ac:spMk id="3" creationId="{9FF7C75F-38A3-4EB6-8AAD-FC80510DF911}"/>
          </ac:spMkLst>
        </pc:spChg>
        <pc:spChg chg="add del mod">
          <ac:chgData name="Jonathan Hudson" userId="f8f8b515-48f0-425a-9b2c-7a1cb9f57f80" providerId="ADAL" clId="{DA21E92F-54BB-4221-BE86-98CABF92A75E}" dt="2021-04-30T19:15:52.823" v="459" actId="478"/>
          <ac:spMkLst>
            <pc:docMk/>
            <pc:sldMk cId="1876478889" sldId="398"/>
            <ac:spMk id="4" creationId="{AB219F2A-40F8-4A35-B730-3C09B189E597}"/>
          </ac:spMkLst>
        </pc:spChg>
      </pc:sldChg>
      <pc:sldChg chg="modSp mod">
        <pc:chgData name="Jonathan Hudson" userId="f8f8b515-48f0-425a-9b2c-7a1cb9f57f80" providerId="ADAL" clId="{DA21E92F-54BB-4221-BE86-98CABF92A75E}" dt="2021-04-30T19:10:14.829" v="35" actId="113"/>
        <pc:sldMkLst>
          <pc:docMk/>
          <pc:sldMk cId="2312117985" sldId="781"/>
        </pc:sldMkLst>
        <pc:spChg chg="mod">
          <ac:chgData name="Jonathan Hudson" userId="f8f8b515-48f0-425a-9b2c-7a1cb9f57f80" providerId="ADAL" clId="{DA21E92F-54BB-4221-BE86-98CABF92A75E}" dt="2021-04-30T19:10:14.829" v="35" actId="113"/>
          <ac:spMkLst>
            <pc:docMk/>
            <pc:sldMk cId="2312117985" sldId="781"/>
            <ac:spMk id="3" creationId="{2A56A543-E92C-4D3E-87E8-9F67DD49C492}"/>
          </ac:spMkLst>
        </pc:spChg>
      </pc:sldChg>
      <pc:sldChg chg="del">
        <pc:chgData name="Jonathan Hudson" userId="f8f8b515-48f0-425a-9b2c-7a1cb9f57f80" providerId="ADAL" clId="{DA21E92F-54BB-4221-BE86-98CABF92A75E}" dt="2021-04-30T19:05:50.498" v="0" actId="47"/>
        <pc:sldMkLst>
          <pc:docMk/>
          <pc:sldMk cId="2976268496" sldId="783"/>
        </pc:sldMkLst>
      </pc:sldChg>
      <pc:sldChg chg="del">
        <pc:chgData name="Jonathan Hudson" userId="f8f8b515-48f0-425a-9b2c-7a1cb9f57f80" providerId="ADAL" clId="{DA21E92F-54BB-4221-BE86-98CABF92A75E}" dt="2021-04-30T19:05:50.498" v="0" actId="47"/>
        <pc:sldMkLst>
          <pc:docMk/>
          <pc:sldMk cId="3385749641" sldId="784"/>
        </pc:sldMkLst>
      </pc:sldChg>
      <pc:sldChg chg="del">
        <pc:chgData name="Jonathan Hudson" userId="f8f8b515-48f0-425a-9b2c-7a1cb9f57f80" providerId="ADAL" clId="{DA21E92F-54BB-4221-BE86-98CABF92A75E}" dt="2021-04-30T19:05:50.498" v="0" actId="47"/>
        <pc:sldMkLst>
          <pc:docMk/>
          <pc:sldMk cId="1819489885" sldId="785"/>
        </pc:sldMkLst>
      </pc:sldChg>
      <pc:sldChg chg="del">
        <pc:chgData name="Jonathan Hudson" userId="f8f8b515-48f0-425a-9b2c-7a1cb9f57f80" providerId="ADAL" clId="{DA21E92F-54BB-4221-BE86-98CABF92A75E}" dt="2021-04-30T19:05:50.498" v="0" actId="47"/>
        <pc:sldMkLst>
          <pc:docMk/>
          <pc:sldMk cId="2352550303" sldId="786"/>
        </pc:sldMkLst>
      </pc:sldChg>
      <pc:sldChg chg="addSp delSp modSp mod setBg modClrScheme delDesignElem chgLayout">
        <pc:chgData name="Jonathan Hudson" userId="f8f8b515-48f0-425a-9b2c-7a1cb9f57f80" providerId="ADAL" clId="{DA21E92F-54BB-4221-BE86-98CABF92A75E}" dt="2021-04-30T19:17:46.308" v="468"/>
        <pc:sldMkLst>
          <pc:docMk/>
          <pc:sldMk cId="3590683248" sldId="788"/>
        </pc:sldMkLst>
        <pc:spChg chg="add del mod">
          <ac:chgData name="Jonathan Hudson" userId="f8f8b515-48f0-425a-9b2c-7a1cb9f57f80" providerId="ADAL" clId="{DA21E92F-54BB-4221-BE86-98CABF92A75E}" dt="2021-04-30T19:17:12.534" v="461" actId="478"/>
          <ac:spMkLst>
            <pc:docMk/>
            <pc:sldMk cId="3590683248" sldId="788"/>
            <ac:spMk id="3" creationId="{63D1066B-0196-4EBE-99D4-1E556EE8CC1F}"/>
          </ac:spMkLst>
        </pc:spChg>
        <pc:spChg chg="add del mod ord">
          <ac:chgData name="Jonathan Hudson" userId="f8f8b515-48f0-425a-9b2c-7a1cb9f57f80" providerId="ADAL" clId="{DA21E92F-54BB-4221-BE86-98CABF92A75E}" dt="2021-04-30T19:17:30.244" v="464" actId="700"/>
          <ac:spMkLst>
            <pc:docMk/>
            <pc:sldMk cId="3590683248" sldId="788"/>
            <ac:spMk id="4" creationId="{7D5545E4-A522-4677-9547-89FEDB77A702}"/>
          </ac:spMkLst>
        </pc:spChg>
        <pc:spChg chg="del">
          <ac:chgData name="Jonathan Hudson" userId="f8f8b515-48f0-425a-9b2c-7a1cb9f57f80" providerId="ADAL" clId="{DA21E92F-54BB-4221-BE86-98CABF92A75E}" dt="2021-04-30T19:17:11.239" v="460" actId="478"/>
          <ac:spMkLst>
            <pc:docMk/>
            <pc:sldMk cId="3590683248" sldId="788"/>
            <ac:spMk id="6" creationId="{C3DA76CE-E2B6-4315-8376-FB4C2554C96A}"/>
          </ac:spMkLst>
        </pc:spChg>
        <pc:spChg chg="add del mod ord">
          <ac:chgData name="Jonathan Hudson" userId="f8f8b515-48f0-425a-9b2c-7a1cb9f57f80" providerId="ADAL" clId="{DA21E92F-54BB-4221-BE86-98CABF92A75E}" dt="2021-04-30T19:17:36.993" v="466" actId="478"/>
          <ac:spMkLst>
            <pc:docMk/>
            <pc:sldMk cId="3590683248" sldId="788"/>
            <ac:spMk id="7" creationId="{DE3A84FA-3E86-489A-A9EE-35603D5EA8B1}"/>
          </ac:spMkLst>
        </pc:spChg>
        <pc:spChg chg="add del mod ord">
          <ac:chgData name="Jonathan Hudson" userId="f8f8b515-48f0-425a-9b2c-7a1cb9f57f80" providerId="ADAL" clId="{DA21E92F-54BB-4221-BE86-98CABF92A75E}" dt="2021-04-30T19:17:38.182" v="467" actId="478"/>
          <ac:spMkLst>
            <pc:docMk/>
            <pc:sldMk cId="3590683248" sldId="788"/>
            <ac:spMk id="8" creationId="{DAD73127-1BED-4787-B071-D711A3518726}"/>
          </ac:spMkLst>
        </pc:spChg>
        <pc:spChg chg="add del">
          <ac:chgData name="Jonathan Hudson" userId="f8f8b515-48f0-425a-9b2c-7a1cb9f57f80" providerId="ADAL" clId="{DA21E92F-54BB-4221-BE86-98CABF92A75E}" dt="2021-04-30T19:17:35.356" v="465" actId="700"/>
          <ac:spMkLst>
            <pc:docMk/>
            <pc:sldMk cId="3590683248" sldId="788"/>
            <ac:spMk id="17" creationId="{16C5FA50-8D52-4617-AF91-5C7B1C8352F1}"/>
          </ac:spMkLst>
        </pc:spChg>
        <pc:spChg chg="add del">
          <ac:chgData name="Jonathan Hudson" userId="f8f8b515-48f0-425a-9b2c-7a1cb9f57f80" providerId="ADAL" clId="{DA21E92F-54BB-4221-BE86-98CABF92A75E}" dt="2021-04-30T19:17:35.356" v="465" actId="700"/>
          <ac:spMkLst>
            <pc:docMk/>
            <pc:sldMk cId="3590683248" sldId="788"/>
            <ac:spMk id="18" creationId="{E223798C-12AD-4B0C-A50C-D676347D67CF}"/>
          </ac:spMkLst>
        </pc:spChg>
        <pc:picChg chg="del">
          <ac:chgData name="Jonathan Hudson" userId="f8f8b515-48f0-425a-9b2c-7a1cb9f57f80" providerId="ADAL" clId="{DA21E92F-54BB-4221-BE86-98CABF92A75E}" dt="2021-04-30T19:17:11.239" v="460" actId="478"/>
          <ac:picMkLst>
            <pc:docMk/>
            <pc:sldMk cId="3590683248" sldId="788"/>
            <ac:picMk id="5" creationId="{B02B93B0-7576-4C91-A81C-8FA7AEE2CD31}"/>
          </ac:picMkLst>
        </pc:picChg>
        <pc:picChg chg="add">
          <ac:chgData name="Jonathan Hudson" userId="f8f8b515-48f0-425a-9b2c-7a1cb9f57f80" providerId="ADAL" clId="{DA21E92F-54BB-4221-BE86-98CABF92A75E}" dt="2021-04-30T19:17:14.105" v="462"/>
          <ac:picMkLst>
            <pc:docMk/>
            <pc:sldMk cId="3590683248" sldId="788"/>
            <ac:picMk id="1026" creationId="{5184C16C-40AF-4A59-A21F-EB50E56E79C2}"/>
          </ac:picMkLst>
        </pc:picChg>
      </pc:sldChg>
      <pc:sldChg chg="del">
        <pc:chgData name="Jonathan Hudson" userId="f8f8b515-48f0-425a-9b2c-7a1cb9f57f80" providerId="ADAL" clId="{DA21E92F-54BB-4221-BE86-98CABF92A75E}" dt="2021-04-30T19:05:50.498" v="0" actId="47"/>
        <pc:sldMkLst>
          <pc:docMk/>
          <pc:sldMk cId="3269921038" sldId="790"/>
        </pc:sldMkLst>
      </pc:sldChg>
      <pc:sldChg chg="del">
        <pc:chgData name="Jonathan Hudson" userId="f8f8b515-48f0-425a-9b2c-7a1cb9f57f80" providerId="ADAL" clId="{DA21E92F-54BB-4221-BE86-98CABF92A75E}" dt="2021-04-30T19:05:50.498" v="0" actId="47"/>
        <pc:sldMkLst>
          <pc:docMk/>
          <pc:sldMk cId="1693663641" sldId="791"/>
        </pc:sldMkLst>
      </pc:sldChg>
      <pc:sldChg chg="del">
        <pc:chgData name="Jonathan Hudson" userId="f8f8b515-48f0-425a-9b2c-7a1cb9f57f80" providerId="ADAL" clId="{DA21E92F-54BB-4221-BE86-98CABF92A75E}" dt="2021-04-30T19:05:50.498" v="0" actId="47"/>
        <pc:sldMkLst>
          <pc:docMk/>
          <pc:sldMk cId="2028179310" sldId="792"/>
        </pc:sldMkLst>
      </pc:sldChg>
      <pc:sldChg chg="del">
        <pc:chgData name="Jonathan Hudson" userId="f8f8b515-48f0-425a-9b2c-7a1cb9f57f80" providerId="ADAL" clId="{DA21E92F-54BB-4221-BE86-98CABF92A75E}" dt="2021-04-30T19:05:50.498" v="0" actId="47"/>
        <pc:sldMkLst>
          <pc:docMk/>
          <pc:sldMk cId="815452693" sldId="793"/>
        </pc:sldMkLst>
      </pc:sldChg>
      <pc:sldChg chg="del">
        <pc:chgData name="Jonathan Hudson" userId="f8f8b515-48f0-425a-9b2c-7a1cb9f57f80" providerId="ADAL" clId="{DA21E92F-54BB-4221-BE86-98CABF92A75E}" dt="2021-04-30T19:05:50.498" v="0" actId="47"/>
        <pc:sldMkLst>
          <pc:docMk/>
          <pc:sldMk cId="1649682765" sldId="794"/>
        </pc:sldMkLst>
      </pc:sldChg>
      <pc:sldChg chg="del">
        <pc:chgData name="Jonathan Hudson" userId="f8f8b515-48f0-425a-9b2c-7a1cb9f57f80" providerId="ADAL" clId="{DA21E92F-54BB-4221-BE86-98CABF92A75E}" dt="2021-04-30T19:05:50.498" v="0" actId="47"/>
        <pc:sldMkLst>
          <pc:docMk/>
          <pc:sldMk cId="3244418634" sldId="795"/>
        </pc:sldMkLst>
      </pc:sldChg>
      <pc:sldChg chg="del">
        <pc:chgData name="Jonathan Hudson" userId="f8f8b515-48f0-425a-9b2c-7a1cb9f57f80" providerId="ADAL" clId="{DA21E92F-54BB-4221-BE86-98CABF92A75E}" dt="2021-04-30T19:05:50.498" v="0" actId="47"/>
        <pc:sldMkLst>
          <pc:docMk/>
          <pc:sldMk cId="2905339008" sldId="796"/>
        </pc:sldMkLst>
      </pc:sldChg>
      <pc:sldChg chg="del">
        <pc:chgData name="Jonathan Hudson" userId="f8f8b515-48f0-425a-9b2c-7a1cb9f57f80" providerId="ADAL" clId="{DA21E92F-54BB-4221-BE86-98CABF92A75E}" dt="2021-04-30T19:05:50.498" v="0" actId="47"/>
        <pc:sldMkLst>
          <pc:docMk/>
          <pc:sldMk cId="446195941" sldId="797"/>
        </pc:sldMkLst>
      </pc:sldChg>
      <pc:sldChg chg="del">
        <pc:chgData name="Jonathan Hudson" userId="f8f8b515-48f0-425a-9b2c-7a1cb9f57f80" providerId="ADAL" clId="{DA21E92F-54BB-4221-BE86-98CABF92A75E}" dt="2021-04-30T19:05:50.498" v="0" actId="47"/>
        <pc:sldMkLst>
          <pc:docMk/>
          <pc:sldMk cId="4015117241" sldId="798"/>
        </pc:sldMkLst>
      </pc:sldChg>
      <pc:sldChg chg="add del">
        <pc:chgData name="Jonathan Hudson" userId="f8f8b515-48f0-425a-9b2c-7a1cb9f57f80" providerId="ADAL" clId="{DA21E92F-54BB-4221-BE86-98CABF92A75E}" dt="2021-04-30T19:14:18.463" v="230"/>
        <pc:sldMkLst>
          <pc:docMk/>
          <pc:sldMk cId="1433129330" sldId="799"/>
        </pc:sldMkLst>
      </pc:sldChg>
      <pc:sldChg chg="del">
        <pc:chgData name="Jonathan Hudson" userId="f8f8b515-48f0-425a-9b2c-7a1cb9f57f80" providerId="ADAL" clId="{DA21E92F-54BB-4221-BE86-98CABF92A75E}" dt="2021-04-30T19:05:50.498" v="0" actId="47"/>
        <pc:sldMkLst>
          <pc:docMk/>
          <pc:sldMk cId="2151547890" sldId="799"/>
        </pc:sldMkLst>
      </pc:sldChg>
      <pc:sldChg chg="add">
        <pc:chgData name="Jonathan Hudson" userId="f8f8b515-48f0-425a-9b2c-7a1cb9f57f80" providerId="ADAL" clId="{DA21E92F-54BB-4221-BE86-98CABF92A75E}" dt="2021-04-30T19:15:50.437" v="458"/>
        <pc:sldMkLst>
          <pc:docMk/>
          <pc:sldMk cId="2554990230" sldId="799"/>
        </pc:sldMkLst>
      </pc:sldChg>
      <pc:sldMasterChg chg="del delSldLayout">
        <pc:chgData name="Jonathan Hudson" userId="f8f8b515-48f0-425a-9b2c-7a1cb9f57f80" providerId="ADAL" clId="{DA21E92F-54BB-4221-BE86-98CABF92A75E}" dt="2021-04-30T19:05:50.498" v="0" actId="47"/>
        <pc:sldMasterMkLst>
          <pc:docMk/>
          <pc:sldMasterMk cId="4024255745" sldId="2147483680"/>
        </pc:sldMasterMkLst>
        <pc:sldLayoutChg chg="del">
          <pc:chgData name="Jonathan Hudson" userId="f8f8b515-48f0-425a-9b2c-7a1cb9f57f80" providerId="ADAL" clId="{DA21E92F-54BB-4221-BE86-98CABF92A75E}" dt="2021-04-30T19:05:50.498" v="0" actId="47"/>
          <pc:sldLayoutMkLst>
            <pc:docMk/>
            <pc:sldMasterMk cId="4024255745" sldId="2147483680"/>
            <pc:sldLayoutMk cId="592295487" sldId="214748368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341206538" sldId="214748368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57099482" sldId="214748368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54824947" sldId="214748368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40425999" sldId="214748368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77381418" sldId="214748368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503283276" sldId="214748368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74012653" sldId="214748368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68178885" sldId="2147483689"/>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688795516" sldId="2147483690"/>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949357023" sldId="214748369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1628978091" sldId="214748369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54293537" sldId="214748369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88206822" sldId="214748369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89786344" sldId="214748369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272614342" sldId="214748369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46438910" sldId="214748369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4217206592" sldId="214748369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405349952" sldId="2147483699"/>
          </pc:sldLayoutMkLst>
        </pc:sldLayoutChg>
      </pc:sldMasterChg>
    </pc:docChg>
  </pc:docChgLst>
  <pc:docChgLst>
    <pc:chgData name="Jonathan Hudson" userId="f8f8b515-48f0-425a-9b2c-7a1cb9f57f80" providerId="ADAL" clId="{8429E65B-CDE1-42C0-B2E1-719C195B7E22}"/>
    <pc:docChg chg="custSel delSld modSld delMainMaster">
      <pc:chgData name="Jonathan Hudson" userId="f8f8b515-48f0-425a-9b2c-7a1cb9f57f80" providerId="ADAL" clId="{8429E65B-CDE1-42C0-B2E1-719C195B7E22}" dt="2021-04-30T18:22:54.268" v="102"/>
      <pc:docMkLst>
        <pc:docMk/>
      </pc:docMkLst>
      <pc:sldChg chg="modSp mod">
        <pc:chgData name="Jonathan Hudson" userId="f8f8b515-48f0-425a-9b2c-7a1cb9f57f80" providerId="ADAL" clId="{8429E65B-CDE1-42C0-B2E1-719C195B7E22}" dt="2021-04-30T18:22:54.268" v="102"/>
        <pc:sldMkLst>
          <pc:docMk/>
          <pc:sldMk cId="1814768217" sldId="256"/>
        </pc:sldMkLst>
        <pc:spChg chg="mod">
          <ac:chgData name="Jonathan Hudson" userId="f8f8b515-48f0-425a-9b2c-7a1cb9f57f80" providerId="ADAL" clId="{8429E65B-CDE1-42C0-B2E1-719C195B7E22}" dt="2021-04-30T18:10:43.722" v="23"/>
          <ac:spMkLst>
            <pc:docMk/>
            <pc:sldMk cId="1814768217" sldId="256"/>
            <ac:spMk id="2" creationId="{B36EF6ED-5AC5-4E43-8069-ECF11021C7C6}"/>
          </ac:spMkLst>
        </pc:spChg>
        <pc:spChg chg="mod">
          <ac:chgData name="Jonathan Hudson" userId="f8f8b515-48f0-425a-9b2c-7a1cb9f57f80" providerId="ADAL" clId="{8429E65B-CDE1-42C0-B2E1-719C195B7E22}" dt="2021-04-30T18:22:54.268" v="102"/>
          <ac:spMkLst>
            <pc:docMk/>
            <pc:sldMk cId="1814768217" sldId="256"/>
            <ac:spMk id="5" creationId="{3C60EEBA-A79C-0F4C-9377-12B2BF071122}"/>
          </ac:spMkLst>
        </pc:spChg>
      </pc:sldChg>
      <pc:sldChg chg="modSp mod">
        <pc:chgData name="Jonathan Hudson" userId="f8f8b515-48f0-425a-9b2c-7a1cb9f57f80" providerId="ADAL" clId="{8429E65B-CDE1-42C0-B2E1-719C195B7E22}" dt="2021-04-30T18:10:33.602" v="22" actId="20577"/>
        <pc:sldMkLst>
          <pc:docMk/>
          <pc:sldMk cId="561393562" sldId="271"/>
        </pc:sldMkLst>
        <pc:spChg chg="mod">
          <ac:chgData name="Jonathan Hudson" userId="f8f8b515-48f0-425a-9b2c-7a1cb9f57f80" providerId="ADAL" clId="{8429E65B-CDE1-42C0-B2E1-719C195B7E22}" dt="2021-04-30T18:10:33.602" v="22" actId="20577"/>
          <ac:spMkLst>
            <pc:docMk/>
            <pc:sldMk cId="561393562" sldId="271"/>
            <ac:spMk id="2" creationId="{65A5055B-8968-B34B-9FF4-65C0E741632A}"/>
          </ac:spMkLst>
        </pc:spChg>
      </pc:sldChg>
      <pc:sldChg chg="del">
        <pc:chgData name="Jonathan Hudson" userId="f8f8b515-48f0-425a-9b2c-7a1cb9f57f80" providerId="ADAL" clId="{8429E65B-CDE1-42C0-B2E1-719C195B7E22}" dt="2021-04-30T18:10:10.418" v="0" actId="47"/>
        <pc:sldMkLst>
          <pc:docMk/>
          <pc:sldMk cId="1398282742" sldId="338"/>
        </pc:sldMkLst>
      </pc:sldChg>
      <pc:sldChg chg="del">
        <pc:chgData name="Jonathan Hudson" userId="f8f8b515-48f0-425a-9b2c-7a1cb9f57f80" providerId="ADAL" clId="{8429E65B-CDE1-42C0-B2E1-719C195B7E22}" dt="2021-04-30T18:10:10.418" v="0" actId="47"/>
        <pc:sldMkLst>
          <pc:docMk/>
          <pc:sldMk cId="2825277961" sldId="339"/>
        </pc:sldMkLst>
      </pc:sldChg>
      <pc:sldChg chg="del">
        <pc:chgData name="Jonathan Hudson" userId="f8f8b515-48f0-425a-9b2c-7a1cb9f57f80" providerId="ADAL" clId="{8429E65B-CDE1-42C0-B2E1-719C195B7E22}" dt="2021-04-30T18:10:10.418" v="0" actId="47"/>
        <pc:sldMkLst>
          <pc:docMk/>
          <pc:sldMk cId="229063139" sldId="341"/>
        </pc:sldMkLst>
      </pc:sldChg>
      <pc:sldChg chg="del">
        <pc:chgData name="Jonathan Hudson" userId="f8f8b515-48f0-425a-9b2c-7a1cb9f57f80" providerId="ADAL" clId="{8429E65B-CDE1-42C0-B2E1-719C195B7E22}" dt="2021-04-30T18:10:10.418" v="0" actId="47"/>
        <pc:sldMkLst>
          <pc:docMk/>
          <pc:sldMk cId="566681855" sldId="353"/>
        </pc:sldMkLst>
      </pc:sldChg>
      <pc:sldChg chg="del">
        <pc:chgData name="Jonathan Hudson" userId="f8f8b515-48f0-425a-9b2c-7a1cb9f57f80" providerId="ADAL" clId="{8429E65B-CDE1-42C0-B2E1-719C195B7E22}" dt="2021-04-30T18:10:10.418" v="0" actId="47"/>
        <pc:sldMkLst>
          <pc:docMk/>
          <pc:sldMk cId="3097946807" sldId="356"/>
        </pc:sldMkLst>
      </pc:sldChg>
      <pc:sldChg chg="del">
        <pc:chgData name="Jonathan Hudson" userId="f8f8b515-48f0-425a-9b2c-7a1cb9f57f80" providerId="ADAL" clId="{8429E65B-CDE1-42C0-B2E1-719C195B7E22}" dt="2021-04-30T18:10:10.418" v="0" actId="47"/>
        <pc:sldMkLst>
          <pc:docMk/>
          <pc:sldMk cId="3335892472" sldId="359"/>
        </pc:sldMkLst>
      </pc:sldChg>
      <pc:sldChg chg="del">
        <pc:chgData name="Jonathan Hudson" userId="f8f8b515-48f0-425a-9b2c-7a1cb9f57f80" providerId="ADAL" clId="{8429E65B-CDE1-42C0-B2E1-719C195B7E22}" dt="2021-04-30T18:10:10.418" v="0" actId="47"/>
        <pc:sldMkLst>
          <pc:docMk/>
          <pc:sldMk cId="3566203033" sldId="361"/>
        </pc:sldMkLst>
      </pc:sldChg>
      <pc:sldChg chg="del">
        <pc:chgData name="Jonathan Hudson" userId="f8f8b515-48f0-425a-9b2c-7a1cb9f57f80" providerId="ADAL" clId="{8429E65B-CDE1-42C0-B2E1-719C195B7E22}" dt="2021-04-30T18:10:10.418" v="0" actId="47"/>
        <pc:sldMkLst>
          <pc:docMk/>
          <pc:sldMk cId="1723819841" sldId="363"/>
        </pc:sldMkLst>
      </pc:sldChg>
      <pc:sldChg chg="del">
        <pc:chgData name="Jonathan Hudson" userId="f8f8b515-48f0-425a-9b2c-7a1cb9f57f80" providerId="ADAL" clId="{8429E65B-CDE1-42C0-B2E1-719C195B7E22}" dt="2021-04-30T18:10:10.418" v="0" actId="47"/>
        <pc:sldMkLst>
          <pc:docMk/>
          <pc:sldMk cId="1634454954" sldId="367"/>
        </pc:sldMkLst>
      </pc:sldChg>
      <pc:sldChg chg="modSp mod">
        <pc:chgData name="Jonathan Hudson" userId="f8f8b515-48f0-425a-9b2c-7a1cb9f57f80" providerId="ADAL" clId="{8429E65B-CDE1-42C0-B2E1-719C195B7E22}" dt="2021-04-30T18:13:24.613" v="24" actId="207"/>
        <pc:sldMkLst>
          <pc:docMk/>
          <pc:sldMk cId="3595189120" sldId="376"/>
        </pc:sldMkLst>
        <pc:spChg chg="mod">
          <ac:chgData name="Jonathan Hudson" userId="f8f8b515-48f0-425a-9b2c-7a1cb9f57f80" providerId="ADAL" clId="{8429E65B-CDE1-42C0-B2E1-719C195B7E22}" dt="2021-04-30T18:13:24.613" v="24" actId="207"/>
          <ac:spMkLst>
            <pc:docMk/>
            <pc:sldMk cId="3595189120" sldId="376"/>
            <ac:spMk id="3" creationId="{00000000-0000-0000-0000-000000000000}"/>
          </ac:spMkLst>
        </pc:spChg>
      </pc:sldChg>
      <pc:sldChg chg="modSp mod">
        <pc:chgData name="Jonathan Hudson" userId="f8f8b515-48f0-425a-9b2c-7a1cb9f57f80" providerId="ADAL" clId="{8429E65B-CDE1-42C0-B2E1-719C195B7E22}" dt="2021-04-30T18:14:07.772" v="38" actId="6549"/>
        <pc:sldMkLst>
          <pc:docMk/>
          <pc:sldMk cId="1611636442" sldId="387"/>
        </pc:sldMkLst>
        <pc:spChg chg="mod">
          <ac:chgData name="Jonathan Hudson" userId="f8f8b515-48f0-425a-9b2c-7a1cb9f57f80" providerId="ADAL" clId="{8429E65B-CDE1-42C0-B2E1-719C195B7E22}" dt="2021-04-30T18:14:07.772" v="38" actId="6549"/>
          <ac:spMkLst>
            <pc:docMk/>
            <pc:sldMk cId="1611636442" sldId="387"/>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588338891" sldId="388"/>
        </pc:sldMkLst>
      </pc:sldChg>
      <pc:sldChg chg="del">
        <pc:chgData name="Jonathan Hudson" userId="f8f8b515-48f0-425a-9b2c-7a1cb9f57f80" providerId="ADAL" clId="{8429E65B-CDE1-42C0-B2E1-719C195B7E22}" dt="2021-04-30T18:10:10.418" v="0" actId="47"/>
        <pc:sldMkLst>
          <pc:docMk/>
          <pc:sldMk cId="133331972" sldId="462"/>
        </pc:sldMkLst>
      </pc:sldChg>
      <pc:sldChg chg="del">
        <pc:chgData name="Jonathan Hudson" userId="f8f8b515-48f0-425a-9b2c-7a1cb9f57f80" providerId="ADAL" clId="{8429E65B-CDE1-42C0-B2E1-719C195B7E22}" dt="2021-04-30T18:10:10.418" v="0" actId="47"/>
        <pc:sldMkLst>
          <pc:docMk/>
          <pc:sldMk cId="3017767557" sldId="463"/>
        </pc:sldMkLst>
      </pc:sldChg>
      <pc:sldChg chg="del">
        <pc:chgData name="Jonathan Hudson" userId="f8f8b515-48f0-425a-9b2c-7a1cb9f57f80" providerId="ADAL" clId="{8429E65B-CDE1-42C0-B2E1-719C195B7E22}" dt="2021-04-30T18:10:10.418" v="0" actId="47"/>
        <pc:sldMkLst>
          <pc:docMk/>
          <pc:sldMk cId="2959831849" sldId="464"/>
        </pc:sldMkLst>
      </pc:sldChg>
      <pc:sldChg chg="del">
        <pc:chgData name="Jonathan Hudson" userId="f8f8b515-48f0-425a-9b2c-7a1cb9f57f80" providerId="ADAL" clId="{8429E65B-CDE1-42C0-B2E1-719C195B7E22}" dt="2021-04-30T18:10:10.418" v="0" actId="47"/>
        <pc:sldMkLst>
          <pc:docMk/>
          <pc:sldMk cId="1764710408" sldId="466"/>
        </pc:sldMkLst>
      </pc:sldChg>
      <pc:sldChg chg="del">
        <pc:chgData name="Jonathan Hudson" userId="f8f8b515-48f0-425a-9b2c-7a1cb9f57f80" providerId="ADAL" clId="{8429E65B-CDE1-42C0-B2E1-719C195B7E22}" dt="2021-04-30T18:10:10.418" v="0" actId="47"/>
        <pc:sldMkLst>
          <pc:docMk/>
          <pc:sldMk cId="195328088" sldId="474"/>
        </pc:sldMkLst>
      </pc:sldChg>
      <pc:sldChg chg="del">
        <pc:chgData name="Jonathan Hudson" userId="f8f8b515-48f0-425a-9b2c-7a1cb9f57f80" providerId="ADAL" clId="{8429E65B-CDE1-42C0-B2E1-719C195B7E22}" dt="2021-04-30T18:10:10.418" v="0" actId="47"/>
        <pc:sldMkLst>
          <pc:docMk/>
          <pc:sldMk cId="429762001" sldId="779"/>
        </pc:sldMkLst>
      </pc:sldChg>
      <pc:sldChg chg="del">
        <pc:chgData name="Jonathan Hudson" userId="f8f8b515-48f0-425a-9b2c-7a1cb9f57f80" providerId="ADAL" clId="{8429E65B-CDE1-42C0-B2E1-719C195B7E22}" dt="2021-04-30T18:10:10.418" v="0" actId="47"/>
        <pc:sldMkLst>
          <pc:docMk/>
          <pc:sldMk cId="442453597" sldId="780"/>
        </pc:sldMkLst>
      </pc:sldChg>
      <pc:sldChg chg="del">
        <pc:chgData name="Jonathan Hudson" userId="f8f8b515-48f0-425a-9b2c-7a1cb9f57f80" providerId="ADAL" clId="{8429E65B-CDE1-42C0-B2E1-719C195B7E22}" dt="2021-04-30T18:10:10.418" v="0" actId="47"/>
        <pc:sldMkLst>
          <pc:docMk/>
          <pc:sldMk cId="1518657710" sldId="781"/>
        </pc:sldMkLst>
      </pc:sldChg>
      <pc:sldChg chg="modSp mod">
        <pc:chgData name="Jonathan Hudson" userId="f8f8b515-48f0-425a-9b2c-7a1cb9f57f80" providerId="ADAL" clId="{8429E65B-CDE1-42C0-B2E1-719C195B7E22}" dt="2021-04-30T18:17:41.813" v="101" actId="27636"/>
        <pc:sldMkLst>
          <pc:docMk/>
          <pc:sldMk cId="3385749641" sldId="784"/>
        </pc:sldMkLst>
        <pc:spChg chg="mod">
          <ac:chgData name="Jonathan Hudson" userId="f8f8b515-48f0-425a-9b2c-7a1cb9f57f80" providerId="ADAL" clId="{8429E65B-CDE1-42C0-B2E1-719C195B7E22}" dt="2021-04-30T18:17:41.813" v="101" actId="27636"/>
          <ac:spMkLst>
            <pc:docMk/>
            <pc:sldMk cId="3385749641" sldId="784"/>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1707280566" sldId="787"/>
        </pc:sldMkLst>
      </pc:sldChg>
      <pc:sldChg chg="del">
        <pc:chgData name="Jonathan Hudson" userId="f8f8b515-48f0-425a-9b2c-7a1cb9f57f80" providerId="ADAL" clId="{8429E65B-CDE1-42C0-B2E1-719C195B7E22}" dt="2021-04-30T18:10:10.418" v="0" actId="47"/>
        <pc:sldMkLst>
          <pc:docMk/>
          <pc:sldMk cId="424537494" sldId="788"/>
        </pc:sldMkLst>
      </pc:sldChg>
      <pc:sldChg chg="del">
        <pc:chgData name="Jonathan Hudson" userId="f8f8b515-48f0-425a-9b2c-7a1cb9f57f80" providerId="ADAL" clId="{8429E65B-CDE1-42C0-B2E1-719C195B7E22}" dt="2021-04-30T18:10:10.418" v="0" actId="47"/>
        <pc:sldMkLst>
          <pc:docMk/>
          <pc:sldMk cId="2718311832" sldId="789"/>
        </pc:sldMkLst>
      </pc:sldChg>
      <pc:sldChg chg="del">
        <pc:chgData name="Jonathan Hudson" userId="f8f8b515-48f0-425a-9b2c-7a1cb9f57f80" providerId="ADAL" clId="{8429E65B-CDE1-42C0-B2E1-719C195B7E22}" dt="2021-04-30T18:10:10.418" v="0" actId="47"/>
        <pc:sldMkLst>
          <pc:docMk/>
          <pc:sldMk cId="2353853543" sldId="790"/>
        </pc:sldMkLst>
      </pc:sldChg>
      <pc:sldChg chg="modSp mod">
        <pc:chgData name="Jonathan Hudson" userId="f8f8b515-48f0-425a-9b2c-7a1cb9f57f80" providerId="ADAL" clId="{8429E65B-CDE1-42C0-B2E1-719C195B7E22}" dt="2021-04-30T18:15:35.834" v="67" actId="20577"/>
        <pc:sldMkLst>
          <pc:docMk/>
          <pc:sldMk cId="1693663641" sldId="791"/>
        </pc:sldMkLst>
        <pc:spChg chg="mod">
          <ac:chgData name="Jonathan Hudson" userId="f8f8b515-48f0-425a-9b2c-7a1cb9f57f80" providerId="ADAL" clId="{8429E65B-CDE1-42C0-B2E1-719C195B7E22}" dt="2021-04-30T18:15:35.834" v="67" actId="20577"/>
          <ac:spMkLst>
            <pc:docMk/>
            <pc:sldMk cId="1693663641" sldId="791"/>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4177850077" sldId="791"/>
        </pc:sldMkLst>
      </pc:sldChg>
      <pc:sldChg chg="del">
        <pc:chgData name="Jonathan Hudson" userId="f8f8b515-48f0-425a-9b2c-7a1cb9f57f80" providerId="ADAL" clId="{8429E65B-CDE1-42C0-B2E1-719C195B7E22}" dt="2021-04-30T18:10:10.418" v="0" actId="47"/>
        <pc:sldMkLst>
          <pc:docMk/>
          <pc:sldMk cId="744238716" sldId="792"/>
        </pc:sldMkLst>
      </pc:sldChg>
      <pc:sldChg chg="del">
        <pc:chgData name="Jonathan Hudson" userId="f8f8b515-48f0-425a-9b2c-7a1cb9f57f80" providerId="ADAL" clId="{8429E65B-CDE1-42C0-B2E1-719C195B7E22}" dt="2021-04-30T18:10:10.418" v="0" actId="47"/>
        <pc:sldMkLst>
          <pc:docMk/>
          <pc:sldMk cId="2889808397" sldId="793"/>
        </pc:sldMkLst>
      </pc:sldChg>
      <pc:sldChg chg="del">
        <pc:chgData name="Jonathan Hudson" userId="f8f8b515-48f0-425a-9b2c-7a1cb9f57f80" providerId="ADAL" clId="{8429E65B-CDE1-42C0-B2E1-719C195B7E22}" dt="2021-04-30T18:10:10.418" v="0" actId="47"/>
        <pc:sldMkLst>
          <pc:docMk/>
          <pc:sldMk cId="4012131057" sldId="794"/>
        </pc:sldMkLst>
      </pc:sldChg>
      <pc:sldChg chg="del">
        <pc:chgData name="Jonathan Hudson" userId="f8f8b515-48f0-425a-9b2c-7a1cb9f57f80" providerId="ADAL" clId="{8429E65B-CDE1-42C0-B2E1-719C195B7E22}" dt="2021-04-30T18:10:10.418" v="0" actId="47"/>
        <pc:sldMkLst>
          <pc:docMk/>
          <pc:sldMk cId="1186555623" sldId="795"/>
        </pc:sldMkLst>
      </pc:sldChg>
      <pc:sldChg chg="del">
        <pc:chgData name="Jonathan Hudson" userId="f8f8b515-48f0-425a-9b2c-7a1cb9f57f80" providerId="ADAL" clId="{8429E65B-CDE1-42C0-B2E1-719C195B7E22}" dt="2021-04-30T18:10:10.418" v="0" actId="47"/>
        <pc:sldMkLst>
          <pc:docMk/>
          <pc:sldMk cId="1374626924" sldId="796"/>
        </pc:sldMkLst>
      </pc:sldChg>
      <pc:sldMasterChg chg="del delSldLayout">
        <pc:chgData name="Jonathan Hudson" userId="f8f8b515-48f0-425a-9b2c-7a1cb9f57f80" providerId="ADAL" clId="{8429E65B-CDE1-42C0-B2E1-719C195B7E22}" dt="2021-04-30T18:10:10.418" v="0" actId="47"/>
        <pc:sldMasterMkLst>
          <pc:docMk/>
          <pc:sldMasterMk cId="1733115728" sldId="2147483680"/>
        </pc:sldMasterMkLst>
        <pc:sldLayoutChg chg="del">
          <pc:chgData name="Jonathan Hudson" userId="f8f8b515-48f0-425a-9b2c-7a1cb9f57f80" providerId="ADAL" clId="{8429E65B-CDE1-42C0-B2E1-719C195B7E22}" dt="2021-04-30T18:10:10.418" v="0" actId="47"/>
          <pc:sldLayoutMkLst>
            <pc:docMk/>
            <pc:sldMasterMk cId="1733115728" sldId="2147483680"/>
            <pc:sldLayoutMk cId="3735227135" sldId="214748368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99025956" sldId="214748368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97247712" sldId="214748368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59867223" sldId="214748368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056450049" sldId="214748368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8269354" sldId="214748368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584619512" sldId="214748368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570589689" sldId="214748368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788422832" sldId="2147483689"/>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05430369" sldId="2147483690"/>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339758253" sldId="214748369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59278860" sldId="214748369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42751510" sldId="214748369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73364605" sldId="214748369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4170521" sldId="214748369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150937867" sldId="214748369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360909017" sldId="214748369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35413853" sldId="214748369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050539473" sldId="2147483699"/>
          </pc:sldLayoutMkLst>
        </pc:sldLayoutChg>
      </pc:sldMasterChg>
    </pc:docChg>
  </pc:docChgLst>
  <pc:docChgLst>
    <pc:chgData name="Jonathan Hudson" userId="f8f8b515-48f0-425a-9b2c-7a1cb9f57f80" providerId="ADAL" clId="{8239947A-A555-41A5-8205-E84FDCB019D5}"/>
    <pc:docChg chg="undo custSel addSld delSld modSld sldOrd delMainMaster">
      <pc:chgData name="Jonathan Hudson" userId="f8f8b515-48f0-425a-9b2c-7a1cb9f57f80" providerId="ADAL" clId="{8239947A-A555-41A5-8205-E84FDCB019D5}" dt="2021-05-03T16:38:05.408" v="362" actId="1076"/>
      <pc:docMkLst>
        <pc:docMk/>
      </pc:docMkLst>
      <pc:sldChg chg="modSp mod">
        <pc:chgData name="Jonathan Hudson" userId="f8f8b515-48f0-425a-9b2c-7a1cb9f57f80" providerId="ADAL" clId="{8239947A-A555-41A5-8205-E84FDCB019D5}" dt="2021-04-30T20:28:17.761" v="0"/>
        <pc:sldMkLst>
          <pc:docMk/>
          <pc:sldMk cId="1814768217" sldId="256"/>
        </pc:sldMkLst>
        <pc:spChg chg="mod">
          <ac:chgData name="Jonathan Hudson" userId="f8f8b515-48f0-425a-9b2c-7a1cb9f57f80" providerId="ADAL" clId="{8239947A-A555-41A5-8205-E84FDCB019D5}" dt="2021-04-30T20:28:17.761" v="0"/>
          <ac:spMkLst>
            <pc:docMk/>
            <pc:sldMk cId="1814768217" sldId="256"/>
            <ac:spMk id="2" creationId="{B36EF6ED-5AC5-4E43-8069-ECF11021C7C6}"/>
          </ac:spMkLst>
        </pc:spChg>
      </pc:sldChg>
      <pc:sldChg chg="modSp mod">
        <pc:chgData name="Jonathan Hudson" userId="f8f8b515-48f0-425a-9b2c-7a1cb9f57f80" providerId="ADAL" clId="{8239947A-A555-41A5-8205-E84FDCB019D5}" dt="2021-04-30T20:28:28.024" v="1"/>
        <pc:sldMkLst>
          <pc:docMk/>
          <pc:sldMk cId="561393562" sldId="271"/>
        </pc:sldMkLst>
        <pc:spChg chg="mod">
          <ac:chgData name="Jonathan Hudson" userId="f8f8b515-48f0-425a-9b2c-7a1cb9f57f80" providerId="ADAL" clId="{8239947A-A555-41A5-8205-E84FDCB019D5}" dt="2021-04-30T20:28:28.024" v="1"/>
          <ac:spMkLst>
            <pc:docMk/>
            <pc:sldMk cId="561393562" sldId="271"/>
            <ac:spMk id="2" creationId="{65A5055B-8968-B34B-9FF4-65C0E741632A}"/>
          </ac:spMkLst>
        </pc:spChg>
      </pc:sldChg>
      <pc:sldChg chg="modSp mod">
        <pc:chgData name="Jonathan Hudson" userId="f8f8b515-48f0-425a-9b2c-7a1cb9f57f80" providerId="ADAL" clId="{8239947A-A555-41A5-8205-E84FDCB019D5}" dt="2021-05-03T16:34:35.532" v="220" actId="20577"/>
        <pc:sldMkLst>
          <pc:docMk/>
          <pc:sldMk cId="2607364661" sldId="339"/>
        </pc:sldMkLst>
        <pc:spChg chg="mod">
          <ac:chgData name="Jonathan Hudson" userId="f8f8b515-48f0-425a-9b2c-7a1cb9f57f80" providerId="ADAL" clId="{8239947A-A555-41A5-8205-E84FDCB019D5}" dt="2021-05-03T16:34:35.532" v="220" actId="20577"/>
          <ac:spMkLst>
            <pc:docMk/>
            <pc:sldMk cId="2607364661" sldId="339"/>
            <ac:spMk id="3" creationId="{AC6AF82C-57FA-4F87-BF8B-F271DE401BFF}"/>
          </ac:spMkLst>
        </pc:spChg>
      </pc:sldChg>
      <pc:sldChg chg="addSp modSp mod">
        <pc:chgData name="Jonathan Hudson" userId="f8f8b515-48f0-425a-9b2c-7a1cb9f57f80" providerId="ADAL" clId="{8239947A-A555-41A5-8205-E84FDCB019D5}" dt="2021-05-03T16:38:05.408" v="362" actId="1076"/>
        <pc:sldMkLst>
          <pc:docMk/>
          <pc:sldMk cId="658203519" sldId="349"/>
        </pc:sldMkLst>
        <pc:spChg chg="add mod">
          <ac:chgData name="Jonathan Hudson" userId="f8f8b515-48f0-425a-9b2c-7a1cb9f57f80" providerId="ADAL" clId="{8239947A-A555-41A5-8205-E84FDCB019D5}" dt="2021-05-03T16:38:05.408" v="362" actId="1076"/>
          <ac:spMkLst>
            <pc:docMk/>
            <pc:sldMk cId="658203519" sldId="349"/>
            <ac:spMk id="4" creationId="{88A5C58F-9EB2-4FC0-9344-6174FB466091}"/>
          </ac:spMkLst>
        </pc:spChg>
      </pc:sldChg>
      <pc:sldChg chg="del">
        <pc:chgData name="Jonathan Hudson" userId="f8f8b515-48f0-425a-9b2c-7a1cb9f57f80" providerId="ADAL" clId="{8239947A-A555-41A5-8205-E84FDCB019D5}" dt="2021-04-30T20:28:48.009" v="2" actId="47"/>
        <pc:sldMkLst>
          <pc:docMk/>
          <pc:sldMk cId="3250217256" sldId="358"/>
        </pc:sldMkLst>
      </pc:sldChg>
      <pc:sldChg chg="del">
        <pc:chgData name="Jonathan Hudson" userId="f8f8b515-48f0-425a-9b2c-7a1cb9f57f80" providerId="ADAL" clId="{8239947A-A555-41A5-8205-E84FDCB019D5}" dt="2021-04-30T20:28:48.009" v="2" actId="47"/>
        <pc:sldMkLst>
          <pc:docMk/>
          <pc:sldMk cId="3440571687" sldId="359"/>
        </pc:sldMkLst>
      </pc:sldChg>
      <pc:sldChg chg="del">
        <pc:chgData name="Jonathan Hudson" userId="f8f8b515-48f0-425a-9b2c-7a1cb9f57f80" providerId="ADAL" clId="{8239947A-A555-41A5-8205-E84FDCB019D5}" dt="2021-04-30T20:28:48.009" v="2" actId="47"/>
        <pc:sldMkLst>
          <pc:docMk/>
          <pc:sldMk cId="1677641742" sldId="394"/>
        </pc:sldMkLst>
      </pc:sldChg>
      <pc:sldChg chg="del">
        <pc:chgData name="Jonathan Hudson" userId="f8f8b515-48f0-425a-9b2c-7a1cb9f57f80" providerId="ADAL" clId="{8239947A-A555-41A5-8205-E84FDCB019D5}" dt="2021-04-30T20:28:48.009" v="2" actId="47"/>
        <pc:sldMkLst>
          <pc:docMk/>
          <pc:sldMk cId="3247541235" sldId="395"/>
        </pc:sldMkLst>
      </pc:sldChg>
      <pc:sldChg chg="del">
        <pc:chgData name="Jonathan Hudson" userId="f8f8b515-48f0-425a-9b2c-7a1cb9f57f80" providerId="ADAL" clId="{8239947A-A555-41A5-8205-E84FDCB019D5}" dt="2021-04-30T20:28:48.009" v="2" actId="47"/>
        <pc:sldMkLst>
          <pc:docMk/>
          <pc:sldMk cId="1369855279" sldId="401"/>
        </pc:sldMkLst>
      </pc:sldChg>
      <pc:sldChg chg="del">
        <pc:chgData name="Jonathan Hudson" userId="f8f8b515-48f0-425a-9b2c-7a1cb9f57f80" providerId="ADAL" clId="{8239947A-A555-41A5-8205-E84FDCB019D5}" dt="2021-04-30T20:28:48.009" v="2" actId="47"/>
        <pc:sldMkLst>
          <pc:docMk/>
          <pc:sldMk cId="2264705141" sldId="402"/>
        </pc:sldMkLst>
      </pc:sldChg>
      <pc:sldChg chg="del">
        <pc:chgData name="Jonathan Hudson" userId="f8f8b515-48f0-425a-9b2c-7a1cb9f57f80" providerId="ADAL" clId="{8239947A-A555-41A5-8205-E84FDCB019D5}" dt="2021-04-30T20:28:48.009" v="2" actId="47"/>
        <pc:sldMkLst>
          <pc:docMk/>
          <pc:sldMk cId="171923185" sldId="403"/>
        </pc:sldMkLst>
      </pc:sldChg>
      <pc:sldChg chg="del">
        <pc:chgData name="Jonathan Hudson" userId="f8f8b515-48f0-425a-9b2c-7a1cb9f57f80" providerId="ADAL" clId="{8239947A-A555-41A5-8205-E84FDCB019D5}" dt="2021-04-30T20:28:48.009" v="2" actId="47"/>
        <pc:sldMkLst>
          <pc:docMk/>
          <pc:sldMk cId="2409242168" sldId="407"/>
        </pc:sldMkLst>
      </pc:sldChg>
      <pc:sldChg chg="del">
        <pc:chgData name="Jonathan Hudson" userId="f8f8b515-48f0-425a-9b2c-7a1cb9f57f80" providerId="ADAL" clId="{8239947A-A555-41A5-8205-E84FDCB019D5}" dt="2021-04-30T20:28:48.009" v="2" actId="47"/>
        <pc:sldMkLst>
          <pc:docMk/>
          <pc:sldMk cId="656147023" sldId="409"/>
        </pc:sldMkLst>
      </pc:sldChg>
      <pc:sldChg chg="del">
        <pc:chgData name="Jonathan Hudson" userId="f8f8b515-48f0-425a-9b2c-7a1cb9f57f80" providerId="ADAL" clId="{8239947A-A555-41A5-8205-E84FDCB019D5}" dt="2021-04-30T20:28:48.009" v="2" actId="47"/>
        <pc:sldMkLst>
          <pc:docMk/>
          <pc:sldMk cId="3512626074" sldId="412"/>
        </pc:sldMkLst>
      </pc:sldChg>
      <pc:sldChg chg="del">
        <pc:chgData name="Jonathan Hudson" userId="f8f8b515-48f0-425a-9b2c-7a1cb9f57f80" providerId="ADAL" clId="{8239947A-A555-41A5-8205-E84FDCB019D5}" dt="2021-04-30T20:28:48.009" v="2" actId="47"/>
        <pc:sldMkLst>
          <pc:docMk/>
          <pc:sldMk cId="662321690" sldId="420"/>
        </pc:sldMkLst>
      </pc:sldChg>
      <pc:sldChg chg="del">
        <pc:chgData name="Jonathan Hudson" userId="f8f8b515-48f0-425a-9b2c-7a1cb9f57f80" providerId="ADAL" clId="{8239947A-A555-41A5-8205-E84FDCB019D5}" dt="2021-04-30T20:28:48.009" v="2" actId="47"/>
        <pc:sldMkLst>
          <pc:docMk/>
          <pc:sldMk cId="2028479826" sldId="427"/>
        </pc:sldMkLst>
      </pc:sldChg>
      <pc:sldChg chg="del">
        <pc:chgData name="Jonathan Hudson" userId="f8f8b515-48f0-425a-9b2c-7a1cb9f57f80" providerId="ADAL" clId="{8239947A-A555-41A5-8205-E84FDCB019D5}" dt="2021-04-30T20:28:48.009" v="2" actId="47"/>
        <pc:sldMkLst>
          <pc:docMk/>
          <pc:sldMk cId="3191421237" sldId="428"/>
        </pc:sldMkLst>
      </pc:sldChg>
      <pc:sldChg chg="del">
        <pc:chgData name="Jonathan Hudson" userId="f8f8b515-48f0-425a-9b2c-7a1cb9f57f80" providerId="ADAL" clId="{8239947A-A555-41A5-8205-E84FDCB019D5}" dt="2021-04-30T20:28:48.009" v="2" actId="47"/>
        <pc:sldMkLst>
          <pc:docMk/>
          <pc:sldMk cId="2567152220" sldId="429"/>
        </pc:sldMkLst>
      </pc:sldChg>
      <pc:sldChg chg="del">
        <pc:chgData name="Jonathan Hudson" userId="f8f8b515-48f0-425a-9b2c-7a1cb9f57f80" providerId="ADAL" clId="{8239947A-A555-41A5-8205-E84FDCB019D5}" dt="2021-04-30T20:28:48.009" v="2" actId="47"/>
        <pc:sldMkLst>
          <pc:docMk/>
          <pc:sldMk cId="2421280426" sldId="435"/>
        </pc:sldMkLst>
      </pc:sldChg>
      <pc:sldChg chg="del">
        <pc:chgData name="Jonathan Hudson" userId="f8f8b515-48f0-425a-9b2c-7a1cb9f57f80" providerId="ADAL" clId="{8239947A-A555-41A5-8205-E84FDCB019D5}" dt="2021-04-30T20:28:48.009" v="2" actId="47"/>
        <pc:sldMkLst>
          <pc:docMk/>
          <pc:sldMk cId="973965613" sldId="436"/>
        </pc:sldMkLst>
      </pc:sldChg>
      <pc:sldChg chg="del">
        <pc:chgData name="Jonathan Hudson" userId="f8f8b515-48f0-425a-9b2c-7a1cb9f57f80" providerId="ADAL" clId="{8239947A-A555-41A5-8205-E84FDCB019D5}" dt="2021-04-30T20:28:48.009" v="2" actId="47"/>
        <pc:sldMkLst>
          <pc:docMk/>
          <pc:sldMk cId="3821409256" sldId="437"/>
        </pc:sldMkLst>
      </pc:sldChg>
      <pc:sldChg chg="del">
        <pc:chgData name="Jonathan Hudson" userId="f8f8b515-48f0-425a-9b2c-7a1cb9f57f80" providerId="ADAL" clId="{8239947A-A555-41A5-8205-E84FDCB019D5}" dt="2021-04-30T20:28:48.009" v="2" actId="47"/>
        <pc:sldMkLst>
          <pc:docMk/>
          <pc:sldMk cId="1295302473" sldId="438"/>
        </pc:sldMkLst>
      </pc:sldChg>
      <pc:sldChg chg="del">
        <pc:chgData name="Jonathan Hudson" userId="f8f8b515-48f0-425a-9b2c-7a1cb9f57f80" providerId="ADAL" clId="{8239947A-A555-41A5-8205-E84FDCB019D5}" dt="2021-04-30T20:28:48.009" v="2" actId="47"/>
        <pc:sldMkLst>
          <pc:docMk/>
          <pc:sldMk cId="1932634694" sldId="439"/>
        </pc:sldMkLst>
      </pc:sldChg>
      <pc:sldChg chg="del">
        <pc:chgData name="Jonathan Hudson" userId="f8f8b515-48f0-425a-9b2c-7a1cb9f57f80" providerId="ADAL" clId="{8239947A-A555-41A5-8205-E84FDCB019D5}" dt="2021-04-30T20:28:48.009" v="2" actId="47"/>
        <pc:sldMkLst>
          <pc:docMk/>
          <pc:sldMk cId="4172469765" sldId="440"/>
        </pc:sldMkLst>
      </pc:sldChg>
      <pc:sldChg chg="del">
        <pc:chgData name="Jonathan Hudson" userId="f8f8b515-48f0-425a-9b2c-7a1cb9f57f80" providerId="ADAL" clId="{8239947A-A555-41A5-8205-E84FDCB019D5}" dt="2021-04-30T20:28:48.009" v="2" actId="47"/>
        <pc:sldMkLst>
          <pc:docMk/>
          <pc:sldMk cId="3348941957" sldId="441"/>
        </pc:sldMkLst>
      </pc:sldChg>
      <pc:sldChg chg="del">
        <pc:chgData name="Jonathan Hudson" userId="f8f8b515-48f0-425a-9b2c-7a1cb9f57f80" providerId="ADAL" clId="{8239947A-A555-41A5-8205-E84FDCB019D5}" dt="2021-04-30T20:28:48.009" v="2" actId="47"/>
        <pc:sldMkLst>
          <pc:docMk/>
          <pc:sldMk cId="233414565" sldId="442"/>
        </pc:sldMkLst>
      </pc:sldChg>
      <pc:sldChg chg="addSp modSp mod">
        <pc:chgData name="Jonathan Hudson" userId="f8f8b515-48f0-425a-9b2c-7a1cb9f57f80" providerId="ADAL" clId="{8239947A-A555-41A5-8205-E84FDCB019D5}" dt="2021-05-03T16:32:20.163" v="96" actId="1038"/>
        <pc:sldMkLst>
          <pc:docMk/>
          <pc:sldMk cId="1413601715" sldId="442"/>
        </pc:sldMkLst>
        <pc:spChg chg="add mod">
          <ac:chgData name="Jonathan Hudson" userId="f8f8b515-48f0-425a-9b2c-7a1cb9f57f80" providerId="ADAL" clId="{8239947A-A555-41A5-8205-E84FDCB019D5}" dt="2021-05-03T16:31:52.860" v="82" actId="207"/>
          <ac:spMkLst>
            <pc:docMk/>
            <pc:sldMk cId="1413601715" sldId="442"/>
            <ac:spMk id="3" creationId="{55046DF1-A981-4FE4-8E8D-90A33EACE597}"/>
          </ac:spMkLst>
        </pc:spChg>
        <pc:spChg chg="add mod">
          <ac:chgData name="Jonathan Hudson" userId="f8f8b515-48f0-425a-9b2c-7a1cb9f57f80" providerId="ADAL" clId="{8239947A-A555-41A5-8205-E84FDCB019D5}" dt="2021-05-03T16:32:20.163" v="96" actId="1038"/>
          <ac:spMkLst>
            <pc:docMk/>
            <pc:sldMk cId="1413601715" sldId="442"/>
            <ac:spMk id="5" creationId="{C945C2EB-C18E-48FE-A689-91CF2D1B7F4C}"/>
          </ac:spMkLst>
        </pc:spChg>
        <pc:picChg chg="mod ord">
          <ac:chgData name="Jonathan Hudson" userId="f8f8b515-48f0-425a-9b2c-7a1cb9f57f80" providerId="ADAL" clId="{8239947A-A555-41A5-8205-E84FDCB019D5}" dt="2021-05-03T16:32:07.424" v="88" actId="1076"/>
          <ac:picMkLst>
            <pc:docMk/>
            <pc:sldMk cId="1413601715" sldId="442"/>
            <ac:picMk id="4" creationId="{A48833D9-62C1-4F76-A380-995009A0973A}"/>
          </ac:picMkLst>
        </pc:picChg>
      </pc:sldChg>
      <pc:sldChg chg="del">
        <pc:chgData name="Jonathan Hudson" userId="f8f8b515-48f0-425a-9b2c-7a1cb9f57f80" providerId="ADAL" clId="{8239947A-A555-41A5-8205-E84FDCB019D5}" dt="2021-04-30T20:28:48.009" v="2" actId="47"/>
        <pc:sldMkLst>
          <pc:docMk/>
          <pc:sldMk cId="1058462771" sldId="443"/>
        </pc:sldMkLst>
      </pc:sldChg>
      <pc:sldChg chg="del">
        <pc:chgData name="Jonathan Hudson" userId="f8f8b515-48f0-425a-9b2c-7a1cb9f57f80" providerId="ADAL" clId="{8239947A-A555-41A5-8205-E84FDCB019D5}" dt="2021-04-30T20:28:48.009" v="2" actId="47"/>
        <pc:sldMkLst>
          <pc:docMk/>
          <pc:sldMk cId="590046158" sldId="444"/>
        </pc:sldMkLst>
      </pc:sldChg>
      <pc:sldChg chg="addSp delSp modSp mod">
        <pc:chgData name="Jonathan Hudson" userId="f8f8b515-48f0-425a-9b2c-7a1cb9f57f80" providerId="ADAL" clId="{8239947A-A555-41A5-8205-E84FDCB019D5}" dt="2021-05-03T16:36:28.340" v="284" actId="14100"/>
        <pc:sldMkLst>
          <pc:docMk/>
          <pc:sldMk cId="2537316048" sldId="444"/>
        </pc:sldMkLst>
        <pc:spChg chg="add del">
          <ac:chgData name="Jonathan Hudson" userId="f8f8b515-48f0-425a-9b2c-7a1cb9f57f80" providerId="ADAL" clId="{8239947A-A555-41A5-8205-E84FDCB019D5}" dt="2021-05-03T16:35:58.336" v="275" actId="22"/>
          <ac:spMkLst>
            <pc:docMk/>
            <pc:sldMk cId="2537316048" sldId="444"/>
            <ac:spMk id="5" creationId="{F780B457-EE33-4649-8AA9-39D8D8ECFE1C}"/>
          </ac:spMkLst>
        </pc:spChg>
        <pc:spChg chg="add mod">
          <ac:chgData name="Jonathan Hudson" userId="f8f8b515-48f0-425a-9b2c-7a1cb9f57f80" providerId="ADAL" clId="{8239947A-A555-41A5-8205-E84FDCB019D5}" dt="2021-05-03T16:36:28.340" v="284" actId="14100"/>
          <ac:spMkLst>
            <pc:docMk/>
            <pc:sldMk cId="2537316048" sldId="444"/>
            <ac:spMk id="7" creationId="{16E9D90D-0A14-4BAE-B3EA-4325C885F580}"/>
          </ac:spMkLst>
        </pc:spChg>
      </pc:sldChg>
      <pc:sldChg chg="del">
        <pc:chgData name="Jonathan Hudson" userId="f8f8b515-48f0-425a-9b2c-7a1cb9f57f80" providerId="ADAL" clId="{8239947A-A555-41A5-8205-E84FDCB019D5}" dt="2021-04-30T20:28:48.009" v="2" actId="47"/>
        <pc:sldMkLst>
          <pc:docMk/>
          <pc:sldMk cId="1380503114" sldId="445"/>
        </pc:sldMkLst>
      </pc:sldChg>
      <pc:sldChg chg="del">
        <pc:chgData name="Jonathan Hudson" userId="f8f8b515-48f0-425a-9b2c-7a1cb9f57f80" providerId="ADAL" clId="{8239947A-A555-41A5-8205-E84FDCB019D5}" dt="2021-04-30T20:28:48.009" v="2" actId="47"/>
        <pc:sldMkLst>
          <pc:docMk/>
          <pc:sldMk cId="3542419039" sldId="446"/>
        </pc:sldMkLst>
      </pc:sldChg>
      <pc:sldChg chg="del">
        <pc:chgData name="Jonathan Hudson" userId="f8f8b515-48f0-425a-9b2c-7a1cb9f57f80" providerId="ADAL" clId="{8239947A-A555-41A5-8205-E84FDCB019D5}" dt="2021-04-30T20:28:48.009" v="2" actId="47"/>
        <pc:sldMkLst>
          <pc:docMk/>
          <pc:sldMk cId="4081073081" sldId="447"/>
        </pc:sldMkLst>
      </pc:sldChg>
      <pc:sldChg chg="del">
        <pc:chgData name="Jonathan Hudson" userId="f8f8b515-48f0-425a-9b2c-7a1cb9f57f80" providerId="ADAL" clId="{8239947A-A555-41A5-8205-E84FDCB019D5}" dt="2021-04-30T20:28:48.009" v="2" actId="47"/>
        <pc:sldMkLst>
          <pc:docMk/>
          <pc:sldMk cId="3334505482" sldId="448"/>
        </pc:sldMkLst>
      </pc:sldChg>
      <pc:sldChg chg="del">
        <pc:chgData name="Jonathan Hudson" userId="f8f8b515-48f0-425a-9b2c-7a1cb9f57f80" providerId="ADAL" clId="{8239947A-A555-41A5-8205-E84FDCB019D5}" dt="2021-04-30T20:28:48.009" v="2" actId="47"/>
        <pc:sldMkLst>
          <pc:docMk/>
          <pc:sldMk cId="2946715974" sldId="449"/>
        </pc:sldMkLst>
      </pc:sldChg>
      <pc:sldChg chg="del">
        <pc:chgData name="Jonathan Hudson" userId="f8f8b515-48f0-425a-9b2c-7a1cb9f57f80" providerId="ADAL" clId="{8239947A-A555-41A5-8205-E84FDCB019D5}" dt="2021-04-30T20:28:48.009" v="2" actId="47"/>
        <pc:sldMkLst>
          <pc:docMk/>
          <pc:sldMk cId="4100611751" sldId="450"/>
        </pc:sldMkLst>
      </pc:sldChg>
      <pc:sldChg chg="del">
        <pc:chgData name="Jonathan Hudson" userId="f8f8b515-48f0-425a-9b2c-7a1cb9f57f80" providerId="ADAL" clId="{8239947A-A555-41A5-8205-E84FDCB019D5}" dt="2021-04-30T20:28:48.009" v="2" actId="47"/>
        <pc:sldMkLst>
          <pc:docMk/>
          <pc:sldMk cId="2555367614" sldId="451"/>
        </pc:sldMkLst>
      </pc:sldChg>
      <pc:sldChg chg="modSp mod">
        <pc:chgData name="Jonathan Hudson" userId="f8f8b515-48f0-425a-9b2c-7a1cb9f57f80" providerId="ADAL" clId="{8239947A-A555-41A5-8205-E84FDCB019D5}" dt="2021-05-03T16:28:10.870" v="22" actId="1582"/>
        <pc:sldMkLst>
          <pc:docMk/>
          <pc:sldMk cId="4039340590" sldId="451"/>
        </pc:sldMkLst>
        <pc:spChg chg="mod">
          <ac:chgData name="Jonathan Hudson" userId="f8f8b515-48f0-425a-9b2c-7a1cb9f57f80" providerId="ADAL" clId="{8239947A-A555-41A5-8205-E84FDCB019D5}" dt="2021-04-30T20:33:11.201" v="20" actId="207"/>
          <ac:spMkLst>
            <pc:docMk/>
            <pc:sldMk cId="4039340590" sldId="451"/>
            <ac:spMk id="3"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5"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6"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7" creationId="{00000000-0000-0000-0000-000000000000}"/>
          </ac:spMkLst>
        </pc:spChg>
        <pc:spChg chg="mod">
          <ac:chgData name="Jonathan Hudson" userId="f8f8b515-48f0-425a-9b2c-7a1cb9f57f80" providerId="ADAL" clId="{8239947A-A555-41A5-8205-E84FDCB019D5}" dt="2021-04-30T20:32:44.064" v="16" actId="208"/>
          <ac:spMkLst>
            <pc:docMk/>
            <pc:sldMk cId="4039340590" sldId="451"/>
            <ac:spMk id="14" creationId="{00000000-0000-0000-0000-000000000000}"/>
          </ac:spMkLst>
        </pc:spChg>
        <pc:spChg chg="mod">
          <ac:chgData name="Jonathan Hudson" userId="f8f8b515-48f0-425a-9b2c-7a1cb9f57f80" providerId="ADAL" clId="{8239947A-A555-41A5-8205-E84FDCB019D5}" dt="2021-04-30T20:32:56.830" v="18" actId="208"/>
          <ac:spMkLst>
            <pc:docMk/>
            <pc:sldMk cId="4039340590" sldId="451"/>
            <ac:spMk id="15" creationId="{00000000-0000-0000-0000-000000000000}"/>
          </ac:spMkLst>
        </pc:spChg>
        <pc:cxnChg chg="mod">
          <ac:chgData name="Jonathan Hudson" userId="f8f8b515-48f0-425a-9b2c-7a1cb9f57f80" providerId="ADAL" clId="{8239947A-A555-41A5-8205-E84FDCB019D5}" dt="2021-04-30T20:32:56.830" v="18" actId="208"/>
          <ac:cxnSpMkLst>
            <pc:docMk/>
            <pc:sldMk cId="4039340590" sldId="451"/>
            <ac:cxnSpMk id="10" creationId="{00000000-0000-0000-0000-000000000000}"/>
          </ac:cxnSpMkLst>
        </pc:cxnChg>
        <pc:cxnChg chg="mod">
          <ac:chgData name="Jonathan Hudson" userId="f8f8b515-48f0-425a-9b2c-7a1cb9f57f80" providerId="ADAL" clId="{8239947A-A555-41A5-8205-E84FDCB019D5}" dt="2021-04-30T20:32:44.064" v="16" actId="208"/>
          <ac:cxnSpMkLst>
            <pc:docMk/>
            <pc:sldMk cId="4039340590" sldId="451"/>
            <ac:cxnSpMk id="12"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13"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30" creationId="{00000000-0000-0000-0000-000000000000}"/>
          </ac:cxnSpMkLst>
        </pc:cxnChg>
      </pc:sldChg>
      <pc:sldChg chg="del">
        <pc:chgData name="Jonathan Hudson" userId="f8f8b515-48f0-425a-9b2c-7a1cb9f57f80" providerId="ADAL" clId="{8239947A-A555-41A5-8205-E84FDCB019D5}" dt="2021-04-30T20:28:48.009" v="2" actId="47"/>
        <pc:sldMkLst>
          <pc:docMk/>
          <pc:sldMk cId="2298522328" sldId="452"/>
        </pc:sldMkLst>
      </pc:sldChg>
      <pc:sldChg chg="addSp modSp mod">
        <pc:chgData name="Jonathan Hudson" userId="f8f8b515-48f0-425a-9b2c-7a1cb9f57f80" providerId="ADAL" clId="{8239947A-A555-41A5-8205-E84FDCB019D5}" dt="2021-05-03T16:28:27.299" v="24" actId="14100"/>
        <pc:sldMkLst>
          <pc:docMk/>
          <pc:sldMk cId="3535497700" sldId="452"/>
        </pc:sldMkLst>
        <pc:spChg chg="mod">
          <ac:chgData name="Jonathan Hudson" userId="f8f8b515-48f0-425a-9b2c-7a1cb9f57f80" providerId="ADAL" clId="{8239947A-A555-41A5-8205-E84FDCB019D5}" dt="2021-05-03T16:28:27.299" v="24" actId="14100"/>
          <ac:spMkLst>
            <pc:docMk/>
            <pc:sldMk cId="3535497700" sldId="452"/>
            <ac:spMk id="3" creationId="{00000000-0000-0000-0000-000000000000}"/>
          </ac:spMkLst>
        </pc:spChg>
        <pc:spChg chg="add mod">
          <ac:chgData name="Jonathan Hudson" userId="f8f8b515-48f0-425a-9b2c-7a1cb9f57f80" providerId="ADAL" clId="{8239947A-A555-41A5-8205-E84FDCB019D5}" dt="2021-05-03T16:28:24.734" v="23"/>
          <ac:spMkLst>
            <pc:docMk/>
            <pc:sldMk cId="3535497700" sldId="452"/>
            <ac:spMk id="4" creationId="{BB2C993C-1931-4862-84C5-C5EB202E5C80}"/>
          </ac:spMkLst>
        </pc:spChg>
        <pc:spChg chg="add mod">
          <ac:chgData name="Jonathan Hudson" userId="f8f8b515-48f0-425a-9b2c-7a1cb9f57f80" providerId="ADAL" clId="{8239947A-A555-41A5-8205-E84FDCB019D5}" dt="2021-05-03T16:28:24.734" v="23"/>
          <ac:spMkLst>
            <pc:docMk/>
            <pc:sldMk cId="3535497700" sldId="452"/>
            <ac:spMk id="5" creationId="{A3B268D0-DC25-49A9-999B-4D9AAA88181D}"/>
          </ac:spMkLst>
        </pc:spChg>
        <pc:spChg chg="add mod">
          <ac:chgData name="Jonathan Hudson" userId="f8f8b515-48f0-425a-9b2c-7a1cb9f57f80" providerId="ADAL" clId="{8239947A-A555-41A5-8205-E84FDCB019D5}" dt="2021-05-03T16:28:24.734" v="23"/>
          <ac:spMkLst>
            <pc:docMk/>
            <pc:sldMk cId="3535497700" sldId="452"/>
            <ac:spMk id="6" creationId="{EFF9BE0C-8830-4211-85D5-6A9AE6836E01}"/>
          </ac:spMkLst>
        </pc:spChg>
        <pc:spChg chg="add mod">
          <ac:chgData name="Jonathan Hudson" userId="f8f8b515-48f0-425a-9b2c-7a1cb9f57f80" providerId="ADAL" clId="{8239947A-A555-41A5-8205-E84FDCB019D5}" dt="2021-05-03T16:28:24.734" v="23"/>
          <ac:spMkLst>
            <pc:docMk/>
            <pc:sldMk cId="3535497700" sldId="452"/>
            <ac:spMk id="7" creationId="{30571444-BB5B-42CA-9577-9365FC931D9D}"/>
          </ac:spMkLst>
        </pc:spChg>
        <pc:spChg chg="add mod">
          <ac:chgData name="Jonathan Hudson" userId="f8f8b515-48f0-425a-9b2c-7a1cb9f57f80" providerId="ADAL" clId="{8239947A-A555-41A5-8205-E84FDCB019D5}" dt="2021-05-03T16:28:24.734" v="23"/>
          <ac:spMkLst>
            <pc:docMk/>
            <pc:sldMk cId="3535497700" sldId="452"/>
            <ac:spMk id="8" creationId="{FE259DF2-B23B-46A3-86AA-3104C1348832}"/>
          </ac:spMkLst>
        </pc:spChg>
        <pc:spChg chg="add mod">
          <ac:chgData name="Jonathan Hudson" userId="f8f8b515-48f0-425a-9b2c-7a1cb9f57f80" providerId="ADAL" clId="{8239947A-A555-41A5-8205-E84FDCB019D5}" dt="2021-05-03T16:28:24.734" v="23"/>
          <ac:spMkLst>
            <pc:docMk/>
            <pc:sldMk cId="3535497700" sldId="452"/>
            <ac:spMk id="13" creationId="{27299D06-905A-456F-B3F1-91A543FAE379}"/>
          </ac:spMkLst>
        </pc:spChg>
        <pc:spChg chg="add mod">
          <ac:chgData name="Jonathan Hudson" userId="f8f8b515-48f0-425a-9b2c-7a1cb9f57f80" providerId="ADAL" clId="{8239947A-A555-41A5-8205-E84FDCB019D5}" dt="2021-05-03T16:28:24.734" v="23"/>
          <ac:spMkLst>
            <pc:docMk/>
            <pc:sldMk cId="3535497700" sldId="452"/>
            <ac:spMk id="14" creationId="{11F34852-CC94-419C-A2AD-C420950AE241}"/>
          </ac:spMkLst>
        </pc:spChg>
        <pc:cxnChg chg="add mod">
          <ac:chgData name="Jonathan Hudson" userId="f8f8b515-48f0-425a-9b2c-7a1cb9f57f80" providerId="ADAL" clId="{8239947A-A555-41A5-8205-E84FDCB019D5}" dt="2021-05-03T16:28:24.734" v="23"/>
          <ac:cxnSpMkLst>
            <pc:docMk/>
            <pc:sldMk cId="3535497700" sldId="452"/>
            <ac:cxnSpMk id="9" creationId="{9170E96A-7AB0-4E57-8971-56C11FC0E398}"/>
          </ac:cxnSpMkLst>
        </pc:cxnChg>
        <pc:cxnChg chg="add mod">
          <ac:chgData name="Jonathan Hudson" userId="f8f8b515-48f0-425a-9b2c-7a1cb9f57f80" providerId="ADAL" clId="{8239947A-A555-41A5-8205-E84FDCB019D5}" dt="2021-05-03T16:28:24.734" v="23"/>
          <ac:cxnSpMkLst>
            <pc:docMk/>
            <pc:sldMk cId="3535497700" sldId="452"/>
            <ac:cxnSpMk id="10" creationId="{A20B25E0-A607-4CDE-85ED-A0C389CB68DD}"/>
          </ac:cxnSpMkLst>
        </pc:cxnChg>
        <pc:cxnChg chg="add mod">
          <ac:chgData name="Jonathan Hudson" userId="f8f8b515-48f0-425a-9b2c-7a1cb9f57f80" providerId="ADAL" clId="{8239947A-A555-41A5-8205-E84FDCB019D5}" dt="2021-05-03T16:28:24.734" v="23"/>
          <ac:cxnSpMkLst>
            <pc:docMk/>
            <pc:sldMk cId="3535497700" sldId="452"/>
            <ac:cxnSpMk id="11" creationId="{A5CFB62C-4A13-4FA2-A99E-6EF056BEF0D4}"/>
          </ac:cxnSpMkLst>
        </pc:cxnChg>
        <pc:cxnChg chg="add mod">
          <ac:chgData name="Jonathan Hudson" userId="f8f8b515-48f0-425a-9b2c-7a1cb9f57f80" providerId="ADAL" clId="{8239947A-A555-41A5-8205-E84FDCB019D5}" dt="2021-05-03T16:28:24.734" v="23"/>
          <ac:cxnSpMkLst>
            <pc:docMk/>
            <pc:sldMk cId="3535497700" sldId="452"/>
            <ac:cxnSpMk id="12" creationId="{580D3A79-090F-435E-81A3-EB5F15220FE1}"/>
          </ac:cxnSpMkLst>
        </pc:cxnChg>
        <pc:cxnChg chg="add mod">
          <ac:chgData name="Jonathan Hudson" userId="f8f8b515-48f0-425a-9b2c-7a1cb9f57f80" providerId="ADAL" clId="{8239947A-A555-41A5-8205-E84FDCB019D5}" dt="2021-05-03T16:28:24.734" v="23"/>
          <ac:cxnSpMkLst>
            <pc:docMk/>
            <pc:sldMk cId="3535497700" sldId="452"/>
            <ac:cxnSpMk id="15" creationId="{9E1F69E4-CA29-4934-9340-997BB7ED6090}"/>
          </ac:cxnSpMkLst>
        </pc:cxnChg>
      </pc:sldChg>
      <pc:sldChg chg="modSp mod">
        <pc:chgData name="Jonathan Hudson" userId="f8f8b515-48f0-425a-9b2c-7a1cb9f57f80" providerId="ADAL" clId="{8239947A-A555-41A5-8205-E84FDCB019D5}" dt="2021-05-03T16:29:23.875" v="30" actId="208"/>
        <pc:sldMkLst>
          <pc:docMk/>
          <pc:sldMk cId="2931370652" sldId="453"/>
        </pc:sldMkLst>
        <pc:spChg chg="mod">
          <ac:chgData name="Jonathan Hudson" userId="f8f8b515-48f0-425a-9b2c-7a1cb9f57f80" providerId="ADAL" clId="{8239947A-A555-41A5-8205-E84FDCB019D5}" dt="2021-05-03T16:28:54.369" v="26" actId="1582"/>
          <ac:spMkLst>
            <pc:docMk/>
            <pc:sldMk cId="2931370652" sldId="453"/>
            <ac:spMk id="17"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8"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9" creationId="{00000000-0000-0000-0000-000000000000}"/>
          </ac:spMkLst>
        </pc:spChg>
        <pc:spChg chg="mod">
          <ac:chgData name="Jonathan Hudson" userId="f8f8b515-48f0-425a-9b2c-7a1cb9f57f80" providerId="ADAL" clId="{8239947A-A555-41A5-8205-E84FDCB019D5}" dt="2021-05-03T16:29:23.875" v="30" actId="208"/>
          <ac:spMkLst>
            <pc:docMk/>
            <pc:sldMk cId="2931370652" sldId="453"/>
            <ac:spMk id="26" creationId="{00000000-0000-0000-0000-000000000000}"/>
          </ac:spMkLst>
        </pc:spChg>
        <pc:spChg chg="mod">
          <ac:chgData name="Jonathan Hudson" userId="f8f8b515-48f0-425a-9b2c-7a1cb9f57f80" providerId="ADAL" clId="{8239947A-A555-41A5-8205-E84FDCB019D5}" dt="2021-05-03T16:29:13.572" v="29" actId="208"/>
          <ac:spMkLst>
            <pc:docMk/>
            <pc:sldMk cId="2931370652" sldId="453"/>
            <ac:spMk id="27" creationId="{00000000-0000-0000-0000-000000000000}"/>
          </ac:spMkLst>
        </pc:spChg>
        <pc:cxnChg chg="mod">
          <ac:chgData name="Jonathan Hudson" userId="f8f8b515-48f0-425a-9b2c-7a1cb9f57f80" providerId="ADAL" clId="{8239947A-A555-41A5-8205-E84FDCB019D5}" dt="2021-05-03T16:28:54.369" v="26" actId="1582"/>
          <ac:cxnSpMkLst>
            <pc:docMk/>
            <pc:sldMk cId="2931370652" sldId="453"/>
            <ac:cxnSpMk id="23" creationId="{00000000-0000-0000-0000-000000000000}"/>
          </ac:cxnSpMkLst>
        </pc:cxnChg>
        <pc:cxnChg chg="mod">
          <ac:chgData name="Jonathan Hudson" userId="f8f8b515-48f0-425a-9b2c-7a1cb9f57f80" providerId="ADAL" clId="{8239947A-A555-41A5-8205-E84FDCB019D5}" dt="2021-05-03T16:29:13.572" v="29" actId="208"/>
          <ac:cxnSpMkLst>
            <pc:docMk/>
            <pc:sldMk cId="2931370652" sldId="453"/>
            <ac:cxnSpMk id="24" creationId="{00000000-0000-0000-0000-000000000000}"/>
          </ac:cxnSpMkLst>
        </pc:cxnChg>
        <pc:cxnChg chg="mod">
          <ac:chgData name="Jonathan Hudson" userId="f8f8b515-48f0-425a-9b2c-7a1cb9f57f80" providerId="ADAL" clId="{8239947A-A555-41A5-8205-E84FDCB019D5}" dt="2021-05-03T16:28:54.369" v="26" actId="1582"/>
          <ac:cxnSpMkLst>
            <pc:docMk/>
            <pc:sldMk cId="2931370652" sldId="453"/>
            <ac:cxnSpMk id="43" creationId="{00000000-0000-0000-0000-000000000000}"/>
          </ac:cxnSpMkLst>
        </pc:cxnChg>
      </pc:sldChg>
      <pc:sldChg chg="modSp mod ord">
        <pc:chgData name="Jonathan Hudson" userId="f8f8b515-48f0-425a-9b2c-7a1cb9f57f80" providerId="ADAL" clId="{8239947A-A555-41A5-8205-E84FDCB019D5}" dt="2021-05-03T16:30:33.996" v="72" actId="114"/>
        <pc:sldMkLst>
          <pc:docMk/>
          <pc:sldMk cId="1025192968" sldId="454"/>
        </pc:sldMkLst>
        <pc:spChg chg="mod">
          <ac:chgData name="Jonathan Hudson" userId="f8f8b515-48f0-425a-9b2c-7a1cb9f57f80" providerId="ADAL" clId="{8239947A-A555-41A5-8205-E84FDCB019D5}" dt="2021-05-03T16:30:33.996" v="72" actId="114"/>
          <ac:spMkLst>
            <pc:docMk/>
            <pc:sldMk cId="1025192968" sldId="454"/>
            <ac:spMk id="3" creationId="{00000000-0000-0000-0000-000000000000}"/>
          </ac:spMkLst>
        </pc:spChg>
      </pc:sldChg>
      <pc:sldChg chg="del">
        <pc:chgData name="Jonathan Hudson" userId="f8f8b515-48f0-425a-9b2c-7a1cb9f57f80" providerId="ADAL" clId="{8239947A-A555-41A5-8205-E84FDCB019D5}" dt="2021-04-30T20:28:48.009" v="2" actId="47"/>
        <pc:sldMkLst>
          <pc:docMk/>
          <pc:sldMk cId="4052634300" sldId="454"/>
        </pc:sldMkLst>
      </pc:sldChg>
      <pc:sldChg chg="del">
        <pc:chgData name="Jonathan Hudson" userId="f8f8b515-48f0-425a-9b2c-7a1cb9f57f80" providerId="ADAL" clId="{8239947A-A555-41A5-8205-E84FDCB019D5}" dt="2021-04-30T20:28:48.009" v="2" actId="47"/>
        <pc:sldMkLst>
          <pc:docMk/>
          <pc:sldMk cId="2897329164" sldId="455"/>
        </pc:sldMkLst>
      </pc:sldChg>
      <pc:sldChg chg="addSp modSp mod ord">
        <pc:chgData name="Jonathan Hudson" userId="f8f8b515-48f0-425a-9b2c-7a1cb9f57f80" providerId="ADAL" clId="{8239947A-A555-41A5-8205-E84FDCB019D5}" dt="2021-05-03T16:31:07.001" v="79" actId="6549"/>
        <pc:sldMkLst>
          <pc:docMk/>
          <pc:sldMk cId="3259365700" sldId="455"/>
        </pc:sldMkLst>
        <pc:spChg chg="mod">
          <ac:chgData name="Jonathan Hudson" userId="f8f8b515-48f0-425a-9b2c-7a1cb9f57f80" providerId="ADAL" clId="{8239947A-A555-41A5-8205-E84FDCB019D5}" dt="2021-05-03T16:31:07.001" v="79" actId="6549"/>
          <ac:spMkLst>
            <pc:docMk/>
            <pc:sldMk cId="3259365700" sldId="455"/>
            <ac:spMk id="3" creationId="{00000000-0000-0000-0000-000000000000}"/>
          </ac:spMkLst>
        </pc:spChg>
        <pc:spChg chg="add mod">
          <ac:chgData name="Jonathan Hudson" userId="f8f8b515-48f0-425a-9b2c-7a1cb9f57f80" providerId="ADAL" clId="{8239947A-A555-41A5-8205-E84FDCB019D5}" dt="2021-05-03T16:30:53.447" v="73"/>
          <ac:spMkLst>
            <pc:docMk/>
            <pc:sldMk cId="3259365700" sldId="455"/>
            <ac:spMk id="4" creationId="{EE51B7E6-7B5D-49DC-94E4-A963BB280122}"/>
          </ac:spMkLst>
        </pc:spChg>
        <pc:spChg chg="add mod">
          <ac:chgData name="Jonathan Hudson" userId="f8f8b515-48f0-425a-9b2c-7a1cb9f57f80" providerId="ADAL" clId="{8239947A-A555-41A5-8205-E84FDCB019D5}" dt="2021-05-03T16:30:53.447" v="73"/>
          <ac:spMkLst>
            <pc:docMk/>
            <pc:sldMk cId="3259365700" sldId="455"/>
            <ac:spMk id="5" creationId="{03C0B7EE-BCEB-4414-B95D-718D51A80B4F}"/>
          </ac:spMkLst>
        </pc:spChg>
        <pc:spChg chg="add mod">
          <ac:chgData name="Jonathan Hudson" userId="f8f8b515-48f0-425a-9b2c-7a1cb9f57f80" providerId="ADAL" clId="{8239947A-A555-41A5-8205-E84FDCB019D5}" dt="2021-05-03T16:30:53.447" v="73"/>
          <ac:spMkLst>
            <pc:docMk/>
            <pc:sldMk cId="3259365700" sldId="455"/>
            <ac:spMk id="6" creationId="{BBBCA8A4-C881-4E37-B3B9-A6570200F750}"/>
          </ac:spMkLst>
        </pc:spChg>
        <pc:spChg chg="add mod">
          <ac:chgData name="Jonathan Hudson" userId="f8f8b515-48f0-425a-9b2c-7a1cb9f57f80" providerId="ADAL" clId="{8239947A-A555-41A5-8205-E84FDCB019D5}" dt="2021-05-03T16:30:53.447" v="73"/>
          <ac:spMkLst>
            <pc:docMk/>
            <pc:sldMk cId="3259365700" sldId="455"/>
            <ac:spMk id="7" creationId="{BE4EED7D-68A2-4269-88ED-76B9E6CA3A35}"/>
          </ac:spMkLst>
        </pc:spChg>
        <pc:spChg chg="add mod">
          <ac:chgData name="Jonathan Hudson" userId="f8f8b515-48f0-425a-9b2c-7a1cb9f57f80" providerId="ADAL" clId="{8239947A-A555-41A5-8205-E84FDCB019D5}" dt="2021-05-03T16:30:53.447" v="73"/>
          <ac:spMkLst>
            <pc:docMk/>
            <pc:sldMk cId="3259365700" sldId="455"/>
            <ac:spMk id="8" creationId="{B24EC564-BF2F-4DD8-8BF2-EE65407F4F96}"/>
          </ac:spMkLst>
        </pc:spChg>
        <pc:spChg chg="add mod">
          <ac:chgData name="Jonathan Hudson" userId="f8f8b515-48f0-425a-9b2c-7a1cb9f57f80" providerId="ADAL" clId="{8239947A-A555-41A5-8205-E84FDCB019D5}" dt="2021-05-03T16:30:53.447" v="73"/>
          <ac:spMkLst>
            <pc:docMk/>
            <pc:sldMk cId="3259365700" sldId="455"/>
            <ac:spMk id="13" creationId="{1D2F7D9A-24D5-4B09-B44A-463AAB7A720D}"/>
          </ac:spMkLst>
        </pc:spChg>
        <pc:spChg chg="add mod">
          <ac:chgData name="Jonathan Hudson" userId="f8f8b515-48f0-425a-9b2c-7a1cb9f57f80" providerId="ADAL" clId="{8239947A-A555-41A5-8205-E84FDCB019D5}" dt="2021-05-03T16:30:53.447" v="73"/>
          <ac:spMkLst>
            <pc:docMk/>
            <pc:sldMk cId="3259365700" sldId="455"/>
            <ac:spMk id="14" creationId="{AACA92FA-2CE9-4A68-BDB5-20B044D0B0A0}"/>
          </ac:spMkLst>
        </pc:spChg>
        <pc:cxnChg chg="add mod">
          <ac:chgData name="Jonathan Hudson" userId="f8f8b515-48f0-425a-9b2c-7a1cb9f57f80" providerId="ADAL" clId="{8239947A-A555-41A5-8205-E84FDCB019D5}" dt="2021-05-03T16:30:53.447" v="73"/>
          <ac:cxnSpMkLst>
            <pc:docMk/>
            <pc:sldMk cId="3259365700" sldId="455"/>
            <ac:cxnSpMk id="9" creationId="{DCC3CEF6-343A-4D42-B2AC-64484CE39110}"/>
          </ac:cxnSpMkLst>
        </pc:cxnChg>
        <pc:cxnChg chg="add mod">
          <ac:chgData name="Jonathan Hudson" userId="f8f8b515-48f0-425a-9b2c-7a1cb9f57f80" providerId="ADAL" clId="{8239947A-A555-41A5-8205-E84FDCB019D5}" dt="2021-05-03T16:30:53.447" v="73"/>
          <ac:cxnSpMkLst>
            <pc:docMk/>
            <pc:sldMk cId="3259365700" sldId="455"/>
            <ac:cxnSpMk id="10" creationId="{373C9906-9FFD-40B4-A71A-4E2FFB5665A4}"/>
          </ac:cxnSpMkLst>
        </pc:cxnChg>
        <pc:cxnChg chg="add mod">
          <ac:chgData name="Jonathan Hudson" userId="f8f8b515-48f0-425a-9b2c-7a1cb9f57f80" providerId="ADAL" clId="{8239947A-A555-41A5-8205-E84FDCB019D5}" dt="2021-05-03T16:30:53.447" v="73"/>
          <ac:cxnSpMkLst>
            <pc:docMk/>
            <pc:sldMk cId="3259365700" sldId="455"/>
            <ac:cxnSpMk id="11" creationId="{46D08A06-3D78-45DD-A260-B311E27BA16D}"/>
          </ac:cxnSpMkLst>
        </pc:cxnChg>
        <pc:cxnChg chg="add mod">
          <ac:chgData name="Jonathan Hudson" userId="f8f8b515-48f0-425a-9b2c-7a1cb9f57f80" providerId="ADAL" clId="{8239947A-A555-41A5-8205-E84FDCB019D5}" dt="2021-05-03T16:30:53.447" v="73"/>
          <ac:cxnSpMkLst>
            <pc:docMk/>
            <pc:sldMk cId="3259365700" sldId="455"/>
            <ac:cxnSpMk id="12" creationId="{3FAB2A86-1914-45BA-9B22-B58944966F88}"/>
          </ac:cxnSpMkLst>
        </pc:cxnChg>
        <pc:cxnChg chg="add mod">
          <ac:chgData name="Jonathan Hudson" userId="f8f8b515-48f0-425a-9b2c-7a1cb9f57f80" providerId="ADAL" clId="{8239947A-A555-41A5-8205-E84FDCB019D5}" dt="2021-05-03T16:30:53.447" v="73"/>
          <ac:cxnSpMkLst>
            <pc:docMk/>
            <pc:sldMk cId="3259365700" sldId="455"/>
            <ac:cxnSpMk id="15" creationId="{73ABCD93-10D7-42BE-8FC2-247ABE671598}"/>
          </ac:cxnSpMkLst>
        </pc:cxnChg>
      </pc:sldChg>
      <pc:sldChg chg="del">
        <pc:chgData name="Jonathan Hudson" userId="f8f8b515-48f0-425a-9b2c-7a1cb9f57f80" providerId="ADAL" clId="{8239947A-A555-41A5-8205-E84FDCB019D5}" dt="2021-04-30T20:28:48.009" v="2" actId="47"/>
        <pc:sldMkLst>
          <pc:docMk/>
          <pc:sldMk cId="2208314774" sldId="456"/>
        </pc:sldMkLst>
      </pc:sldChg>
      <pc:sldChg chg="addSp delSp modSp">
        <pc:chgData name="Jonathan Hudson" userId="f8f8b515-48f0-425a-9b2c-7a1cb9f57f80" providerId="ADAL" clId="{8239947A-A555-41A5-8205-E84FDCB019D5}" dt="2021-05-03T16:36:39.637" v="286"/>
        <pc:sldMkLst>
          <pc:docMk/>
          <pc:sldMk cId="1902201819" sldId="490"/>
        </pc:sldMkLst>
        <pc:spChg chg="add del mod">
          <ac:chgData name="Jonathan Hudson" userId="f8f8b515-48f0-425a-9b2c-7a1cb9f57f80" providerId="ADAL" clId="{8239947A-A555-41A5-8205-E84FDCB019D5}" dt="2021-05-03T16:36:39.637" v="286"/>
          <ac:spMkLst>
            <pc:docMk/>
            <pc:sldMk cId="1902201819" sldId="490"/>
            <ac:spMk id="6" creationId="{6C5328B4-0AC1-45DB-9758-3926A7D2D2DE}"/>
          </ac:spMkLst>
        </pc:spChg>
      </pc:sldChg>
      <pc:sldChg chg="addSp modSp mod">
        <pc:chgData name="Jonathan Hudson" userId="f8f8b515-48f0-425a-9b2c-7a1cb9f57f80" providerId="ADAL" clId="{8239947A-A555-41A5-8205-E84FDCB019D5}" dt="2021-05-03T16:33:01.066" v="150" actId="1035"/>
        <pc:sldMkLst>
          <pc:docMk/>
          <pc:sldMk cId="1781316355" sldId="491"/>
        </pc:sldMkLst>
        <pc:spChg chg="add mod">
          <ac:chgData name="Jonathan Hudson" userId="f8f8b515-48f0-425a-9b2c-7a1cb9f57f80" providerId="ADAL" clId="{8239947A-A555-41A5-8205-E84FDCB019D5}" dt="2021-05-03T16:32:49.792" v="102" actId="14100"/>
          <ac:spMkLst>
            <pc:docMk/>
            <pc:sldMk cId="1781316355" sldId="491"/>
            <ac:spMk id="4" creationId="{9EF19C8C-AB4D-425C-9843-314C0F978879}"/>
          </ac:spMkLst>
        </pc:spChg>
        <pc:spChg chg="add mod">
          <ac:chgData name="Jonathan Hudson" userId="f8f8b515-48f0-425a-9b2c-7a1cb9f57f80" providerId="ADAL" clId="{8239947A-A555-41A5-8205-E84FDCB019D5}" dt="2021-05-03T16:33:01.066" v="150" actId="1035"/>
          <ac:spMkLst>
            <pc:docMk/>
            <pc:sldMk cId="1781316355" sldId="491"/>
            <ac:spMk id="6" creationId="{255C20BD-AE2C-4346-90CD-8A22BE6FA70C}"/>
          </ac:spMkLst>
        </pc:spChg>
      </pc:sldChg>
      <pc:sldChg chg="modSp mod">
        <pc:chgData name="Jonathan Hudson" userId="f8f8b515-48f0-425a-9b2c-7a1cb9f57f80" providerId="ADAL" clId="{8239947A-A555-41A5-8205-E84FDCB019D5}" dt="2021-04-30T20:32:25.788" v="14" actId="403"/>
        <pc:sldMkLst>
          <pc:docMk/>
          <pc:sldMk cId="115618548" sldId="493"/>
        </pc:sldMkLst>
        <pc:spChg chg="mod">
          <ac:chgData name="Jonathan Hudson" userId="f8f8b515-48f0-425a-9b2c-7a1cb9f57f80" providerId="ADAL" clId="{8239947A-A555-41A5-8205-E84FDCB019D5}" dt="2021-04-30T20:32:25.788" v="14" actId="403"/>
          <ac:spMkLst>
            <pc:docMk/>
            <pc:sldMk cId="115618548" sldId="493"/>
            <ac:spMk id="5" creationId="{C5E0225C-5405-4DD6-AC75-17BEB96ABE66}"/>
          </ac:spMkLst>
        </pc:spChg>
      </pc:sldChg>
      <pc:sldChg chg="modSp mod">
        <pc:chgData name="Jonathan Hudson" userId="f8f8b515-48f0-425a-9b2c-7a1cb9f57f80" providerId="ADAL" clId="{8239947A-A555-41A5-8205-E84FDCB019D5}" dt="2021-05-03T16:33:47.548" v="162" actId="14100"/>
        <pc:sldMkLst>
          <pc:docMk/>
          <pc:sldMk cId="2506435910" sldId="496"/>
        </pc:sldMkLst>
        <pc:spChg chg="mod">
          <ac:chgData name="Jonathan Hudson" userId="f8f8b515-48f0-425a-9b2c-7a1cb9f57f80" providerId="ADAL" clId="{8239947A-A555-41A5-8205-E84FDCB019D5}" dt="2021-05-03T16:33:47.548" v="162" actId="14100"/>
          <ac:spMkLst>
            <pc:docMk/>
            <pc:sldMk cId="2506435910" sldId="496"/>
            <ac:spMk id="14" creationId="{00000000-0000-0000-0000-000000000000}"/>
          </ac:spMkLst>
        </pc:spChg>
        <pc:cxnChg chg="mod">
          <ac:chgData name="Jonathan Hudson" userId="f8f8b515-48f0-425a-9b2c-7a1cb9f57f80" providerId="ADAL" clId="{8239947A-A555-41A5-8205-E84FDCB019D5}" dt="2021-05-03T16:33:47.548" v="162" actId="14100"/>
          <ac:cxnSpMkLst>
            <pc:docMk/>
            <pc:sldMk cId="2506435910" sldId="496"/>
            <ac:cxnSpMk id="13" creationId="{00000000-0000-0000-0000-000000000000}"/>
          </ac:cxnSpMkLst>
        </pc:cxnChg>
      </pc:sldChg>
      <pc:sldChg chg="modSp mod">
        <pc:chgData name="Jonathan Hudson" userId="f8f8b515-48f0-425a-9b2c-7a1cb9f57f80" providerId="ADAL" clId="{8239947A-A555-41A5-8205-E84FDCB019D5}" dt="2021-05-03T16:35:30.042" v="273" actId="113"/>
        <pc:sldMkLst>
          <pc:docMk/>
          <pc:sldMk cId="2284115320" sldId="498"/>
        </pc:sldMkLst>
        <pc:spChg chg="mod">
          <ac:chgData name="Jonathan Hudson" userId="f8f8b515-48f0-425a-9b2c-7a1cb9f57f80" providerId="ADAL" clId="{8239947A-A555-41A5-8205-E84FDCB019D5}" dt="2021-05-03T16:35:30.042" v="273" actId="113"/>
          <ac:spMkLst>
            <pc:docMk/>
            <pc:sldMk cId="2284115320" sldId="498"/>
            <ac:spMk id="3" creationId="{AC6AF82C-57FA-4F87-BF8B-F271DE401BFF}"/>
          </ac:spMkLst>
        </pc:spChg>
      </pc:sldChg>
      <pc:sldChg chg="delSp add mod ord">
        <pc:chgData name="Jonathan Hudson" userId="f8f8b515-48f0-425a-9b2c-7a1cb9f57f80" providerId="ADAL" clId="{8239947A-A555-41A5-8205-E84FDCB019D5}" dt="2021-05-03T16:36:44.141" v="290"/>
        <pc:sldMkLst>
          <pc:docMk/>
          <pc:sldMk cId="4049975979" sldId="507"/>
        </pc:sldMkLst>
        <pc:picChg chg="del">
          <ac:chgData name="Jonathan Hudson" userId="f8f8b515-48f0-425a-9b2c-7a1cb9f57f80" providerId="ADAL" clId="{8239947A-A555-41A5-8205-E84FDCB019D5}" dt="2021-05-03T16:36:42.316" v="288" actId="478"/>
          <ac:picMkLst>
            <pc:docMk/>
            <pc:sldMk cId="4049975979" sldId="507"/>
            <ac:picMk id="5" creationId="{00000000-0000-0000-0000-000000000000}"/>
          </ac:picMkLst>
        </pc:picChg>
      </pc:sldChg>
      <pc:sldMasterChg chg="del delSldLayout">
        <pc:chgData name="Jonathan Hudson" userId="f8f8b515-48f0-425a-9b2c-7a1cb9f57f80" providerId="ADAL" clId="{8239947A-A555-41A5-8205-E84FDCB019D5}" dt="2021-04-30T20:28:48.009" v="2" actId="47"/>
        <pc:sldMasterMkLst>
          <pc:docMk/>
          <pc:sldMasterMk cId="1279338643" sldId="2147483680"/>
        </pc:sldMasterMkLst>
        <pc:sldLayoutChg chg="del">
          <pc:chgData name="Jonathan Hudson" userId="f8f8b515-48f0-425a-9b2c-7a1cb9f57f80" providerId="ADAL" clId="{8239947A-A555-41A5-8205-E84FDCB019D5}" dt="2021-04-30T20:28:48.009" v="2" actId="47"/>
          <pc:sldLayoutMkLst>
            <pc:docMk/>
            <pc:sldMasterMk cId="1279338643" sldId="2147483680"/>
            <pc:sldLayoutMk cId="1980337973" sldId="214748368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611588939" sldId="214748368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90184490" sldId="214748368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4011654372" sldId="214748368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839218946" sldId="214748368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44785935" sldId="214748368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142655082" sldId="214748368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89943388" sldId="214748368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108959093" sldId="2147483689"/>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22514450" sldId="2147483690"/>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973253607" sldId="214748369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24454890" sldId="214748369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355792268" sldId="214748369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20575198" sldId="214748369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79049675" sldId="214748369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713451805" sldId="214748369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243999335" sldId="214748369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986646142" sldId="214748369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446079426" sldId="2147483699"/>
          </pc:sldLayoutMkLst>
        </pc:sldLayoutChg>
      </pc:sldMasterChg>
    </pc:docChg>
  </pc:docChgLst>
  <pc:docChgLst>
    <pc:chgData name="Jonathan Hudson" userId="f8f8b515-48f0-425a-9b2c-7a1cb9f57f80" providerId="ADAL" clId="{A1EECB45-8A4C-4420-8F81-765174B14DFB}"/>
    <pc:docChg chg="delSld modSld delMainMaster">
      <pc:chgData name="Jonathan Hudson" userId="f8f8b515-48f0-425a-9b2c-7a1cb9f57f80" providerId="ADAL" clId="{A1EECB45-8A4C-4420-8F81-765174B14DFB}" dt="2021-05-03T17:40:37.038" v="19" actId="47"/>
      <pc:docMkLst>
        <pc:docMk/>
      </pc:docMkLst>
      <pc:sldChg chg="modSp mod">
        <pc:chgData name="Jonathan Hudson" userId="f8f8b515-48f0-425a-9b2c-7a1cb9f57f80" providerId="ADAL" clId="{A1EECB45-8A4C-4420-8F81-765174B14DFB}" dt="2021-05-03T17:40:12.737" v="6" actId="20577"/>
        <pc:sldMkLst>
          <pc:docMk/>
          <pc:sldMk cId="1814768217" sldId="256"/>
        </pc:sldMkLst>
        <pc:spChg chg="mod">
          <ac:chgData name="Jonathan Hudson" userId="f8f8b515-48f0-425a-9b2c-7a1cb9f57f80" providerId="ADAL" clId="{A1EECB45-8A4C-4420-8F81-765174B14DFB}" dt="2021-05-03T17:40:12.737" v="6" actId="20577"/>
          <ac:spMkLst>
            <pc:docMk/>
            <pc:sldMk cId="1814768217" sldId="256"/>
            <ac:spMk id="2" creationId="{B36EF6ED-5AC5-4E43-8069-ECF11021C7C6}"/>
          </ac:spMkLst>
        </pc:spChg>
      </pc:sldChg>
      <pc:sldChg chg="modSp mod">
        <pc:chgData name="Jonathan Hudson" userId="f8f8b515-48f0-425a-9b2c-7a1cb9f57f80" providerId="ADAL" clId="{A1EECB45-8A4C-4420-8F81-765174B14DFB}" dt="2021-05-03T17:40:31.936" v="18" actId="20577"/>
        <pc:sldMkLst>
          <pc:docMk/>
          <pc:sldMk cId="561393562" sldId="271"/>
        </pc:sldMkLst>
        <pc:spChg chg="mod">
          <ac:chgData name="Jonathan Hudson" userId="f8f8b515-48f0-425a-9b2c-7a1cb9f57f80" providerId="ADAL" clId="{A1EECB45-8A4C-4420-8F81-765174B14DFB}" dt="2021-05-03T17:40:31.936" v="18" actId="20577"/>
          <ac:spMkLst>
            <pc:docMk/>
            <pc:sldMk cId="561393562" sldId="271"/>
            <ac:spMk id="2" creationId="{65A5055B-8968-B34B-9FF4-65C0E741632A}"/>
          </ac:spMkLst>
        </pc:spChg>
      </pc:sldChg>
      <pc:sldChg chg="del">
        <pc:chgData name="Jonathan Hudson" userId="f8f8b515-48f0-425a-9b2c-7a1cb9f57f80" providerId="ADAL" clId="{A1EECB45-8A4C-4420-8F81-765174B14DFB}" dt="2021-05-03T17:40:37.038" v="19" actId="47"/>
        <pc:sldMkLst>
          <pc:docMk/>
          <pc:sldMk cId="117600837" sldId="373"/>
        </pc:sldMkLst>
      </pc:sldChg>
      <pc:sldChg chg="del">
        <pc:chgData name="Jonathan Hudson" userId="f8f8b515-48f0-425a-9b2c-7a1cb9f57f80" providerId="ADAL" clId="{A1EECB45-8A4C-4420-8F81-765174B14DFB}" dt="2021-05-03T17:40:37.038" v="19" actId="47"/>
        <pc:sldMkLst>
          <pc:docMk/>
          <pc:sldMk cId="2367738910" sldId="374"/>
        </pc:sldMkLst>
      </pc:sldChg>
      <pc:sldChg chg="del">
        <pc:chgData name="Jonathan Hudson" userId="f8f8b515-48f0-425a-9b2c-7a1cb9f57f80" providerId="ADAL" clId="{A1EECB45-8A4C-4420-8F81-765174B14DFB}" dt="2021-05-03T17:40:37.038" v="19" actId="47"/>
        <pc:sldMkLst>
          <pc:docMk/>
          <pc:sldMk cId="1444277348" sldId="375"/>
        </pc:sldMkLst>
      </pc:sldChg>
      <pc:sldChg chg="del">
        <pc:chgData name="Jonathan Hudson" userId="f8f8b515-48f0-425a-9b2c-7a1cb9f57f80" providerId="ADAL" clId="{A1EECB45-8A4C-4420-8F81-765174B14DFB}" dt="2021-05-03T17:40:37.038" v="19" actId="47"/>
        <pc:sldMkLst>
          <pc:docMk/>
          <pc:sldMk cId="4067828192" sldId="376"/>
        </pc:sldMkLst>
      </pc:sldChg>
      <pc:sldChg chg="del">
        <pc:chgData name="Jonathan Hudson" userId="f8f8b515-48f0-425a-9b2c-7a1cb9f57f80" providerId="ADAL" clId="{A1EECB45-8A4C-4420-8F81-765174B14DFB}" dt="2021-05-03T17:40:37.038" v="19" actId="47"/>
        <pc:sldMkLst>
          <pc:docMk/>
          <pc:sldMk cId="3732678842" sldId="377"/>
        </pc:sldMkLst>
      </pc:sldChg>
      <pc:sldChg chg="del">
        <pc:chgData name="Jonathan Hudson" userId="f8f8b515-48f0-425a-9b2c-7a1cb9f57f80" providerId="ADAL" clId="{A1EECB45-8A4C-4420-8F81-765174B14DFB}" dt="2021-05-03T17:40:37.038" v="19" actId="47"/>
        <pc:sldMkLst>
          <pc:docMk/>
          <pc:sldMk cId="862961150" sldId="379"/>
        </pc:sldMkLst>
      </pc:sldChg>
      <pc:sldChg chg="del">
        <pc:chgData name="Jonathan Hudson" userId="f8f8b515-48f0-425a-9b2c-7a1cb9f57f80" providerId="ADAL" clId="{A1EECB45-8A4C-4420-8F81-765174B14DFB}" dt="2021-05-03T17:40:37.038" v="19" actId="47"/>
        <pc:sldMkLst>
          <pc:docMk/>
          <pc:sldMk cId="3557868" sldId="381"/>
        </pc:sldMkLst>
      </pc:sldChg>
      <pc:sldChg chg="del">
        <pc:chgData name="Jonathan Hudson" userId="f8f8b515-48f0-425a-9b2c-7a1cb9f57f80" providerId="ADAL" clId="{A1EECB45-8A4C-4420-8F81-765174B14DFB}" dt="2021-05-03T17:40:37.038" v="19" actId="47"/>
        <pc:sldMkLst>
          <pc:docMk/>
          <pc:sldMk cId="3788202904" sldId="382"/>
        </pc:sldMkLst>
      </pc:sldChg>
      <pc:sldChg chg="del">
        <pc:chgData name="Jonathan Hudson" userId="f8f8b515-48f0-425a-9b2c-7a1cb9f57f80" providerId="ADAL" clId="{A1EECB45-8A4C-4420-8F81-765174B14DFB}" dt="2021-05-03T17:40:37.038" v="19" actId="47"/>
        <pc:sldMkLst>
          <pc:docMk/>
          <pc:sldMk cId="469696182" sldId="383"/>
        </pc:sldMkLst>
      </pc:sldChg>
      <pc:sldChg chg="del">
        <pc:chgData name="Jonathan Hudson" userId="f8f8b515-48f0-425a-9b2c-7a1cb9f57f80" providerId="ADAL" clId="{A1EECB45-8A4C-4420-8F81-765174B14DFB}" dt="2021-05-03T17:40:37.038" v="19" actId="47"/>
        <pc:sldMkLst>
          <pc:docMk/>
          <pc:sldMk cId="2980478006" sldId="401"/>
        </pc:sldMkLst>
      </pc:sldChg>
      <pc:sldChg chg="del">
        <pc:chgData name="Jonathan Hudson" userId="f8f8b515-48f0-425a-9b2c-7a1cb9f57f80" providerId="ADAL" clId="{A1EECB45-8A4C-4420-8F81-765174B14DFB}" dt="2021-05-03T17:40:37.038" v="19" actId="47"/>
        <pc:sldMkLst>
          <pc:docMk/>
          <pc:sldMk cId="4227622973" sldId="403"/>
        </pc:sldMkLst>
      </pc:sldChg>
      <pc:sldChg chg="del">
        <pc:chgData name="Jonathan Hudson" userId="f8f8b515-48f0-425a-9b2c-7a1cb9f57f80" providerId="ADAL" clId="{A1EECB45-8A4C-4420-8F81-765174B14DFB}" dt="2021-05-03T17:40:37.038" v="19" actId="47"/>
        <pc:sldMkLst>
          <pc:docMk/>
          <pc:sldMk cId="1428892094" sldId="404"/>
        </pc:sldMkLst>
      </pc:sldChg>
      <pc:sldChg chg="del">
        <pc:chgData name="Jonathan Hudson" userId="f8f8b515-48f0-425a-9b2c-7a1cb9f57f80" providerId="ADAL" clId="{A1EECB45-8A4C-4420-8F81-765174B14DFB}" dt="2021-05-03T17:40:37.038" v="19" actId="47"/>
        <pc:sldMkLst>
          <pc:docMk/>
          <pc:sldMk cId="3382596823" sldId="405"/>
        </pc:sldMkLst>
      </pc:sldChg>
      <pc:sldChg chg="del">
        <pc:chgData name="Jonathan Hudson" userId="f8f8b515-48f0-425a-9b2c-7a1cb9f57f80" providerId="ADAL" clId="{A1EECB45-8A4C-4420-8F81-765174B14DFB}" dt="2021-05-03T17:40:37.038" v="19" actId="47"/>
        <pc:sldMkLst>
          <pc:docMk/>
          <pc:sldMk cId="2800739711" sldId="406"/>
        </pc:sldMkLst>
      </pc:sldChg>
      <pc:sldChg chg="del">
        <pc:chgData name="Jonathan Hudson" userId="f8f8b515-48f0-425a-9b2c-7a1cb9f57f80" providerId="ADAL" clId="{A1EECB45-8A4C-4420-8F81-765174B14DFB}" dt="2021-05-03T17:40:37.038" v="19" actId="47"/>
        <pc:sldMkLst>
          <pc:docMk/>
          <pc:sldMk cId="2297911261" sldId="419"/>
        </pc:sldMkLst>
      </pc:sldChg>
      <pc:sldChg chg="del">
        <pc:chgData name="Jonathan Hudson" userId="f8f8b515-48f0-425a-9b2c-7a1cb9f57f80" providerId="ADAL" clId="{A1EECB45-8A4C-4420-8F81-765174B14DFB}" dt="2021-05-03T17:40:37.038" v="19" actId="47"/>
        <pc:sldMkLst>
          <pc:docMk/>
          <pc:sldMk cId="4199447018" sldId="766"/>
        </pc:sldMkLst>
      </pc:sldChg>
      <pc:sldChg chg="del">
        <pc:chgData name="Jonathan Hudson" userId="f8f8b515-48f0-425a-9b2c-7a1cb9f57f80" providerId="ADAL" clId="{A1EECB45-8A4C-4420-8F81-765174B14DFB}" dt="2021-05-03T17:40:37.038" v="19" actId="47"/>
        <pc:sldMkLst>
          <pc:docMk/>
          <pc:sldMk cId="3221615099" sldId="768"/>
        </pc:sldMkLst>
      </pc:sldChg>
      <pc:sldChg chg="del">
        <pc:chgData name="Jonathan Hudson" userId="f8f8b515-48f0-425a-9b2c-7a1cb9f57f80" providerId="ADAL" clId="{A1EECB45-8A4C-4420-8F81-765174B14DFB}" dt="2021-05-03T17:40:37.038" v="19" actId="47"/>
        <pc:sldMkLst>
          <pc:docMk/>
          <pc:sldMk cId="3089928722" sldId="769"/>
        </pc:sldMkLst>
      </pc:sldChg>
      <pc:sldChg chg="del">
        <pc:chgData name="Jonathan Hudson" userId="f8f8b515-48f0-425a-9b2c-7a1cb9f57f80" providerId="ADAL" clId="{A1EECB45-8A4C-4420-8F81-765174B14DFB}" dt="2021-05-03T17:40:37.038" v="19" actId="47"/>
        <pc:sldMkLst>
          <pc:docMk/>
          <pc:sldMk cId="1845480646" sldId="776"/>
        </pc:sldMkLst>
      </pc:sldChg>
      <pc:sldChg chg="del">
        <pc:chgData name="Jonathan Hudson" userId="f8f8b515-48f0-425a-9b2c-7a1cb9f57f80" providerId="ADAL" clId="{A1EECB45-8A4C-4420-8F81-765174B14DFB}" dt="2021-05-03T17:40:37.038" v="19" actId="47"/>
        <pc:sldMkLst>
          <pc:docMk/>
          <pc:sldMk cId="2322414465" sldId="777"/>
        </pc:sldMkLst>
      </pc:sldChg>
      <pc:sldChg chg="del">
        <pc:chgData name="Jonathan Hudson" userId="f8f8b515-48f0-425a-9b2c-7a1cb9f57f80" providerId="ADAL" clId="{A1EECB45-8A4C-4420-8F81-765174B14DFB}" dt="2021-05-03T17:40:37.038" v="19" actId="47"/>
        <pc:sldMkLst>
          <pc:docMk/>
          <pc:sldMk cId="2149331535" sldId="778"/>
        </pc:sldMkLst>
      </pc:sldChg>
      <pc:sldChg chg="del">
        <pc:chgData name="Jonathan Hudson" userId="f8f8b515-48f0-425a-9b2c-7a1cb9f57f80" providerId="ADAL" clId="{A1EECB45-8A4C-4420-8F81-765174B14DFB}" dt="2021-05-03T17:40:37.038" v="19" actId="47"/>
        <pc:sldMkLst>
          <pc:docMk/>
          <pc:sldMk cId="1634117648" sldId="780"/>
        </pc:sldMkLst>
      </pc:sldChg>
      <pc:sldChg chg="del">
        <pc:chgData name="Jonathan Hudson" userId="f8f8b515-48f0-425a-9b2c-7a1cb9f57f80" providerId="ADAL" clId="{A1EECB45-8A4C-4420-8F81-765174B14DFB}" dt="2021-05-03T17:40:37.038" v="19" actId="47"/>
        <pc:sldMkLst>
          <pc:docMk/>
          <pc:sldMk cId="1577056719" sldId="781"/>
        </pc:sldMkLst>
      </pc:sldChg>
      <pc:sldChg chg="del">
        <pc:chgData name="Jonathan Hudson" userId="f8f8b515-48f0-425a-9b2c-7a1cb9f57f80" providerId="ADAL" clId="{A1EECB45-8A4C-4420-8F81-765174B14DFB}" dt="2021-05-03T17:40:37.038" v="19" actId="47"/>
        <pc:sldMkLst>
          <pc:docMk/>
          <pc:sldMk cId="3074966941" sldId="787"/>
        </pc:sldMkLst>
      </pc:sldChg>
      <pc:sldChg chg="del">
        <pc:chgData name="Jonathan Hudson" userId="f8f8b515-48f0-425a-9b2c-7a1cb9f57f80" providerId="ADAL" clId="{A1EECB45-8A4C-4420-8F81-765174B14DFB}" dt="2021-05-03T17:40:37.038" v="19" actId="47"/>
        <pc:sldMkLst>
          <pc:docMk/>
          <pc:sldMk cId="178175534" sldId="788"/>
        </pc:sldMkLst>
      </pc:sldChg>
      <pc:sldChg chg="del">
        <pc:chgData name="Jonathan Hudson" userId="f8f8b515-48f0-425a-9b2c-7a1cb9f57f80" providerId="ADAL" clId="{A1EECB45-8A4C-4420-8F81-765174B14DFB}" dt="2021-05-03T17:40:37.038" v="19" actId="47"/>
        <pc:sldMkLst>
          <pc:docMk/>
          <pc:sldMk cId="348514796" sldId="790"/>
        </pc:sldMkLst>
      </pc:sldChg>
      <pc:sldChg chg="del">
        <pc:chgData name="Jonathan Hudson" userId="f8f8b515-48f0-425a-9b2c-7a1cb9f57f80" providerId="ADAL" clId="{A1EECB45-8A4C-4420-8F81-765174B14DFB}" dt="2021-05-03T17:40:37.038" v="19" actId="47"/>
        <pc:sldMkLst>
          <pc:docMk/>
          <pc:sldMk cId="1469931984" sldId="791"/>
        </pc:sldMkLst>
      </pc:sldChg>
      <pc:sldMasterChg chg="del delSldLayout">
        <pc:chgData name="Jonathan Hudson" userId="f8f8b515-48f0-425a-9b2c-7a1cb9f57f80" providerId="ADAL" clId="{A1EECB45-8A4C-4420-8F81-765174B14DFB}" dt="2021-05-03T17:40:37.038" v="19" actId="47"/>
        <pc:sldMasterMkLst>
          <pc:docMk/>
          <pc:sldMasterMk cId="3415285382" sldId="2147483680"/>
        </pc:sldMasterMkLst>
        <pc:sldLayoutChg chg="del">
          <pc:chgData name="Jonathan Hudson" userId="f8f8b515-48f0-425a-9b2c-7a1cb9f57f80" providerId="ADAL" clId="{A1EECB45-8A4C-4420-8F81-765174B14DFB}" dt="2021-05-03T17:40:37.038" v="19" actId="47"/>
          <pc:sldLayoutMkLst>
            <pc:docMk/>
            <pc:sldMasterMk cId="3415285382" sldId="2147483680"/>
            <pc:sldLayoutMk cId="894990022" sldId="214748368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160763374" sldId="214748368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29579490" sldId="214748368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5466383" sldId="214748368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63083319" sldId="214748368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452688188" sldId="214748368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1634138" sldId="214748368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404387783" sldId="214748368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277572648" sldId="2147483689"/>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56248576" sldId="2147483690"/>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437306659" sldId="214748369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91090659" sldId="214748369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674978848" sldId="214748369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056503064" sldId="214748369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976361816" sldId="214748369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5863752" sldId="214748369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004731406" sldId="214748369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07535974" sldId="214748369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76718611" sldId="2147483699"/>
          </pc:sldLayoutMkLst>
        </pc:sldLayoutChg>
      </pc:sldMasterChg>
    </pc:docChg>
  </pc:docChgLst>
  <pc:docChgLst>
    <pc:chgData name="Jonathan Hudson" userId="f8f8b515-48f0-425a-9b2c-7a1cb9f57f80" providerId="ADAL" clId="{B29B9E13-D20C-456A-88FB-2391449CC48D}"/>
    <pc:docChg chg="undo custSel addSld delSld modSld sldOrd delMainMaster">
      <pc:chgData name="Jonathan Hudson" userId="f8f8b515-48f0-425a-9b2c-7a1cb9f57f80" providerId="ADAL" clId="{B29B9E13-D20C-456A-88FB-2391449CC48D}" dt="2021-04-30T20:07:02.683" v="902" actId="20577"/>
      <pc:docMkLst>
        <pc:docMk/>
      </pc:docMkLst>
      <pc:sldChg chg="modSp mod">
        <pc:chgData name="Jonathan Hudson" userId="f8f8b515-48f0-425a-9b2c-7a1cb9f57f80" providerId="ADAL" clId="{B29B9E13-D20C-456A-88FB-2391449CC48D}" dt="2021-04-30T19:29:58.458" v="46" actId="20577"/>
        <pc:sldMkLst>
          <pc:docMk/>
          <pc:sldMk cId="1814768217" sldId="256"/>
        </pc:sldMkLst>
        <pc:spChg chg="mod">
          <ac:chgData name="Jonathan Hudson" userId="f8f8b515-48f0-425a-9b2c-7a1cb9f57f80" providerId="ADAL" clId="{B29B9E13-D20C-456A-88FB-2391449CC48D}" dt="2021-04-30T19:29:58.458" v="46" actId="20577"/>
          <ac:spMkLst>
            <pc:docMk/>
            <pc:sldMk cId="1814768217" sldId="256"/>
            <ac:spMk id="2" creationId="{B36EF6ED-5AC5-4E43-8069-ECF11021C7C6}"/>
          </ac:spMkLst>
        </pc:spChg>
      </pc:sldChg>
      <pc:sldChg chg="modSp mod">
        <pc:chgData name="Jonathan Hudson" userId="f8f8b515-48f0-425a-9b2c-7a1cb9f57f80" providerId="ADAL" clId="{B29B9E13-D20C-456A-88FB-2391449CC48D}" dt="2021-04-30T19:29:41.744" v="11" actId="20577"/>
        <pc:sldMkLst>
          <pc:docMk/>
          <pc:sldMk cId="561393562" sldId="271"/>
        </pc:sldMkLst>
        <pc:spChg chg="mod">
          <ac:chgData name="Jonathan Hudson" userId="f8f8b515-48f0-425a-9b2c-7a1cb9f57f80" providerId="ADAL" clId="{B29B9E13-D20C-456A-88FB-2391449CC48D}" dt="2021-04-30T19:29:41.744" v="11" actId="20577"/>
          <ac:spMkLst>
            <pc:docMk/>
            <pc:sldMk cId="561393562" sldId="271"/>
            <ac:spMk id="2" creationId="{65A5055B-8968-B34B-9FF4-65C0E741632A}"/>
          </ac:spMkLst>
        </pc:spChg>
      </pc:sldChg>
      <pc:sldChg chg="addSp delSp modSp del mod">
        <pc:chgData name="Jonathan Hudson" userId="f8f8b515-48f0-425a-9b2c-7a1cb9f57f80" providerId="ADAL" clId="{B29B9E13-D20C-456A-88FB-2391449CC48D}" dt="2021-04-30T19:39:43.545" v="320" actId="20577"/>
        <pc:sldMkLst>
          <pc:docMk/>
          <pc:sldMk cId="3250217256" sldId="358"/>
        </pc:sldMkLst>
        <pc:spChg chg="mod">
          <ac:chgData name="Jonathan Hudson" userId="f8f8b515-48f0-425a-9b2c-7a1cb9f57f80" providerId="ADAL" clId="{B29B9E13-D20C-456A-88FB-2391449CC48D}" dt="2021-04-30T19:39:14.201" v="300" actId="20577"/>
          <ac:spMkLst>
            <pc:docMk/>
            <pc:sldMk cId="3250217256" sldId="358"/>
            <ac:spMk id="3" creationId="{78466072-9E80-4E25-9BA4-332BDA6D48F7}"/>
          </ac:spMkLst>
        </pc:spChg>
        <pc:spChg chg="add del mod">
          <ac:chgData name="Jonathan Hudson" userId="f8f8b515-48f0-425a-9b2c-7a1cb9f57f80" providerId="ADAL" clId="{B29B9E13-D20C-456A-88FB-2391449CC48D}" dt="2021-04-30T19:39:11.865" v="298" actId="478"/>
          <ac:spMkLst>
            <pc:docMk/>
            <pc:sldMk cId="3250217256" sldId="358"/>
            <ac:spMk id="4" creationId="{3BC65F68-D379-465B-BF94-C2FCC72656B5}"/>
          </ac:spMkLst>
        </pc:spChg>
        <pc:spChg chg="add">
          <ac:chgData name="Jonathan Hudson" userId="f8f8b515-48f0-425a-9b2c-7a1cb9f57f80" providerId="ADAL" clId="{B29B9E13-D20C-456A-88FB-2391449CC48D}" dt="2021-04-30T19:39:27.598" v="301" actId="11529"/>
          <ac:spMkLst>
            <pc:docMk/>
            <pc:sldMk cId="3250217256" sldId="358"/>
            <ac:spMk id="5" creationId="{45CDFB14-6327-4019-9359-17973AC4664E}"/>
          </ac:spMkLst>
        </pc:spChg>
        <pc:spChg chg="add mod">
          <ac:chgData name="Jonathan Hudson" userId="f8f8b515-48f0-425a-9b2c-7a1cb9f57f80" providerId="ADAL" clId="{B29B9E13-D20C-456A-88FB-2391449CC48D}" dt="2021-04-30T19:39:38.424" v="310" actId="1076"/>
          <ac:spMkLst>
            <pc:docMk/>
            <pc:sldMk cId="3250217256" sldId="358"/>
            <ac:spMk id="6" creationId="{CC00C95A-60A5-4746-9D22-D77170A1C365}"/>
          </ac:spMkLst>
        </pc:spChg>
        <pc:spChg chg="add mod">
          <ac:chgData name="Jonathan Hudson" userId="f8f8b515-48f0-425a-9b2c-7a1cb9f57f80" providerId="ADAL" clId="{B29B9E13-D20C-456A-88FB-2391449CC48D}" dt="2021-04-30T19:39:43.545" v="320" actId="20577"/>
          <ac:spMkLst>
            <pc:docMk/>
            <pc:sldMk cId="3250217256" sldId="358"/>
            <ac:spMk id="7" creationId="{E8C681EC-E507-4D5F-AFC5-BC65903EA5A2}"/>
          </ac:spMkLst>
        </pc:spChg>
      </pc:sldChg>
      <pc:sldChg chg="modSp del mod">
        <pc:chgData name="Jonathan Hudson" userId="f8f8b515-48f0-425a-9b2c-7a1cb9f57f80" providerId="ADAL" clId="{B29B9E13-D20C-456A-88FB-2391449CC48D}" dt="2021-04-30T19:49:48.985" v="618" actId="20577"/>
        <pc:sldMkLst>
          <pc:docMk/>
          <pc:sldMk cId="3440571687" sldId="359"/>
        </pc:sldMkLst>
        <pc:spChg chg="mod">
          <ac:chgData name="Jonathan Hudson" userId="f8f8b515-48f0-425a-9b2c-7a1cb9f57f80" providerId="ADAL" clId="{B29B9E13-D20C-456A-88FB-2391449CC48D}" dt="2021-04-30T19:49:48.985" v="618" actId="20577"/>
          <ac:spMkLst>
            <pc:docMk/>
            <pc:sldMk cId="3440571687" sldId="359"/>
            <ac:spMk id="3" creationId="{689BA8BE-2057-4DBF-BADF-3E047B130034}"/>
          </ac:spMkLst>
        </pc:spChg>
      </pc:sldChg>
      <pc:sldChg chg="del">
        <pc:chgData name="Jonathan Hudson" userId="f8f8b515-48f0-425a-9b2c-7a1cb9f57f80" providerId="ADAL" clId="{B29B9E13-D20C-456A-88FB-2391449CC48D}" dt="2021-04-30T19:29:22.907" v="0" actId="47"/>
        <pc:sldMkLst>
          <pc:docMk/>
          <pc:sldMk cId="1909845191" sldId="384"/>
        </pc:sldMkLst>
      </pc:sldChg>
      <pc:sldChg chg="del">
        <pc:chgData name="Jonathan Hudson" userId="f8f8b515-48f0-425a-9b2c-7a1cb9f57f80" providerId="ADAL" clId="{B29B9E13-D20C-456A-88FB-2391449CC48D}" dt="2021-04-30T19:29:22.907" v="0" actId="47"/>
        <pc:sldMkLst>
          <pc:docMk/>
          <pc:sldMk cId="2385820356" sldId="393"/>
        </pc:sldMkLst>
      </pc:sldChg>
      <pc:sldChg chg="del">
        <pc:chgData name="Jonathan Hudson" userId="f8f8b515-48f0-425a-9b2c-7a1cb9f57f80" providerId="ADAL" clId="{B29B9E13-D20C-456A-88FB-2391449CC48D}" dt="2021-04-30T19:29:30.325" v="1"/>
        <pc:sldMkLst>
          <pc:docMk/>
          <pc:sldMk cId="1677641742" sldId="394"/>
        </pc:sldMkLst>
      </pc:sldChg>
      <pc:sldChg chg="modSp del mod">
        <pc:chgData name="Jonathan Hudson" userId="f8f8b515-48f0-425a-9b2c-7a1cb9f57f80" providerId="ADAL" clId="{B29B9E13-D20C-456A-88FB-2391449CC48D}" dt="2021-04-30T19:31:14.337" v="95" actId="6549"/>
        <pc:sldMkLst>
          <pc:docMk/>
          <pc:sldMk cId="3247541235" sldId="395"/>
        </pc:sldMkLst>
        <pc:spChg chg="mod">
          <ac:chgData name="Jonathan Hudson" userId="f8f8b515-48f0-425a-9b2c-7a1cb9f57f80" providerId="ADAL" clId="{B29B9E13-D20C-456A-88FB-2391449CC48D}" dt="2021-04-30T19:31:14.337" v="95" actId="6549"/>
          <ac:spMkLst>
            <pc:docMk/>
            <pc:sldMk cId="3247541235" sldId="395"/>
            <ac:spMk id="4" creationId="{00000000-0000-0000-0000-000000000000}"/>
          </ac:spMkLst>
        </pc:spChg>
      </pc:sldChg>
      <pc:sldChg chg="del">
        <pc:chgData name="Jonathan Hudson" userId="f8f8b515-48f0-425a-9b2c-7a1cb9f57f80" providerId="ADAL" clId="{B29B9E13-D20C-456A-88FB-2391449CC48D}" dt="2021-04-30T19:29:22.907" v="0" actId="47"/>
        <pc:sldMkLst>
          <pc:docMk/>
          <pc:sldMk cId="660620545" sldId="396"/>
        </pc:sldMkLst>
      </pc:sldChg>
      <pc:sldChg chg="del">
        <pc:chgData name="Jonathan Hudson" userId="f8f8b515-48f0-425a-9b2c-7a1cb9f57f80" providerId="ADAL" clId="{B29B9E13-D20C-456A-88FB-2391449CC48D}" dt="2021-04-30T19:29:22.907" v="0" actId="47"/>
        <pc:sldMkLst>
          <pc:docMk/>
          <pc:sldMk cId="2576190657" sldId="397"/>
        </pc:sldMkLst>
      </pc:sldChg>
      <pc:sldChg chg="del">
        <pc:chgData name="Jonathan Hudson" userId="f8f8b515-48f0-425a-9b2c-7a1cb9f57f80" providerId="ADAL" clId="{B29B9E13-D20C-456A-88FB-2391449CC48D}" dt="2021-04-30T19:29:22.907" v="0" actId="47"/>
        <pc:sldMkLst>
          <pc:docMk/>
          <pc:sldMk cId="3274942614" sldId="399"/>
        </pc:sldMkLst>
      </pc:sldChg>
      <pc:sldChg chg="del">
        <pc:chgData name="Jonathan Hudson" userId="f8f8b515-48f0-425a-9b2c-7a1cb9f57f80" providerId="ADAL" clId="{B29B9E13-D20C-456A-88FB-2391449CC48D}" dt="2021-04-30T19:29:22.907" v="0" actId="47"/>
        <pc:sldMkLst>
          <pc:docMk/>
          <pc:sldMk cId="12875826" sldId="400"/>
        </pc:sldMkLst>
      </pc:sldChg>
      <pc:sldChg chg="del">
        <pc:chgData name="Jonathan Hudson" userId="f8f8b515-48f0-425a-9b2c-7a1cb9f57f80" providerId="ADAL" clId="{B29B9E13-D20C-456A-88FB-2391449CC48D}" dt="2021-04-30T19:29:30.325" v="1"/>
        <pc:sldMkLst>
          <pc:docMk/>
          <pc:sldMk cId="1369855279" sldId="401"/>
        </pc:sldMkLst>
      </pc:sldChg>
      <pc:sldChg chg="del">
        <pc:chgData name="Jonathan Hudson" userId="f8f8b515-48f0-425a-9b2c-7a1cb9f57f80" providerId="ADAL" clId="{B29B9E13-D20C-456A-88FB-2391449CC48D}" dt="2021-04-30T19:29:30.325" v="1"/>
        <pc:sldMkLst>
          <pc:docMk/>
          <pc:sldMk cId="2264705141" sldId="402"/>
        </pc:sldMkLst>
      </pc:sldChg>
      <pc:sldChg chg="del">
        <pc:chgData name="Jonathan Hudson" userId="f8f8b515-48f0-425a-9b2c-7a1cb9f57f80" providerId="ADAL" clId="{B29B9E13-D20C-456A-88FB-2391449CC48D}" dt="2021-04-30T19:29:30.325" v="1"/>
        <pc:sldMkLst>
          <pc:docMk/>
          <pc:sldMk cId="171923185" sldId="403"/>
        </pc:sldMkLst>
      </pc:sldChg>
      <pc:sldChg chg="del">
        <pc:chgData name="Jonathan Hudson" userId="f8f8b515-48f0-425a-9b2c-7a1cb9f57f80" providerId="ADAL" clId="{B29B9E13-D20C-456A-88FB-2391449CC48D}" dt="2021-04-30T19:29:22.907" v="0" actId="47"/>
        <pc:sldMkLst>
          <pc:docMk/>
          <pc:sldMk cId="1845646806" sldId="405"/>
        </pc:sldMkLst>
      </pc:sldChg>
      <pc:sldChg chg="modSp del mod">
        <pc:chgData name="Jonathan Hudson" userId="f8f8b515-48f0-425a-9b2c-7a1cb9f57f80" providerId="ADAL" clId="{B29B9E13-D20C-456A-88FB-2391449CC48D}" dt="2021-04-30T19:31:33.045" v="96" actId="1076"/>
        <pc:sldMkLst>
          <pc:docMk/>
          <pc:sldMk cId="2409242168" sldId="407"/>
        </pc:sldMkLst>
        <pc:spChg chg="mod">
          <ac:chgData name="Jonathan Hudson" userId="f8f8b515-48f0-425a-9b2c-7a1cb9f57f80" providerId="ADAL" clId="{B29B9E13-D20C-456A-88FB-2391449CC48D}" dt="2021-04-30T19:31:33.045" v="96" actId="1076"/>
          <ac:spMkLst>
            <pc:docMk/>
            <pc:sldMk cId="2409242168" sldId="407"/>
            <ac:spMk id="8" creationId="{00000000-0000-0000-0000-000000000000}"/>
          </ac:spMkLst>
        </pc:spChg>
      </pc:sldChg>
      <pc:sldChg chg="addSp modSp del mod">
        <pc:chgData name="Jonathan Hudson" userId="f8f8b515-48f0-425a-9b2c-7a1cb9f57f80" providerId="ADAL" clId="{B29B9E13-D20C-456A-88FB-2391449CC48D}" dt="2021-04-30T19:33:20.795" v="112" actId="14100"/>
        <pc:sldMkLst>
          <pc:docMk/>
          <pc:sldMk cId="656147023" sldId="409"/>
        </pc:sldMkLst>
        <pc:spChg chg="add mod">
          <ac:chgData name="Jonathan Hudson" userId="f8f8b515-48f0-425a-9b2c-7a1cb9f57f80" providerId="ADAL" clId="{B29B9E13-D20C-456A-88FB-2391449CC48D}" dt="2021-04-30T19:33:20.795" v="112" actId="14100"/>
          <ac:spMkLst>
            <pc:docMk/>
            <pc:sldMk cId="656147023" sldId="409"/>
            <ac:spMk id="3" creationId="{407E05C0-660C-460F-B554-83F43429DB72}"/>
          </ac:spMkLst>
        </pc:spChg>
        <pc:picChg chg="mod ord">
          <ac:chgData name="Jonathan Hudson" userId="f8f8b515-48f0-425a-9b2c-7a1cb9f57f80" providerId="ADAL" clId="{B29B9E13-D20C-456A-88FB-2391449CC48D}" dt="2021-04-30T19:33:14.982" v="110" actId="167"/>
          <ac:picMkLst>
            <pc:docMk/>
            <pc:sldMk cId="656147023" sldId="409"/>
            <ac:picMk id="4" creationId="{7A254B6B-CB95-49C4-9012-E343D8BE63C1}"/>
          </ac:picMkLst>
        </pc:picChg>
      </pc:sldChg>
      <pc:sldChg chg="del">
        <pc:chgData name="Jonathan Hudson" userId="f8f8b515-48f0-425a-9b2c-7a1cb9f57f80" providerId="ADAL" clId="{B29B9E13-D20C-456A-88FB-2391449CC48D}" dt="2021-04-30T19:29:30.325" v="1"/>
        <pc:sldMkLst>
          <pc:docMk/>
          <pc:sldMk cId="3512626074" sldId="412"/>
        </pc:sldMkLst>
      </pc:sldChg>
      <pc:sldChg chg="del">
        <pc:chgData name="Jonathan Hudson" userId="f8f8b515-48f0-425a-9b2c-7a1cb9f57f80" providerId="ADAL" clId="{B29B9E13-D20C-456A-88FB-2391449CC48D}" dt="2021-04-30T19:29:30.325" v="1"/>
        <pc:sldMkLst>
          <pc:docMk/>
          <pc:sldMk cId="662321690" sldId="420"/>
        </pc:sldMkLst>
      </pc:sldChg>
      <pc:sldChg chg="del">
        <pc:chgData name="Jonathan Hudson" userId="f8f8b515-48f0-425a-9b2c-7a1cb9f57f80" providerId="ADAL" clId="{B29B9E13-D20C-456A-88FB-2391449CC48D}" dt="2021-04-30T19:29:22.907" v="0" actId="47"/>
        <pc:sldMkLst>
          <pc:docMk/>
          <pc:sldMk cId="3623541074" sldId="423"/>
        </pc:sldMkLst>
      </pc:sldChg>
      <pc:sldChg chg="del">
        <pc:chgData name="Jonathan Hudson" userId="f8f8b515-48f0-425a-9b2c-7a1cb9f57f80" providerId="ADAL" clId="{B29B9E13-D20C-456A-88FB-2391449CC48D}" dt="2021-04-30T19:29:22.907" v="0" actId="47"/>
        <pc:sldMkLst>
          <pc:docMk/>
          <pc:sldMk cId="3202863844" sldId="424"/>
        </pc:sldMkLst>
      </pc:sldChg>
      <pc:sldChg chg="del">
        <pc:chgData name="Jonathan Hudson" userId="f8f8b515-48f0-425a-9b2c-7a1cb9f57f80" providerId="ADAL" clId="{B29B9E13-D20C-456A-88FB-2391449CC48D}" dt="2021-04-30T19:29:22.907" v="0" actId="47"/>
        <pc:sldMkLst>
          <pc:docMk/>
          <pc:sldMk cId="1983523811" sldId="425"/>
        </pc:sldMkLst>
      </pc:sldChg>
      <pc:sldChg chg="del">
        <pc:chgData name="Jonathan Hudson" userId="f8f8b515-48f0-425a-9b2c-7a1cb9f57f80" providerId="ADAL" clId="{B29B9E13-D20C-456A-88FB-2391449CC48D}" dt="2021-04-30T19:29:22.907" v="0" actId="47"/>
        <pc:sldMkLst>
          <pc:docMk/>
          <pc:sldMk cId="1250774609" sldId="426"/>
        </pc:sldMkLst>
      </pc:sldChg>
      <pc:sldChg chg="addSp delSp modSp del mod">
        <pc:chgData name="Jonathan Hudson" userId="f8f8b515-48f0-425a-9b2c-7a1cb9f57f80" providerId="ADAL" clId="{B29B9E13-D20C-456A-88FB-2391449CC48D}" dt="2021-04-30T19:33:01.049" v="107" actId="14100"/>
        <pc:sldMkLst>
          <pc:docMk/>
          <pc:sldMk cId="2028479826" sldId="427"/>
        </pc:sldMkLst>
        <pc:spChg chg="add del mod">
          <ac:chgData name="Jonathan Hudson" userId="f8f8b515-48f0-425a-9b2c-7a1cb9f57f80" providerId="ADAL" clId="{B29B9E13-D20C-456A-88FB-2391449CC48D}" dt="2021-04-30T19:32:52.849" v="102"/>
          <ac:spMkLst>
            <pc:docMk/>
            <pc:sldMk cId="2028479826" sldId="427"/>
            <ac:spMk id="4" creationId="{A4C4AFE0-31D4-4747-9488-6FA22A98BB81}"/>
          </ac:spMkLst>
        </pc:spChg>
        <pc:spChg chg="add mod">
          <ac:chgData name="Jonathan Hudson" userId="f8f8b515-48f0-425a-9b2c-7a1cb9f57f80" providerId="ADAL" clId="{B29B9E13-D20C-456A-88FB-2391449CC48D}" dt="2021-04-30T19:33:01.049" v="107" actId="14100"/>
          <ac:spMkLst>
            <pc:docMk/>
            <pc:sldMk cId="2028479826" sldId="427"/>
            <ac:spMk id="5" creationId="{D06D86E0-B435-4CE6-BC1F-55CBE7ED8430}"/>
          </ac:spMkLst>
        </pc:spChg>
        <pc:picChg chg="mod">
          <ac:chgData name="Jonathan Hudson" userId="f8f8b515-48f0-425a-9b2c-7a1cb9f57f80" providerId="ADAL" clId="{B29B9E13-D20C-456A-88FB-2391449CC48D}" dt="2021-04-30T19:32:50.621" v="101" actId="1076"/>
          <ac:picMkLst>
            <pc:docMk/>
            <pc:sldMk cId="2028479826" sldId="427"/>
            <ac:picMk id="6" creationId="{F64E9BF0-924B-411F-AE18-9FF786555D5A}"/>
          </ac:picMkLst>
        </pc:picChg>
      </pc:sldChg>
      <pc:sldChg chg="addSp modSp del mod">
        <pc:chgData name="Jonathan Hudson" userId="f8f8b515-48f0-425a-9b2c-7a1cb9f57f80" providerId="ADAL" clId="{B29B9E13-D20C-456A-88FB-2391449CC48D}" dt="2021-04-30T19:34:05.651" v="117" actId="14100"/>
        <pc:sldMkLst>
          <pc:docMk/>
          <pc:sldMk cId="3191421237" sldId="428"/>
        </pc:sldMkLst>
        <pc:spChg chg="add mod">
          <ac:chgData name="Jonathan Hudson" userId="f8f8b515-48f0-425a-9b2c-7a1cb9f57f80" providerId="ADAL" clId="{B29B9E13-D20C-456A-88FB-2391449CC48D}" dt="2021-04-30T19:34:05.651" v="117" actId="14100"/>
          <ac:spMkLst>
            <pc:docMk/>
            <pc:sldMk cId="3191421237" sldId="428"/>
            <ac:spMk id="4" creationId="{EACDBA05-5686-44D7-94FC-8FECBA07599B}"/>
          </ac:spMkLst>
        </pc:spChg>
      </pc:sldChg>
      <pc:sldChg chg="del">
        <pc:chgData name="Jonathan Hudson" userId="f8f8b515-48f0-425a-9b2c-7a1cb9f57f80" providerId="ADAL" clId="{B29B9E13-D20C-456A-88FB-2391449CC48D}" dt="2021-04-30T19:29:30.325" v="1"/>
        <pc:sldMkLst>
          <pc:docMk/>
          <pc:sldMk cId="2567152220" sldId="429"/>
        </pc:sldMkLst>
      </pc:sldChg>
      <pc:sldChg chg="del">
        <pc:chgData name="Jonathan Hudson" userId="f8f8b515-48f0-425a-9b2c-7a1cb9f57f80" providerId="ADAL" clId="{B29B9E13-D20C-456A-88FB-2391449CC48D}" dt="2021-04-30T19:29:22.907" v="0" actId="47"/>
        <pc:sldMkLst>
          <pc:docMk/>
          <pc:sldMk cId="1243969285" sldId="430"/>
        </pc:sldMkLst>
      </pc:sldChg>
      <pc:sldChg chg="del">
        <pc:chgData name="Jonathan Hudson" userId="f8f8b515-48f0-425a-9b2c-7a1cb9f57f80" providerId="ADAL" clId="{B29B9E13-D20C-456A-88FB-2391449CC48D}" dt="2021-04-30T19:29:22.907" v="0" actId="47"/>
        <pc:sldMkLst>
          <pc:docMk/>
          <pc:sldMk cId="614240022" sldId="431"/>
        </pc:sldMkLst>
      </pc:sldChg>
      <pc:sldChg chg="del">
        <pc:chgData name="Jonathan Hudson" userId="f8f8b515-48f0-425a-9b2c-7a1cb9f57f80" providerId="ADAL" clId="{B29B9E13-D20C-456A-88FB-2391449CC48D}" dt="2021-04-30T19:29:22.907" v="0" actId="47"/>
        <pc:sldMkLst>
          <pc:docMk/>
          <pc:sldMk cId="118953322" sldId="432"/>
        </pc:sldMkLst>
      </pc:sldChg>
      <pc:sldChg chg="del">
        <pc:chgData name="Jonathan Hudson" userId="f8f8b515-48f0-425a-9b2c-7a1cb9f57f80" providerId="ADAL" clId="{B29B9E13-D20C-456A-88FB-2391449CC48D}" dt="2021-04-30T19:29:22.907" v="0" actId="47"/>
        <pc:sldMkLst>
          <pc:docMk/>
          <pc:sldMk cId="2614772699" sldId="433"/>
        </pc:sldMkLst>
      </pc:sldChg>
      <pc:sldChg chg="del">
        <pc:chgData name="Jonathan Hudson" userId="f8f8b515-48f0-425a-9b2c-7a1cb9f57f80" providerId="ADAL" clId="{B29B9E13-D20C-456A-88FB-2391449CC48D}" dt="2021-04-30T19:29:22.907" v="0" actId="47"/>
        <pc:sldMkLst>
          <pc:docMk/>
          <pc:sldMk cId="1707758075" sldId="434"/>
        </pc:sldMkLst>
      </pc:sldChg>
      <pc:sldChg chg="del">
        <pc:chgData name="Jonathan Hudson" userId="f8f8b515-48f0-425a-9b2c-7a1cb9f57f80" providerId="ADAL" clId="{B29B9E13-D20C-456A-88FB-2391449CC48D}" dt="2021-04-30T19:29:30.325" v="1"/>
        <pc:sldMkLst>
          <pc:docMk/>
          <pc:sldMk cId="2421280426" sldId="435"/>
        </pc:sldMkLst>
      </pc:sldChg>
      <pc:sldChg chg="del">
        <pc:chgData name="Jonathan Hudson" userId="f8f8b515-48f0-425a-9b2c-7a1cb9f57f80" providerId="ADAL" clId="{B29B9E13-D20C-456A-88FB-2391449CC48D}" dt="2021-04-30T19:29:22.907" v="0" actId="47"/>
        <pc:sldMkLst>
          <pc:docMk/>
          <pc:sldMk cId="4034950576" sldId="435"/>
        </pc:sldMkLst>
      </pc:sldChg>
      <pc:sldChg chg="del">
        <pc:chgData name="Jonathan Hudson" userId="f8f8b515-48f0-425a-9b2c-7a1cb9f57f80" providerId="ADAL" clId="{B29B9E13-D20C-456A-88FB-2391449CC48D}" dt="2021-04-30T19:29:30.325" v="1"/>
        <pc:sldMkLst>
          <pc:docMk/>
          <pc:sldMk cId="973965613" sldId="436"/>
        </pc:sldMkLst>
      </pc:sldChg>
      <pc:sldChg chg="del">
        <pc:chgData name="Jonathan Hudson" userId="f8f8b515-48f0-425a-9b2c-7a1cb9f57f80" providerId="ADAL" clId="{B29B9E13-D20C-456A-88FB-2391449CC48D}" dt="2021-04-30T19:29:22.907" v="0" actId="47"/>
        <pc:sldMkLst>
          <pc:docMk/>
          <pc:sldMk cId="1106642792" sldId="436"/>
        </pc:sldMkLst>
      </pc:sldChg>
      <pc:sldChg chg="del">
        <pc:chgData name="Jonathan Hudson" userId="f8f8b515-48f0-425a-9b2c-7a1cb9f57f80" providerId="ADAL" clId="{B29B9E13-D20C-456A-88FB-2391449CC48D}" dt="2021-04-30T19:29:22.907" v="0" actId="47"/>
        <pc:sldMkLst>
          <pc:docMk/>
          <pc:sldMk cId="43392171" sldId="437"/>
        </pc:sldMkLst>
      </pc:sldChg>
      <pc:sldChg chg="modSp del mod">
        <pc:chgData name="Jonathan Hudson" userId="f8f8b515-48f0-425a-9b2c-7a1cb9f57f80" providerId="ADAL" clId="{B29B9E13-D20C-456A-88FB-2391449CC48D}" dt="2021-04-30T19:34:33.977" v="118" actId="20577"/>
        <pc:sldMkLst>
          <pc:docMk/>
          <pc:sldMk cId="3821409256" sldId="437"/>
        </pc:sldMkLst>
        <pc:spChg chg="mod">
          <ac:chgData name="Jonathan Hudson" userId="f8f8b515-48f0-425a-9b2c-7a1cb9f57f80" providerId="ADAL" clId="{B29B9E13-D20C-456A-88FB-2391449CC48D}" dt="2021-04-30T19:34:33.977" v="118" actId="20577"/>
          <ac:spMkLst>
            <pc:docMk/>
            <pc:sldMk cId="3821409256" sldId="437"/>
            <ac:spMk id="3" creationId="{00000000-0000-0000-0000-000000000000}"/>
          </ac:spMkLst>
        </pc:spChg>
      </pc:sldChg>
      <pc:sldChg chg="del">
        <pc:chgData name="Jonathan Hudson" userId="f8f8b515-48f0-425a-9b2c-7a1cb9f57f80" providerId="ADAL" clId="{B29B9E13-D20C-456A-88FB-2391449CC48D}" dt="2021-04-30T19:29:30.325" v="1"/>
        <pc:sldMkLst>
          <pc:docMk/>
          <pc:sldMk cId="1295302473" sldId="438"/>
        </pc:sldMkLst>
      </pc:sldChg>
      <pc:sldChg chg="del">
        <pc:chgData name="Jonathan Hudson" userId="f8f8b515-48f0-425a-9b2c-7a1cb9f57f80" providerId="ADAL" clId="{B29B9E13-D20C-456A-88FB-2391449CC48D}" dt="2021-04-30T19:29:22.907" v="0" actId="47"/>
        <pc:sldMkLst>
          <pc:docMk/>
          <pc:sldMk cId="2146523594" sldId="438"/>
        </pc:sldMkLst>
      </pc:sldChg>
      <pc:sldChg chg="del">
        <pc:chgData name="Jonathan Hudson" userId="f8f8b515-48f0-425a-9b2c-7a1cb9f57f80" providerId="ADAL" clId="{B29B9E13-D20C-456A-88FB-2391449CC48D}" dt="2021-04-30T19:29:30.325" v="1"/>
        <pc:sldMkLst>
          <pc:docMk/>
          <pc:sldMk cId="1932634694" sldId="439"/>
        </pc:sldMkLst>
      </pc:sldChg>
      <pc:sldChg chg="del">
        <pc:chgData name="Jonathan Hudson" userId="f8f8b515-48f0-425a-9b2c-7a1cb9f57f80" providerId="ADAL" clId="{B29B9E13-D20C-456A-88FB-2391449CC48D}" dt="2021-04-30T19:29:22.907" v="0" actId="47"/>
        <pc:sldMkLst>
          <pc:docMk/>
          <pc:sldMk cId="2030271068" sldId="439"/>
        </pc:sldMkLst>
      </pc:sldChg>
      <pc:sldChg chg="del">
        <pc:chgData name="Jonathan Hudson" userId="f8f8b515-48f0-425a-9b2c-7a1cb9f57f80" providerId="ADAL" clId="{B29B9E13-D20C-456A-88FB-2391449CC48D}" dt="2021-04-30T19:29:22.907" v="0" actId="47"/>
        <pc:sldMkLst>
          <pc:docMk/>
          <pc:sldMk cId="1021829728" sldId="440"/>
        </pc:sldMkLst>
      </pc:sldChg>
      <pc:sldChg chg="del">
        <pc:chgData name="Jonathan Hudson" userId="f8f8b515-48f0-425a-9b2c-7a1cb9f57f80" providerId="ADAL" clId="{B29B9E13-D20C-456A-88FB-2391449CC48D}" dt="2021-04-30T19:29:30.325" v="1"/>
        <pc:sldMkLst>
          <pc:docMk/>
          <pc:sldMk cId="4172469765" sldId="440"/>
        </pc:sldMkLst>
      </pc:sldChg>
      <pc:sldChg chg="del">
        <pc:chgData name="Jonathan Hudson" userId="f8f8b515-48f0-425a-9b2c-7a1cb9f57f80" providerId="ADAL" clId="{B29B9E13-D20C-456A-88FB-2391449CC48D}" dt="2021-04-30T19:29:30.325" v="1"/>
        <pc:sldMkLst>
          <pc:docMk/>
          <pc:sldMk cId="3348941957" sldId="441"/>
        </pc:sldMkLst>
      </pc:sldChg>
      <pc:sldChg chg="del ord">
        <pc:chgData name="Jonathan Hudson" userId="f8f8b515-48f0-425a-9b2c-7a1cb9f57f80" providerId="ADAL" clId="{B29B9E13-D20C-456A-88FB-2391449CC48D}" dt="2021-04-30T19:33:47.455" v="114"/>
        <pc:sldMkLst>
          <pc:docMk/>
          <pc:sldMk cId="233414565" sldId="442"/>
        </pc:sldMkLst>
      </pc:sldChg>
      <pc:sldChg chg="del">
        <pc:chgData name="Jonathan Hudson" userId="f8f8b515-48f0-425a-9b2c-7a1cb9f57f80" providerId="ADAL" clId="{B29B9E13-D20C-456A-88FB-2391449CC48D}" dt="2021-04-30T19:29:30.325" v="1"/>
        <pc:sldMkLst>
          <pc:docMk/>
          <pc:sldMk cId="1058462771" sldId="443"/>
        </pc:sldMkLst>
      </pc:sldChg>
      <pc:sldChg chg="del">
        <pc:chgData name="Jonathan Hudson" userId="f8f8b515-48f0-425a-9b2c-7a1cb9f57f80" providerId="ADAL" clId="{B29B9E13-D20C-456A-88FB-2391449CC48D}" dt="2021-04-30T19:29:30.325" v="1"/>
        <pc:sldMkLst>
          <pc:docMk/>
          <pc:sldMk cId="590046158" sldId="444"/>
        </pc:sldMkLst>
      </pc:sldChg>
      <pc:sldChg chg="del">
        <pc:chgData name="Jonathan Hudson" userId="f8f8b515-48f0-425a-9b2c-7a1cb9f57f80" providerId="ADAL" clId="{B29B9E13-D20C-456A-88FB-2391449CC48D}" dt="2021-04-30T19:29:30.325" v="1"/>
        <pc:sldMkLst>
          <pc:docMk/>
          <pc:sldMk cId="1380503114" sldId="445"/>
        </pc:sldMkLst>
      </pc:sldChg>
      <pc:sldChg chg="del">
        <pc:chgData name="Jonathan Hudson" userId="f8f8b515-48f0-425a-9b2c-7a1cb9f57f80" providerId="ADAL" clId="{B29B9E13-D20C-456A-88FB-2391449CC48D}" dt="2021-04-30T19:29:30.325" v="1"/>
        <pc:sldMkLst>
          <pc:docMk/>
          <pc:sldMk cId="3542419039" sldId="446"/>
        </pc:sldMkLst>
      </pc:sldChg>
      <pc:sldChg chg="del">
        <pc:chgData name="Jonathan Hudson" userId="f8f8b515-48f0-425a-9b2c-7a1cb9f57f80" providerId="ADAL" clId="{B29B9E13-D20C-456A-88FB-2391449CC48D}" dt="2021-04-30T19:29:30.325" v="1"/>
        <pc:sldMkLst>
          <pc:docMk/>
          <pc:sldMk cId="4081073081" sldId="447"/>
        </pc:sldMkLst>
      </pc:sldChg>
      <pc:sldChg chg="del">
        <pc:chgData name="Jonathan Hudson" userId="f8f8b515-48f0-425a-9b2c-7a1cb9f57f80" providerId="ADAL" clId="{B29B9E13-D20C-456A-88FB-2391449CC48D}" dt="2021-04-30T19:29:30.325" v="1"/>
        <pc:sldMkLst>
          <pc:docMk/>
          <pc:sldMk cId="3334505482" sldId="448"/>
        </pc:sldMkLst>
      </pc:sldChg>
      <pc:sldChg chg="add">
        <pc:chgData name="Jonathan Hudson" userId="f8f8b515-48f0-425a-9b2c-7a1cb9f57f80" providerId="ADAL" clId="{B29B9E13-D20C-456A-88FB-2391449CC48D}" dt="2021-04-30T19:31:10.850" v="94"/>
        <pc:sldMkLst>
          <pc:docMk/>
          <pc:sldMk cId="2946715974" sldId="449"/>
        </pc:sldMkLst>
      </pc:sldChg>
      <pc:sldChg chg="addSp delSp modSp add mod">
        <pc:chgData name="Jonathan Hudson" userId="f8f8b515-48f0-425a-9b2c-7a1cb9f57f80" providerId="ADAL" clId="{B29B9E13-D20C-456A-88FB-2391449CC48D}" dt="2021-04-30T19:52:45.132" v="670" actId="20577"/>
        <pc:sldMkLst>
          <pc:docMk/>
          <pc:sldMk cId="4100611751" sldId="450"/>
        </pc:sldMkLst>
        <pc:spChg chg="mod">
          <ac:chgData name="Jonathan Hudson" userId="f8f8b515-48f0-425a-9b2c-7a1cb9f57f80" providerId="ADAL" clId="{B29B9E13-D20C-456A-88FB-2391449CC48D}" dt="2021-04-30T19:49:12.932" v="591" actId="6549"/>
          <ac:spMkLst>
            <pc:docMk/>
            <pc:sldMk cId="4100611751" sldId="450"/>
            <ac:spMk id="3" creationId="{78466072-9E80-4E25-9BA4-332BDA6D48F7}"/>
          </ac:spMkLst>
        </pc:spChg>
        <pc:spChg chg="mod">
          <ac:chgData name="Jonathan Hudson" userId="f8f8b515-48f0-425a-9b2c-7a1cb9f57f80" providerId="ADAL" clId="{B29B9E13-D20C-456A-88FB-2391449CC48D}" dt="2021-04-30T19:52:45.132" v="670" actId="20577"/>
          <ac:spMkLst>
            <pc:docMk/>
            <pc:sldMk cId="4100611751" sldId="450"/>
            <ac:spMk id="4" creationId="{3BC65F68-D379-465B-BF94-C2FCC72656B5}"/>
          </ac:spMkLst>
        </pc:spChg>
        <pc:spChg chg="add del mod">
          <ac:chgData name="Jonathan Hudson" userId="f8f8b515-48f0-425a-9b2c-7a1cb9f57f80" providerId="ADAL" clId="{B29B9E13-D20C-456A-88FB-2391449CC48D}" dt="2021-04-30T19:43:16.562" v="424" actId="478"/>
          <ac:spMkLst>
            <pc:docMk/>
            <pc:sldMk cId="4100611751" sldId="450"/>
            <ac:spMk id="5" creationId="{2EED59E9-830C-4B2E-B037-23AA5C5729CF}"/>
          </ac:spMkLst>
        </pc:spChg>
        <pc:spChg chg="add mod">
          <ac:chgData name="Jonathan Hudson" userId="f8f8b515-48f0-425a-9b2c-7a1cb9f57f80" providerId="ADAL" clId="{B29B9E13-D20C-456A-88FB-2391449CC48D}" dt="2021-04-30T19:41:38.901" v="411" actId="164"/>
          <ac:spMkLst>
            <pc:docMk/>
            <pc:sldMk cId="4100611751" sldId="450"/>
            <ac:spMk id="6" creationId="{BA596CF9-1C3C-4718-874E-076F29993C77}"/>
          </ac:spMkLst>
        </pc:spChg>
        <pc:spChg chg="add mod">
          <ac:chgData name="Jonathan Hudson" userId="f8f8b515-48f0-425a-9b2c-7a1cb9f57f80" providerId="ADAL" clId="{B29B9E13-D20C-456A-88FB-2391449CC48D}" dt="2021-04-30T19:41:38.901" v="411" actId="164"/>
          <ac:spMkLst>
            <pc:docMk/>
            <pc:sldMk cId="4100611751" sldId="450"/>
            <ac:spMk id="7" creationId="{08D5DDD2-7C23-4445-9B72-CD1A729F20A1}"/>
          </ac:spMkLst>
        </pc:spChg>
        <pc:spChg chg="add mod">
          <ac:chgData name="Jonathan Hudson" userId="f8f8b515-48f0-425a-9b2c-7a1cb9f57f80" providerId="ADAL" clId="{B29B9E13-D20C-456A-88FB-2391449CC48D}" dt="2021-04-30T19:41:38.901" v="411" actId="164"/>
          <ac:spMkLst>
            <pc:docMk/>
            <pc:sldMk cId="4100611751" sldId="450"/>
            <ac:spMk id="8" creationId="{3E62375F-6E2B-4389-8F1A-1F44F8F78F2E}"/>
          </ac:spMkLst>
        </pc:spChg>
        <pc:spChg chg="add mod">
          <ac:chgData name="Jonathan Hudson" userId="f8f8b515-48f0-425a-9b2c-7a1cb9f57f80" providerId="ADAL" clId="{B29B9E13-D20C-456A-88FB-2391449CC48D}" dt="2021-04-30T19:41:38.901" v="411" actId="164"/>
          <ac:spMkLst>
            <pc:docMk/>
            <pc:sldMk cId="4100611751" sldId="450"/>
            <ac:spMk id="9" creationId="{236C2C41-87B0-4A7B-9ED5-FDE99D6162AF}"/>
          </ac:spMkLst>
        </pc:spChg>
        <pc:spChg chg="add mod">
          <ac:chgData name="Jonathan Hudson" userId="f8f8b515-48f0-425a-9b2c-7a1cb9f57f80" providerId="ADAL" clId="{B29B9E13-D20C-456A-88FB-2391449CC48D}" dt="2021-04-30T19:41:38.901" v="411" actId="164"/>
          <ac:spMkLst>
            <pc:docMk/>
            <pc:sldMk cId="4100611751" sldId="450"/>
            <ac:spMk id="10" creationId="{BE282120-EC40-428D-85A9-93AD855C3B20}"/>
          </ac:spMkLst>
        </pc:spChg>
        <pc:spChg chg="add del mod">
          <ac:chgData name="Jonathan Hudson" userId="f8f8b515-48f0-425a-9b2c-7a1cb9f57f80" providerId="ADAL" clId="{B29B9E13-D20C-456A-88FB-2391449CC48D}" dt="2021-04-30T19:49:15.875" v="592" actId="478"/>
          <ac:spMkLst>
            <pc:docMk/>
            <pc:sldMk cId="4100611751" sldId="450"/>
            <ac:spMk id="24" creationId="{D5531A4F-7B48-47EC-8C4C-AEEB9AF7AC1D}"/>
          </ac:spMkLst>
        </pc:spChg>
        <pc:spChg chg="add del mod">
          <ac:chgData name="Jonathan Hudson" userId="f8f8b515-48f0-425a-9b2c-7a1cb9f57f80" providerId="ADAL" clId="{B29B9E13-D20C-456A-88FB-2391449CC48D}" dt="2021-04-30T19:49:15.875" v="592" actId="478"/>
          <ac:spMkLst>
            <pc:docMk/>
            <pc:sldMk cId="4100611751" sldId="450"/>
            <ac:spMk id="25" creationId="{90EAC030-272E-4701-AB0A-D89C78E122DF}"/>
          </ac:spMkLst>
        </pc:spChg>
        <pc:spChg chg="add del mod">
          <ac:chgData name="Jonathan Hudson" userId="f8f8b515-48f0-425a-9b2c-7a1cb9f57f80" providerId="ADAL" clId="{B29B9E13-D20C-456A-88FB-2391449CC48D}" dt="2021-04-30T19:49:15.875" v="592" actId="478"/>
          <ac:spMkLst>
            <pc:docMk/>
            <pc:sldMk cId="4100611751" sldId="450"/>
            <ac:spMk id="26" creationId="{47499D51-9639-4AB0-BD31-FFDB8BEEE365}"/>
          </ac:spMkLst>
        </pc:spChg>
        <pc:spChg chg="add del mod">
          <ac:chgData name="Jonathan Hudson" userId="f8f8b515-48f0-425a-9b2c-7a1cb9f57f80" providerId="ADAL" clId="{B29B9E13-D20C-456A-88FB-2391449CC48D}" dt="2021-04-30T19:49:15.875" v="592" actId="478"/>
          <ac:spMkLst>
            <pc:docMk/>
            <pc:sldMk cId="4100611751" sldId="450"/>
            <ac:spMk id="27" creationId="{B3B12EDA-D8E4-4700-8A19-A1736CCBF789}"/>
          </ac:spMkLst>
        </pc:spChg>
        <pc:spChg chg="add del mod">
          <ac:chgData name="Jonathan Hudson" userId="f8f8b515-48f0-425a-9b2c-7a1cb9f57f80" providerId="ADAL" clId="{B29B9E13-D20C-456A-88FB-2391449CC48D}" dt="2021-04-30T19:49:15.875" v="592" actId="478"/>
          <ac:spMkLst>
            <pc:docMk/>
            <pc:sldMk cId="4100611751" sldId="450"/>
            <ac:spMk id="28" creationId="{54139856-87E3-444C-A15B-7014CA3C48DB}"/>
          </ac:spMkLst>
        </pc:spChg>
        <pc:spChg chg="add del mod">
          <ac:chgData name="Jonathan Hudson" userId="f8f8b515-48f0-425a-9b2c-7a1cb9f57f80" providerId="ADAL" clId="{B29B9E13-D20C-456A-88FB-2391449CC48D}" dt="2021-04-30T19:49:15.875" v="592" actId="478"/>
          <ac:spMkLst>
            <pc:docMk/>
            <pc:sldMk cId="4100611751" sldId="450"/>
            <ac:spMk id="29" creationId="{03A4406A-09F7-4C95-AFB6-5C771EDCDCFD}"/>
          </ac:spMkLst>
        </pc:spChg>
        <pc:spChg chg="add del mod">
          <ac:chgData name="Jonathan Hudson" userId="f8f8b515-48f0-425a-9b2c-7a1cb9f57f80" providerId="ADAL" clId="{B29B9E13-D20C-456A-88FB-2391449CC48D}" dt="2021-04-30T19:49:15.875" v="592" actId="478"/>
          <ac:spMkLst>
            <pc:docMk/>
            <pc:sldMk cId="4100611751" sldId="450"/>
            <ac:spMk id="30" creationId="{7571D6D0-6207-46DA-8889-6B12C14AC264}"/>
          </ac:spMkLst>
        </pc:spChg>
        <pc:grpChg chg="add del mod">
          <ac:chgData name="Jonathan Hudson" userId="f8f8b515-48f0-425a-9b2c-7a1cb9f57f80" providerId="ADAL" clId="{B29B9E13-D20C-456A-88FB-2391449CC48D}" dt="2021-04-30T19:43:18.817" v="427" actId="478"/>
          <ac:grpSpMkLst>
            <pc:docMk/>
            <pc:sldMk cId="4100611751" sldId="450"/>
            <ac:grpSpMk id="11" creationId="{306DD7E1-7157-418F-A615-ABD21ABE192E}"/>
          </ac:grpSpMkLst>
        </pc:grpChg>
        <pc:cxnChg chg="add del mod">
          <ac:chgData name="Jonathan Hudson" userId="f8f8b515-48f0-425a-9b2c-7a1cb9f57f80" providerId="ADAL" clId="{B29B9E13-D20C-456A-88FB-2391449CC48D}" dt="2021-04-30T19:42:21.707" v="416" actId="478"/>
          <ac:cxnSpMkLst>
            <pc:docMk/>
            <pc:sldMk cId="4100611751" sldId="450"/>
            <ac:cxnSpMk id="13" creationId="{45A4D401-BCE6-44A0-A818-258E257DB268}"/>
          </ac:cxnSpMkLst>
        </pc:cxnChg>
        <pc:cxnChg chg="add del mod">
          <ac:chgData name="Jonathan Hudson" userId="f8f8b515-48f0-425a-9b2c-7a1cb9f57f80" providerId="ADAL" clId="{B29B9E13-D20C-456A-88FB-2391449CC48D}" dt="2021-04-30T19:42:18.880" v="415" actId="478"/>
          <ac:cxnSpMkLst>
            <pc:docMk/>
            <pc:sldMk cId="4100611751" sldId="450"/>
            <ac:cxnSpMk id="15" creationId="{E016DCF2-AECA-41F0-BB4C-C880C90DC483}"/>
          </ac:cxnSpMkLst>
        </pc:cxnChg>
        <pc:cxnChg chg="add del mod">
          <ac:chgData name="Jonathan Hudson" userId="f8f8b515-48f0-425a-9b2c-7a1cb9f57f80" providerId="ADAL" clId="{B29B9E13-D20C-456A-88FB-2391449CC48D}" dt="2021-04-30T19:42:34.688" v="418" actId="11529"/>
          <ac:cxnSpMkLst>
            <pc:docMk/>
            <pc:sldMk cId="4100611751" sldId="450"/>
            <ac:cxnSpMk id="17" creationId="{72B3114B-4CD4-450E-8DBF-7D885975A388}"/>
          </ac:cxnSpMkLst>
        </pc:cxnChg>
        <pc:cxnChg chg="add del mod">
          <ac:chgData name="Jonathan Hudson" userId="f8f8b515-48f0-425a-9b2c-7a1cb9f57f80" providerId="ADAL" clId="{B29B9E13-D20C-456A-88FB-2391449CC48D}" dt="2021-04-30T19:43:20.024" v="429" actId="478"/>
          <ac:cxnSpMkLst>
            <pc:docMk/>
            <pc:sldMk cId="4100611751" sldId="450"/>
            <ac:cxnSpMk id="19" creationId="{5328F27F-1D67-4BDC-AFDB-0AFB13801885}"/>
          </ac:cxnSpMkLst>
        </pc:cxnChg>
        <pc:cxnChg chg="add del mod">
          <ac:chgData name="Jonathan Hudson" userId="f8f8b515-48f0-425a-9b2c-7a1cb9f57f80" providerId="ADAL" clId="{B29B9E13-D20C-456A-88FB-2391449CC48D}" dt="2021-04-30T19:43:19.520" v="428" actId="478"/>
          <ac:cxnSpMkLst>
            <pc:docMk/>
            <pc:sldMk cId="4100611751" sldId="450"/>
            <ac:cxnSpMk id="20" creationId="{15288A6C-C485-4551-A95C-985DB348430F}"/>
          </ac:cxnSpMkLst>
        </pc:cxnChg>
        <pc:cxnChg chg="add del mod">
          <ac:chgData name="Jonathan Hudson" userId="f8f8b515-48f0-425a-9b2c-7a1cb9f57f80" providerId="ADAL" clId="{B29B9E13-D20C-456A-88FB-2391449CC48D}" dt="2021-04-30T19:49:15.875" v="592" actId="478"/>
          <ac:cxnSpMkLst>
            <pc:docMk/>
            <pc:sldMk cId="4100611751" sldId="450"/>
            <ac:cxnSpMk id="32" creationId="{CB4848B2-5D95-4F39-BBF9-E633FAAE748C}"/>
          </ac:cxnSpMkLst>
        </pc:cxnChg>
        <pc:cxnChg chg="add del mod">
          <ac:chgData name="Jonathan Hudson" userId="f8f8b515-48f0-425a-9b2c-7a1cb9f57f80" providerId="ADAL" clId="{B29B9E13-D20C-456A-88FB-2391449CC48D}" dt="2021-04-30T19:49:15.875" v="592" actId="478"/>
          <ac:cxnSpMkLst>
            <pc:docMk/>
            <pc:sldMk cId="4100611751" sldId="450"/>
            <ac:cxnSpMk id="33" creationId="{A6D2B1C1-A4A1-457F-9559-E88A0714B43C}"/>
          </ac:cxnSpMkLst>
        </pc:cxnChg>
        <pc:cxnChg chg="add del mod">
          <ac:chgData name="Jonathan Hudson" userId="f8f8b515-48f0-425a-9b2c-7a1cb9f57f80" providerId="ADAL" clId="{B29B9E13-D20C-456A-88FB-2391449CC48D}" dt="2021-04-30T19:49:15.875" v="592" actId="478"/>
          <ac:cxnSpMkLst>
            <pc:docMk/>
            <pc:sldMk cId="4100611751" sldId="450"/>
            <ac:cxnSpMk id="36" creationId="{1BE1E88C-D905-4A60-8F66-4663E85F276E}"/>
          </ac:cxnSpMkLst>
        </pc:cxnChg>
        <pc:cxnChg chg="add del mod">
          <ac:chgData name="Jonathan Hudson" userId="f8f8b515-48f0-425a-9b2c-7a1cb9f57f80" providerId="ADAL" clId="{B29B9E13-D20C-456A-88FB-2391449CC48D}" dt="2021-04-30T19:49:15.875" v="592" actId="478"/>
          <ac:cxnSpMkLst>
            <pc:docMk/>
            <pc:sldMk cId="4100611751" sldId="450"/>
            <ac:cxnSpMk id="39" creationId="{AE477F44-CDDF-4924-8C38-6EB6C5CAB644}"/>
          </ac:cxnSpMkLst>
        </pc:cxnChg>
        <pc:cxnChg chg="add del mod">
          <ac:chgData name="Jonathan Hudson" userId="f8f8b515-48f0-425a-9b2c-7a1cb9f57f80" providerId="ADAL" clId="{B29B9E13-D20C-456A-88FB-2391449CC48D}" dt="2021-04-30T19:49:15.875" v="592" actId="478"/>
          <ac:cxnSpMkLst>
            <pc:docMk/>
            <pc:sldMk cId="4100611751" sldId="450"/>
            <ac:cxnSpMk id="44" creationId="{F47627AE-25B3-40AF-93BC-D3A2FA228DC2}"/>
          </ac:cxnSpMkLst>
        </pc:cxnChg>
        <pc:cxnChg chg="add del mod">
          <ac:chgData name="Jonathan Hudson" userId="f8f8b515-48f0-425a-9b2c-7a1cb9f57f80" providerId="ADAL" clId="{B29B9E13-D20C-456A-88FB-2391449CC48D}" dt="2021-04-30T19:49:15.875" v="592" actId="478"/>
          <ac:cxnSpMkLst>
            <pc:docMk/>
            <pc:sldMk cId="4100611751" sldId="450"/>
            <ac:cxnSpMk id="46" creationId="{5CFBEC84-FD78-487F-B270-1308EBBA87EC}"/>
          </ac:cxnSpMkLst>
        </pc:cxnChg>
        <pc:cxnChg chg="add del mod">
          <ac:chgData name="Jonathan Hudson" userId="f8f8b515-48f0-425a-9b2c-7a1cb9f57f80" providerId="ADAL" clId="{B29B9E13-D20C-456A-88FB-2391449CC48D}" dt="2021-04-30T19:49:15.875" v="592" actId="478"/>
          <ac:cxnSpMkLst>
            <pc:docMk/>
            <pc:sldMk cId="4100611751" sldId="450"/>
            <ac:cxnSpMk id="49" creationId="{7E745088-54F9-4088-8BE3-D75D91B7036E}"/>
          </ac:cxnSpMkLst>
        </pc:cxnChg>
        <pc:cxnChg chg="add del mod">
          <ac:chgData name="Jonathan Hudson" userId="f8f8b515-48f0-425a-9b2c-7a1cb9f57f80" providerId="ADAL" clId="{B29B9E13-D20C-456A-88FB-2391449CC48D}" dt="2021-04-30T19:49:15.875" v="592" actId="478"/>
          <ac:cxnSpMkLst>
            <pc:docMk/>
            <pc:sldMk cId="4100611751" sldId="450"/>
            <ac:cxnSpMk id="50" creationId="{E27D01A4-67E7-4159-8612-3D29A43F5309}"/>
          </ac:cxnSpMkLst>
        </pc:cxnChg>
      </pc:sldChg>
      <pc:sldChg chg="delSp modSp add mod">
        <pc:chgData name="Jonathan Hudson" userId="f8f8b515-48f0-425a-9b2c-7a1cb9f57f80" providerId="ADAL" clId="{B29B9E13-D20C-456A-88FB-2391449CC48D}" dt="2021-04-30T19:50:37.649" v="634" actId="20577"/>
        <pc:sldMkLst>
          <pc:docMk/>
          <pc:sldMk cId="2555367614" sldId="451"/>
        </pc:sldMkLst>
        <pc:spChg chg="mod">
          <ac:chgData name="Jonathan Hudson" userId="f8f8b515-48f0-425a-9b2c-7a1cb9f57f80" providerId="ADAL" clId="{B29B9E13-D20C-456A-88FB-2391449CC48D}" dt="2021-04-30T19:50:37.649" v="634" actId="20577"/>
          <ac:spMkLst>
            <pc:docMk/>
            <pc:sldMk cId="2555367614" sldId="451"/>
            <ac:spMk id="3" creationId="{78466072-9E80-4E25-9BA4-332BDA6D48F7}"/>
          </ac:spMkLst>
        </pc:spChg>
        <pc:spChg chg="del">
          <ac:chgData name="Jonathan Hudson" userId="f8f8b515-48f0-425a-9b2c-7a1cb9f57f80" providerId="ADAL" clId="{B29B9E13-D20C-456A-88FB-2391449CC48D}" dt="2021-04-30T19:50:15.024" v="619" actId="478"/>
          <ac:spMkLst>
            <pc:docMk/>
            <pc:sldMk cId="2555367614" sldId="451"/>
            <ac:spMk id="4" creationId="{3BC65F68-D379-465B-BF94-C2FCC72656B5}"/>
          </ac:spMkLst>
        </pc:spChg>
      </pc:sldChg>
      <pc:sldChg chg="modSp add mod">
        <pc:chgData name="Jonathan Hudson" userId="f8f8b515-48f0-425a-9b2c-7a1cb9f57f80" providerId="ADAL" clId="{B29B9E13-D20C-456A-88FB-2391449CC48D}" dt="2021-04-30T19:52:57.308" v="671" actId="1582"/>
        <pc:sldMkLst>
          <pc:docMk/>
          <pc:sldMk cId="2298522328" sldId="452"/>
        </pc:sldMkLst>
        <pc:spChg chg="mod">
          <ac:chgData name="Jonathan Hudson" userId="f8f8b515-48f0-425a-9b2c-7a1cb9f57f80" providerId="ADAL" clId="{B29B9E13-D20C-456A-88FB-2391449CC48D}" dt="2021-04-30T19:51:11.323" v="639" actId="20577"/>
          <ac:spMkLst>
            <pc:docMk/>
            <pc:sldMk cId="2298522328" sldId="452"/>
            <ac:spMk id="3" creationId="{78466072-9E80-4E25-9BA4-332BDA6D48F7}"/>
          </ac:spMkLst>
        </pc:spChg>
        <pc:spChg chg="mod">
          <ac:chgData name="Jonathan Hudson" userId="f8f8b515-48f0-425a-9b2c-7a1cb9f57f80" providerId="ADAL" clId="{B29B9E13-D20C-456A-88FB-2391449CC48D}" dt="2021-04-30T19:52:57.308" v="671" actId="1582"/>
          <ac:spMkLst>
            <pc:docMk/>
            <pc:sldMk cId="2298522328" sldId="452"/>
            <ac:spMk id="24" creationId="{D5531A4F-7B48-47EC-8C4C-AEEB9AF7AC1D}"/>
          </ac:spMkLst>
        </pc:spChg>
        <pc:spChg chg="mod">
          <ac:chgData name="Jonathan Hudson" userId="f8f8b515-48f0-425a-9b2c-7a1cb9f57f80" providerId="ADAL" clId="{B29B9E13-D20C-456A-88FB-2391449CC48D}" dt="2021-04-30T19:52:57.308" v="671" actId="1582"/>
          <ac:spMkLst>
            <pc:docMk/>
            <pc:sldMk cId="2298522328" sldId="452"/>
            <ac:spMk id="25" creationId="{90EAC030-272E-4701-AB0A-D89C78E122DF}"/>
          </ac:spMkLst>
        </pc:spChg>
        <pc:spChg chg="mod">
          <ac:chgData name="Jonathan Hudson" userId="f8f8b515-48f0-425a-9b2c-7a1cb9f57f80" providerId="ADAL" clId="{B29B9E13-D20C-456A-88FB-2391449CC48D}" dt="2021-04-30T19:51:52.719" v="643" actId="208"/>
          <ac:spMkLst>
            <pc:docMk/>
            <pc:sldMk cId="2298522328" sldId="452"/>
            <ac:spMk id="26" creationId="{47499D51-9639-4AB0-BD31-FFDB8BEEE365}"/>
          </ac:spMkLst>
        </pc:spChg>
        <pc:spChg chg="mod">
          <ac:chgData name="Jonathan Hudson" userId="f8f8b515-48f0-425a-9b2c-7a1cb9f57f80" providerId="ADAL" clId="{B29B9E13-D20C-456A-88FB-2391449CC48D}" dt="2021-04-30T19:51:52.719" v="643" actId="208"/>
          <ac:spMkLst>
            <pc:docMk/>
            <pc:sldMk cId="2298522328" sldId="452"/>
            <ac:spMk id="27" creationId="{B3B12EDA-D8E4-4700-8A19-A1736CCBF789}"/>
          </ac:spMkLst>
        </pc:spChg>
        <pc:spChg chg="mod">
          <ac:chgData name="Jonathan Hudson" userId="f8f8b515-48f0-425a-9b2c-7a1cb9f57f80" providerId="ADAL" clId="{B29B9E13-D20C-456A-88FB-2391449CC48D}" dt="2021-04-30T19:51:56.242" v="644" actId="208"/>
          <ac:spMkLst>
            <pc:docMk/>
            <pc:sldMk cId="2298522328" sldId="452"/>
            <ac:spMk id="30" creationId="{7571D6D0-6207-46DA-8889-6B12C14AC264}"/>
          </ac:spMkLst>
        </pc:spChg>
        <pc:cxnChg chg="mod">
          <ac:chgData name="Jonathan Hudson" userId="f8f8b515-48f0-425a-9b2c-7a1cb9f57f80" providerId="ADAL" clId="{B29B9E13-D20C-456A-88FB-2391449CC48D}" dt="2021-04-30T19:51:28.571" v="641" actId="208"/>
          <ac:cxnSpMkLst>
            <pc:docMk/>
            <pc:sldMk cId="2298522328" sldId="452"/>
            <ac:cxnSpMk id="32" creationId="{CB4848B2-5D95-4F39-BBF9-E633FAAE748C}"/>
          </ac:cxnSpMkLst>
        </pc:cxnChg>
        <pc:cxnChg chg="mod">
          <ac:chgData name="Jonathan Hudson" userId="f8f8b515-48f0-425a-9b2c-7a1cb9f57f80" providerId="ADAL" clId="{B29B9E13-D20C-456A-88FB-2391449CC48D}" dt="2021-04-30T19:51:28.571" v="641" actId="208"/>
          <ac:cxnSpMkLst>
            <pc:docMk/>
            <pc:sldMk cId="2298522328" sldId="452"/>
            <ac:cxnSpMk id="39" creationId="{AE477F44-CDDF-4924-8C38-6EB6C5CAB644}"/>
          </ac:cxnSpMkLst>
        </pc:cxnChg>
        <pc:cxnChg chg="mod">
          <ac:chgData name="Jonathan Hudson" userId="f8f8b515-48f0-425a-9b2c-7a1cb9f57f80" providerId="ADAL" clId="{B29B9E13-D20C-456A-88FB-2391449CC48D}" dt="2021-04-30T19:51:28.571" v="641" actId="208"/>
          <ac:cxnSpMkLst>
            <pc:docMk/>
            <pc:sldMk cId="2298522328" sldId="452"/>
            <ac:cxnSpMk id="44" creationId="{F47627AE-25B3-40AF-93BC-D3A2FA228DC2}"/>
          </ac:cxnSpMkLst>
        </pc:cxnChg>
        <pc:cxnChg chg="mod">
          <ac:chgData name="Jonathan Hudson" userId="f8f8b515-48f0-425a-9b2c-7a1cb9f57f80" providerId="ADAL" clId="{B29B9E13-D20C-456A-88FB-2391449CC48D}" dt="2021-04-30T19:51:28.571" v="641" actId="208"/>
          <ac:cxnSpMkLst>
            <pc:docMk/>
            <pc:sldMk cId="2298522328" sldId="452"/>
            <ac:cxnSpMk id="50" creationId="{E27D01A4-67E7-4159-8612-3D29A43F5309}"/>
          </ac:cxnSpMkLst>
        </pc:cxnChg>
      </pc:sldChg>
      <pc:sldChg chg="add del">
        <pc:chgData name="Jonathan Hudson" userId="f8f8b515-48f0-425a-9b2c-7a1cb9f57f80" providerId="ADAL" clId="{B29B9E13-D20C-456A-88FB-2391449CC48D}" dt="2021-04-30T19:56:10.671" v="688" actId="47"/>
        <pc:sldMkLst>
          <pc:docMk/>
          <pc:sldMk cId="3490050769" sldId="453"/>
        </pc:sldMkLst>
      </pc:sldChg>
      <pc:sldChg chg="modSp add mod">
        <pc:chgData name="Jonathan Hudson" userId="f8f8b515-48f0-425a-9b2c-7a1cb9f57f80" providerId="ADAL" clId="{B29B9E13-D20C-456A-88FB-2391449CC48D}" dt="2021-04-30T19:53:36.678" v="675" actId="1582"/>
        <pc:sldMkLst>
          <pc:docMk/>
          <pc:sldMk cId="4052634300" sldId="454"/>
        </pc:sldMkLst>
        <pc:spChg chg="mod">
          <ac:chgData name="Jonathan Hudson" userId="f8f8b515-48f0-425a-9b2c-7a1cb9f57f80" providerId="ADAL" clId="{B29B9E13-D20C-456A-88FB-2391449CC48D}" dt="2021-04-30T19:52:06.531" v="648" actId="20577"/>
          <ac:spMkLst>
            <pc:docMk/>
            <pc:sldMk cId="4052634300" sldId="454"/>
            <ac:spMk id="3" creationId="{78466072-9E80-4E25-9BA4-332BDA6D48F7}"/>
          </ac:spMkLst>
        </pc:spChg>
        <pc:spChg chg="mod">
          <ac:chgData name="Jonathan Hudson" userId="f8f8b515-48f0-425a-9b2c-7a1cb9f57f80" providerId="ADAL" clId="{B29B9E13-D20C-456A-88FB-2391449CC48D}" dt="2021-04-30T19:53:11.426" v="672" actId="1582"/>
          <ac:spMkLst>
            <pc:docMk/>
            <pc:sldMk cId="4052634300" sldId="454"/>
            <ac:spMk id="24" creationId="{D5531A4F-7B48-47EC-8C4C-AEEB9AF7AC1D}"/>
          </ac:spMkLst>
        </pc:spChg>
        <pc:spChg chg="mod">
          <ac:chgData name="Jonathan Hudson" userId="f8f8b515-48f0-425a-9b2c-7a1cb9f57f80" providerId="ADAL" clId="{B29B9E13-D20C-456A-88FB-2391449CC48D}" dt="2021-04-30T19:53:11.426" v="672" actId="1582"/>
          <ac:spMkLst>
            <pc:docMk/>
            <pc:sldMk cId="4052634300" sldId="454"/>
            <ac:spMk id="25" creationId="{90EAC030-272E-4701-AB0A-D89C78E122DF}"/>
          </ac:spMkLst>
        </pc:spChg>
        <pc:spChg chg="mod">
          <ac:chgData name="Jonathan Hudson" userId="f8f8b515-48f0-425a-9b2c-7a1cb9f57f80" providerId="ADAL" clId="{B29B9E13-D20C-456A-88FB-2391449CC48D}" dt="2021-04-30T19:53:36.678" v="675" actId="1582"/>
          <ac:spMkLst>
            <pc:docMk/>
            <pc:sldMk cId="4052634300" sldId="454"/>
            <ac:spMk id="26" creationId="{47499D51-9639-4AB0-BD31-FFDB8BEEE365}"/>
          </ac:spMkLst>
        </pc:spChg>
        <pc:spChg chg="mod">
          <ac:chgData name="Jonathan Hudson" userId="f8f8b515-48f0-425a-9b2c-7a1cb9f57f80" providerId="ADAL" clId="{B29B9E13-D20C-456A-88FB-2391449CC48D}" dt="2021-04-30T19:53:36.678" v="675" actId="1582"/>
          <ac:spMkLst>
            <pc:docMk/>
            <pc:sldMk cId="4052634300" sldId="454"/>
            <ac:spMk id="27" creationId="{B3B12EDA-D8E4-4700-8A19-A1736CCBF789}"/>
          </ac:spMkLst>
        </pc:spChg>
        <pc:spChg chg="mod">
          <ac:chgData name="Jonathan Hudson" userId="f8f8b515-48f0-425a-9b2c-7a1cb9f57f80" providerId="ADAL" clId="{B29B9E13-D20C-456A-88FB-2391449CC48D}" dt="2021-04-30T19:53:36.678" v="675" actId="1582"/>
          <ac:spMkLst>
            <pc:docMk/>
            <pc:sldMk cId="4052634300" sldId="454"/>
            <ac:spMk id="28" creationId="{54139856-87E3-444C-A15B-7014CA3C48DB}"/>
          </ac:spMkLst>
        </pc:spChg>
        <pc:spChg chg="mod">
          <ac:chgData name="Jonathan Hudson" userId="f8f8b515-48f0-425a-9b2c-7a1cb9f57f80" providerId="ADAL" clId="{B29B9E13-D20C-456A-88FB-2391449CC48D}" dt="2021-04-30T19:53:36.678" v="675" actId="1582"/>
          <ac:spMkLst>
            <pc:docMk/>
            <pc:sldMk cId="4052634300" sldId="454"/>
            <ac:spMk id="29" creationId="{03A4406A-09F7-4C95-AFB6-5C771EDCDCFD}"/>
          </ac:spMkLst>
        </pc:spChg>
        <pc:spChg chg="mod">
          <ac:chgData name="Jonathan Hudson" userId="f8f8b515-48f0-425a-9b2c-7a1cb9f57f80" providerId="ADAL" clId="{B29B9E13-D20C-456A-88FB-2391449CC48D}" dt="2021-04-30T19:53:22.743" v="674" actId="208"/>
          <ac:spMkLst>
            <pc:docMk/>
            <pc:sldMk cId="4052634300" sldId="454"/>
            <ac:spMk id="30" creationId="{7571D6D0-6207-46DA-8889-6B12C14AC264}"/>
          </ac:spMkLst>
        </pc:spChg>
        <pc:cxnChg chg="mod">
          <ac:chgData name="Jonathan Hudson" userId="f8f8b515-48f0-425a-9b2c-7a1cb9f57f80" providerId="ADAL" clId="{B29B9E13-D20C-456A-88FB-2391449CC48D}" dt="2021-04-30T19:52:15.476" v="649" actId="208"/>
          <ac:cxnSpMkLst>
            <pc:docMk/>
            <pc:sldMk cId="4052634300" sldId="454"/>
            <ac:cxnSpMk id="33" creationId="{A6D2B1C1-A4A1-457F-9559-E88A0714B43C}"/>
          </ac:cxnSpMkLst>
        </pc:cxnChg>
        <pc:cxnChg chg="mod">
          <ac:chgData name="Jonathan Hudson" userId="f8f8b515-48f0-425a-9b2c-7a1cb9f57f80" providerId="ADAL" clId="{B29B9E13-D20C-456A-88FB-2391449CC48D}" dt="2021-04-30T19:52:15.476" v="649" actId="208"/>
          <ac:cxnSpMkLst>
            <pc:docMk/>
            <pc:sldMk cId="4052634300" sldId="454"/>
            <ac:cxnSpMk id="36" creationId="{1BE1E88C-D905-4A60-8F66-4663E85F276E}"/>
          </ac:cxnSpMkLst>
        </pc:cxnChg>
        <pc:cxnChg chg="mod">
          <ac:chgData name="Jonathan Hudson" userId="f8f8b515-48f0-425a-9b2c-7a1cb9f57f80" providerId="ADAL" clId="{B29B9E13-D20C-456A-88FB-2391449CC48D}" dt="2021-04-30T19:52:15.476" v="649" actId="208"/>
          <ac:cxnSpMkLst>
            <pc:docMk/>
            <pc:sldMk cId="4052634300" sldId="454"/>
            <ac:cxnSpMk id="46" creationId="{5CFBEC84-FD78-487F-B270-1308EBBA87EC}"/>
          </ac:cxnSpMkLst>
        </pc:cxnChg>
        <pc:cxnChg chg="mod">
          <ac:chgData name="Jonathan Hudson" userId="f8f8b515-48f0-425a-9b2c-7a1cb9f57f80" providerId="ADAL" clId="{B29B9E13-D20C-456A-88FB-2391449CC48D}" dt="2021-04-30T19:52:15.476" v="649" actId="208"/>
          <ac:cxnSpMkLst>
            <pc:docMk/>
            <pc:sldMk cId="4052634300" sldId="454"/>
            <ac:cxnSpMk id="49" creationId="{7E745088-54F9-4088-8BE3-D75D91B7036E}"/>
          </ac:cxnSpMkLst>
        </pc:cxnChg>
      </pc:sldChg>
      <pc:sldChg chg="addSp modSp add mod">
        <pc:chgData name="Jonathan Hudson" userId="f8f8b515-48f0-425a-9b2c-7a1cb9f57f80" providerId="ADAL" clId="{B29B9E13-D20C-456A-88FB-2391449CC48D}" dt="2021-04-30T19:54:47.471" v="687" actId="1076"/>
        <pc:sldMkLst>
          <pc:docMk/>
          <pc:sldMk cId="2897329164" sldId="455"/>
        </pc:sldMkLst>
        <pc:spChg chg="mod">
          <ac:chgData name="Jonathan Hudson" userId="f8f8b515-48f0-425a-9b2c-7a1cb9f57f80" providerId="ADAL" clId="{B29B9E13-D20C-456A-88FB-2391449CC48D}" dt="2021-04-30T19:54:03.700" v="680" actId="207"/>
          <ac:spMkLst>
            <pc:docMk/>
            <pc:sldMk cId="2897329164" sldId="455"/>
            <ac:spMk id="3" creationId="{78466072-9E80-4E25-9BA4-332BDA6D48F7}"/>
          </ac:spMkLst>
        </pc:spChg>
        <pc:cxnChg chg="add mod">
          <ac:chgData name="Jonathan Hudson" userId="f8f8b515-48f0-425a-9b2c-7a1cb9f57f80" providerId="ADAL" clId="{B29B9E13-D20C-456A-88FB-2391449CC48D}" dt="2021-04-30T19:54:35.403" v="684" actId="1076"/>
          <ac:cxnSpMkLst>
            <pc:docMk/>
            <pc:sldMk cId="2897329164" sldId="455"/>
            <ac:cxnSpMk id="19" creationId="{5EF3FDFE-6BCC-49D2-A68D-6B63D278B85F}"/>
          </ac:cxnSpMkLst>
        </pc:cxnChg>
        <pc:cxnChg chg="add mod">
          <ac:chgData name="Jonathan Hudson" userId="f8f8b515-48f0-425a-9b2c-7a1cb9f57f80" providerId="ADAL" clId="{B29B9E13-D20C-456A-88FB-2391449CC48D}" dt="2021-04-30T19:54:35.403" v="684" actId="1076"/>
          <ac:cxnSpMkLst>
            <pc:docMk/>
            <pc:sldMk cId="2897329164" sldId="455"/>
            <ac:cxnSpMk id="20" creationId="{5D8116CA-7A9B-4118-BE90-829F27ED8BE7}"/>
          </ac:cxnSpMkLst>
        </pc:cxnChg>
        <pc:cxnChg chg="add mod">
          <ac:chgData name="Jonathan Hudson" userId="f8f8b515-48f0-425a-9b2c-7a1cb9f57f80" providerId="ADAL" clId="{B29B9E13-D20C-456A-88FB-2391449CC48D}" dt="2021-04-30T19:54:35.403" v="684" actId="1076"/>
          <ac:cxnSpMkLst>
            <pc:docMk/>
            <pc:sldMk cId="2897329164" sldId="455"/>
            <ac:cxnSpMk id="21" creationId="{AE3FA521-8920-4122-873B-95437016393E}"/>
          </ac:cxnSpMkLst>
        </pc:cxnChg>
        <pc:cxnChg chg="add mod">
          <ac:chgData name="Jonathan Hudson" userId="f8f8b515-48f0-425a-9b2c-7a1cb9f57f80" providerId="ADAL" clId="{B29B9E13-D20C-456A-88FB-2391449CC48D}" dt="2021-04-30T19:54:35.403" v="684" actId="1076"/>
          <ac:cxnSpMkLst>
            <pc:docMk/>
            <pc:sldMk cId="2897329164" sldId="455"/>
            <ac:cxnSpMk id="22" creationId="{19A9732D-05B5-483A-BB6D-CC247E556846}"/>
          </ac:cxnSpMkLst>
        </pc:cxnChg>
        <pc:cxnChg chg="add mod">
          <ac:chgData name="Jonathan Hudson" userId="f8f8b515-48f0-425a-9b2c-7a1cb9f57f80" providerId="ADAL" clId="{B29B9E13-D20C-456A-88FB-2391449CC48D}" dt="2021-04-30T19:54:47.471" v="687" actId="1076"/>
          <ac:cxnSpMkLst>
            <pc:docMk/>
            <pc:sldMk cId="2897329164" sldId="455"/>
            <ac:cxnSpMk id="23" creationId="{1E35EA6D-9971-4FC6-B0A0-64D383774A07}"/>
          </ac:cxnSpMkLst>
        </pc:cxnChg>
        <pc:cxnChg chg="add mod">
          <ac:chgData name="Jonathan Hudson" userId="f8f8b515-48f0-425a-9b2c-7a1cb9f57f80" providerId="ADAL" clId="{B29B9E13-D20C-456A-88FB-2391449CC48D}" dt="2021-04-30T19:54:47.471" v="687" actId="1076"/>
          <ac:cxnSpMkLst>
            <pc:docMk/>
            <pc:sldMk cId="2897329164" sldId="455"/>
            <ac:cxnSpMk id="31" creationId="{9BCECCE7-EECB-4B24-8DF4-5347B2576A33}"/>
          </ac:cxnSpMkLst>
        </pc:cxnChg>
        <pc:cxnChg chg="add mod">
          <ac:chgData name="Jonathan Hudson" userId="f8f8b515-48f0-425a-9b2c-7a1cb9f57f80" providerId="ADAL" clId="{B29B9E13-D20C-456A-88FB-2391449CC48D}" dt="2021-04-30T19:54:47.471" v="687" actId="1076"/>
          <ac:cxnSpMkLst>
            <pc:docMk/>
            <pc:sldMk cId="2897329164" sldId="455"/>
            <ac:cxnSpMk id="34" creationId="{AE5B14AC-2DAD-452B-AC24-D617946BFB54}"/>
          </ac:cxnSpMkLst>
        </pc:cxnChg>
        <pc:cxnChg chg="add mod">
          <ac:chgData name="Jonathan Hudson" userId="f8f8b515-48f0-425a-9b2c-7a1cb9f57f80" providerId="ADAL" clId="{B29B9E13-D20C-456A-88FB-2391449CC48D}" dt="2021-04-30T19:54:47.471" v="687" actId="1076"/>
          <ac:cxnSpMkLst>
            <pc:docMk/>
            <pc:sldMk cId="2897329164" sldId="455"/>
            <ac:cxnSpMk id="35" creationId="{3BBDF267-D888-43C4-85BF-81D447CF87B1}"/>
          </ac:cxnSpMkLst>
        </pc:cxnChg>
      </pc:sldChg>
      <pc:sldChg chg="add del">
        <pc:chgData name="Jonathan Hudson" userId="f8f8b515-48f0-425a-9b2c-7a1cb9f57f80" providerId="ADAL" clId="{B29B9E13-D20C-456A-88FB-2391449CC48D}" dt="2021-04-30T19:53:42.137" v="677" actId="47"/>
        <pc:sldMkLst>
          <pc:docMk/>
          <pc:sldMk cId="4245166859" sldId="455"/>
        </pc:sldMkLst>
      </pc:sldChg>
      <pc:sldChg chg="addSp delSp modSp add mod">
        <pc:chgData name="Jonathan Hudson" userId="f8f8b515-48f0-425a-9b2c-7a1cb9f57f80" providerId="ADAL" clId="{B29B9E13-D20C-456A-88FB-2391449CC48D}" dt="2021-04-30T20:07:02.683" v="902" actId="20577"/>
        <pc:sldMkLst>
          <pc:docMk/>
          <pc:sldMk cId="2208314774" sldId="456"/>
        </pc:sldMkLst>
        <pc:spChg chg="mod">
          <ac:chgData name="Jonathan Hudson" userId="f8f8b515-48f0-425a-9b2c-7a1cb9f57f80" providerId="ADAL" clId="{B29B9E13-D20C-456A-88FB-2391449CC48D}" dt="2021-04-30T20:07:02.683" v="902" actId="20577"/>
          <ac:spMkLst>
            <pc:docMk/>
            <pc:sldMk cId="2208314774" sldId="456"/>
            <ac:spMk id="2" creationId="{2EB23A04-E953-4530-B2D5-8E7F4CBFC764}"/>
          </ac:spMkLst>
        </pc:spChg>
        <pc:spChg chg="mod">
          <ac:chgData name="Jonathan Hudson" userId="f8f8b515-48f0-425a-9b2c-7a1cb9f57f80" providerId="ADAL" clId="{B29B9E13-D20C-456A-88FB-2391449CC48D}" dt="2021-04-30T20:06:29.868" v="899" actId="20577"/>
          <ac:spMkLst>
            <pc:docMk/>
            <pc:sldMk cId="2208314774" sldId="456"/>
            <ac:spMk id="3" creationId="{78466072-9E80-4E25-9BA4-332BDA6D48F7}"/>
          </ac:spMkLst>
        </pc:spChg>
        <pc:spChg chg="del">
          <ac:chgData name="Jonathan Hudson" userId="f8f8b515-48f0-425a-9b2c-7a1cb9f57f80" providerId="ADAL" clId="{B29B9E13-D20C-456A-88FB-2391449CC48D}" dt="2021-04-30T20:05:10.981" v="834" actId="478"/>
          <ac:spMkLst>
            <pc:docMk/>
            <pc:sldMk cId="2208314774" sldId="456"/>
            <ac:spMk id="24" creationId="{D5531A4F-7B48-47EC-8C4C-AEEB9AF7AC1D}"/>
          </ac:spMkLst>
        </pc:spChg>
        <pc:spChg chg="mod">
          <ac:chgData name="Jonathan Hudson" userId="f8f8b515-48f0-425a-9b2c-7a1cb9f57f80" providerId="ADAL" clId="{B29B9E13-D20C-456A-88FB-2391449CC48D}" dt="2021-04-30T20:05:55.599" v="884" actId="208"/>
          <ac:spMkLst>
            <pc:docMk/>
            <pc:sldMk cId="2208314774" sldId="456"/>
            <ac:spMk id="25" creationId="{90EAC030-272E-4701-AB0A-D89C78E122DF}"/>
          </ac:spMkLst>
        </pc:spChg>
        <pc:spChg chg="del">
          <ac:chgData name="Jonathan Hudson" userId="f8f8b515-48f0-425a-9b2c-7a1cb9f57f80" providerId="ADAL" clId="{B29B9E13-D20C-456A-88FB-2391449CC48D}" dt="2021-04-30T20:05:10.981" v="834" actId="478"/>
          <ac:spMkLst>
            <pc:docMk/>
            <pc:sldMk cId="2208314774" sldId="456"/>
            <ac:spMk id="26" creationId="{47499D51-9639-4AB0-BD31-FFDB8BEEE365}"/>
          </ac:spMkLst>
        </pc:spChg>
        <pc:spChg chg="add del mod">
          <ac:chgData name="Jonathan Hudson" userId="f8f8b515-48f0-425a-9b2c-7a1cb9f57f80" providerId="ADAL" clId="{B29B9E13-D20C-456A-88FB-2391449CC48D}" dt="2021-04-30T20:05:55.599" v="884" actId="208"/>
          <ac:spMkLst>
            <pc:docMk/>
            <pc:sldMk cId="2208314774" sldId="456"/>
            <ac:spMk id="27" creationId="{B3B12EDA-D8E4-4700-8A19-A1736CCBF789}"/>
          </ac:spMkLst>
        </pc:spChg>
        <pc:spChg chg="del">
          <ac:chgData name="Jonathan Hudson" userId="f8f8b515-48f0-425a-9b2c-7a1cb9f57f80" providerId="ADAL" clId="{B29B9E13-D20C-456A-88FB-2391449CC48D}" dt="2021-04-30T20:05:12.025" v="835" actId="478"/>
          <ac:spMkLst>
            <pc:docMk/>
            <pc:sldMk cId="2208314774" sldId="456"/>
            <ac:spMk id="28" creationId="{54139856-87E3-444C-A15B-7014CA3C48DB}"/>
          </ac:spMkLst>
        </pc:spChg>
        <pc:spChg chg="add del mod">
          <ac:chgData name="Jonathan Hudson" userId="f8f8b515-48f0-425a-9b2c-7a1cb9f57f80" providerId="ADAL" clId="{B29B9E13-D20C-456A-88FB-2391449CC48D}" dt="2021-04-30T20:05:55.599" v="884" actId="208"/>
          <ac:spMkLst>
            <pc:docMk/>
            <pc:sldMk cId="2208314774" sldId="456"/>
            <ac:spMk id="29" creationId="{03A4406A-09F7-4C95-AFB6-5C771EDCDCFD}"/>
          </ac:spMkLst>
        </pc:spChg>
        <pc:spChg chg="add del mod">
          <ac:chgData name="Jonathan Hudson" userId="f8f8b515-48f0-425a-9b2c-7a1cb9f57f80" providerId="ADAL" clId="{B29B9E13-D20C-456A-88FB-2391449CC48D}" dt="2021-04-30T20:05:55.599" v="884" actId="208"/>
          <ac:spMkLst>
            <pc:docMk/>
            <pc:sldMk cId="2208314774" sldId="456"/>
            <ac:spMk id="30" creationId="{7571D6D0-6207-46DA-8889-6B12C14AC264}"/>
          </ac:spMkLst>
        </pc:spChg>
        <pc:cxnChg chg="del">
          <ac:chgData name="Jonathan Hudson" userId="f8f8b515-48f0-425a-9b2c-7a1cb9f57f80" providerId="ADAL" clId="{B29B9E13-D20C-456A-88FB-2391449CC48D}" dt="2021-04-30T20:05:10.981" v="834" actId="478"/>
          <ac:cxnSpMkLst>
            <pc:docMk/>
            <pc:sldMk cId="2208314774" sldId="456"/>
            <ac:cxnSpMk id="19" creationId="{5EF3FDFE-6BCC-49D2-A68D-6B63D278B85F}"/>
          </ac:cxnSpMkLst>
        </pc:cxnChg>
        <pc:cxnChg chg="del">
          <ac:chgData name="Jonathan Hudson" userId="f8f8b515-48f0-425a-9b2c-7a1cb9f57f80" providerId="ADAL" clId="{B29B9E13-D20C-456A-88FB-2391449CC48D}" dt="2021-04-30T20:05:12.385" v="836" actId="478"/>
          <ac:cxnSpMkLst>
            <pc:docMk/>
            <pc:sldMk cId="2208314774" sldId="456"/>
            <ac:cxnSpMk id="20" creationId="{5D8116CA-7A9B-4118-BE90-829F27ED8BE7}"/>
          </ac:cxnSpMkLst>
        </pc:cxnChg>
        <pc:cxnChg chg="add del">
          <ac:chgData name="Jonathan Hudson" userId="f8f8b515-48f0-425a-9b2c-7a1cb9f57f80" providerId="ADAL" clId="{B29B9E13-D20C-456A-88FB-2391449CC48D}" dt="2021-04-30T20:05:43.089" v="880" actId="478"/>
          <ac:cxnSpMkLst>
            <pc:docMk/>
            <pc:sldMk cId="2208314774" sldId="456"/>
            <ac:cxnSpMk id="21" creationId="{AE3FA521-8920-4122-873B-95437016393E}"/>
          </ac:cxnSpMkLst>
        </pc:cxnChg>
        <pc:cxnChg chg="add del">
          <ac:chgData name="Jonathan Hudson" userId="f8f8b515-48f0-425a-9b2c-7a1cb9f57f80" providerId="ADAL" clId="{B29B9E13-D20C-456A-88FB-2391449CC48D}" dt="2021-04-30T20:05:44.779" v="881" actId="478"/>
          <ac:cxnSpMkLst>
            <pc:docMk/>
            <pc:sldMk cId="2208314774" sldId="456"/>
            <ac:cxnSpMk id="22" creationId="{19A9732D-05B5-483A-BB6D-CC247E556846}"/>
          </ac:cxnSpMkLst>
        </pc:cxnChg>
        <pc:cxnChg chg="del">
          <ac:chgData name="Jonathan Hudson" userId="f8f8b515-48f0-425a-9b2c-7a1cb9f57f80" providerId="ADAL" clId="{B29B9E13-D20C-456A-88FB-2391449CC48D}" dt="2021-04-30T20:05:10.981" v="834" actId="478"/>
          <ac:cxnSpMkLst>
            <pc:docMk/>
            <pc:sldMk cId="2208314774" sldId="456"/>
            <ac:cxnSpMk id="23" creationId="{1E35EA6D-9971-4FC6-B0A0-64D383774A07}"/>
          </ac:cxnSpMkLst>
        </pc:cxnChg>
        <pc:cxnChg chg="del">
          <ac:chgData name="Jonathan Hudson" userId="f8f8b515-48f0-425a-9b2c-7a1cb9f57f80" providerId="ADAL" clId="{B29B9E13-D20C-456A-88FB-2391449CC48D}" dt="2021-04-30T20:05:14.321" v="839" actId="478"/>
          <ac:cxnSpMkLst>
            <pc:docMk/>
            <pc:sldMk cId="2208314774" sldId="456"/>
            <ac:cxnSpMk id="31" creationId="{9BCECCE7-EECB-4B24-8DF4-5347B2576A33}"/>
          </ac:cxnSpMkLst>
        </pc:cxnChg>
        <pc:cxnChg chg="del mod">
          <ac:chgData name="Jonathan Hudson" userId="f8f8b515-48f0-425a-9b2c-7a1cb9f57f80" providerId="ADAL" clId="{B29B9E13-D20C-456A-88FB-2391449CC48D}" dt="2021-04-30T20:05:10.981" v="834" actId="478"/>
          <ac:cxnSpMkLst>
            <pc:docMk/>
            <pc:sldMk cId="2208314774" sldId="456"/>
            <ac:cxnSpMk id="32" creationId="{CB4848B2-5D95-4F39-BBF9-E633FAAE748C}"/>
          </ac:cxnSpMkLst>
        </pc:cxnChg>
        <pc:cxnChg chg="del mod">
          <ac:chgData name="Jonathan Hudson" userId="f8f8b515-48f0-425a-9b2c-7a1cb9f57f80" providerId="ADAL" clId="{B29B9E13-D20C-456A-88FB-2391449CC48D}" dt="2021-04-30T20:05:10.981" v="834" actId="478"/>
          <ac:cxnSpMkLst>
            <pc:docMk/>
            <pc:sldMk cId="2208314774" sldId="456"/>
            <ac:cxnSpMk id="33" creationId="{A6D2B1C1-A4A1-457F-9559-E88A0714B43C}"/>
          </ac:cxnSpMkLst>
        </pc:cxnChg>
        <pc:cxnChg chg="add del">
          <ac:chgData name="Jonathan Hudson" userId="f8f8b515-48f0-425a-9b2c-7a1cb9f57f80" providerId="ADAL" clId="{B29B9E13-D20C-456A-88FB-2391449CC48D}" dt="2021-04-30T20:05:42.545" v="879" actId="478"/>
          <ac:cxnSpMkLst>
            <pc:docMk/>
            <pc:sldMk cId="2208314774" sldId="456"/>
            <ac:cxnSpMk id="34" creationId="{AE5B14AC-2DAD-452B-AC24-D617946BFB54}"/>
          </ac:cxnSpMkLst>
        </pc:cxnChg>
        <pc:cxnChg chg="add del">
          <ac:chgData name="Jonathan Hudson" userId="f8f8b515-48f0-425a-9b2c-7a1cb9f57f80" providerId="ADAL" clId="{B29B9E13-D20C-456A-88FB-2391449CC48D}" dt="2021-04-30T20:05:45.265" v="882" actId="478"/>
          <ac:cxnSpMkLst>
            <pc:docMk/>
            <pc:sldMk cId="2208314774" sldId="456"/>
            <ac:cxnSpMk id="35" creationId="{3BBDF267-D888-43C4-85BF-81D447CF87B1}"/>
          </ac:cxnSpMkLst>
        </pc:cxnChg>
        <pc:cxnChg chg="del mod">
          <ac:chgData name="Jonathan Hudson" userId="f8f8b515-48f0-425a-9b2c-7a1cb9f57f80" providerId="ADAL" clId="{B29B9E13-D20C-456A-88FB-2391449CC48D}" dt="2021-04-30T20:05:12.969" v="837" actId="478"/>
          <ac:cxnSpMkLst>
            <pc:docMk/>
            <pc:sldMk cId="2208314774" sldId="456"/>
            <ac:cxnSpMk id="36" creationId="{1BE1E88C-D905-4A60-8F66-4663E85F276E}"/>
          </ac:cxnSpMkLst>
        </pc:cxnChg>
        <pc:cxnChg chg="del mod">
          <ac:chgData name="Jonathan Hudson" userId="f8f8b515-48f0-425a-9b2c-7a1cb9f57f80" providerId="ADAL" clId="{B29B9E13-D20C-456A-88FB-2391449CC48D}" dt="2021-04-30T20:05:13.697" v="838" actId="478"/>
          <ac:cxnSpMkLst>
            <pc:docMk/>
            <pc:sldMk cId="2208314774" sldId="456"/>
            <ac:cxnSpMk id="39" creationId="{AE477F44-CDDF-4924-8C38-6EB6C5CAB644}"/>
          </ac:cxnSpMkLst>
        </pc:cxnChg>
        <pc:cxnChg chg="mod">
          <ac:chgData name="Jonathan Hudson" userId="f8f8b515-48f0-425a-9b2c-7a1cb9f57f80" providerId="ADAL" clId="{B29B9E13-D20C-456A-88FB-2391449CC48D}" dt="2021-04-30T20:05:55.599" v="884" actId="208"/>
          <ac:cxnSpMkLst>
            <pc:docMk/>
            <pc:sldMk cId="2208314774" sldId="456"/>
            <ac:cxnSpMk id="44" creationId="{F47627AE-25B3-40AF-93BC-D3A2FA228DC2}"/>
          </ac:cxnSpMkLst>
        </pc:cxnChg>
        <pc:cxnChg chg="add del mod">
          <ac:chgData name="Jonathan Hudson" userId="f8f8b515-48f0-425a-9b2c-7a1cb9f57f80" providerId="ADAL" clId="{B29B9E13-D20C-456A-88FB-2391449CC48D}" dt="2021-04-30T20:05:55.599" v="884" actId="208"/>
          <ac:cxnSpMkLst>
            <pc:docMk/>
            <pc:sldMk cId="2208314774" sldId="456"/>
            <ac:cxnSpMk id="46" creationId="{5CFBEC84-FD78-487F-B270-1308EBBA87EC}"/>
          </ac:cxnSpMkLst>
        </pc:cxnChg>
        <pc:cxnChg chg="add del mod">
          <ac:chgData name="Jonathan Hudson" userId="f8f8b515-48f0-425a-9b2c-7a1cb9f57f80" providerId="ADAL" clId="{B29B9E13-D20C-456A-88FB-2391449CC48D}" dt="2021-04-30T20:05:55.599" v="884" actId="208"/>
          <ac:cxnSpMkLst>
            <pc:docMk/>
            <pc:sldMk cId="2208314774" sldId="456"/>
            <ac:cxnSpMk id="49" creationId="{7E745088-54F9-4088-8BE3-D75D91B7036E}"/>
          </ac:cxnSpMkLst>
        </pc:cxnChg>
        <pc:cxnChg chg="add del mod">
          <ac:chgData name="Jonathan Hudson" userId="f8f8b515-48f0-425a-9b2c-7a1cb9f57f80" providerId="ADAL" clId="{B29B9E13-D20C-456A-88FB-2391449CC48D}" dt="2021-04-30T20:05:55.599" v="884" actId="208"/>
          <ac:cxnSpMkLst>
            <pc:docMk/>
            <pc:sldMk cId="2208314774" sldId="456"/>
            <ac:cxnSpMk id="50" creationId="{E27D01A4-67E7-4159-8612-3D29A43F5309}"/>
          </ac:cxnSpMkLst>
        </pc:cxnChg>
      </pc:sldChg>
      <pc:sldMasterChg chg="del delSldLayout">
        <pc:chgData name="Jonathan Hudson" userId="f8f8b515-48f0-425a-9b2c-7a1cb9f57f80" providerId="ADAL" clId="{B29B9E13-D20C-456A-88FB-2391449CC48D}" dt="2021-04-30T19:29:22.907" v="0" actId="47"/>
        <pc:sldMasterMkLst>
          <pc:docMk/>
          <pc:sldMasterMk cId="377654453" sldId="2147483680"/>
        </pc:sldMasterMkLst>
        <pc:sldLayoutChg chg="del">
          <pc:chgData name="Jonathan Hudson" userId="f8f8b515-48f0-425a-9b2c-7a1cb9f57f80" providerId="ADAL" clId="{B29B9E13-D20C-456A-88FB-2391449CC48D}" dt="2021-04-30T19:29:22.907" v="0" actId="47"/>
          <pc:sldLayoutMkLst>
            <pc:docMk/>
            <pc:sldMasterMk cId="377654453" sldId="2147483680"/>
            <pc:sldLayoutMk cId="3876313204" sldId="214748368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96992010" sldId="214748368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318430952" sldId="214748368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27419891" sldId="214748368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09531002" sldId="214748368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635381164" sldId="214748368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62669469" sldId="214748368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508098" sldId="214748368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642507607" sldId="2147483689"/>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753151167" sldId="2147483690"/>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582222942" sldId="214748369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849329923" sldId="214748369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62090047" sldId="214748369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18833950" sldId="214748369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196438903" sldId="214748369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236428165" sldId="214748369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542582088" sldId="214748369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691825991" sldId="214748369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85627910" sldId="2147483699"/>
          </pc:sldLayoutMkLst>
        </pc:sldLayoutChg>
      </pc:sldMasterChg>
    </pc:docChg>
  </pc:docChgLst>
  <pc:docChgLst>
    <pc:chgData name="Jonathan Hudson" userId="f8f8b515-48f0-425a-9b2c-7a1cb9f57f80" providerId="ADAL" clId="{4AD6034E-C9B3-4413-B2C2-DF309A5123F8}"/>
    <pc:docChg chg="undo custSel addSld delSld modSld sldOrd">
      <pc:chgData name="Jonathan Hudson" userId="f8f8b515-48f0-425a-9b2c-7a1cb9f57f80" providerId="ADAL" clId="{4AD6034E-C9B3-4413-B2C2-DF309A5123F8}" dt="2021-05-03T17:50:02.936" v="134" actId="207"/>
      <pc:docMkLst>
        <pc:docMk/>
      </pc:docMkLst>
      <pc:sldChg chg="modSp mod">
        <pc:chgData name="Jonathan Hudson" userId="f8f8b515-48f0-425a-9b2c-7a1cb9f57f80" providerId="ADAL" clId="{4AD6034E-C9B3-4413-B2C2-DF309A5123F8}" dt="2021-05-03T17:43:03.344" v="28" actId="20577"/>
        <pc:sldMkLst>
          <pc:docMk/>
          <pc:sldMk cId="1814768217" sldId="256"/>
        </pc:sldMkLst>
        <pc:spChg chg="mod">
          <ac:chgData name="Jonathan Hudson" userId="f8f8b515-48f0-425a-9b2c-7a1cb9f57f80" providerId="ADAL" clId="{4AD6034E-C9B3-4413-B2C2-DF309A5123F8}" dt="2021-05-03T17:43:03.344" v="28" actId="20577"/>
          <ac:spMkLst>
            <pc:docMk/>
            <pc:sldMk cId="1814768217" sldId="256"/>
            <ac:spMk id="2" creationId="{B36EF6ED-5AC5-4E43-8069-ECF11021C7C6}"/>
          </ac:spMkLst>
        </pc:spChg>
      </pc:sldChg>
      <pc:sldChg chg="del">
        <pc:chgData name="Jonathan Hudson" userId="f8f8b515-48f0-425a-9b2c-7a1cb9f57f80" providerId="ADAL" clId="{4AD6034E-C9B3-4413-B2C2-DF309A5123F8}" dt="2021-05-03T17:43:06.848" v="29" actId="47"/>
        <pc:sldMkLst>
          <pc:docMk/>
          <pc:sldMk cId="3212126035" sldId="380"/>
        </pc:sldMkLst>
      </pc:sldChg>
      <pc:sldChg chg="del">
        <pc:chgData name="Jonathan Hudson" userId="f8f8b515-48f0-425a-9b2c-7a1cb9f57f80" providerId="ADAL" clId="{4AD6034E-C9B3-4413-B2C2-DF309A5123F8}" dt="2021-05-03T17:43:06.848" v="29" actId="47"/>
        <pc:sldMkLst>
          <pc:docMk/>
          <pc:sldMk cId="1984251616" sldId="385"/>
        </pc:sldMkLst>
      </pc:sldChg>
      <pc:sldChg chg="del">
        <pc:chgData name="Jonathan Hudson" userId="f8f8b515-48f0-425a-9b2c-7a1cb9f57f80" providerId="ADAL" clId="{4AD6034E-C9B3-4413-B2C2-DF309A5123F8}" dt="2021-05-03T17:43:06.848" v="29" actId="47"/>
        <pc:sldMkLst>
          <pc:docMk/>
          <pc:sldMk cId="2731772206" sldId="386"/>
        </pc:sldMkLst>
      </pc:sldChg>
      <pc:sldChg chg="del">
        <pc:chgData name="Jonathan Hudson" userId="f8f8b515-48f0-425a-9b2c-7a1cb9f57f80" providerId="ADAL" clId="{4AD6034E-C9B3-4413-B2C2-DF309A5123F8}" dt="2021-05-03T17:43:06.848" v="29" actId="47"/>
        <pc:sldMkLst>
          <pc:docMk/>
          <pc:sldMk cId="2952121387" sldId="387"/>
        </pc:sldMkLst>
      </pc:sldChg>
      <pc:sldChg chg="del">
        <pc:chgData name="Jonathan Hudson" userId="f8f8b515-48f0-425a-9b2c-7a1cb9f57f80" providerId="ADAL" clId="{4AD6034E-C9B3-4413-B2C2-DF309A5123F8}" dt="2021-05-03T17:43:06.848" v="29" actId="47"/>
        <pc:sldMkLst>
          <pc:docMk/>
          <pc:sldMk cId="804274436" sldId="388"/>
        </pc:sldMkLst>
      </pc:sldChg>
      <pc:sldChg chg="del">
        <pc:chgData name="Jonathan Hudson" userId="f8f8b515-48f0-425a-9b2c-7a1cb9f57f80" providerId="ADAL" clId="{4AD6034E-C9B3-4413-B2C2-DF309A5123F8}" dt="2021-05-03T17:43:06.848" v="29" actId="47"/>
        <pc:sldMkLst>
          <pc:docMk/>
          <pc:sldMk cId="2800317878" sldId="389"/>
        </pc:sldMkLst>
      </pc:sldChg>
      <pc:sldChg chg="del">
        <pc:chgData name="Jonathan Hudson" userId="f8f8b515-48f0-425a-9b2c-7a1cb9f57f80" providerId="ADAL" clId="{4AD6034E-C9B3-4413-B2C2-DF309A5123F8}" dt="2021-05-03T17:43:06.848" v="29" actId="47"/>
        <pc:sldMkLst>
          <pc:docMk/>
          <pc:sldMk cId="4213666228" sldId="390"/>
        </pc:sldMkLst>
      </pc:sldChg>
      <pc:sldChg chg="del">
        <pc:chgData name="Jonathan Hudson" userId="f8f8b515-48f0-425a-9b2c-7a1cb9f57f80" providerId="ADAL" clId="{4AD6034E-C9B3-4413-B2C2-DF309A5123F8}" dt="2021-05-03T17:43:06.848" v="29" actId="47"/>
        <pc:sldMkLst>
          <pc:docMk/>
          <pc:sldMk cId="2009325328" sldId="391"/>
        </pc:sldMkLst>
      </pc:sldChg>
      <pc:sldChg chg="del">
        <pc:chgData name="Jonathan Hudson" userId="f8f8b515-48f0-425a-9b2c-7a1cb9f57f80" providerId="ADAL" clId="{4AD6034E-C9B3-4413-B2C2-DF309A5123F8}" dt="2021-05-03T17:43:06.848" v="29" actId="47"/>
        <pc:sldMkLst>
          <pc:docMk/>
          <pc:sldMk cId="3601085311" sldId="392"/>
        </pc:sldMkLst>
      </pc:sldChg>
      <pc:sldChg chg="del">
        <pc:chgData name="Jonathan Hudson" userId="f8f8b515-48f0-425a-9b2c-7a1cb9f57f80" providerId="ADAL" clId="{4AD6034E-C9B3-4413-B2C2-DF309A5123F8}" dt="2021-05-03T17:43:06.848" v="29" actId="47"/>
        <pc:sldMkLst>
          <pc:docMk/>
          <pc:sldMk cId="2570426319" sldId="393"/>
        </pc:sldMkLst>
      </pc:sldChg>
      <pc:sldChg chg="del">
        <pc:chgData name="Jonathan Hudson" userId="f8f8b515-48f0-425a-9b2c-7a1cb9f57f80" providerId="ADAL" clId="{4AD6034E-C9B3-4413-B2C2-DF309A5123F8}" dt="2021-05-03T17:43:06.848" v="29" actId="47"/>
        <pc:sldMkLst>
          <pc:docMk/>
          <pc:sldMk cId="707356979" sldId="394"/>
        </pc:sldMkLst>
      </pc:sldChg>
      <pc:sldChg chg="del">
        <pc:chgData name="Jonathan Hudson" userId="f8f8b515-48f0-425a-9b2c-7a1cb9f57f80" providerId="ADAL" clId="{4AD6034E-C9B3-4413-B2C2-DF309A5123F8}" dt="2021-05-03T17:43:06.848" v="29" actId="47"/>
        <pc:sldMkLst>
          <pc:docMk/>
          <pc:sldMk cId="3807371704" sldId="395"/>
        </pc:sldMkLst>
      </pc:sldChg>
      <pc:sldChg chg="del">
        <pc:chgData name="Jonathan Hudson" userId="f8f8b515-48f0-425a-9b2c-7a1cb9f57f80" providerId="ADAL" clId="{4AD6034E-C9B3-4413-B2C2-DF309A5123F8}" dt="2021-05-03T17:43:06.848" v="29" actId="47"/>
        <pc:sldMkLst>
          <pc:docMk/>
          <pc:sldMk cId="3061288405" sldId="397"/>
        </pc:sldMkLst>
      </pc:sldChg>
      <pc:sldChg chg="del">
        <pc:chgData name="Jonathan Hudson" userId="f8f8b515-48f0-425a-9b2c-7a1cb9f57f80" providerId="ADAL" clId="{4AD6034E-C9B3-4413-B2C2-DF309A5123F8}" dt="2021-05-03T17:43:06.848" v="29" actId="47"/>
        <pc:sldMkLst>
          <pc:docMk/>
          <pc:sldMk cId="3402709002" sldId="398"/>
        </pc:sldMkLst>
      </pc:sldChg>
      <pc:sldChg chg="del">
        <pc:chgData name="Jonathan Hudson" userId="f8f8b515-48f0-425a-9b2c-7a1cb9f57f80" providerId="ADAL" clId="{4AD6034E-C9B3-4413-B2C2-DF309A5123F8}" dt="2021-05-03T17:43:06.848" v="29" actId="47"/>
        <pc:sldMkLst>
          <pc:docMk/>
          <pc:sldMk cId="2612685790" sldId="399"/>
        </pc:sldMkLst>
      </pc:sldChg>
      <pc:sldChg chg="del">
        <pc:chgData name="Jonathan Hudson" userId="f8f8b515-48f0-425a-9b2c-7a1cb9f57f80" providerId="ADAL" clId="{4AD6034E-C9B3-4413-B2C2-DF309A5123F8}" dt="2021-05-03T17:43:06.848" v="29" actId="47"/>
        <pc:sldMkLst>
          <pc:docMk/>
          <pc:sldMk cId="378918933" sldId="409"/>
        </pc:sldMkLst>
      </pc:sldChg>
      <pc:sldChg chg="modSp mod">
        <pc:chgData name="Jonathan Hudson" userId="f8f8b515-48f0-425a-9b2c-7a1cb9f57f80" providerId="ADAL" clId="{4AD6034E-C9B3-4413-B2C2-DF309A5123F8}" dt="2021-05-03T17:46:33.437" v="32" actId="27636"/>
        <pc:sldMkLst>
          <pc:docMk/>
          <pc:sldMk cId="3749758101" sldId="570"/>
        </pc:sldMkLst>
        <pc:spChg chg="mod">
          <ac:chgData name="Jonathan Hudson" userId="f8f8b515-48f0-425a-9b2c-7a1cb9f57f80" providerId="ADAL" clId="{4AD6034E-C9B3-4413-B2C2-DF309A5123F8}" dt="2021-05-03T17:46:33.437" v="32" actId="27636"/>
          <ac:spMkLst>
            <pc:docMk/>
            <pc:sldMk cId="3749758101" sldId="570"/>
            <ac:spMk id="3" creationId="{00000000-0000-0000-0000-000000000000}"/>
          </ac:spMkLst>
        </pc:spChg>
      </pc:sldChg>
      <pc:sldChg chg="del">
        <pc:chgData name="Jonathan Hudson" userId="f8f8b515-48f0-425a-9b2c-7a1cb9f57f80" providerId="ADAL" clId="{4AD6034E-C9B3-4413-B2C2-DF309A5123F8}" dt="2021-05-03T17:47:13.954" v="63" actId="47"/>
        <pc:sldMkLst>
          <pc:docMk/>
          <pc:sldMk cId="1438085681" sldId="750"/>
        </pc:sldMkLst>
      </pc:sldChg>
      <pc:sldChg chg="modSp mod">
        <pc:chgData name="Jonathan Hudson" userId="f8f8b515-48f0-425a-9b2c-7a1cb9f57f80" providerId="ADAL" clId="{4AD6034E-C9B3-4413-B2C2-DF309A5123F8}" dt="2021-05-03T17:47:49.904" v="67" actId="207"/>
        <pc:sldMkLst>
          <pc:docMk/>
          <pc:sldMk cId="1968308069" sldId="751"/>
        </pc:sldMkLst>
        <pc:graphicFrameChg chg="modGraphic">
          <ac:chgData name="Jonathan Hudson" userId="f8f8b515-48f0-425a-9b2c-7a1cb9f57f80" providerId="ADAL" clId="{4AD6034E-C9B3-4413-B2C2-DF309A5123F8}" dt="2021-05-03T17:47:49.904" v="67" actId="207"/>
          <ac:graphicFrameMkLst>
            <pc:docMk/>
            <pc:sldMk cId="1968308069" sldId="751"/>
            <ac:graphicFrameMk id="4" creationId="{7640F76B-B159-4441-8127-D77580ADAC7E}"/>
          </ac:graphicFrameMkLst>
        </pc:graphicFrameChg>
      </pc:sldChg>
      <pc:sldChg chg="modSp mod">
        <pc:chgData name="Jonathan Hudson" userId="f8f8b515-48f0-425a-9b2c-7a1cb9f57f80" providerId="ADAL" clId="{4AD6034E-C9B3-4413-B2C2-DF309A5123F8}" dt="2021-05-03T17:48:47.810" v="126" actId="20577"/>
        <pc:sldMkLst>
          <pc:docMk/>
          <pc:sldMk cId="143810667" sldId="753"/>
        </pc:sldMkLst>
        <pc:spChg chg="mod">
          <ac:chgData name="Jonathan Hudson" userId="f8f8b515-48f0-425a-9b2c-7a1cb9f57f80" providerId="ADAL" clId="{4AD6034E-C9B3-4413-B2C2-DF309A5123F8}" dt="2021-05-03T17:48:47.810" v="126" actId="20577"/>
          <ac:spMkLst>
            <pc:docMk/>
            <pc:sldMk cId="143810667" sldId="753"/>
            <ac:spMk id="2" creationId="{00000000-0000-0000-0000-000000000000}"/>
          </ac:spMkLst>
        </pc:spChg>
        <pc:spChg chg="mod">
          <ac:chgData name="Jonathan Hudson" userId="f8f8b515-48f0-425a-9b2c-7a1cb9f57f80" providerId="ADAL" clId="{4AD6034E-C9B3-4413-B2C2-DF309A5123F8}" dt="2021-05-03T17:48:41.170" v="109" actId="27636"/>
          <ac:spMkLst>
            <pc:docMk/>
            <pc:sldMk cId="143810667" sldId="753"/>
            <ac:spMk id="3" creationId="{00000000-0000-0000-0000-000000000000}"/>
          </ac:spMkLst>
        </pc:spChg>
      </pc:sldChg>
      <pc:sldChg chg="modSp mod">
        <pc:chgData name="Jonathan Hudson" userId="f8f8b515-48f0-425a-9b2c-7a1cb9f57f80" providerId="ADAL" clId="{4AD6034E-C9B3-4413-B2C2-DF309A5123F8}" dt="2021-05-03T17:49:27.987" v="130" actId="20577"/>
        <pc:sldMkLst>
          <pc:docMk/>
          <pc:sldMk cId="1796316508" sldId="755"/>
        </pc:sldMkLst>
        <pc:spChg chg="mod">
          <ac:chgData name="Jonathan Hudson" userId="f8f8b515-48f0-425a-9b2c-7a1cb9f57f80" providerId="ADAL" clId="{4AD6034E-C9B3-4413-B2C2-DF309A5123F8}" dt="2021-05-03T17:49:27.987" v="130" actId="20577"/>
          <ac:spMkLst>
            <pc:docMk/>
            <pc:sldMk cId="1796316508" sldId="755"/>
            <ac:spMk id="3" creationId="{D0E09D4E-93AC-4859-97F5-3652AE1FD786}"/>
          </ac:spMkLst>
        </pc:spChg>
      </pc:sldChg>
      <pc:sldChg chg="modSp mod">
        <pc:chgData name="Jonathan Hudson" userId="f8f8b515-48f0-425a-9b2c-7a1cb9f57f80" providerId="ADAL" clId="{4AD6034E-C9B3-4413-B2C2-DF309A5123F8}" dt="2021-05-03T17:46:33.459" v="35" actId="27636"/>
        <pc:sldMkLst>
          <pc:docMk/>
          <pc:sldMk cId="1757913896" sldId="757"/>
        </pc:sldMkLst>
        <pc:spChg chg="mod">
          <ac:chgData name="Jonathan Hudson" userId="f8f8b515-48f0-425a-9b2c-7a1cb9f57f80" providerId="ADAL" clId="{4AD6034E-C9B3-4413-B2C2-DF309A5123F8}" dt="2021-05-03T17:46:33.459" v="35" actId="27636"/>
          <ac:spMkLst>
            <pc:docMk/>
            <pc:sldMk cId="1757913896" sldId="757"/>
            <ac:spMk id="3" creationId="{00000000-0000-0000-0000-000000000000}"/>
          </ac:spMkLst>
        </pc:spChg>
      </pc:sldChg>
      <pc:sldChg chg="modSp mod">
        <pc:chgData name="Jonathan Hudson" userId="f8f8b515-48f0-425a-9b2c-7a1cb9f57f80" providerId="ADAL" clId="{4AD6034E-C9B3-4413-B2C2-DF309A5123F8}" dt="2021-05-03T17:49:46.429" v="133" actId="207"/>
        <pc:sldMkLst>
          <pc:docMk/>
          <pc:sldMk cId="1122635589" sldId="758"/>
        </pc:sldMkLst>
        <pc:graphicFrameChg chg="modGraphic">
          <ac:chgData name="Jonathan Hudson" userId="f8f8b515-48f0-425a-9b2c-7a1cb9f57f80" providerId="ADAL" clId="{4AD6034E-C9B3-4413-B2C2-DF309A5123F8}" dt="2021-05-03T17:49:46.429" v="133" actId="207"/>
          <ac:graphicFrameMkLst>
            <pc:docMk/>
            <pc:sldMk cId="1122635589" sldId="758"/>
            <ac:graphicFrameMk id="4" creationId="{7640F76B-B159-4441-8127-D77580ADAC7E}"/>
          </ac:graphicFrameMkLst>
        </pc:graphicFrameChg>
      </pc:sldChg>
      <pc:sldChg chg="modSp mod">
        <pc:chgData name="Jonathan Hudson" userId="f8f8b515-48f0-425a-9b2c-7a1cb9f57f80" providerId="ADAL" clId="{4AD6034E-C9B3-4413-B2C2-DF309A5123F8}" dt="2021-05-03T17:50:02.936" v="134" actId="207"/>
        <pc:sldMkLst>
          <pc:docMk/>
          <pc:sldMk cId="3716053087" sldId="759"/>
        </pc:sldMkLst>
        <pc:spChg chg="mod">
          <ac:chgData name="Jonathan Hudson" userId="f8f8b515-48f0-425a-9b2c-7a1cb9f57f80" providerId="ADAL" clId="{4AD6034E-C9B3-4413-B2C2-DF309A5123F8}" dt="2021-05-03T17:50:02.936" v="134" actId="207"/>
          <ac:spMkLst>
            <pc:docMk/>
            <pc:sldMk cId="3716053087" sldId="759"/>
            <ac:spMk id="3" creationId="{00000000-0000-0000-0000-000000000000}"/>
          </ac:spMkLst>
        </pc:spChg>
      </pc:sldChg>
      <pc:sldChg chg="del">
        <pc:chgData name="Jonathan Hudson" userId="f8f8b515-48f0-425a-9b2c-7a1cb9f57f80" providerId="ADAL" clId="{4AD6034E-C9B3-4413-B2C2-DF309A5123F8}" dt="2021-05-03T17:43:06.848" v="29" actId="47"/>
        <pc:sldMkLst>
          <pc:docMk/>
          <pc:sldMk cId="1137496608" sldId="767"/>
        </pc:sldMkLst>
      </pc:sldChg>
      <pc:sldChg chg="del">
        <pc:chgData name="Jonathan Hudson" userId="f8f8b515-48f0-425a-9b2c-7a1cb9f57f80" providerId="ADAL" clId="{4AD6034E-C9B3-4413-B2C2-DF309A5123F8}" dt="2021-05-03T17:43:06.848" v="29" actId="47"/>
        <pc:sldMkLst>
          <pc:docMk/>
          <pc:sldMk cId="224122607" sldId="770"/>
        </pc:sldMkLst>
      </pc:sldChg>
      <pc:sldChg chg="del">
        <pc:chgData name="Jonathan Hudson" userId="f8f8b515-48f0-425a-9b2c-7a1cb9f57f80" providerId="ADAL" clId="{4AD6034E-C9B3-4413-B2C2-DF309A5123F8}" dt="2021-05-03T17:43:06.848" v="29" actId="47"/>
        <pc:sldMkLst>
          <pc:docMk/>
          <pc:sldMk cId="3108662656" sldId="771"/>
        </pc:sldMkLst>
      </pc:sldChg>
      <pc:sldChg chg="del">
        <pc:chgData name="Jonathan Hudson" userId="f8f8b515-48f0-425a-9b2c-7a1cb9f57f80" providerId="ADAL" clId="{4AD6034E-C9B3-4413-B2C2-DF309A5123F8}" dt="2021-05-03T17:43:06.848" v="29" actId="47"/>
        <pc:sldMkLst>
          <pc:docMk/>
          <pc:sldMk cId="462430251" sldId="772"/>
        </pc:sldMkLst>
      </pc:sldChg>
      <pc:sldChg chg="del">
        <pc:chgData name="Jonathan Hudson" userId="f8f8b515-48f0-425a-9b2c-7a1cb9f57f80" providerId="ADAL" clId="{4AD6034E-C9B3-4413-B2C2-DF309A5123F8}" dt="2021-05-03T17:43:06.848" v="29" actId="47"/>
        <pc:sldMkLst>
          <pc:docMk/>
          <pc:sldMk cId="2773978254" sldId="773"/>
        </pc:sldMkLst>
      </pc:sldChg>
      <pc:sldChg chg="del">
        <pc:chgData name="Jonathan Hudson" userId="f8f8b515-48f0-425a-9b2c-7a1cb9f57f80" providerId="ADAL" clId="{4AD6034E-C9B3-4413-B2C2-DF309A5123F8}" dt="2021-05-03T17:43:06.848" v="29" actId="47"/>
        <pc:sldMkLst>
          <pc:docMk/>
          <pc:sldMk cId="809552562" sldId="774"/>
        </pc:sldMkLst>
      </pc:sldChg>
      <pc:sldChg chg="del">
        <pc:chgData name="Jonathan Hudson" userId="f8f8b515-48f0-425a-9b2c-7a1cb9f57f80" providerId="ADAL" clId="{4AD6034E-C9B3-4413-B2C2-DF309A5123F8}" dt="2021-05-03T17:43:06.848" v="29" actId="47"/>
        <pc:sldMkLst>
          <pc:docMk/>
          <pc:sldMk cId="2761797255" sldId="779"/>
        </pc:sldMkLst>
      </pc:sldChg>
      <pc:sldChg chg="del">
        <pc:chgData name="Jonathan Hudson" userId="f8f8b515-48f0-425a-9b2c-7a1cb9f57f80" providerId="ADAL" clId="{4AD6034E-C9B3-4413-B2C2-DF309A5123F8}" dt="2021-05-03T17:43:06.848" v="29" actId="47"/>
        <pc:sldMkLst>
          <pc:docMk/>
          <pc:sldMk cId="2749413004" sldId="782"/>
        </pc:sldMkLst>
      </pc:sldChg>
      <pc:sldChg chg="add">
        <pc:chgData name="Jonathan Hudson" userId="f8f8b515-48f0-425a-9b2c-7a1cb9f57f80" providerId="ADAL" clId="{4AD6034E-C9B3-4413-B2C2-DF309A5123F8}" dt="2021-05-03T17:46:39.860" v="37"/>
        <pc:sldMkLst>
          <pc:docMk/>
          <pc:sldMk cId="704235632" sldId="783"/>
        </pc:sldMkLst>
      </pc:sldChg>
      <pc:sldChg chg="add del">
        <pc:chgData name="Jonathan Hudson" userId="f8f8b515-48f0-425a-9b2c-7a1cb9f57f80" providerId="ADAL" clId="{4AD6034E-C9B3-4413-B2C2-DF309A5123F8}" dt="2021-05-03T17:46:37.134" v="36" actId="2696"/>
        <pc:sldMkLst>
          <pc:docMk/>
          <pc:sldMk cId="3431912101" sldId="783"/>
        </pc:sldMkLst>
      </pc:sldChg>
      <pc:sldChg chg="del">
        <pc:chgData name="Jonathan Hudson" userId="f8f8b515-48f0-425a-9b2c-7a1cb9f57f80" providerId="ADAL" clId="{4AD6034E-C9B3-4413-B2C2-DF309A5123F8}" dt="2021-05-03T17:43:06.848" v="29" actId="47"/>
        <pc:sldMkLst>
          <pc:docMk/>
          <pc:sldMk cId="1804673955" sldId="784"/>
        </pc:sldMkLst>
      </pc:sldChg>
      <pc:sldChg chg="del">
        <pc:chgData name="Jonathan Hudson" userId="f8f8b515-48f0-425a-9b2c-7a1cb9f57f80" providerId="ADAL" clId="{4AD6034E-C9B3-4413-B2C2-DF309A5123F8}" dt="2021-05-03T17:43:06.848" v="29" actId="47"/>
        <pc:sldMkLst>
          <pc:docMk/>
          <pc:sldMk cId="47650253" sldId="785"/>
        </pc:sldMkLst>
      </pc:sldChg>
      <pc:sldChg chg="del">
        <pc:chgData name="Jonathan Hudson" userId="f8f8b515-48f0-425a-9b2c-7a1cb9f57f80" providerId="ADAL" clId="{4AD6034E-C9B3-4413-B2C2-DF309A5123F8}" dt="2021-05-03T17:43:06.848" v="29" actId="47"/>
        <pc:sldMkLst>
          <pc:docMk/>
          <pc:sldMk cId="476260795" sldId="786"/>
        </pc:sldMkLst>
      </pc:sldChg>
      <pc:sldChg chg="del">
        <pc:chgData name="Jonathan Hudson" userId="f8f8b515-48f0-425a-9b2c-7a1cb9f57f80" providerId="ADAL" clId="{4AD6034E-C9B3-4413-B2C2-DF309A5123F8}" dt="2021-05-03T17:43:06.848" v="29" actId="47"/>
        <pc:sldMkLst>
          <pc:docMk/>
          <pc:sldMk cId="3857744926" sldId="789"/>
        </pc:sldMkLst>
      </pc:sldChg>
      <pc:sldChg chg="modSp add mod ord">
        <pc:chgData name="Jonathan Hudson" userId="f8f8b515-48f0-425a-9b2c-7a1cb9f57f80" providerId="ADAL" clId="{4AD6034E-C9B3-4413-B2C2-DF309A5123F8}" dt="2021-05-03T17:47:26.049" v="65"/>
        <pc:sldMkLst>
          <pc:docMk/>
          <pc:sldMk cId="460206022" sldId="790"/>
        </pc:sldMkLst>
        <pc:spChg chg="mod">
          <ac:chgData name="Jonathan Hudson" userId="f8f8b515-48f0-425a-9b2c-7a1cb9f57f80" providerId="ADAL" clId="{4AD6034E-C9B3-4413-B2C2-DF309A5123F8}" dt="2021-05-03T17:46:54.009" v="62" actId="20577"/>
          <ac:spMkLst>
            <pc:docMk/>
            <pc:sldMk cId="460206022" sldId="790"/>
            <ac:spMk id="2" creationId="{00000000-0000-0000-0000-000000000000}"/>
          </ac:spMkLst>
        </pc:spChg>
      </pc:sldChg>
      <pc:sldChg chg="add del">
        <pc:chgData name="Jonathan Hudson" userId="f8f8b515-48f0-425a-9b2c-7a1cb9f57f80" providerId="ADAL" clId="{4AD6034E-C9B3-4413-B2C2-DF309A5123F8}" dt="2021-05-03T17:46:44.679" v="38" actId="2696"/>
        <pc:sldMkLst>
          <pc:docMk/>
          <pc:sldMk cId="1621429403" sldId="790"/>
        </pc:sldMkLst>
      </pc:sldChg>
    </pc:docChg>
  </pc:docChgLst>
  <pc:docChgLst>
    <pc:chgData name="Jonathan Hudson" userId="f8f8b515-48f0-425a-9b2c-7a1cb9f57f80" providerId="ADAL" clId="{BEB9A237-8C8B-442D-864E-C72EFCD4AC79}"/>
    <pc:docChg chg="custSel modSld">
      <pc:chgData name="Jonathan Hudson" userId="f8f8b515-48f0-425a-9b2c-7a1cb9f57f80" providerId="ADAL" clId="{BEB9A237-8C8B-442D-864E-C72EFCD4AC79}" dt="2021-06-17T22:58:21.449" v="97" actId="27636"/>
      <pc:docMkLst>
        <pc:docMk/>
      </pc:docMkLst>
      <pc:sldChg chg="modSp mod">
        <pc:chgData name="Jonathan Hudson" userId="f8f8b515-48f0-425a-9b2c-7a1cb9f57f80" providerId="ADAL" clId="{BEB9A237-8C8B-442D-864E-C72EFCD4AC79}" dt="2021-06-17T22:57:31.999" v="39" actId="20577"/>
        <pc:sldMkLst>
          <pc:docMk/>
          <pc:sldMk cId="656094715" sldId="762"/>
        </pc:sldMkLst>
        <pc:spChg chg="mod">
          <ac:chgData name="Jonathan Hudson" userId="f8f8b515-48f0-425a-9b2c-7a1cb9f57f80" providerId="ADAL" clId="{BEB9A237-8C8B-442D-864E-C72EFCD4AC79}" dt="2021-06-17T22:57:31.999" v="39" actId="20577"/>
          <ac:spMkLst>
            <pc:docMk/>
            <pc:sldMk cId="656094715" sldId="762"/>
            <ac:spMk id="3" creationId="{00000000-0000-0000-0000-000000000000}"/>
          </ac:spMkLst>
        </pc:spChg>
      </pc:sldChg>
      <pc:sldChg chg="modSp mod">
        <pc:chgData name="Jonathan Hudson" userId="f8f8b515-48f0-425a-9b2c-7a1cb9f57f80" providerId="ADAL" clId="{BEB9A237-8C8B-442D-864E-C72EFCD4AC79}" dt="2021-06-17T22:57:51.484" v="62" actId="27636"/>
        <pc:sldMkLst>
          <pc:docMk/>
          <pc:sldMk cId="4217784320" sldId="763"/>
        </pc:sldMkLst>
        <pc:spChg chg="mod">
          <ac:chgData name="Jonathan Hudson" userId="f8f8b515-48f0-425a-9b2c-7a1cb9f57f80" providerId="ADAL" clId="{BEB9A237-8C8B-442D-864E-C72EFCD4AC79}" dt="2021-06-17T22:57:51.484" v="62" actId="27636"/>
          <ac:spMkLst>
            <pc:docMk/>
            <pc:sldMk cId="4217784320" sldId="763"/>
            <ac:spMk id="3" creationId="{00000000-0000-0000-0000-000000000000}"/>
          </ac:spMkLst>
        </pc:spChg>
      </pc:sldChg>
      <pc:sldChg chg="modSp mod">
        <pc:chgData name="Jonathan Hudson" userId="f8f8b515-48f0-425a-9b2c-7a1cb9f57f80" providerId="ADAL" clId="{BEB9A237-8C8B-442D-864E-C72EFCD4AC79}" dt="2021-06-17T22:58:21.449" v="97" actId="27636"/>
        <pc:sldMkLst>
          <pc:docMk/>
          <pc:sldMk cId="1827292914" sldId="764"/>
        </pc:sldMkLst>
        <pc:spChg chg="mod">
          <ac:chgData name="Jonathan Hudson" userId="f8f8b515-48f0-425a-9b2c-7a1cb9f57f80" providerId="ADAL" clId="{BEB9A237-8C8B-442D-864E-C72EFCD4AC79}" dt="2021-06-17T22:58:21.449" v="97" actId="27636"/>
          <ac:spMkLst>
            <pc:docMk/>
            <pc:sldMk cId="1827292914" sldId="764"/>
            <ac:spMk id="3" creationId="{00000000-0000-0000-0000-000000000000}"/>
          </ac:spMkLst>
        </pc:spChg>
      </pc:sldChg>
    </pc:docChg>
  </pc:docChgLst>
  <pc:docChgLst>
    <pc:chgData name="Jonathan Hudson" userId="f8f8b515-48f0-425a-9b2c-7a1cb9f57f80" providerId="ADAL" clId="{DC5C8E9B-FBEA-4565-B3B0-B0D835CCBA00}"/>
    <pc:docChg chg="undo custSel addSld delSld modSld">
      <pc:chgData name="Jonathan Hudson" userId="f8f8b515-48f0-425a-9b2c-7a1cb9f57f80" providerId="ADAL" clId="{DC5C8E9B-FBEA-4565-B3B0-B0D835CCBA00}" dt="2021-04-30T16:44:00.639" v="878" actId="20577"/>
      <pc:docMkLst>
        <pc:docMk/>
      </pc:docMkLst>
      <pc:sldChg chg="modSp mod">
        <pc:chgData name="Jonathan Hudson" userId="f8f8b515-48f0-425a-9b2c-7a1cb9f57f80" providerId="ADAL" clId="{DC5C8E9B-FBEA-4565-B3B0-B0D835CCBA00}" dt="2021-04-30T16:24:29.612" v="178" actId="6549"/>
        <pc:sldMkLst>
          <pc:docMk/>
          <pc:sldMk cId="1814768217" sldId="256"/>
        </pc:sldMkLst>
        <pc:spChg chg="mod">
          <ac:chgData name="Jonathan Hudson" userId="f8f8b515-48f0-425a-9b2c-7a1cb9f57f80" providerId="ADAL" clId="{DC5C8E9B-FBEA-4565-B3B0-B0D835CCBA00}" dt="2021-04-30T16:24:29.612" v="178" actId="6549"/>
          <ac:spMkLst>
            <pc:docMk/>
            <pc:sldMk cId="1814768217" sldId="256"/>
            <ac:spMk id="2" creationId="{B36EF6ED-5AC5-4E43-8069-ECF11021C7C6}"/>
          </ac:spMkLst>
        </pc:spChg>
        <pc:spChg chg="mod">
          <ac:chgData name="Jonathan Hudson" userId="f8f8b515-48f0-425a-9b2c-7a1cb9f57f80" providerId="ADAL" clId="{DC5C8E9B-FBEA-4565-B3B0-B0D835CCBA00}" dt="2021-04-30T16:23:01.084" v="50" actId="20577"/>
          <ac:spMkLst>
            <pc:docMk/>
            <pc:sldMk cId="1814768217" sldId="256"/>
            <ac:spMk id="3" creationId="{6D00AD6A-0122-5B4D-AA60-80E9977A6872}"/>
          </ac:spMkLst>
        </pc:spChg>
        <pc:spChg chg="mod">
          <ac:chgData name="Jonathan Hudson" userId="f8f8b515-48f0-425a-9b2c-7a1cb9f57f80" providerId="ADAL" clId="{DC5C8E9B-FBEA-4565-B3B0-B0D835CCBA00}" dt="2021-04-30T16:23:24.997" v="142" actId="20577"/>
          <ac:spMkLst>
            <pc:docMk/>
            <pc:sldMk cId="1814768217" sldId="256"/>
            <ac:spMk id="4" creationId="{6AC4C0D7-003C-CA48-8405-44EF48FAB85B}"/>
          </ac:spMkLst>
        </pc:spChg>
        <pc:spChg chg="mod">
          <ac:chgData name="Jonathan Hudson" userId="f8f8b515-48f0-425a-9b2c-7a1cb9f57f80" providerId="ADAL" clId="{DC5C8E9B-FBEA-4565-B3B0-B0D835CCBA00}" dt="2021-04-30T16:23:53.695" v="161" actId="768"/>
          <ac:spMkLst>
            <pc:docMk/>
            <pc:sldMk cId="1814768217" sldId="256"/>
            <ac:spMk id="5" creationId="{3C60EEBA-A79C-0F4C-9377-12B2BF071122}"/>
          </ac:spMkLst>
        </pc:spChg>
      </pc:sldChg>
      <pc:sldChg chg="del">
        <pc:chgData name="Jonathan Hudson" userId="f8f8b515-48f0-425a-9b2c-7a1cb9f57f80" providerId="ADAL" clId="{DC5C8E9B-FBEA-4565-B3B0-B0D835CCBA00}" dt="2021-04-30T16:25:41.579" v="221" actId="47"/>
        <pc:sldMkLst>
          <pc:docMk/>
          <pc:sldMk cId="3821727610" sldId="261"/>
        </pc:sldMkLst>
      </pc:sldChg>
      <pc:sldChg chg="del">
        <pc:chgData name="Jonathan Hudson" userId="f8f8b515-48f0-425a-9b2c-7a1cb9f57f80" providerId="ADAL" clId="{DC5C8E9B-FBEA-4565-B3B0-B0D835CCBA00}" dt="2021-04-30T16:25:41.579" v="221" actId="47"/>
        <pc:sldMkLst>
          <pc:docMk/>
          <pc:sldMk cId="240240166" sldId="263"/>
        </pc:sldMkLst>
      </pc:sldChg>
      <pc:sldChg chg="del">
        <pc:chgData name="Jonathan Hudson" userId="f8f8b515-48f0-425a-9b2c-7a1cb9f57f80" providerId="ADAL" clId="{DC5C8E9B-FBEA-4565-B3B0-B0D835CCBA00}" dt="2021-04-30T16:25:41.579" v="221" actId="47"/>
        <pc:sldMkLst>
          <pc:docMk/>
          <pc:sldMk cId="3314044273" sldId="270"/>
        </pc:sldMkLst>
      </pc:sldChg>
      <pc:sldChg chg="modSp mod">
        <pc:chgData name="Jonathan Hudson" userId="f8f8b515-48f0-425a-9b2c-7a1cb9f57f80" providerId="ADAL" clId="{DC5C8E9B-FBEA-4565-B3B0-B0D835CCBA00}" dt="2021-04-30T16:44:00.639" v="878" actId="20577"/>
        <pc:sldMkLst>
          <pc:docMk/>
          <pc:sldMk cId="561393562" sldId="271"/>
        </pc:sldMkLst>
        <pc:spChg chg="mod">
          <ac:chgData name="Jonathan Hudson" userId="f8f8b515-48f0-425a-9b2c-7a1cb9f57f80" providerId="ADAL" clId="{DC5C8E9B-FBEA-4565-B3B0-B0D835CCBA00}" dt="2021-04-30T16:44:00.639" v="878" actId="20577"/>
          <ac:spMkLst>
            <pc:docMk/>
            <pc:sldMk cId="561393562" sldId="271"/>
            <ac:spMk id="2" creationId="{65A5055B-8968-B34B-9FF4-65C0E741632A}"/>
          </ac:spMkLst>
        </pc:spChg>
        <pc:spChg chg="mod">
          <ac:chgData name="Jonathan Hudson" userId="f8f8b515-48f0-425a-9b2c-7a1cb9f57f80" providerId="ADAL" clId="{DC5C8E9B-FBEA-4565-B3B0-B0D835CCBA00}" dt="2021-04-30T16:25:13.856" v="191" actId="207"/>
          <ac:spMkLst>
            <pc:docMk/>
            <pc:sldMk cId="561393562" sldId="271"/>
            <ac:spMk id="3" creationId="{D11239FE-FADD-DC45-BE84-77F105C2A497}"/>
          </ac:spMkLst>
        </pc:spChg>
      </pc:sldChg>
      <pc:sldChg chg="del">
        <pc:chgData name="Jonathan Hudson" userId="f8f8b515-48f0-425a-9b2c-7a1cb9f57f80" providerId="ADAL" clId="{DC5C8E9B-FBEA-4565-B3B0-B0D835CCBA00}" dt="2021-04-30T16:25:41.579" v="221" actId="47"/>
        <pc:sldMkLst>
          <pc:docMk/>
          <pc:sldMk cId="3302235598" sldId="272"/>
        </pc:sldMkLst>
      </pc:sldChg>
      <pc:sldChg chg="modSp mod delDesignElem">
        <pc:chgData name="Jonathan Hudson" userId="f8f8b515-48f0-425a-9b2c-7a1cb9f57f80" providerId="ADAL" clId="{DC5C8E9B-FBEA-4565-B3B0-B0D835CCBA00}" dt="2021-04-30T16:29:03.503" v="240" actId="20577"/>
        <pc:sldMkLst>
          <pc:docMk/>
          <pc:sldMk cId="3616695115" sldId="272"/>
        </pc:sldMkLst>
        <pc:spChg chg="mod">
          <ac:chgData name="Jonathan Hudson" userId="f8f8b515-48f0-425a-9b2c-7a1cb9f57f80" providerId="ADAL" clId="{DC5C8E9B-FBEA-4565-B3B0-B0D835CCBA00}" dt="2021-04-30T16:29:03.503" v="240" actId="20577"/>
          <ac:spMkLst>
            <pc:docMk/>
            <pc:sldMk cId="3616695115" sldId="272"/>
            <ac:spMk id="20483" creationId="{1065A37E-2B3A-4348-8D47-F14F3B26330D}"/>
          </ac:spMkLst>
        </pc:spChg>
      </pc:sldChg>
      <pc:sldChg chg="modSp mod">
        <pc:chgData name="Jonathan Hudson" userId="f8f8b515-48f0-425a-9b2c-7a1cb9f57f80" providerId="ADAL" clId="{DC5C8E9B-FBEA-4565-B3B0-B0D835CCBA00}" dt="2021-04-30T16:29:24.607" v="241" actId="113"/>
        <pc:sldMkLst>
          <pc:docMk/>
          <pc:sldMk cId="0" sldId="283"/>
        </pc:sldMkLst>
        <pc:spChg chg="mod">
          <ac:chgData name="Jonathan Hudson" userId="f8f8b515-48f0-425a-9b2c-7a1cb9f57f80" providerId="ADAL" clId="{DC5C8E9B-FBEA-4565-B3B0-B0D835CCBA00}" dt="2021-04-30T16:29:24.607" v="241" actId="113"/>
          <ac:spMkLst>
            <pc:docMk/>
            <pc:sldMk cId="0" sldId="283"/>
            <ac:spMk id="3" creationId="{5199FF35-B20A-4603-A5C3-269AF040C595}"/>
          </ac:spMkLst>
        </pc:spChg>
      </pc:sldChg>
      <pc:sldChg chg="modSp mod">
        <pc:chgData name="Jonathan Hudson" userId="f8f8b515-48f0-425a-9b2c-7a1cb9f57f80" providerId="ADAL" clId="{DC5C8E9B-FBEA-4565-B3B0-B0D835CCBA00}" dt="2021-04-30T16:29:39.155" v="257" actId="20577"/>
        <pc:sldMkLst>
          <pc:docMk/>
          <pc:sldMk cId="0" sldId="284"/>
        </pc:sldMkLst>
        <pc:spChg chg="mod">
          <ac:chgData name="Jonathan Hudson" userId="f8f8b515-48f0-425a-9b2c-7a1cb9f57f80" providerId="ADAL" clId="{DC5C8E9B-FBEA-4565-B3B0-B0D835CCBA00}" dt="2021-04-30T16:29:39.155" v="257" actId="20577"/>
          <ac:spMkLst>
            <pc:docMk/>
            <pc:sldMk cId="0" sldId="284"/>
            <ac:spMk id="3" creationId="{9A046422-637F-45DB-8EF8-4DF6A44FC7E4}"/>
          </ac:spMkLst>
        </pc:spChg>
      </pc:sldChg>
      <pc:sldChg chg="delDesignElem">
        <pc:chgData name="Jonathan Hudson" userId="f8f8b515-48f0-425a-9b2c-7a1cb9f57f80" providerId="ADAL" clId="{DC5C8E9B-FBEA-4565-B3B0-B0D835CCBA00}" dt="2021-04-30T16:25:52.793" v="224"/>
        <pc:sldMkLst>
          <pc:docMk/>
          <pc:sldMk cId="0" sldId="285"/>
        </pc:sldMkLst>
      </pc:sldChg>
      <pc:sldChg chg="del delDesignElem">
        <pc:chgData name="Jonathan Hudson" userId="f8f8b515-48f0-425a-9b2c-7a1cb9f57f80" providerId="ADAL" clId="{DC5C8E9B-FBEA-4565-B3B0-B0D835CCBA00}" dt="2021-04-30T16:36:59.106" v="439" actId="47"/>
        <pc:sldMkLst>
          <pc:docMk/>
          <pc:sldMk cId="0" sldId="286"/>
        </pc:sldMkLst>
      </pc:sldChg>
      <pc:sldChg chg="del delDesignElem">
        <pc:chgData name="Jonathan Hudson" userId="f8f8b515-48f0-425a-9b2c-7a1cb9f57f80" providerId="ADAL" clId="{DC5C8E9B-FBEA-4565-B3B0-B0D835CCBA00}" dt="2021-04-30T16:37:37.166" v="444" actId="47"/>
        <pc:sldMkLst>
          <pc:docMk/>
          <pc:sldMk cId="0" sldId="292"/>
        </pc:sldMkLst>
      </pc:sldChg>
      <pc:sldChg chg="modSp mod">
        <pc:chgData name="Jonathan Hudson" userId="f8f8b515-48f0-425a-9b2c-7a1cb9f57f80" providerId="ADAL" clId="{DC5C8E9B-FBEA-4565-B3B0-B0D835CCBA00}" dt="2021-04-30T16:38:27.120" v="448" actId="122"/>
        <pc:sldMkLst>
          <pc:docMk/>
          <pc:sldMk cId="0" sldId="294"/>
        </pc:sldMkLst>
        <pc:spChg chg="mod">
          <ac:chgData name="Jonathan Hudson" userId="f8f8b515-48f0-425a-9b2c-7a1cb9f57f80" providerId="ADAL" clId="{DC5C8E9B-FBEA-4565-B3B0-B0D835CCBA00}" dt="2021-04-30T16:38:27.120" v="448" actId="122"/>
          <ac:spMkLst>
            <pc:docMk/>
            <pc:sldMk cId="0" sldId="294"/>
            <ac:spMk id="3" creationId="{6442495D-4C01-46BA-BEFF-7DD0915A49F1}"/>
          </ac:spMkLst>
        </pc:spChg>
      </pc:sldChg>
      <pc:sldChg chg="delDesignElem">
        <pc:chgData name="Jonathan Hudson" userId="f8f8b515-48f0-425a-9b2c-7a1cb9f57f80" providerId="ADAL" clId="{DC5C8E9B-FBEA-4565-B3B0-B0D835CCBA00}" dt="2021-04-30T16:25:52.813" v="232"/>
        <pc:sldMkLst>
          <pc:docMk/>
          <pc:sldMk cId="0" sldId="295"/>
        </pc:sldMkLst>
      </pc:sldChg>
      <pc:sldChg chg="del delDesignElem">
        <pc:chgData name="Jonathan Hudson" userId="f8f8b515-48f0-425a-9b2c-7a1cb9f57f80" providerId="ADAL" clId="{DC5C8E9B-FBEA-4565-B3B0-B0D835CCBA00}" dt="2021-04-30T16:37:37.166" v="444" actId="47"/>
        <pc:sldMkLst>
          <pc:docMk/>
          <pc:sldMk cId="0" sldId="322"/>
        </pc:sldMkLst>
      </pc:sldChg>
      <pc:sldChg chg="del delDesignElem">
        <pc:chgData name="Jonathan Hudson" userId="f8f8b515-48f0-425a-9b2c-7a1cb9f57f80" providerId="ADAL" clId="{DC5C8E9B-FBEA-4565-B3B0-B0D835CCBA00}" dt="2021-04-30T16:43:35.984" v="876" actId="47"/>
        <pc:sldMkLst>
          <pc:docMk/>
          <pc:sldMk cId="1998316702" sldId="328"/>
        </pc:sldMkLst>
      </pc:sldChg>
      <pc:sldChg chg="addSp modSp del mod delDesignElem">
        <pc:chgData name="Jonathan Hudson" userId="f8f8b515-48f0-425a-9b2c-7a1cb9f57f80" providerId="ADAL" clId="{DC5C8E9B-FBEA-4565-B3B0-B0D835CCBA00}" dt="2021-04-30T16:37:22.118" v="443"/>
        <pc:sldMkLst>
          <pc:docMk/>
          <pc:sldMk cId="0" sldId="340"/>
        </pc:sldMkLst>
        <pc:spChg chg="mod">
          <ac:chgData name="Jonathan Hudson" userId="f8f8b515-48f0-425a-9b2c-7a1cb9f57f80" providerId="ADAL" clId="{DC5C8E9B-FBEA-4565-B3B0-B0D835CCBA00}" dt="2021-04-30T16:34:21.610" v="309" actId="207"/>
          <ac:spMkLst>
            <pc:docMk/>
            <pc:sldMk cId="0" sldId="340"/>
            <ac:spMk id="2" creationId="{E3EFF4F9-91A0-4EF0-AF9E-101629E6D9BE}"/>
          </ac:spMkLst>
        </pc:spChg>
        <pc:spChg chg="add">
          <ac:chgData name="Jonathan Hudson" userId="f8f8b515-48f0-425a-9b2c-7a1cb9f57f80" providerId="ADAL" clId="{DC5C8E9B-FBEA-4565-B3B0-B0D835CCBA00}" dt="2021-04-30T16:37:22.118" v="443"/>
          <ac:spMkLst>
            <pc:docMk/>
            <pc:sldMk cId="0" sldId="340"/>
            <ac:spMk id="141" creationId="{599C8C75-BFDF-44E7-A028-EEB5EDD58817}"/>
          </ac:spMkLst>
        </pc:spChg>
        <pc:spChg chg="add">
          <ac:chgData name="Jonathan Hudson" userId="f8f8b515-48f0-425a-9b2c-7a1cb9f57f80" providerId="ADAL" clId="{DC5C8E9B-FBEA-4565-B3B0-B0D835CCBA00}" dt="2021-04-30T16:37:22.118" v="443"/>
          <ac:spMkLst>
            <pc:docMk/>
            <pc:sldMk cId="0" sldId="340"/>
            <ac:spMk id="22534" creationId="{B4D3D850-2041-4B7C-AED9-54DA385B14F7}"/>
          </ac:spMkLst>
        </pc:spChg>
        <pc:spChg chg="add">
          <ac:chgData name="Jonathan Hudson" userId="f8f8b515-48f0-425a-9b2c-7a1cb9f57f80" providerId="ADAL" clId="{DC5C8E9B-FBEA-4565-B3B0-B0D835CCBA00}" dt="2021-04-30T16:37:22.118" v="443"/>
          <ac:spMkLst>
            <pc:docMk/>
            <pc:sldMk cId="0" sldId="340"/>
            <ac:spMk id="22535" creationId="{B497CCB5-5FC2-473C-AFCC-2430CEF1DF71}"/>
          </ac:spMkLst>
        </pc:spChg>
      </pc:sldChg>
      <pc:sldChg chg="modSp mod">
        <pc:chgData name="Jonathan Hudson" userId="f8f8b515-48f0-425a-9b2c-7a1cb9f57f80" providerId="ADAL" clId="{DC5C8E9B-FBEA-4565-B3B0-B0D835CCBA00}" dt="2021-04-30T16:42:48.404" v="875" actId="20577"/>
        <pc:sldMkLst>
          <pc:docMk/>
          <pc:sldMk cId="436513646" sldId="704"/>
        </pc:sldMkLst>
        <pc:spChg chg="mod">
          <ac:chgData name="Jonathan Hudson" userId="f8f8b515-48f0-425a-9b2c-7a1cb9f57f80" providerId="ADAL" clId="{DC5C8E9B-FBEA-4565-B3B0-B0D835CCBA00}" dt="2021-04-30T16:42:48.404" v="875" actId="20577"/>
          <ac:spMkLst>
            <pc:docMk/>
            <pc:sldMk cId="436513646" sldId="704"/>
            <ac:spMk id="5" creationId="{4E6B5542-6801-4376-ABBA-91817AA663FD}"/>
          </ac:spMkLst>
        </pc:spChg>
      </pc:sldChg>
      <pc:sldChg chg="addSp delSp modSp mod">
        <pc:chgData name="Jonathan Hudson" userId="f8f8b515-48f0-425a-9b2c-7a1cb9f57f80" providerId="ADAL" clId="{DC5C8E9B-FBEA-4565-B3B0-B0D835CCBA00}" dt="2021-04-30T16:33:35.536" v="307" actId="1076"/>
        <pc:sldMkLst>
          <pc:docMk/>
          <pc:sldMk cId="3730378639" sldId="710"/>
        </pc:sldMkLst>
        <pc:picChg chg="del mod">
          <ac:chgData name="Jonathan Hudson" userId="f8f8b515-48f0-425a-9b2c-7a1cb9f57f80" providerId="ADAL" clId="{DC5C8E9B-FBEA-4565-B3B0-B0D835CCBA00}" dt="2021-04-30T16:32:27.356" v="289" actId="478"/>
          <ac:picMkLst>
            <pc:docMk/>
            <pc:sldMk cId="3730378639" sldId="710"/>
            <ac:picMk id="3" creationId="{6E6B7330-CDA5-454D-ACF1-63AA972E0063}"/>
          </ac:picMkLst>
        </pc:picChg>
        <pc:picChg chg="add mod">
          <ac:chgData name="Jonathan Hudson" userId="f8f8b515-48f0-425a-9b2c-7a1cb9f57f80" providerId="ADAL" clId="{DC5C8E9B-FBEA-4565-B3B0-B0D835CCBA00}" dt="2021-04-30T16:33:05.514" v="301" actId="1076"/>
          <ac:picMkLst>
            <pc:docMk/>
            <pc:sldMk cId="3730378639" sldId="710"/>
            <ac:picMk id="1026" creationId="{522419E6-4747-4271-8186-D228561EAC96}"/>
          </ac:picMkLst>
        </pc:picChg>
        <pc:picChg chg="add mod">
          <ac:chgData name="Jonathan Hudson" userId="f8f8b515-48f0-425a-9b2c-7a1cb9f57f80" providerId="ADAL" clId="{DC5C8E9B-FBEA-4565-B3B0-B0D835CCBA00}" dt="2021-04-30T16:33:31.076" v="306" actId="1076"/>
          <ac:picMkLst>
            <pc:docMk/>
            <pc:sldMk cId="3730378639" sldId="710"/>
            <ac:picMk id="1028" creationId="{9D885150-5391-46EE-847A-131D561D83A9}"/>
          </ac:picMkLst>
        </pc:picChg>
        <pc:picChg chg="add mod">
          <ac:chgData name="Jonathan Hudson" userId="f8f8b515-48f0-425a-9b2c-7a1cb9f57f80" providerId="ADAL" clId="{DC5C8E9B-FBEA-4565-B3B0-B0D835CCBA00}" dt="2021-04-30T16:33:35.536" v="307" actId="1076"/>
          <ac:picMkLst>
            <pc:docMk/>
            <pc:sldMk cId="3730378639" sldId="710"/>
            <ac:picMk id="1030" creationId="{00777424-BCBF-4C47-80A4-37A3F7B94293}"/>
          </ac:picMkLst>
        </pc:picChg>
      </pc:sldChg>
      <pc:sldChg chg="modSp mod">
        <pc:chgData name="Jonathan Hudson" userId="f8f8b515-48f0-425a-9b2c-7a1cb9f57f80" providerId="ADAL" clId="{DC5C8E9B-FBEA-4565-B3B0-B0D835CCBA00}" dt="2021-04-30T16:36:05.341" v="435" actId="20577"/>
        <pc:sldMkLst>
          <pc:docMk/>
          <pc:sldMk cId="1498253270" sldId="711"/>
        </pc:sldMkLst>
        <pc:spChg chg="mod">
          <ac:chgData name="Jonathan Hudson" userId="f8f8b515-48f0-425a-9b2c-7a1cb9f57f80" providerId="ADAL" clId="{DC5C8E9B-FBEA-4565-B3B0-B0D835CCBA00}" dt="2021-04-30T16:36:05.341" v="435" actId="20577"/>
          <ac:spMkLst>
            <pc:docMk/>
            <pc:sldMk cId="1498253270" sldId="711"/>
            <ac:spMk id="4" creationId="{9824161A-9033-4991-876C-C05B0E7A81A1}"/>
          </ac:spMkLst>
        </pc:spChg>
      </pc:sldChg>
      <pc:sldChg chg="delDesignElem">
        <pc:chgData name="Jonathan Hudson" userId="f8f8b515-48f0-425a-9b2c-7a1cb9f57f80" providerId="ADAL" clId="{DC5C8E9B-FBEA-4565-B3B0-B0D835CCBA00}" dt="2021-04-30T16:25:52.806" v="229"/>
        <pc:sldMkLst>
          <pc:docMk/>
          <pc:sldMk cId="3435403722" sldId="724"/>
        </pc:sldMkLst>
      </pc:sldChg>
      <pc:sldChg chg="delDesignElem">
        <pc:chgData name="Jonathan Hudson" userId="f8f8b515-48f0-425a-9b2c-7a1cb9f57f80" providerId="ADAL" clId="{DC5C8E9B-FBEA-4565-B3B0-B0D835CCBA00}" dt="2021-04-30T16:25:52.807" v="230"/>
        <pc:sldMkLst>
          <pc:docMk/>
          <pc:sldMk cId="1933949237" sldId="748"/>
        </pc:sldMkLst>
      </pc:sldChg>
      <pc:sldChg chg="del delDesignElem">
        <pc:chgData name="Jonathan Hudson" userId="f8f8b515-48f0-425a-9b2c-7a1cb9f57f80" providerId="ADAL" clId="{DC5C8E9B-FBEA-4565-B3B0-B0D835CCBA00}" dt="2021-04-30T16:37:53.134" v="445" actId="47"/>
        <pc:sldMkLst>
          <pc:docMk/>
          <pc:sldMk cId="3471047105" sldId="749"/>
        </pc:sldMkLst>
      </pc:sldChg>
      <pc:sldChg chg="modSp mod">
        <pc:chgData name="Jonathan Hudson" userId="f8f8b515-48f0-425a-9b2c-7a1cb9f57f80" providerId="ADAL" clId="{DC5C8E9B-FBEA-4565-B3B0-B0D835CCBA00}" dt="2021-04-30T16:30:47.636" v="286" actId="20577"/>
        <pc:sldMkLst>
          <pc:docMk/>
          <pc:sldMk cId="0" sldId="750"/>
        </pc:sldMkLst>
        <pc:spChg chg="mod">
          <ac:chgData name="Jonathan Hudson" userId="f8f8b515-48f0-425a-9b2c-7a1cb9f57f80" providerId="ADAL" clId="{DC5C8E9B-FBEA-4565-B3B0-B0D835CCBA00}" dt="2021-04-30T16:30:47.636" v="286" actId="20577"/>
          <ac:spMkLst>
            <pc:docMk/>
            <pc:sldMk cId="0" sldId="750"/>
            <ac:spMk id="3" creationId="{44F2A665-A789-47F8-BFE7-1A2C57ECB9FB}"/>
          </ac:spMkLst>
        </pc:spChg>
      </pc:sldChg>
      <pc:sldChg chg="delDesignElem">
        <pc:chgData name="Jonathan Hudson" userId="f8f8b515-48f0-425a-9b2c-7a1cb9f57f80" providerId="ADAL" clId="{DC5C8E9B-FBEA-4565-B3B0-B0D835CCBA00}" dt="2021-04-30T16:25:52.790" v="223"/>
        <pc:sldMkLst>
          <pc:docMk/>
          <pc:sldMk cId="2958558570" sldId="752"/>
        </pc:sldMkLst>
      </pc:sldChg>
      <pc:sldChg chg="addSp delSp add del setBg delDesignElem">
        <pc:chgData name="Jonathan Hudson" userId="f8f8b515-48f0-425a-9b2c-7a1cb9f57f80" providerId="ADAL" clId="{DC5C8E9B-FBEA-4565-B3B0-B0D835CCBA00}" dt="2021-04-30T16:36:51.150" v="438"/>
        <pc:sldMkLst>
          <pc:docMk/>
          <pc:sldMk cId="1796316508" sldId="755"/>
        </pc:sldMkLst>
        <pc:spChg chg="add del">
          <ac:chgData name="Jonathan Hudson" userId="f8f8b515-48f0-425a-9b2c-7a1cb9f57f80" providerId="ADAL" clId="{DC5C8E9B-FBEA-4565-B3B0-B0D835CCBA00}" dt="2021-04-30T16:36:51.150" v="438"/>
          <ac:spMkLst>
            <pc:docMk/>
            <pc:sldMk cId="1796316508" sldId="755"/>
            <ac:spMk id="72" creationId="{0671A8AE-40A1-4631-A6B8-581AFF065482}"/>
          </ac:spMkLst>
        </pc:spChg>
        <pc:spChg chg="add del">
          <ac:chgData name="Jonathan Hudson" userId="f8f8b515-48f0-425a-9b2c-7a1cb9f57f80" providerId="ADAL" clId="{DC5C8E9B-FBEA-4565-B3B0-B0D835CCBA00}" dt="2021-04-30T16:36:51.150" v="438"/>
          <ac:spMkLst>
            <pc:docMk/>
            <pc:sldMk cId="1796316508" sldId="755"/>
            <ac:spMk id="74" creationId="{AB58EF07-17C2-48CF-ABB0-EEF1F17CB8F0}"/>
          </ac:spMkLst>
        </pc:spChg>
        <pc:spChg chg="add del">
          <ac:chgData name="Jonathan Hudson" userId="f8f8b515-48f0-425a-9b2c-7a1cb9f57f80" providerId="ADAL" clId="{DC5C8E9B-FBEA-4565-B3B0-B0D835CCBA00}" dt="2021-04-30T16:36:51.150" v="438"/>
          <ac:spMkLst>
            <pc:docMk/>
            <pc:sldMk cId="1796316508" sldId="755"/>
            <ac:spMk id="76" creationId="{AF2F604E-43BE-4DC3-B983-E071523364F8}"/>
          </ac:spMkLst>
        </pc:spChg>
        <pc:spChg chg="add del">
          <ac:chgData name="Jonathan Hudson" userId="f8f8b515-48f0-425a-9b2c-7a1cb9f57f80" providerId="ADAL" clId="{DC5C8E9B-FBEA-4565-B3B0-B0D835CCBA00}" dt="2021-04-30T16:36:51.150" v="438"/>
          <ac:spMkLst>
            <pc:docMk/>
            <pc:sldMk cId="1796316508" sldId="755"/>
            <ac:spMk id="78" creationId="{08C9B587-E65E-4B52-B37C-ABEBB6E87928}"/>
          </ac:spMkLst>
        </pc:spChg>
      </pc:sldChg>
    </pc:docChg>
  </pc:docChgLst>
  <pc:docChgLst>
    <pc:chgData name="Jonathan Hudson" userId="f8f8b515-48f0-425a-9b2c-7a1cb9f57f80" providerId="ADAL" clId="{05CA7EFB-E14C-40E0-9FA2-38096C84BC7A}"/>
    <pc:docChg chg="undo custSel addSld delSld modSld addMainMaster delMainMaster">
      <pc:chgData name="Jonathan Hudson" userId="f8f8b515-48f0-425a-9b2c-7a1cb9f57f80" providerId="ADAL" clId="{05CA7EFB-E14C-40E0-9FA2-38096C84BC7A}" dt="2021-04-30T19:28:38.115" v="39" actId="20577"/>
      <pc:docMkLst>
        <pc:docMk/>
      </pc:docMkLst>
      <pc:sldChg chg="modSp add del mod">
        <pc:chgData name="Jonathan Hudson" userId="f8f8b515-48f0-425a-9b2c-7a1cb9f57f80" providerId="ADAL" clId="{05CA7EFB-E14C-40E0-9FA2-38096C84BC7A}" dt="2021-04-30T19:26:47.449" v="15" actId="20577"/>
        <pc:sldMkLst>
          <pc:docMk/>
          <pc:sldMk cId="1814768217" sldId="256"/>
        </pc:sldMkLst>
        <pc:spChg chg="mod">
          <ac:chgData name="Jonathan Hudson" userId="f8f8b515-48f0-425a-9b2c-7a1cb9f57f80" providerId="ADAL" clId="{05CA7EFB-E14C-40E0-9FA2-38096C84BC7A}" dt="2021-04-30T19:26:47.449" v="15" actId="20577"/>
          <ac:spMkLst>
            <pc:docMk/>
            <pc:sldMk cId="1814768217" sldId="256"/>
            <ac:spMk id="2" creationId="{B36EF6ED-5AC5-4E43-8069-ECF11021C7C6}"/>
          </ac:spMkLst>
        </pc:spChg>
      </pc:sldChg>
      <pc:sldChg chg="modSp mod">
        <pc:chgData name="Jonathan Hudson" userId="f8f8b515-48f0-425a-9b2c-7a1cb9f57f80" providerId="ADAL" clId="{05CA7EFB-E14C-40E0-9FA2-38096C84BC7A}" dt="2021-04-30T19:26:57.080" v="33" actId="20577"/>
        <pc:sldMkLst>
          <pc:docMk/>
          <pc:sldMk cId="561393562" sldId="271"/>
        </pc:sldMkLst>
        <pc:spChg chg="mod">
          <ac:chgData name="Jonathan Hudson" userId="f8f8b515-48f0-425a-9b2c-7a1cb9f57f80" providerId="ADAL" clId="{05CA7EFB-E14C-40E0-9FA2-38096C84BC7A}" dt="2021-04-30T19:26:57.080" v="33" actId="20577"/>
          <ac:spMkLst>
            <pc:docMk/>
            <pc:sldMk cId="561393562" sldId="271"/>
            <ac:spMk id="2" creationId="{65A5055B-8968-B34B-9FF4-65C0E741632A}"/>
          </ac:spMkLst>
        </pc:spChg>
      </pc:sldChg>
      <pc:sldChg chg="add del">
        <pc:chgData name="Jonathan Hudson" userId="f8f8b515-48f0-425a-9b2c-7a1cb9f57f80" providerId="ADAL" clId="{05CA7EFB-E14C-40E0-9FA2-38096C84BC7A}" dt="2021-04-30T19:26:32.290" v="2" actId="47"/>
        <pc:sldMkLst>
          <pc:docMk/>
          <pc:sldMk cId="3616695115" sldId="272"/>
        </pc:sldMkLst>
      </pc:sldChg>
      <pc:sldChg chg="add del">
        <pc:chgData name="Jonathan Hudson" userId="f8f8b515-48f0-425a-9b2c-7a1cb9f57f80" providerId="ADAL" clId="{05CA7EFB-E14C-40E0-9FA2-38096C84BC7A}" dt="2021-04-30T19:26:32.290" v="2" actId="47"/>
        <pc:sldMkLst>
          <pc:docMk/>
          <pc:sldMk cId="1998316702" sldId="328"/>
        </pc:sldMkLst>
      </pc:sldChg>
      <pc:sldChg chg="add del">
        <pc:chgData name="Jonathan Hudson" userId="f8f8b515-48f0-425a-9b2c-7a1cb9f57f80" providerId="ADAL" clId="{05CA7EFB-E14C-40E0-9FA2-38096C84BC7A}" dt="2021-04-30T19:26:32.290" v="2" actId="47"/>
        <pc:sldMkLst>
          <pc:docMk/>
          <pc:sldMk cId="2270366068" sldId="330"/>
        </pc:sldMkLst>
      </pc:sldChg>
      <pc:sldChg chg="add del">
        <pc:chgData name="Jonathan Hudson" userId="f8f8b515-48f0-425a-9b2c-7a1cb9f57f80" providerId="ADAL" clId="{05CA7EFB-E14C-40E0-9FA2-38096C84BC7A}" dt="2021-04-30T19:26:32.290" v="2" actId="47"/>
        <pc:sldMkLst>
          <pc:docMk/>
          <pc:sldMk cId="1228236891" sldId="331"/>
        </pc:sldMkLst>
      </pc:sldChg>
      <pc:sldChg chg="add del">
        <pc:chgData name="Jonathan Hudson" userId="f8f8b515-48f0-425a-9b2c-7a1cb9f57f80" providerId="ADAL" clId="{05CA7EFB-E14C-40E0-9FA2-38096C84BC7A}" dt="2021-04-30T19:26:32.290" v="2" actId="47"/>
        <pc:sldMkLst>
          <pc:docMk/>
          <pc:sldMk cId="2424250524" sldId="335"/>
        </pc:sldMkLst>
      </pc:sldChg>
      <pc:sldChg chg="add del">
        <pc:chgData name="Jonathan Hudson" userId="f8f8b515-48f0-425a-9b2c-7a1cb9f57f80" providerId="ADAL" clId="{05CA7EFB-E14C-40E0-9FA2-38096C84BC7A}" dt="2021-04-30T19:26:32.290" v="2" actId="47"/>
        <pc:sldMkLst>
          <pc:docMk/>
          <pc:sldMk cId="2741156592" sldId="336"/>
        </pc:sldMkLst>
      </pc:sldChg>
      <pc:sldChg chg="add del">
        <pc:chgData name="Jonathan Hudson" userId="f8f8b515-48f0-425a-9b2c-7a1cb9f57f80" providerId="ADAL" clId="{05CA7EFB-E14C-40E0-9FA2-38096C84BC7A}" dt="2021-04-30T19:26:32.290" v="2" actId="47"/>
        <pc:sldMkLst>
          <pc:docMk/>
          <pc:sldMk cId="3568981956" sldId="339"/>
        </pc:sldMkLst>
      </pc:sldChg>
      <pc:sldChg chg="add del">
        <pc:chgData name="Jonathan Hudson" userId="f8f8b515-48f0-425a-9b2c-7a1cb9f57f80" providerId="ADAL" clId="{05CA7EFB-E14C-40E0-9FA2-38096C84BC7A}" dt="2021-04-30T19:26:32.290" v="2" actId="47"/>
        <pc:sldMkLst>
          <pc:docMk/>
          <pc:sldMk cId="2079114903" sldId="344"/>
        </pc:sldMkLst>
      </pc:sldChg>
      <pc:sldChg chg="add del">
        <pc:chgData name="Jonathan Hudson" userId="f8f8b515-48f0-425a-9b2c-7a1cb9f57f80" providerId="ADAL" clId="{05CA7EFB-E14C-40E0-9FA2-38096C84BC7A}" dt="2021-04-30T19:26:32.290" v="2" actId="47"/>
        <pc:sldMkLst>
          <pc:docMk/>
          <pc:sldMk cId="1660879738" sldId="352"/>
        </pc:sldMkLst>
      </pc:sldChg>
      <pc:sldChg chg="add del">
        <pc:chgData name="Jonathan Hudson" userId="f8f8b515-48f0-425a-9b2c-7a1cb9f57f80" providerId="ADAL" clId="{05CA7EFB-E14C-40E0-9FA2-38096C84BC7A}" dt="2021-04-30T19:26:32.290" v="2" actId="47"/>
        <pc:sldMkLst>
          <pc:docMk/>
          <pc:sldMk cId="1058791694" sldId="353"/>
        </pc:sldMkLst>
      </pc:sldChg>
      <pc:sldChg chg="add del">
        <pc:chgData name="Jonathan Hudson" userId="f8f8b515-48f0-425a-9b2c-7a1cb9f57f80" providerId="ADAL" clId="{05CA7EFB-E14C-40E0-9FA2-38096C84BC7A}" dt="2021-04-30T19:26:32.290" v="2" actId="47"/>
        <pc:sldMkLst>
          <pc:docMk/>
          <pc:sldMk cId="1333052413" sldId="357"/>
        </pc:sldMkLst>
      </pc:sldChg>
      <pc:sldChg chg="add del">
        <pc:chgData name="Jonathan Hudson" userId="f8f8b515-48f0-425a-9b2c-7a1cb9f57f80" providerId="ADAL" clId="{05CA7EFB-E14C-40E0-9FA2-38096C84BC7A}" dt="2021-04-30T19:26:32.290" v="2" actId="47"/>
        <pc:sldMkLst>
          <pc:docMk/>
          <pc:sldMk cId="587898485" sldId="361"/>
        </pc:sldMkLst>
      </pc:sldChg>
      <pc:sldChg chg="add del">
        <pc:chgData name="Jonathan Hudson" userId="f8f8b515-48f0-425a-9b2c-7a1cb9f57f80" providerId="ADAL" clId="{05CA7EFB-E14C-40E0-9FA2-38096C84BC7A}" dt="2021-04-30T19:26:32.290" v="2" actId="47"/>
        <pc:sldMkLst>
          <pc:docMk/>
          <pc:sldMk cId="2107243720" sldId="367"/>
        </pc:sldMkLst>
      </pc:sldChg>
      <pc:sldChg chg="add del">
        <pc:chgData name="Jonathan Hudson" userId="f8f8b515-48f0-425a-9b2c-7a1cb9f57f80" providerId="ADAL" clId="{05CA7EFB-E14C-40E0-9FA2-38096C84BC7A}" dt="2021-04-30T19:26:32.290" v="2" actId="47"/>
        <pc:sldMkLst>
          <pc:docMk/>
          <pc:sldMk cId="3074353211" sldId="369"/>
        </pc:sldMkLst>
      </pc:sldChg>
      <pc:sldChg chg="add del">
        <pc:chgData name="Jonathan Hudson" userId="f8f8b515-48f0-425a-9b2c-7a1cb9f57f80" providerId="ADAL" clId="{05CA7EFB-E14C-40E0-9FA2-38096C84BC7A}" dt="2021-04-30T19:26:32.290" v="2" actId="47"/>
        <pc:sldMkLst>
          <pc:docMk/>
          <pc:sldMk cId="2133898319" sldId="371"/>
        </pc:sldMkLst>
      </pc:sldChg>
      <pc:sldChg chg="add del">
        <pc:chgData name="Jonathan Hudson" userId="f8f8b515-48f0-425a-9b2c-7a1cb9f57f80" providerId="ADAL" clId="{05CA7EFB-E14C-40E0-9FA2-38096C84BC7A}" dt="2021-04-30T19:26:32.290" v="2" actId="47"/>
        <pc:sldMkLst>
          <pc:docMk/>
          <pc:sldMk cId="1122526868" sldId="373"/>
        </pc:sldMkLst>
      </pc:sldChg>
      <pc:sldChg chg="add del">
        <pc:chgData name="Jonathan Hudson" userId="f8f8b515-48f0-425a-9b2c-7a1cb9f57f80" providerId="ADAL" clId="{05CA7EFB-E14C-40E0-9FA2-38096C84BC7A}" dt="2021-04-30T19:26:32.290" v="2" actId="47"/>
        <pc:sldMkLst>
          <pc:docMk/>
          <pc:sldMk cId="3985371642" sldId="379"/>
        </pc:sldMkLst>
      </pc:sldChg>
      <pc:sldChg chg="add del">
        <pc:chgData name="Jonathan Hudson" userId="f8f8b515-48f0-425a-9b2c-7a1cb9f57f80" providerId="ADAL" clId="{05CA7EFB-E14C-40E0-9FA2-38096C84BC7A}" dt="2021-04-30T19:26:32.290" v="2" actId="47"/>
        <pc:sldMkLst>
          <pc:docMk/>
          <pc:sldMk cId="3580924608" sldId="382"/>
        </pc:sldMkLst>
      </pc:sldChg>
      <pc:sldChg chg="add del">
        <pc:chgData name="Jonathan Hudson" userId="f8f8b515-48f0-425a-9b2c-7a1cb9f57f80" providerId="ADAL" clId="{05CA7EFB-E14C-40E0-9FA2-38096C84BC7A}" dt="2021-04-30T19:26:32.290" v="2" actId="47"/>
        <pc:sldMkLst>
          <pc:docMk/>
          <pc:sldMk cId="3915666408" sldId="386"/>
        </pc:sldMkLst>
      </pc:sldChg>
      <pc:sldChg chg="add del">
        <pc:chgData name="Jonathan Hudson" userId="f8f8b515-48f0-425a-9b2c-7a1cb9f57f80" providerId="ADAL" clId="{05CA7EFB-E14C-40E0-9FA2-38096C84BC7A}" dt="2021-04-30T19:26:32.290" v="2" actId="47"/>
        <pc:sldMkLst>
          <pc:docMk/>
          <pc:sldMk cId="2497914347" sldId="388"/>
        </pc:sldMkLst>
      </pc:sldChg>
      <pc:sldChg chg="add del">
        <pc:chgData name="Jonathan Hudson" userId="f8f8b515-48f0-425a-9b2c-7a1cb9f57f80" providerId="ADAL" clId="{05CA7EFB-E14C-40E0-9FA2-38096C84BC7A}" dt="2021-04-30T19:26:32.290" v="2" actId="47"/>
        <pc:sldMkLst>
          <pc:docMk/>
          <pc:sldMk cId="1876478889" sldId="398"/>
        </pc:sldMkLst>
      </pc:sldChg>
      <pc:sldChg chg="add del">
        <pc:chgData name="Jonathan Hudson" userId="f8f8b515-48f0-425a-9b2c-7a1cb9f57f80" providerId="ADAL" clId="{05CA7EFB-E14C-40E0-9FA2-38096C84BC7A}" dt="2021-04-30T19:26:32.290" v="2" actId="47"/>
        <pc:sldMkLst>
          <pc:docMk/>
          <pc:sldMk cId="1212452712" sldId="413"/>
        </pc:sldMkLst>
      </pc:sldChg>
      <pc:sldChg chg="add del">
        <pc:chgData name="Jonathan Hudson" userId="f8f8b515-48f0-425a-9b2c-7a1cb9f57f80" providerId="ADAL" clId="{05CA7EFB-E14C-40E0-9FA2-38096C84BC7A}" dt="2021-04-30T19:26:32.290" v="2" actId="47"/>
        <pc:sldMkLst>
          <pc:docMk/>
          <pc:sldMk cId="2524417828" sldId="417"/>
        </pc:sldMkLst>
      </pc:sldChg>
      <pc:sldChg chg="add del">
        <pc:chgData name="Jonathan Hudson" userId="f8f8b515-48f0-425a-9b2c-7a1cb9f57f80" providerId="ADAL" clId="{05CA7EFB-E14C-40E0-9FA2-38096C84BC7A}" dt="2021-04-30T19:26:32.290" v="2" actId="47"/>
        <pc:sldMkLst>
          <pc:docMk/>
          <pc:sldMk cId="1196598515" sldId="418"/>
        </pc:sldMkLst>
      </pc:sldChg>
      <pc:sldChg chg="add del">
        <pc:chgData name="Jonathan Hudson" userId="f8f8b515-48f0-425a-9b2c-7a1cb9f57f80" providerId="ADAL" clId="{05CA7EFB-E14C-40E0-9FA2-38096C84BC7A}" dt="2021-04-30T19:26:32.290" v="2" actId="47"/>
        <pc:sldMkLst>
          <pc:docMk/>
          <pc:sldMk cId="372596718" sldId="419"/>
        </pc:sldMkLst>
      </pc:sldChg>
      <pc:sldChg chg="modSp mod">
        <pc:chgData name="Jonathan Hudson" userId="f8f8b515-48f0-425a-9b2c-7a1cb9f57f80" providerId="ADAL" clId="{05CA7EFB-E14C-40E0-9FA2-38096C84BC7A}" dt="2021-04-30T19:28:23.701" v="35" actId="207"/>
        <pc:sldMkLst>
          <pc:docMk/>
          <pc:sldMk cId="3623541074" sldId="423"/>
        </pc:sldMkLst>
        <pc:spChg chg="mod">
          <ac:chgData name="Jonathan Hudson" userId="f8f8b515-48f0-425a-9b2c-7a1cb9f57f80" providerId="ADAL" clId="{05CA7EFB-E14C-40E0-9FA2-38096C84BC7A}" dt="2021-04-30T19:28:23.701" v="35" actId="207"/>
          <ac:spMkLst>
            <pc:docMk/>
            <pc:sldMk cId="3623541074" sldId="423"/>
            <ac:spMk id="3" creationId="{A93DDC83-161C-4B9E-87FC-973EC0628775}"/>
          </ac:spMkLst>
        </pc:spChg>
      </pc:sldChg>
      <pc:sldChg chg="modSp mod">
        <pc:chgData name="Jonathan Hudson" userId="f8f8b515-48f0-425a-9b2c-7a1cb9f57f80" providerId="ADAL" clId="{05CA7EFB-E14C-40E0-9FA2-38096C84BC7A}" dt="2021-04-30T19:28:29.902" v="36" actId="207"/>
        <pc:sldMkLst>
          <pc:docMk/>
          <pc:sldMk cId="3202863844" sldId="424"/>
        </pc:sldMkLst>
        <pc:spChg chg="mod">
          <ac:chgData name="Jonathan Hudson" userId="f8f8b515-48f0-425a-9b2c-7a1cb9f57f80" providerId="ADAL" clId="{05CA7EFB-E14C-40E0-9FA2-38096C84BC7A}" dt="2021-04-30T19:28:29.902" v="36" actId="207"/>
          <ac:spMkLst>
            <pc:docMk/>
            <pc:sldMk cId="3202863844" sldId="424"/>
            <ac:spMk id="3" creationId="{A93DDC83-161C-4B9E-87FC-973EC0628775}"/>
          </ac:spMkLst>
        </pc:spChg>
      </pc:sldChg>
      <pc:sldChg chg="modSp mod">
        <pc:chgData name="Jonathan Hudson" userId="f8f8b515-48f0-425a-9b2c-7a1cb9f57f80" providerId="ADAL" clId="{05CA7EFB-E14C-40E0-9FA2-38096C84BC7A}" dt="2021-04-30T19:28:16.104" v="34" actId="207"/>
        <pc:sldMkLst>
          <pc:docMk/>
          <pc:sldMk cId="1983523811" sldId="425"/>
        </pc:sldMkLst>
        <pc:spChg chg="mod">
          <ac:chgData name="Jonathan Hudson" userId="f8f8b515-48f0-425a-9b2c-7a1cb9f57f80" providerId="ADAL" clId="{05CA7EFB-E14C-40E0-9FA2-38096C84BC7A}" dt="2021-04-30T19:28:16.104" v="34" actId="207"/>
          <ac:spMkLst>
            <pc:docMk/>
            <pc:sldMk cId="1983523811" sldId="425"/>
            <ac:spMk id="3" creationId="{A93DDC83-161C-4B9E-87FC-973EC0628775}"/>
          </ac:spMkLst>
        </pc:spChg>
      </pc:sldChg>
      <pc:sldChg chg="modSp mod">
        <pc:chgData name="Jonathan Hudson" userId="f8f8b515-48f0-425a-9b2c-7a1cb9f57f80" providerId="ADAL" clId="{05CA7EFB-E14C-40E0-9FA2-38096C84BC7A}" dt="2021-04-30T19:28:38.115" v="39" actId="20577"/>
        <pc:sldMkLst>
          <pc:docMk/>
          <pc:sldMk cId="1250774609" sldId="426"/>
        </pc:sldMkLst>
        <pc:spChg chg="mod">
          <ac:chgData name="Jonathan Hudson" userId="f8f8b515-48f0-425a-9b2c-7a1cb9f57f80" providerId="ADAL" clId="{05CA7EFB-E14C-40E0-9FA2-38096C84BC7A}" dt="2021-04-30T19:28:38.115" v="39" actId="20577"/>
          <ac:spMkLst>
            <pc:docMk/>
            <pc:sldMk cId="1250774609" sldId="426"/>
            <ac:spMk id="3" creationId="{A93DDC83-161C-4B9E-87FC-973EC0628775}"/>
          </ac:spMkLst>
        </pc:spChg>
      </pc:sldChg>
      <pc:sldChg chg="add del">
        <pc:chgData name="Jonathan Hudson" userId="f8f8b515-48f0-425a-9b2c-7a1cb9f57f80" providerId="ADAL" clId="{05CA7EFB-E14C-40E0-9FA2-38096C84BC7A}" dt="2021-04-30T19:26:32.290" v="2" actId="47"/>
        <pc:sldMkLst>
          <pc:docMk/>
          <pc:sldMk cId="1272679665" sldId="766"/>
        </pc:sldMkLst>
      </pc:sldChg>
      <pc:sldChg chg="add del">
        <pc:chgData name="Jonathan Hudson" userId="f8f8b515-48f0-425a-9b2c-7a1cb9f57f80" providerId="ADAL" clId="{05CA7EFB-E14C-40E0-9FA2-38096C84BC7A}" dt="2021-04-30T19:26:32.290" v="2" actId="47"/>
        <pc:sldMkLst>
          <pc:docMk/>
          <pc:sldMk cId="2946149953" sldId="768"/>
        </pc:sldMkLst>
      </pc:sldChg>
      <pc:sldChg chg="add del">
        <pc:chgData name="Jonathan Hudson" userId="f8f8b515-48f0-425a-9b2c-7a1cb9f57f80" providerId="ADAL" clId="{05CA7EFB-E14C-40E0-9FA2-38096C84BC7A}" dt="2021-04-30T19:26:32.290" v="2" actId="47"/>
        <pc:sldMkLst>
          <pc:docMk/>
          <pc:sldMk cId="2458825134" sldId="774"/>
        </pc:sldMkLst>
      </pc:sldChg>
      <pc:sldChg chg="add del">
        <pc:chgData name="Jonathan Hudson" userId="f8f8b515-48f0-425a-9b2c-7a1cb9f57f80" providerId="ADAL" clId="{05CA7EFB-E14C-40E0-9FA2-38096C84BC7A}" dt="2021-04-30T19:26:32.290" v="2" actId="47"/>
        <pc:sldMkLst>
          <pc:docMk/>
          <pc:sldMk cId="714789101" sldId="776"/>
        </pc:sldMkLst>
      </pc:sldChg>
      <pc:sldChg chg="add del">
        <pc:chgData name="Jonathan Hudson" userId="f8f8b515-48f0-425a-9b2c-7a1cb9f57f80" providerId="ADAL" clId="{05CA7EFB-E14C-40E0-9FA2-38096C84BC7A}" dt="2021-04-30T19:26:32.290" v="2" actId="47"/>
        <pc:sldMkLst>
          <pc:docMk/>
          <pc:sldMk cId="3268084756" sldId="778"/>
        </pc:sldMkLst>
      </pc:sldChg>
      <pc:sldChg chg="add del">
        <pc:chgData name="Jonathan Hudson" userId="f8f8b515-48f0-425a-9b2c-7a1cb9f57f80" providerId="ADAL" clId="{05CA7EFB-E14C-40E0-9FA2-38096C84BC7A}" dt="2021-04-30T19:26:32.290" v="2" actId="47"/>
        <pc:sldMkLst>
          <pc:docMk/>
          <pc:sldMk cId="2167020928" sldId="780"/>
        </pc:sldMkLst>
      </pc:sldChg>
      <pc:sldChg chg="add del">
        <pc:chgData name="Jonathan Hudson" userId="f8f8b515-48f0-425a-9b2c-7a1cb9f57f80" providerId="ADAL" clId="{05CA7EFB-E14C-40E0-9FA2-38096C84BC7A}" dt="2021-04-30T19:26:32.290" v="2" actId="47"/>
        <pc:sldMkLst>
          <pc:docMk/>
          <pc:sldMk cId="2312117985" sldId="781"/>
        </pc:sldMkLst>
      </pc:sldChg>
      <pc:sldChg chg="add del">
        <pc:chgData name="Jonathan Hudson" userId="f8f8b515-48f0-425a-9b2c-7a1cb9f57f80" providerId="ADAL" clId="{05CA7EFB-E14C-40E0-9FA2-38096C84BC7A}" dt="2021-04-30T19:26:32.290" v="2" actId="47"/>
        <pc:sldMkLst>
          <pc:docMk/>
          <pc:sldMk cId="34213463" sldId="782"/>
        </pc:sldMkLst>
      </pc:sldChg>
      <pc:sldChg chg="add del">
        <pc:chgData name="Jonathan Hudson" userId="f8f8b515-48f0-425a-9b2c-7a1cb9f57f80" providerId="ADAL" clId="{05CA7EFB-E14C-40E0-9FA2-38096C84BC7A}" dt="2021-04-30T19:26:32.290" v="2" actId="47"/>
        <pc:sldMkLst>
          <pc:docMk/>
          <pc:sldMk cId="2417584665" sldId="783"/>
        </pc:sldMkLst>
      </pc:sldChg>
      <pc:sldChg chg="add del">
        <pc:chgData name="Jonathan Hudson" userId="f8f8b515-48f0-425a-9b2c-7a1cb9f57f80" providerId="ADAL" clId="{05CA7EFB-E14C-40E0-9FA2-38096C84BC7A}" dt="2021-04-30T19:26:32.290" v="2" actId="47"/>
        <pc:sldMkLst>
          <pc:docMk/>
          <pc:sldMk cId="3860984385" sldId="784"/>
        </pc:sldMkLst>
      </pc:sldChg>
      <pc:sldChg chg="add del">
        <pc:chgData name="Jonathan Hudson" userId="f8f8b515-48f0-425a-9b2c-7a1cb9f57f80" providerId="ADAL" clId="{05CA7EFB-E14C-40E0-9FA2-38096C84BC7A}" dt="2021-04-30T19:26:32.290" v="2" actId="47"/>
        <pc:sldMkLst>
          <pc:docMk/>
          <pc:sldMk cId="2282721686" sldId="785"/>
        </pc:sldMkLst>
      </pc:sldChg>
      <pc:sldChg chg="add del">
        <pc:chgData name="Jonathan Hudson" userId="f8f8b515-48f0-425a-9b2c-7a1cb9f57f80" providerId="ADAL" clId="{05CA7EFB-E14C-40E0-9FA2-38096C84BC7A}" dt="2021-04-30T19:26:32.290" v="2" actId="47"/>
        <pc:sldMkLst>
          <pc:docMk/>
          <pc:sldMk cId="1764122778" sldId="786"/>
        </pc:sldMkLst>
      </pc:sldChg>
      <pc:sldChg chg="add del">
        <pc:chgData name="Jonathan Hudson" userId="f8f8b515-48f0-425a-9b2c-7a1cb9f57f80" providerId="ADAL" clId="{05CA7EFB-E14C-40E0-9FA2-38096C84BC7A}" dt="2021-04-30T19:26:32.290" v="2" actId="47"/>
        <pc:sldMkLst>
          <pc:docMk/>
          <pc:sldMk cId="852974986" sldId="787"/>
        </pc:sldMkLst>
      </pc:sldChg>
      <pc:sldChg chg="add del">
        <pc:chgData name="Jonathan Hudson" userId="f8f8b515-48f0-425a-9b2c-7a1cb9f57f80" providerId="ADAL" clId="{05CA7EFB-E14C-40E0-9FA2-38096C84BC7A}" dt="2021-04-30T19:26:32.290" v="2" actId="47"/>
        <pc:sldMkLst>
          <pc:docMk/>
          <pc:sldMk cId="3590683248" sldId="788"/>
        </pc:sldMkLst>
      </pc:sldChg>
      <pc:sldChg chg="add del">
        <pc:chgData name="Jonathan Hudson" userId="f8f8b515-48f0-425a-9b2c-7a1cb9f57f80" providerId="ADAL" clId="{05CA7EFB-E14C-40E0-9FA2-38096C84BC7A}" dt="2021-04-30T19:26:32.290" v="2" actId="47"/>
        <pc:sldMkLst>
          <pc:docMk/>
          <pc:sldMk cId="1951439331" sldId="789"/>
        </pc:sldMkLst>
      </pc:sldChg>
      <pc:sldChg chg="add del">
        <pc:chgData name="Jonathan Hudson" userId="f8f8b515-48f0-425a-9b2c-7a1cb9f57f80" providerId="ADAL" clId="{05CA7EFB-E14C-40E0-9FA2-38096C84BC7A}" dt="2021-04-30T19:26:32.290" v="2" actId="47"/>
        <pc:sldMkLst>
          <pc:docMk/>
          <pc:sldMk cId="343929975" sldId="790"/>
        </pc:sldMkLst>
      </pc:sldChg>
      <pc:sldChg chg="add del">
        <pc:chgData name="Jonathan Hudson" userId="f8f8b515-48f0-425a-9b2c-7a1cb9f57f80" providerId="ADAL" clId="{05CA7EFB-E14C-40E0-9FA2-38096C84BC7A}" dt="2021-04-30T19:26:32.290" v="2" actId="47"/>
        <pc:sldMkLst>
          <pc:docMk/>
          <pc:sldMk cId="925390167" sldId="791"/>
        </pc:sldMkLst>
      </pc:sldChg>
      <pc:sldChg chg="add del">
        <pc:chgData name="Jonathan Hudson" userId="f8f8b515-48f0-425a-9b2c-7a1cb9f57f80" providerId="ADAL" clId="{05CA7EFB-E14C-40E0-9FA2-38096C84BC7A}" dt="2021-04-30T19:26:32.290" v="2" actId="47"/>
        <pc:sldMkLst>
          <pc:docMk/>
          <pc:sldMk cId="100167539" sldId="792"/>
        </pc:sldMkLst>
      </pc:sldChg>
      <pc:sldChg chg="add del">
        <pc:chgData name="Jonathan Hudson" userId="f8f8b515-48f0-425a-9b2c-7a1cb9f57f80" providerId="ADAL" clId="{05CA7EFB-E14C-40E0-9FA2-38096C84BC7A}" dt="2021-04-30T19:26:32.290" v="2" actId="47"/>
        <pc:sldMkLst>
          <pc:docMk/>
          <pc:sldMk cId="1247140384" sldId="793"/>
        </pc:sldMkLst>
      </pc:sldChg>
      <pc:sldChg chg="add del">
        <pc:chgData name="Jonathan Hudson" userId="f8f8b515-48f0-425a-9b2c-7a1cb9f57f80" providerId="ADAL" clId="{05CA7EFB-E14C-40E0-9FA2-38096C84BC7A}" dt="2021-04-30T19:26:32.290" v="2" actId="47"/>
        <pc:sldMkLst>
          <pc:docMk/>
          <pc:sldMk cId="435645805" sldId="794"/>
        </pc:sldMkLst>
      </pc:sldChg>
      <pc:sldChg chg="add del">
        <pc:chgData name="Jonathan Hudson" userId="f8f8b515-48f0-425a-9b2c-7a1cb9f57f80" providerId="ADAL" clId="{05CA7EFB-E14C-40E0-9FA2-38096C84BC7A}" dt="2021-04-30T19:26:32.290" v="2" actId="47"/>
        <pc:sldMkLst>
          <pc:docMk/>
          <pc:sldMk cId="1049868391" sldId="795"/>
        </pc:sldMkLst>
      </pc:sldChg>
      <pc:sldChg chg="add del">
        <pc:chgData name="Jonathan Hudson" userId="f8f8b515-48f0-425a-9b2c-7a1cb9f57f80" providerId="ADAL" clId="{05CA7EFB-E14C-40E0-9FA2-38096C84BC7A}" dt="2021-04-30T19:26:32.290" v="2" actId="47"/>
        <pc:sldMkLst>
          <pc:docMk/>
          <pc:sldMk cId="3596164639" sldId="796"/>
        </pc:sldMkLst>
      </pc:sldChg>
      <pc:sldChg chg="add del">
        <pc:chgData name="Jonathan Hudson" userId="f8f8b515-48f0-425a-9b2c-7a1cb9f57f80" providerId="ADAL" clId="{05CA7EFB-E14C-40E0-9FA2-38096C84BC7A}" dt="2021-04-30T19:26:32.290" v="2" actId="47"/>
        <pc:sldMkLst>
          <pc:docMk/>
          <pc:sldMk cId="3632654006" sldId="797"/>
        </pc:sldMkLst>
      </pc:sldChg>
      <pc:sldChg chg="add del">
        <pc:chgData name="Jonathan Hudson" userId="f8f8b515-48f0-425a-9b2c-7a1cb9f57f80" providerId="ADAL" clId="{05CA7EFB-E14C-40E0-9FA2-38096C84BC7A}" dt="2021-04-30T19:26:32.290" v="2" actId="47"/>
        <pc:sldMkLst>
          <pc:docMk/>
          <pc:sldMk cId="2182404487" sldId="798"/>
        </pc:sldMkLst>
      </pc:sldChg>
      <pc:sldChg chg="add del">
        <pc:chgData name="Jonathan Hudson" userId="f8f8b515-48f0-425a-9b2c-7a1cb9f57f80" providerId="ADAL" clId="{05CA7EFB-E14C-40E0-9FA2-38096C84BC7A}" dt="2021-04-30T19:26:32.290" v="2" actId="47"/>
        <pc:sldMkLst>
          <pc:docMk/>
          <pc:sldMk cId="2554990230" sldId="799"/>
        </pc:sldMkLst>
      </pc:sldChg>
      <pc:sldMasterChg chg="add del addSldLayout delSldLayout">
        <pc:chgData name="Jonathan Hudson" userId="f8f8b515-48f0-425a-9b2c-7a1cb9f57f80" providerId="ADAL" clId="{05CA7EFB-E14C-40E0-9FA2-38096C84BC7A}" dt="2021-04-30T19:26:32.290" v="2" actId="47"/>
        <pc:sldMasterMkLst>
          <pc:docMk/>
          <pc:sldMasterMk cId="686090666" sldId="2147483680"/>
        </pc:sldMasterMkLst>
        <pc:sldLayoutChg chg="add del">
          <pc:chgData name="Jonathan Hudson" userId="f8f8b515-48f0-425a-9b2c-7a1cb9f57f80" providerId="ADAL" clId="{05CA7EFB-E14C-40E0-9FA2-38096C84BC7A}" dt="2021-04-30T19:26:32.290" v="2" actId="47"/>
          <pc:sldLayoutMkLst>
            <pc:docMk/>
            <pc:sldMasterMk cId="686090666" sldId="2147483680"/>
            <pc:sldLayoutMk cId="1057912993" sldId="214748368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402858492" sldId="214748368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13211877" sldId="214748368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03419190" sldId="214748368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164390771" sldId="214748368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697194482" sldId="214748368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56916488" sldId="214748368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027444522" sldId="214748368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14861176" sldId="2147483689"/>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590267502" sldId="2147483690"/>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85271159" sldId="214748369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47188708" sldId="214748369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319500670" sldId="214748369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204599547" sldId="214748369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014728835" sldId="214748369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360093674" sldId="214748369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54979466" sldId="214748369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019839994" sldId="214748369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05793028" sldId="2147483699"/>
          </pc:sldLayoutMkLst>
        </pc:sldLayoutChg>
      </pc:sldMasterChg>
    </pc:docChg>
  </pc:docChgLst>
  <pc:docChgLst>
    <pc:chgData name="Jonathan Hudson" userId="f8f8b515-48f0-425a-9b2c-7a1cb9f57f80" providerId="ADAL" clId="{1AE1F064-8060-4BAB-8C3E-82DA1D2F4B70}"/>
    <pc:docChg chg="undo custSel addSld delSld modSld sldOrd delMainMaster">
      <pc:chgData name="Jonathan Hudson" userId="f8f8b515-48f0-425a-9b2c-7a1cb9f57f80" providerId="ADAL" clId="{1AE1F064-8060-4BAB-8C3E-82DA1D2F4B70}" dt="2021-04-30T17:27:12.280" v="1686" actId="6549"/>
      <pc:docMkLst>
        <pc:docMk/>
      </pc:docMkLst>
      <pc:sldChg chg="modSp mod">
        <pc:chgData name="Jonathan Hudson" userId="f8f8b515-48f0-425a-9b2c-7a1cb9f57f80" providerId="ADAL" clId="{1AE1F064-8060-4BAB-8C3E-82DA1D2F4B70}" dt="2021-04-30T17:04:10.712" v="12" actId="20577"/>
        <pc:sldMkLst>
          <pc:docMk/>
          <pc:sldMk cId="1814768217" sldId="256"/>
        </pc:sldMkLst>
        <pc:spChg chg="mod">
          <ac:chgData name="Jonathan Hudson" userId="f8f8b515-48f0-425a-9b2c-7a1cb9f57f80" providerId="ADAL" clId="{1AE1F064-8060-4BAB-8C3E-82DA1D2F4B70}" dt="2021-04-30T17:04:10.712" v="12" actId="20577"/>
          <ac:spMkLst>
            <pc:docMk/>
            <pc:sldMk cId="1814768217" sldId="256"/>
            <ac:spMk id="2" creationId="{B36EF6ED-5AC5-4E43-8069-ECF11021C7C6}"/>
          </ac:spMkLst>
        </pc:spChg>
      </pc:sldChg>
      <pc:sldChg chg="modSp mod">
        <pc:chgData name="Jonathan Hudson" userId="f8f8b515-48f0-425a-9b2c-7a1cb9f57f80" providerId="ADAL" clId="{1AE1F064-8060-4BAB-8C3E-82DA1D2F4B70}" dt="2021-04-30T17:04:19.262" v="22" actId="20577"/>
        <pc:sldMkLst>
          <pc:docMk/>
          <pc:sldMk cId="561393562" sldId="271"/>
        </pc:sldMkLst>
        <pc:spChg chg="mod">
          <ac:chgData name="Jonathan Hudson" userId="f8f8b515-48f0-425a-9b2c-7a1cb9f57f80" providerId="ADAL" clId="{1AE1F064-8060-4BAB-8C3E-82DA1D2F4B70}" dt="2021-04-30T17:04:19.262" v="22" actId="20577"/>
          <ac:spMkLst>
            <pc:docMk/>
            <pc:sldMk cId="561393562" sldId="271"/>
            <ac:spMk id="2" creationId="{65A5055B-8968-B34B-9FF4-65C0E741632A}"/>
          </ac:spMkLst>
        </pc:spChg>
      </pc:sldChg>
      <pc:sldChg chg="del">
        <pc:chgData name="Jonathan Hudson" userId="f8f8b515-48f0-425a-9b2c-7a1cb9f57f80" providerId="ADAL" clId="{1AE1F064-8060-4BAB-8C3E-82DA1D2F4B70}" dt="2021-04-30T17:04:15.108" v="13" actId="47"/>
        <pc:sldMkLst>
          <pc:docMk/>
          <pc:sldMk cId="3616695115" sldId="272"/>
        </pc:sldMkLst>
      </pc:sldChg>
      <pc:sldChg chg="del">
        <pc:chgData name="Jonathan Hudson" userId="f8f8b515-48f0-425a-9b2c-7a1cb9f57f80" providerId="ADAL" clId="{1AE1F064-8060-4BAB-8C3E-82DA1D2F4B70}" dt="2021-04-30T17:04:15.108" v="13" actId="47"/>
        <pc:sldMkLst>
          <pc:docMk/>
          <pc:sldMk cId="0" sldId="283"/>
        </pc:sldMkLst>
      </pc:sldChg>
      <pc:sldChg chg="del">
        <pc:chgData name="Jonathan Hudson" userId="f8f8b515-48f0-425a-9b2c-7a1cb9f57f80" providerId="ADAL" clId="{1AE1F064-8060-4BAB-8C3E-82DA1D2F4B70}" dt="2021-04-30T17:04:15.108" v="13" actId="47"/>
        <pc:sldMkLst>
          <pc:docMk/>
          <pc:sldMk cId="0" sldId="284"/>
        </pc:sldMkLst>
      </pc:sldChg>
      <pc:sldChg chg="del">
        <pc:chgData name="Jonathan Hudson" userId="f8f8b515-48f0-425a-9b2c-7a1cb9f57f80" providerId="ADAL" clId="{1AE1F064-8060-4BAB-8C3E-82DA1D2F4B70}" dt="2021-04-30T17:04:15.108" v="13" actId="47"/>
        <pc:sldMkLst>
          <pc:docMk/>
          <pc:sldMk cId="0" sldId="285"/>
        </pc:sldMkLst>
      </pc:sldChg>
      <pc:sldChg chg="del">
        <pc:chgData name="Jonathan Hudson" userId="f8f8b515-48f0-425a-9b2c-7a1cb9f57f80" providerId="ADAL" clId="{1AE1F064-8060-4BAB-8C3E-82DA1D2F4B70}" dt="2021-04-30T17:04:15.108" v="13" actId="47"/>
        <pc:sldMkLst>
          <pc:docMk/>
          <pc:sldMk cId="0" sldId="294"/>
        </pc:sldMkLst>
      </pc:sldChg>
      <pc:sldChg chg="del">
        <pc:chgData name="Jonathan Hudson" userId="f8f8b515-48f0-425a-9b2c-7a1cb9f57f80" providerId="ADAL" clId="{1AE1F064-8060-4BAB-8C3E-82DA1D2F4B70}" dt="2021-04-30T17:04:15.108" v="13" actId="47"/>
        <pc:sldMkLst>
          <pc:docMk/>
          <pc:sldMk cId="0" sldId="295"/>
        </pc:sldMkLst>
      </pc:sldChg>
      <pc:sldChg chg="del">
        <pc:chgData name="Jonathan Hudson" userId="f8f8b515-48f0-425a-9b2c-7a1cb9f57f80" providerId="ADAL" clId="{1AE1F064-8060-4BAB-8C3E-82DA1D2F4B70}" dt="2021-04-30T17:04:15.108" v="13" actId="47"/>
        <pc:sldMkLst>
          <pc:docMk/>
          <pc:sldMk cId="0" sldId="299"/>
        </pc:sldMkLst>
      </pc:sldChg>
      <pc:sldChg chg="del">
        <pc:chgData name="Jonathan Hudson" userId="f8f8b515-48f0-425a-9b2c-7a1cb9f57f80" providerId="ADAL" clId="{1AE1F064-8060-4BAB-8C3E-82DA1D2F4B70}" dt="2021-04-30T17:04:15.108" v="13" actId="47"/>
        <pc:sldMkLst>
          <pc:docMk/>
          <pc:sldMk cId="383599241" sldId="301"/>
        </pc:sldMkLst>
      </pc:sldChg>
      <pc:sldChg chg="addSp delSp modSp add del mod setBg delDesignElem">
        <pc:chgData name="Jonathan Hudson" userId="f8f8b515-48f0-425a-9b2c-7a1cb9f57f80" providerId="ADAL" clId="{1AE1F064-8060-4BAB-8C3E-82DA1D2F4B70}" dt="2021-04-30T17:27:12.280" v="1686" actId="6549"/>
        <pc:sldMkLst>
          <pc:docMk/>
          <pc:sldMk cId="2450874098" sldId="320"/>
        </pc:sldMkLst>
        <pc:spChg chg="mod">
          <ac:chgData name="Jonathan Hudson" userId="f8f8b515-48f0-425a-9b2c-7a1cb9f57f80" providerId="ADAL" clId="{1AE1F064-8060-4BAB-8C3E-82DA1D2F4B70}" dt="2021-04-30T17:27:12.280" v="1686" actId="6549"/>
          <ac:spMkLst>
            <pc:docMk/>
            <pc:sldMk cId="2450874098" sldId="320"/>
            <ac:spMk id="3" creationId="{00000000-0000-0000-0000-000000000000}"/>
          </ac:spMkLst>
        </pc:spChg>
        <pc:spChg chg="add del">
          <ac:chgData name="Jonathan Hudson" userId="f8f8b515-48f0-425a-9b2c-7a1cb9f57f80" providerId="ADAL" clId="{1AE1F064-8060-4BAB-8C3E-82DA1D2F4B70}" dt="2021-04-30T17:05:00.615" v="34"/>
          <ac:spMkLst>
            <pc:docMk/>
            <pc:sldMk cId="2450874098" sldId="320"/>
            <ac:spMk id="35" creationId="{828D1E49-2A21-4A83-A0E0-FB1597B4B2ED}"/>
          </ac:spMkLst>
        </pc:spChg>
        <pc:spChg chg="add del">
          <ac:chgData name="Jonathan Hudson" userId="f8f8b515-48f0-425a-9b2c-7a1cb9f57f80" providerId="ADAL" clId="{1AE1F064-8060-4BAB-8C3E-82DA1D2F4B70}" dt="2021-04-30T17:05:00.615" v="34"/>
          <ac:spMkLst>
            <pc:docMk/>
            <pc:sldMk cId="2450874098" sldId="320"/>
            <ac:spMk id="36" creationId="{E972DE0D-2E53-4159-ABD3-C601524262C2}"/>
          </ac:spMkLst>
        </pc:spChg>
        <pc:grpChg chg="add del">
          <ac:chgData name="Jonathan Hudson" userId="f8f8b515-48f0-425a-9b2c-7a1cb9f57f80" providerId="ADAL" clId="{1AE1F064-8060-4BAB-8C3E-82DA1D2F4B70}" dt="2021-04-30T17:05:00.615" v="34"/>
          <ac:grpSpMkLst>
            <pc:docMk/>
            <pc:sldMk cId="2450874098" sldId="320"/>
            <ac:grpSpMk id="13" creationId="{088B852E-5494-418B-A833-75CF016A9E20}"/>
          </ac:grpSpMkLst>
        </pc:grpChg>
      </pc:sldChg>
      <pc:sldChg chg="addSp delSp add del setBg delDesignElem">
        <pc:chgData name="Jonathan Hudson" userId="f8f8b515-48f0-425a-9b2c-7a1cb9f57f80" providerId="ADAL" clId="{1AE1F064-8060-4BAB-8C3E-82DA1D2F4B70}" dt="2021-04-30T17:05:00.615" v="34"/>
        <pc:sldMkLst>
          <pc:docMk/>
          <pc:sldMk cId="0" sldId="321"/>
        </pc:sldMkLst>
        <pc:spChg chg="add del">
          <ac:chgData name="Jonathan Hudson" userId="f8f8b515-48f0-425a-9b2c-7a1cb9f57f80" providerId="ADAL" clId="{1AE1F064-8060-4BAB-8C3E-82DA1D2F4B70}" dt="2021-04-30T17:05:00.615" v="34"/>
          <ac:spMkLst>
            <pc:docMk/>
            <pc:sldMk cId="0" sldId="321"/>
            <ac:spMk id="14" creationId="{472E3A19-F5D5-48FC-BB9C-48C2F68F598B}"/>
          </ac:spMkLst>
        </pc:spChg>
        <pc:spChg chg="add del">
          <ac:chgData name="Jonathan Hudson" userId="f8f8b515-48f0-425a-9b2c-7a1cb9f57f80" providerId="ADAL" clId="{1AE1F064-8060-4BAB-8C3E-82DA1D2F4B70}" dt="2021-04-30T17:05:00.615" v="34"/>
          <ac:spMkLst>
            <pc:docMk/>
            <pc:sldMk cId="0" sldId="321"/>
            <ac:spMk id="16" creationId="{7A62E32F-BB65-43A8-8EB5-92346890E549}"/>
          </ac:spMkLst>
        </pc:spChg>
        <pc:spChg chg="add del">
          <ac:chgData name="Jonathan Hudson" userId="f8f8b515-48f0-425a-9b2c-7a1cb9f57f80" providerId="ADAL" clId="{1AE1F064-8060-4BAB-8C3E-82DA1D2F4B70}" dt="2021-04-30T17:05:00.615" v="34"/>
          <ac:spMkLst>
            <pc:docMk/>
            <pc:sldMk cId="0" sldId="321"/>
            <ac:spMk id="18" creationId="{14E91B64-9FCC-451E-AFB4-A827D6329367}"/>
          </ac:spMkLst>
        </pc:spChg>
        <pc:spChg chg="add del">
          <ac:chgData name="Jonathan Hudson" userId="f8f8b515-48f0-425a-9b2c-7a1cb9f57f80" providerId="ADAL" clId="{1AE1F064-8060-4BAB-8C3E-82DA1D2F4B70}" dt="2021-04-30T17:05:00.615" v="34"/>
          <ac:spMkLst>
            <pc:docMk/>
            <pc:sldMk cId="0" sldId="321"/>
            <ac:spMk id="19" creationId="{827B839B-9ADE-406B-8590-F1CAEDED45A1}"/>
          </ac:spMkLst>
        </pc:spChg>
        <pc:spChg chg="add del">
          <ac:chgData name="Jonathan Hudson" userId="f8f8b515-48f0-425a-9b2c-7a1cb9f57f80" providerId="ADAL" clId="{1AE1F064-8060-4BAB-8C3E-82DA1D2F4B70}" dt="2021-04-30T17:05:00.615" v="34"/>
          <ac:spMkLst>
            <pc:docMk/>
            <pc:sldMk cId="0" sldId="321"/>
            <ac:spMk id="20" creationId="{CFE45BF0-46DB-408C-B5F7-7B11716805D4}"/>
          </ac:spMkLst>
        </pc:spChg>
        <pc:spChg chg="add del">
          <ac:chgData name="Jonathan Hudson" userId="f8f8b515-48f0-425a-9b2c-7a1cb9f57f80" providerId="ADAL" clId="{1AE1F064-8060-4BAB-8C3E-82DA1D2F4B70}" dt="2021-04-30T17:05:00.615" v="34"/>
          <ac:spMkLst>
            <pc:docMk/>
            <pc:sldMk cId="0" sldId="321"/>
            <ac:spMk id="21" creationId="{2AEBC8F2-97B1-41B4-93F1-2D289E197FBA}"/>
          </ac:spMkLst>
        </pc:spChg>
      </pc:sldChg>
      <pc:sldChg chg="add del">
        <pc:chgData name="Jonathan Hudson" userId="f8f8b515-48f0-425a-9b2c-7a1cb9f57f80" providerId="ADAL" clId="{1AE1F064-8060-4BAB-8C3E-82DA1D2F4B70}" dt="2021-04-30T17:05:00.615" v="34"/>
        <pc:sldMkLst>
          <pc:docMk/>
          <pc:sldMk cId="0" sldId="323"/>
        </pc:sldMkLst>
      </pc:sldChg>
      <pc:sldChg chg="del">
        <pc:chgData name="Jonathan Hudson" userId="f8f8b515-48f0-425a-9b2c-7a1cb9f57f80" providerId="ADAL" clId="{1AE1F064-8060-4BAB-8C3E-82DA1D2F4B70}" dt="2021-04-30T17:04:15.108" v="13" actId="47"/>
        <pc:sldMkLst>
          <pc:docMk/>
          <pc:sldMk cId="0" sldId="327"/>
        </pc:sldMkLst>
      </pc:sldChg>
      <pc:sldChg chg="add del">
        <pc:chgData name="Jonathan Hudson" userId="f8f8b515-48f0-425a-9b2c-7a1cb9f57f80" providerId="ADAL" clId="{1AE1F064-8060-4BAB-8C3E-82DA1D2F4B70}" dt="2021-04-30T17:05:00.615" v="34"/>
        <pc:sldMkLst>
          <pc:docMk/>
          <pc:sldMk cId="0" sldId="329"/>
        </pc:sldMkLst>
      </pc:sldChg>
      <pc:sldChg chg="add del">
        <pc:chgData name="Jonathan Hudson" userId="f8f8b515-48f0-425a-9b2c-7a1cb9f57f80" providerId="ADAL" clId="{1AE1F064-8060-4BAB-8C3E-82DA1D2F4B70}" dt="2021-04-30T17:05:00.615" v="34"/>
        <pc:sldMkLst>
          <pc:docMk/>
          <pc:sldMk cId="2270366068" sldId="330"/>
        </pc:sldMkLst>
      </pc:sldChg>
      <pc:sldChg chg="add del">
        <pc:chgData name="Jonathan Hudson" userId="f8f8b515-48f0-425a-9b2c-7a1cb9f57f80" providerId="ADAL" clId="{1AE1F064-8060-4BAB-8C3E-82DA1D2F4B70}" dt="2021-04-30T17:05:00.615" v="34"/>
        <pc:sldMkLst>
          <pc:docMk/>
          <pc:sldMk cId="1228236891" sldId="331"/>
        </pc:sldMkLst>
      </pc:sldChg>
      <pc:sldChg chg="addSp delSp add del setBg delDesignElem">
        <pc:chgData name="Jonathan Hudson" userId="f8f8b515-48f0-425a-9b2c-7a1cb9f57f80" providerId="ADAL" clId="{1AE1F064-8060-4BAB-8C3E-82DA1D2F4B70}" dt="2021-04-30T17:05:00.615" v="34"/>
        <pc:sldMkLst>
          <pc:docMk/>
          <pc:sldMk cId="1102869499" sldId="332"/>
        </pc:sldMkLst>
        <pc:spChg chg="add del">
          <ac:chgData name="Jonathan Hudson" userId="f8f8b515-48f0-425a-9b2c-7a1cb9f57f80" providerId="ADAL" clId="{1AE1F064-8060-4BAB-8C3E-82DA1D2F4B70}" dt="2021-04-30T17:05:00.615" v="34"/>
          <ac:spMkLst>
            <pc:docMk/>
            <pc:sldMk cId="1102869499" sldId="332"/>
            <ac:spMk id="10" creationId="{07E773EB-1EC1-4E49-9DE2-E6F460497242}"/>
          </ac:spMkLst>
        </pc:spChg>
      </pc:sldChg>
      <pc:sldChg chg="addSp delSp add del setBg delDesignElem">
        <pc:chgData name="Jonathan Hudson" userId="f8f8b515-48f0-425a-9b2c-7a1cb9f57f80" providerId="ADAL" clId="{1AE1F064-8060-4BAB-8C3E-82DA1D2F4B70}" dt="2021-04-30T17:05:00.615" v="34"/>
        <pc:sldMkLst>
          <pc:docMk/>
          <pc:sldMk cId="0" sldId="337"/>
        </pc:sldMkLst>
        <pc:spChg chg="add del">
          <ac:chgData name="Jonathan Hudson" userId="f8f8b515-48f0-425a-9b2c-7a1cb9f57f80" providerId="ADAL" clId="{1AE1F064-8060-4BAB-8C3E-82DA1D2F4B70}" dt="2021-04-30T17:05:00.615" v="34"/>
          <ac:spMkLst>
            <pc:docMk/>
            <pc:sldMk cId="0" sldId="337"/>
            <ac:spMk id="74" creationId="{6F79B0DD-2C63-4EE5-804F-B8E391FC1E45}"/>
          </ac:spMkLst>
        </pc:spChg>
        <pc:spChg chg="add del">
          <ac:chgData name="Jonathan Hudson" userId="f8f8b515-48f0-425a-9b2c-7a1cb9f57f80" providerId="ADAL" clId="{1AE1F064-8060-4BAB-8C3E-82DA1D2F4B70}" dt="2021-04-30T17:05:00.615" v="34"/>
          <ac:spMkLst>
            <pc:docMk/>
            <pc:sldMk cId="0" sldId="337"/>
            <ac:spMk id="76" creationId="{627DB8AB-CD55-4C8F-9043-52652B89231A}"/>
          </ac:spMkLst>
        </pc:spChg>
        <pc:spChg chg="add del">
          <ac:chgData name="Jonathan Hudson" userId="f8f8b515-48f0-425a-9b2c-7a1cb9f57f80" providerId="ADAL" clId="{1AE1F064-8060-4BAB-8C3E-82DA1D2F4B70}" dt="2021-04-30T17:05:00.615" v="34"/>
          <ac:spMkLst>
            <pc:docMk/>
            <pc:sldMk cId="0" sldId="337"/>
            <ac:spMk id="78" creationId="{53059C5A-91CB-4024-9B4E-20082E25C70B}"/>
          </ac:spMkLst>
        </pc:spChg>
        <pc:spChg chg="add del">
          <ac:chgData name="Jonathan Hudson" userId="f8f8b515-48f0-425a-9b2c-7a1cb9f57f80" providerId="ADAL" clId="{1AE1F064-8060-4BAB-8C3E-82DA1D2F4B70}" dt="2021-04-30T17:05:00.615" v="34"/>
          <ac:spMkLst>
            <pc:docMk/>
            <pc:sldMk cId="0" sldId="337"/>
            <ac:spMk id="80" creationId="{184884BF-A898-4EFF-9504-E13EBE3FF62E}"/>
          </ac:spMkLst>
        </pc:spChg>
        <pc:spChg chg="add del">
          <ac:chgData name="Jonathan Hudson" userId="f8f8b515-48f0-425a-9b2c-7a1cb9f57f80" providerId="ADAL" clId="{1AE1F064-8060-4BAB-8C3E-82DA1D2F4B70}" dt="2021-04-30T17:05:00.615" v="34"/>
          <ac:spMkLst>
            <pc:docMk/>
            <pc:sldMk cId="0" sldId="337"/>
            <ac:spMk id="82" creationId="{7B32D337-FDA6-4468-ADB1-7038E5FC0BA9}"/>
          </ac:spMkLst>
        </pc:spChg>
      </pc:sldChg>
      <pc:sldChg chg="del">
        <pc:chgData name="Jonathan Hudson" userId="f8f8b515-48f0-425a-9b2c-7a1cb9f57f80" providerId="ADAL" clId="{1AE1F064-8060-4BAB-8C3E-82DA1D2F4B70}" dt="2021-04-30T17:04:54.099" v="23"/>
        <pc:sldMkLst>
          <pc:docMk/>
          <pc:sldMk cId="1398282742" sldId="338"/>
        </pc:sldMkLst>
      </pc:sldChg>
      <pc:sldChg chg="del">
        <pc:chgData name="Jonathan Hudson" userId="f8f8b515-48f0-425a-9b2c-7a1cb9f57f80" providerId="ADAL" clId="{1AE1F064-8060-4BAB-8C3E-82DA1D2F4B70}" dt="2021-04-30T17:04:54.099" v="23"/>
        <pc:sldMkLst>
          <pc:docMk/>
          <pc:sldMk cId="2825277961" sldId="339"/>
        </pc:sldMkLst>
      </pc:sldChg>
      <pc:sldChg chg="del">
        <pc:chgData name="Jonathan Hudson" userId="f8f8b515-48f0-425a-9b2c-7a1cb9f57f80" providerId="ADAL" clId="{1AE1F064-8060-4BAB-8C3E-82DA1D2F4B70}" dt="2021-04-30T17:04:54.099" v="23"/>
        <pc:sldMkLst>
          <pc:docMk/>
          <pc:sldMk cId="229063139" sldId="341"/>
        </pc:sldMkLst>
      </pc:sldChg>
      <pc:sldChg chg="addSp delSp add del setBg delDesignElem">
        <pc:chgData name="Jonathan Hudson" userId="f8f8b515-48f0-425a-9b2c-7a1cb9f57f80" providerId="ADAL" clId="{1AE1F064-8060-4BAB-8C3E-82DA1D2F4B70}" dt="2021-04-30T17:05:00.615" v="34"/>
        <pc:sldMkLst>
          <pc:docMk/>
          <pc:sldMk cId="0" sldId="343"/>
        </pc:sldMkLst>
        <pc:spChg chg="add del">
          <ac:chgData name="Jonathan Hudson" userId="f8f8b515-48f0-425a-9b2c-7a1cb9f57f80" providerId="ADAL" clId="{1AE1F064-8060-4BAB-8C3E-82DA1D2F4B70}" dt="2021-04-30T17:05:00.615" v="34"/>
          <ac:spMkLst>
            <pc:docMk/>
            <pc:sldMk cId="0" sldId="343"/>
            <ac:spMk id="14" creationId="{1707FC24-6981-43D9-B525-C7832BA22463}"/>
          </ac:spMkLst>
        </pc:spChg>
      </pc:sldChg>
      <pc:sldChg chg="del">
        <pc:chgData name="Jonathan Hudson" userId="f8f8b515-48f0-425a-9b2c-7a1cb9f57f80" providerId="ADAL" clId="{1AE1F064-8060-4BAB-8C3E-82DA1D2F4B70}" dt="2021-04-30T17:04:15.108" v="13" actId="47"/>
        <pc:sldMkLst>
          <pc:docMk/>
          <pc:sldMk cId="0" sldId="345"/>
        </pc:sldMkLst>
      </pc:sldChg>
      <pc:sldChg chg="addSp delSp add del setBg delDesignElem">
        <pc:chgData name="Jonathan Hudson" userId="f8f8b515-48f0-425a-9b2c-7a1cb9f57f80" providerId="ADAL" clId="{1AE1F064-8060-4BAB-8C3E-82DA1D2F4B70}" dt="2021-04-30T17:05:00.615" v="34"/>
        <pc:sldMkLst>
          <pc:docMk/>
          <pc:sldMk cId="0" sldId="346"/>
        </pc:sldMkLst>
        <pc:spChg chg="add del">
          <ac:chgData name="Jonathan Hudson" userId="f8f8b515-48f0-425a-9b2c-7a1cb9f57f80" providerId="ADAL" clId="{1AE1F064-8060-4BAB-8C3E-82DA1D2F4B70}" dt="2021-04-30T17:05:00.615" v="34"/>
          <ac:spMkLst>
            <pc:docMk/>
            <pc:sldMk cId="0" sldId="346"/>
            <ac:spMk id="10" creationId="{3A5B4632-C963-4296-86F0-79AA9EA5AE98}"/>
          </ac:spMkLst>
        </pc:spChg>
      </pc:sldChg>
      <pc:sldChg chg="modSp add del mod">
        <pc:chgData name="Jonathan Hudson" userId="f8f8b515-48f0-425a-9b2c-7a1cb9f57f80" providerId="ADAL" clId="{1AE1F064-8060-4BAB-8C3E-82DA1D2F4B70}" dt="2021-04-30T17:08:30.148" v="83" actId="114"/>
        <pc:sldMkLst>
          <pc:docMk/>
          <pc:sldMk cId="325508071" sldId="347"/>
        </pc:sldMkLst>
        <pc:spChg chg="mod">
          <ac:chgData name="Jonathan Hudson" userId="f8f8b515-48f0-425a-9b2c-7a1cb9f57f80" providerId="ADAL" clId="{1AE1F064-8060-4BAB-8C3E-82DA1D2F4B70}" dt="2021-04-30T17:08:30.148" v="83" actId="114"/>
          <ac:spMkLst>
            <pc:docMk/>
            <pc:sldMk cId="325508071" sldId="347"/>
            <ac:spMk id="3" creationId="{358E9B5B-90C1-4FB1-9DE2-047A46FFF230}"/>
          </ac:spMkLst>
        </pc:spChg>
      </pc:sldChg>
      <pc:sldChg chg="addSp delSp add del setBg delDesignElem">
        <pc:chgData name="Jonathan Hudson" userId="f8f8b515-48f0-425a-9b2c-7a1cb9f57f80" providerId="ADAL" clId="{1AE1F064-8060-4BAB-8C3E-82DA1D2F4B70}" dt="2021-04-30T17:05:00.615" v="34"/>
        <pc:sldMkLst>
          <pc:docMk/>
          <pc:sldMk cId="0" sldId="348"/>
        </pc:sldMkLst>
        <pc:spChg chg="add del">
          <ac:chgData name="Jonathan Hudson" userId="f8f8b515-48f0-425a-9b2c-7a1cb9f57f80" providerId="ADAL" clId="{1AE1F064-8060-4BAB-8C3E-82DA1D2F4B70}" dt="2021-04-30T17:05:00.615" v="34"/>
          <ac:spMkLst>
            <pc:docMk/>
            <pc:sldMk cId="0" sldId="348"/>
            <ac:spMk id="10" creationId="{AFA67CD3-AB4E-4A7A-BEB8-53C445D8C44E}"/>
          </ac:spMkLst>
        </pc:spChg>
        <pc:spChg chg="add del">
          <ac:chgData name="Jonathan Hudson" userId="f8f8b515-48f0-425a-9b2c-7a1cb9f57f80" providerId="ADAL" clId="{1AE1F064-8060-4BAB-8C3E-82DA1D2F4B70}" dt="2021-04-30T17:05:00.615" v="34"/>
          <ac:spMkLst>
            <pc:docMk/>
            <pc:sldMk cId="0" sldId="348"/>
            <ac:spMk id="14" creationId="{339C8D78-A644-462F-B674-F440635E5353}"/>
          </ac:spMkLst>
        </pc:spChg>
        <pc:picChg chg="add del">
          <ac:chgData name="Jonathan Hudson" userId="f8f8b515-48f0-425a-9b2c-7a1cb9f57f80" providerId="ADAL" clId="{1AE1F064-8060-4BAB-8C3E-82DA1D2F4B70}" dt="2021-04-30T17:05:00.615" v="34"/>
          <ac:picMkLst>
            <pc:docMk/>
            <pc:sldMk cId="0" sldId="348"/>
            <ac:picMk id="12" creationId="{07CF545F-9C2E-4446-97CD-AD92990C2B68}"/>
          </ac:picMkLst>
        </pc:picChg>
      </pc:sldChg>
      <pc:sldChg chg="del">
        <pc:chgData name="Jonathan Hudson" userId="f8f8b515-48f0-425a-9b2c-7a1cb9f57f80" providerId="ADAL" clId="{1AE1F064-8060-4BAB-8C3E-82DA1D2F4B70}" dt="2021-04-30T17:04:54.099" v="23"/>
        <pc:sldMkLst>
          <pc:docMk/>
          <pc:sldMk cId="566681855" sldId="353"/>
        </pc:sldMkLst>
      </pc:sldChg>
      <pc:sldChg chg="del">
        <pc:chgData name="Jonathan Hudson" userId="f8f8b515-48f0-425a-9b2c-7a1cb9f57f80" providerId="ADAL" clId="{1AE1F064-8060-4BAB-8C3E-82DA1D2F4B70}" dt="2021-04-30T17:04:54.099" v="23"/>
        <pc:sldMkLst>
          <pc:docMk/>
          <pc:sldMk cId="3097946807" sldId="356"/>
        </pc:sldMkLst>
      </pc:sldChg>
      <pc:sldChg chg="del">
        <pc:chgData name="Jonathan Hudson" userId="f8f8b515-48f0-425a-9b2c-7a1cb9f57f80" providerId="ADAL" clId="{1AE1F064-8060-4BAB-8C3E-82DA1D2F4B70}" dt="2021-04-30T17:04:54.099" v="23"/>
        <pc:sldMkLst>
          <pc:docMk/>
          <pc:sldMk cId="3335892472" sldId="359"/>
        </pc:sldMkLst>
      </pc:sldChg>
      <pc:sldChg chg="del">
        <pc:chgData name="Jonathan Hudson" userId="f8f8b515-48f0-425a-9b2c-7a1cb9f57f80" providerId="ADAL" clId="{1AE1F064-8060-4BAB-8C3E-82DA1D2F4B70}" dt="2021-04-30T17:04:54.099" v="23"/>
        <pc:sldMkLst>
          <pc:docMk/>
          <pc:sldMk cId="3566203033" sldId="361"/>
        </pc:sldMkLst>
      </pc:sldChg>
      <pc:sldChg chg="del">
        <pc:chgData name="Jonathan Hudson" userId="f8f8b515-48f0-425a-9b2c-7a1cb9f57f80" providerId="ADAL" clId="{1AE1F064-8060-4BAB-8C3E-82DA1D2F4B70}" dt="2021-04-30T17:04:54.099" v="23"/>
        <pc:sldMkLst>
          <pc:docMk/>
          <pc:sldMk cId="1723819841" sldId="363"/>
        </pc:sldMkLst>
      </pc:sldChg>
      <pc:sldChg chg="addSp delSp add del setBg delDesignElem">
        <pc:chgData name="Jonathan Hudson" userId="f8f8b515-48f0-425a-9b2c-7a1cb9f57f80" providerId="ADAL" clId="{1AE1F064-8060-4BAB-8C3E-82DA1D2F4B70}" dt="2021-04-30T17:05:00.615" v="34"/>
        <pc:sldMkLst>
          <pc:docMk/>
          <pc:sldMk cId="1199141022" sldId="365"/>
        </pc:sldMkLst>
        <pc:spChg chg="add del">
          <ac:chgData name="Jonathan Hudson" userId="f8f8b515-48f0-425a-9b2c-7a1cb9f57f80" providerId="ADAL" clId="{1AE1F064-8060-4BAB-8C3E-82DA1D2F4B70}" dt="2021-04-30T17:05:00.615" v="34"/>
          <ac:spMkLst>
            <pc:docMk/>
            <pc:sldMk cId="1199141022" sldId="365"/>
            <ac:spMk id="10" creationId="{2B566528-1B12-4246-9431-5C2D7D081168}"/>
          </ac:spMkLst>
        </pc:spChg>
        <pc:grpChg chg="add del">
          <ac:chgData name="Jonathan Hudson" userId="f8f8b515-48f0-425a-9b2c-7a1cb9f57f80" providerId="ADAL" clId="{1AE1F064-8060-4BAB-8C3E-82DA1D2F4B70}" dt="2021-04-30T17:05:00.615" v="34"/>
          <ac:grpSpMkLst>
            <pc:docMk/>
            <pc:sldMk cId="1199141022" sldId="365"/>
            <ac:grpSpMk id="12" creationId="{5995D10D-E9C9-47DB-AE7E-801FEF38F5C9}"/>
          </ac:grpSpMkLst>
        </pc:grpChg>
        <pc:grpChg chg="add del">
          <ac:chgData name="Jonathan Hudson" userId="f8f8b515-48f0-425a-9b2c-7a1cb9f57f80" providerId="ADAL" clId="{1AE1F064-8060-4BAB-8C3E-82DA1D2F4B70}" dt="2021-04-30T17:05:00.615" v="34"/>
          <ac:grpSpMkLst>
            <pc:docMk/>
            <pc:sldMk cId="1199141022" sldId="365"/>
            <ac:grpSpMk id="16" creationId="{828A5161-06F1-46CF-8AD7-844680A59E13}"/>
          </ac:grpSpMkLst>
        </pc:grpChg>
      </pc:sldChg>
      <pc:sldChg chg="modSp add del mod">
        <pc:chgData name="Jonathan Hudson" userId="f8f8b515-48f0-425a-9b2c-7a1cb9f57f80" providerId="ADAL" clId="{1AE1F064-8060-4BAB-8C3E-82DA1D2F4B70}" dt="2021-04-30T17:24:57.176" v="1618" actId="20577"/>
        <pc:sldMkLst>
          <pc:docMk/>
          <pc:sldMk cId="3987205989" sldId="366"/>
        </pc:sldMkLst>
        <pc:spChg chg="mod">
          <ac:chgData name="Jonathan Hudson" userId="f8f8b515-48f0-425a-9b2c-7a1cb9f57f80" providerId="ADAL" clId="{1AE1F064-8060-4BAB-8C3E-82DA1D2F4B70}" dt="2021-04-30T17:24:57.176" v="1618" actId="20577"/>
          <ac:spMkLst>
            <pc:docMk/>
            <pc:sldMk cId="3987205989" sldId="366"/>
            <ac:spMk id="3" creationId="{00000000-0000-0000-0000-000000000000}"/>
          </ac:spMkLst>
        </pc:spChg>
      </pc:sldChg>
      <pc:sldChg chg="del">
        <pc:chgData name="Jonathan Hudson" userId="f8f8b515-48f0-425a-9b2c-7a1cb9f57f80" providerId="ADAL" clId="{1AE1F064-8060-4BAB-8C3E-82DA1D2F4B70}" dt="2021-04-30T17:04:54.099" v="23"/>
        <pc:sldMkLst>
          <pc:docMk/>
          <pc:sldMk cId="1634454954" sldId="367"/>
        </pc:sldMkLst>
      </pc:sldChg>
      <pc:sldChg chg="addSp delSp modSp add del ord setBg delDesignElem">
        <pc:chgData name="Jonathan Hudson" userId="f8f8b515-48f0-425a-9b2c-7a1cb9f57f80" providerId="ADAL" clId="{1AE1F064-8060-4BAB-8C3E-82DA1D2F4B70}" dt="2021-04-30T17:25:47.333" v="1649"/>
        <pc:sldMkLst>
          <pc:docMk/>
          <pc:sldMk cId="2750150202" sldId="386"/>
        </pc:sldMkLst>
        <pc:spChg chg="add del">
          <ac:chgData name="Jonathan Hudson" userId="f8f8b515-48f0-425a-9b2c-7a1cb9f57f80" providerId="ADAL" clId="{1AE1F064-8060-4BAB-8C3E-82DA1D2F4B70}" dt="2021-04-30T17:05:00.615" v="34"/>
          <ac:spMkLst>
            <pc:docMk/>
            <pc:sldMk cId="2750150202" sldId="386"/>
            <ac:spMk id="46" creationId="{3A5B4632-C963-4296-86F0-79AA9EA5AE98}"/>
          </ac:spMkLst>
        </pc:spChg>
        <pc:graphicFrameChg chg="mod">
          <ac:chgData name="Jonathan Hudson" userId="f8f8b515-48f0-425a-9b2c-7a1cb9f57f80" providerId="ADAL" clId="{1AE1F064-8060-4BAB-8C3E-82DA1D2F4B70}" dt="2021-04-30T17:25:31.541" v="1647" actId="20577"/>
          <ac:graphicFrameMkLst>
            <pc:docMk/>
            <pc:sldMk cId="2750150202" sldId="386"/>
            <ac:graphicFrameMk id="47" creationId="{2D26871B-0F76-4574-A8F5-B6B9906C4AE6}"/>
          </ac:graphicFrameMkLst>
        </pc:graphicFrameChg>
      </pc:sldChg>
      <pc:sldChg chg="del">
        <pc:chgData name="Jonathan Hudson" userId="f8f8b515-48f0-425a-9b2c-7a1cb9f57f80" providerId="ADAL" clId="{1AE1F064-8060-4BAB-8C3E-82DA1D2F4B70}" dt="2021-04-30T17:04:54.099" v="23"/>
        <pc:sldMkLst>
          <pc:docMk/>
          <pc:sldMk cId="588338891" sldId="388"/>
        </pc:sldMkLst>
      </pc:sldChg>
      <pc:sldChg chg="del">
        <pc:chgData name="Jonathan Hudson" userId="f8f8b515-48f0-425a-9b2c-7a1cb9f57f80" providerId="ADAL" clId="{1AE1F064-8060-4BAB-8C3E-82DA1D2F4B70}" dt="2021-04-30T17:04:54.099" v="23"/>
        <pc:sldMkLst>
          <pc:docMk/>
          <pc:sldMk cId="133331972" sldId="462"/>
        </pc:sldMkLst>
      </pc:sldChg>
      <pc:sldChg chg="del">
        <pc:chgData name="Jonathan Hudson" userId="f8f8b515-48f0-425a-9b2c-7a1cb9f57f80" providerId="ADAL" clId="{1AE1F064-8060-4BAB-8C3E-82DA1D2F4B70}" dt="2021-04-30T17:04:54.099" v="23"/>
        <pc:sldMkLst>
          <pc:docMk/>
          <pc:sldMk cId="3017767557" sldId="463"/>
        </pc:sldMkLst>
      </pc:sldChg>
      <pc:sldChg chg="del">
        <pc:chgData name="Jonathan Hudson" userId="f8f8b515-48f0-425a-9b2c-7a1cb9f57f80" providerId="ADAL" clId="{1AE1F064-8060-4BAB-8C3E-82DA1D2F4B70}" dt="2021-04-30T17:04:54.099" v="23"/>
        <pc:sldMkLst>
          <pc:docMk/>
          <pc:sldMk cId="2959831849" sldId="464"/>
        </pc:sldMkLst>
      </pc:sldChg>
      <pc:sldChg chg="del">
        <pc:chgData name="Jonathan Hudson" userId="f8f8b515-48f0-425a-9b2c-7a1cb9f57f80" providerId="ADAL" clId="{1AE1F064-8060-4BAB-8C3E-82DA1D2F4B70}" dt="2021-04-30T17:04:54.099" v="23"/>
        <pc:sldMkLst>
          <pc:docMk/>
          <pc:sldMk cId="1764710408" sldId="466"/>
        </pc:sldMkLst>
      </pc:sldChg>
      <pc:sldChg chg="del">
        <pc:chgData name="Jonathan Hudson" userId="f8f8b515-48f0-425a-9b2c-7a1cb9f57f80" providerId="ADAL" clId="{1AE1F064-8060-4BAB-8C3E-82DA1D2F4B70}" dt="2021-04-30T17:04:54.099" v="23"/>
        <pc:sldMkLst>
          <pc:docMk/>
          <pc:sldMk cId="195328088" sldId="474"/>
        </pc:sldMkLst>
      </pc:sldChg>
      <pc:sldChg chg="del">
        <pc:chgData name="Jonathan Hudson" userId="f8f8b515-48f0-425a-9b2c-7a1cb9f57f80" providerId="ADAL" clId="{1AE1F064-8060-4BAB-8C3E-82DA1D2F4B70}" dt="2021-04-30T17:04:15.108" v="13" actId="47"/>
        <pc:sldMkLst>
          <pc:docMk/>
          <pc:sldMk cId="436513646" sldId="704"/>
        </pc:sldMkLst>
      </pc:sldChg>
      <pc:sldChg chg="del">
        <pc:chgData name="Jonathan Hudson" userId="f8f8b515-48f0-425a-9b2c-7a1cb9f57f80" providerId="ADAL" clId="{1AE1F064-8060-4BAB-8C3E-82DA1D2F4B70}" dt="2021-04-30T17:04:15.108" v="13" actId="47"/>
        <pc:sldMkLst>
          <pc:docMk/>
          <pc:sldMk cId="3730378639" sldId="710"/>
        </pc:sldMkLst>
      </pc:sldChg>
      <pc:sldChg chg="del">
        <pc:chgData name="Jonathan Hudson" userId="f8f8b515-48f0-425a-9b2c-7a1cb9f57f80" providerId="ADAL" clId="{1AE1F064-8060-4BAB-8C3E-82DA1D2F4B70}" dt="2021-04-30T17:04:15.108" v="13" actId="47"/>
        <pc:sldMkLst>
          <pc:docMk/>
          <pc:sldMk cId="1498253270" sldId="711"/>
        </pc:sldMkLst>
      </pc:sldChg>
      <pc:sldChg chg="del">
        <pc:chgData name="Jonathan Hudson" userId="f8f8b515-48f0-425a-9b2c-7a1cb9f57f80" providerId="ADAL" clId="{1AE1F064-8060-4BAB-8C3E-82DA1D2F4B70}" dt="2021-04-30T17:04:15.108" v="13" actId="47"/>
        <pc:sldMkLst>
          <pc:docMk/>
          <pc:sldMk cId="3435403722" sldId="724"/>
        </pc:sldMkLst>
      </pc:sldChg>
      <pc:sldChg chg="del">
        <pc:chgData name="Jonathan Hudson" userId="f8f8b515-48f0-425a-9b2c-7a1cb9f57f80" providerId="ADAL" clId="{1AE1F064-8060-4BAB-8C3E-82DA1D2F4B70}" dt="2021-04-30T17:04:15.108" v="13" actId="47"/>
        <pc:sldMkLst>
          <pc:docMk/>
          <pc:sldMk cId="1606778805" sldId="747"/>
        </pc:sldMkLst>
      </pc:sldChg>
      <pc:sldChg chg="del">
        <pc:chgData name="Jonathan Hudson" userId="f8f8b515-48f0-425a-9b2c-7a1cb9f57f80" providerId="ADAL" clId="{1AE1F064-8060-4BAB-8C3E-82DA1D2F4B70}" dt="2021-04-30T17:04:15.108" v="13" actId="47"/>
        <pc:sldMkLst>
          <pc:docMk/>
          <pc:sldMk cId="1933949237" sldId="748"/>
        </pc:sldMkLst>
      </pc:sldChg>
      <pc:sldChg chg="del">
        <pc:chgData name="Jonathan Hudson" userId="f8f8b515-48f0-425a-9b2c-7a1cb9f57f80" providerId="ADAL" clId="{1AE1F064-8060-4BAB-8C3E-82DA1D2F4B70}" dt="2021-04-30T17:04:15.108" v="13" actId="47"/>
        <pc:sldMkLst>
          <pc:docMk/>
          <pc:sldMk cId="0" sldId="750"/>
        </pc:sldMkLst>
      </pc:sldChg>
      <pc:sldChg chg="del">
        <pc:chgData name="Jonathan Hudson" userId="f8f8b515-48f0-425a-9b2c-7a1cb9f57f80" providerId="ADAL" clId="{1AE1F064-8060-4BAB-8C3E-82DA1D2F4B70}" dt="2021-04-30T17:04:15.108" v="13" actId="47"/>
        <pc:sldMkLst>
          <pc:docMk/>
          <pc:sldMk cId="2958558570" sldId="752"/>
        </pc:sldMkLst>
      </pc:sldChg>
      <pc:sldChg chg="del">
        <pc:chgData name="Jonathan Hudson" userId="f8f8b515-48f0-425a-9b2c-7a1cb9f57f80" providerId="ADAL" clId="{1AE1F064-8060-4BAB-8C3E-82DA1D2F4B70}" dt="2021-04-30T17:04:15.108" v="13" actId="47"/>
        <pc:sldMkLst>
          <pc:docMk/>
          <pc:sldMk cId="2101498853" sldId="753"/>
        </pc:sldMkLst>
      </pc:sldChg>
      <pc:sldChg chg="del">
        <pc:chgData name="Jonathan Hudson" userId="f8f8b515-48f0-425a-9b2c-7a1cb9f57f80" providerId="ADAL" clId="{1AE1F064-8060-4BAB-8C3E-82DA1D2F4B70}" dt="2021-04-30T17:04:15.108" v="13" actId="47"/>
        <pc:sldMkLst>
          <pc:docMk/>
          <pc:sldMk cId="3246028696" sldId="754"/>
        </pc:sldMkLst>
      </pc:sldChg>
      <pc:sldChg chg="del">
        <pc:chgData name="Jonathan Hudson" userId="f8f8b515-48f0-425a-9b2c-7a1cb9f57f80" providerId="ADAL" clId="{1AE1F064-8060-4BAB-8C3E-82DA1D2F4B70}" dt="2021-04-30T17:04:15.108" v="13" actId="47"/>
        <pc:sldMkLst>
          <pc:docMk/>
          <pc:sldMk cId="1796316508" sldId="755"/>
        </pc:sldMkLst>
      </pc:sldChg>
      <pc:sldChg chg="del">
        <pc:chgData name="Jonathan Hudson" userId="f8f8b515-48f0-425a-9b2c-7a1cb9f57f80" providerId="ADAL" clId="{1AE1F064-8060-4BAB-8C3E-82DA1D2F4B70}" dt="2021-04-30T17:04:15.108" v="13" actId="47"/>
        <pc:sldMkLst>
          <pc:docMk/>
          <pc:sldMk cId="3228867225" sldId="756"/>
        </pc:sldMkLst>
      </pc:sldChg>
      <pc:sldChg chg="del">
        <pc:chgData name="Jonathan Hudson" userId="f8f8b515-48f0-425a-9b2c-7a1cb9f57f80" providerId="ADAL" clId="{1AE1F064-8060-4BAB-8C3E-82DA1D2F4B70}" dt="2021-04-30T17:04:15.108" v="13" actId="47"/>
        <pc:sldMkLst>
          <pc:docMk/>
          <pc:sldMk cId="1757913896" sldId="757"/>
        </pc:sldMkLst>
      </pc:sldChg>
      <pc:sldChg chg="del">
        <pc:chgData name="Jonathan Hudson" userId="f8f8b515-48f0-425a-9b2c-7a1cb9f57f80" providerId="ADAL" clId="{1AE1F064-8060-4BAB-8C3E-82DA1D2F4B70}" dt="2021-04-30T17:04:15.108" v="13" actId="47"/>
        <pc:sldMkLst>
          <pc:docMk/>
          <pc:sldMk cId="1122635589" sldId="758"/>
        </pc:sldMkLst>
      </pc:sldChg>
      <pc:sldChg chg="del">
        <pc:chgData name="Jonathan Hudson" userId="f8f8b515-48f0-425a-9b2c-7a1cb9f57f80" providerId="ADAL" clId="{1AE1F064-8060-4BAB-8C3E-82DA1D2F4B70}" dt="2021-04-30T17:04:15.108" v="13" actId="47"/>
        <pc:sldMkLst>
          <pc:docMk/>
          <pc:sldMk cId="3459392020" sldId="759"/>
        </pc:sldMkLst>
      </pc:sldChg>
      <pc:sldChg chg="del">
        <pc:chgData name="Jonathan Hudson" userId="f8f8b515-48f0-425a-9b2c-7a1cb9f57f80" providerId="ADAL" clId="{1AE1F064-8060-4BAB-8C3E-82DA1D2F4B70}" dt="2021-04-30T17:04:15.108" v="13" actId="47"/>
        <pc:sldMkLst>
          <pc:docMk/>
          <pc:sldMk cId="0" sldId="760"/>
        </pc:sldMkLst>
      </pc:sldChg>
      <pc:sldChg chg="add del">
        <pc:chgData name="Jonathan Hudson" userId="f8f8b515-48f0-425a-9b2c-7a1cb9f57f80" providerId="ADAL" clId="{1AE1F064-8060-4BAB-8C3E-82DA1D2F4B70}" dt="2021-04-30T17:05:00.615" v="34"/>
        <pc:sldMkLst>
          <pc:docMk/>
          <pc:sldMk cId="453331823" sldId="774"/>
        </pc:sldMkLst>
      </pc:sldChg>
      <pc:sldChg chg="add del">
        <pc:chgData name="Jonathan Hudson" userId="f8f8b515-48f0-425a-9b2c-7a1cb9f57f80" providerId="ADAL" clId="{1AE1F064-8060-4BAB-8C3E-82DA1D2F4B70}" dt="2021-04-30T17:05:00.615" v="34"/>
        <pc:sldMkLst>
          <pc:docMk/>
          <pc:sldMk cId="4051135242" sldId="775"/>
        </pc:sldMkLst>
      </pc:sldChg>
      <pc:sldChg chg="add del">
        <pc:chgData name="Jonathan Hudson" userId="f8f8b515-48f0-425a-9b2c-7a1cb9f57f80" providerId="ADAL" clId="{1AE1F064-8060-4BAB-8C3E-82DA1D2F4B70}" dt="2021-04-30T17:05:00.615" v="34"/>
        <pc:sldMkLst>
          <pc:docMk/>
          <pc:sldMk cId="3566937346" sldId="776"/>
        </pc:sldMkLst>
      </pc:sldChg>
      <pc:sldChg chg="add del ord setBg">
        <pc:chgData name="Jonathan Hudson" userId="f8f8b515-48f0-425a-9b2c-7a1cb9f57f80" providerId="ADAL" clId="{1AE1F064-8060-4BAB-8C3E-82DA1D2F4B70}" dt="2021-04-30T17:22:40.100" v="1394"/>
        <pc:sldMkLst>
          <pc:docMk/>
          <pc:sldMk cId="264012970" sldId="777"/>
        </pc:sldMkLst>
      </pc:sldChg>
      <pc:sldChg chg="modSp add del mod">
        <pc:chgData name="Jonathan Hudson" userId="f8f8b515-48f0-425a-9b2c-7a1cb9f57f80" providerId="ADAL" clId="{1AE1F064-8060-4BAB-8C3E-82DA1D2F4B70}" dt="2021-04-30T17:25:17.183" v="1646" actId="20577"/>
        <pc:sldMkLst>
          <pc:docMk/>
          <pc:sldMk cId="649459742" sldId="778"/>
        </pc:sldMkLst>
        <pc:spChg chg="mod">
          <ac:chgData name="Jonathan Hudson" userId="f8f8b515-48f0-425a-9b2c-7a1cb9f57f80" providerId="ADAL" clId="{1AE1F064-8060-4BAB-8C3E-82DA1D2F4B70}" dt="2021-04-30T17:25:17.183" v="1646" actId="20577"/>
          <ac:spMkLst>
            <pc:docMk/>
            <pc:sldMk cId="649459742" sldId="778"/>
            <ac:spMk id="2" creationId="{00000000-0000-0000-0000-000000000000}"/>
          </ac:spMkLst>
        </pc:spChg>
      </pc:sldChg>
      <pc:sldChg chg="del">
        <pc:chgData name="Jonathan Hudson" userId="f8f8b515-48f0-425a-9b2c-7a1cb9f57f80" providerId="ADAL" clId="{1AE1F064-8060-4BAB-8C3E-82DA1D2F4B70}" dt="2021-04-30T17:04:54.099" v="23"/>
        <pc:sldMkLst>
          <pc:docMk/>
          <pc:sldMk cId="429762001" sldId="779"/>
        </pc:sldMkLst>
      </pc:sldChg>
      <pc:sldChg chg="modSp add del mod setBg">
        <pc:chgData name="Jonathan Hudson" userId="f8f8b515-48f0-425a-9b2c-7a1cb9f57f80" providerId="ADAL" clId="{1AE1F064-8060-4BAB-8C3E-82DA1D2F4B70}" dt="2021-04-30T17:07:27.379" v="76" actId="20577"/>
        <pc:sldMkLst>
          <pc:docMk/>
          <pc:sldMk cId="2820133970" sldId="779"/>
        </pc:sldMkLst>
        <pc:spChg chg="mod">
          <ac:chgData name="Jonathan Hudson" userId="f8f8b515-48f0-425a-9b2c-7a1cb9f57f80" providerId="ADAL" clId="{1AE1F064-8060-4BAB-8C3E-82DA1D2F4B70}" dt="2021-04-30T17:07:27.379" v="76" actId="20577"/>
          <ac:spMkLst>
            <pc:docMk/>
            <pc:sldMk cId="2820133970" sldId="779"/>
            <ac:spMk id="15" creationId="{A45329DE-62FC-40A9-AE4A-8FEAE438F717}"/>
          </ac:spMkLst>
        </pc:spChg>
      </pc:sldChg>
      <pc:sldChg chg="del">
        <pc:chgData name="Jonathan Hudson" userId="f8f8b515-48f0-425a-9b2c-7a1cb9f57f80" providerId="ADAL" clId="{1AE1F064-8060-4BAB-8C3E-82DA1D2F4B70}" dt="2021-04-30T17:04:54.099" v="23"/>
        <pc:sldMkLst>
          <pc:docMk/>
          <pc:sldMk cId="442453597" sldId="780"/>
        </pc:sldMkLst>
      </pc:sldChg>
      <pc:sldChg chg="add del">
        <pc:chgData name="Jonathan Hudson" userId="f8f8b515-48f0-425a-9b2c-7a1cb9f57f80" providerId="ADAL" clId="{1AE1F064-8060-4BAB-8C3E-82DA1D2F4B70}" dt="2021-04-30T17:05:00.615" v="34"/>
        <pc:sldMkLst>
          <pc:docMk/>
          <pc:sldMk cId="3248034021" sldId="780"/>
        </pc:sldMkLst>
      </pc:sldChg>
      <pc:sldChg chg="modSp add del mod">
        <pc:chgData name="Jonathan Hudson" userId="f8f8b515-48f0-425a-9b2c-7a1cb9f57f80" providerId="ADAL" clId="{1AE1F064-8060-4BAB-8C3E-82DA1D2F4B70}" dt="2021-04-30T17:17:11.672" v="979" actId="20577"/>
        <pc:sldMkLst>
          <pc:docMk/>
          <pc:sldMk cId="1131290216" sldId="781"/>
        </pc:sldMkLst>
        <pc:spChg chg="mod">
          <ac:chgData name="Jonathan Hudson" userId="f8f8b515-48f0-425a-9b2c-7a1cb9f57f80" providerId="ADAL" clId="{1AE1F064-8060-4BAB-8C3E-82DA1D2F4B70}" dt="2021-04-30T17:17:11.672" v="979" actId="20577"/>
          <ac:spMkLst>
            <pc:docMk/>
            <pc:sldMk cId="1131290216" sldId="781"/>
            <ac:spMk id="3" creationId="{00000000-0000-0000-0000-000000000000}"/>
          </ac:spMkLst>
        </pc:spChg>
      </pc:sldChg>
      <pc:sldChg chg="del">
        <pc:chgData name="Jonathan Hudson" userId="f8f8b515-48f0-425a-9b2c-7a1cb9f57f80" providerId="ADAL" clId="{1AE1F064-8060-4BAB-8C3E-82DA1D2F4B70}" dt="2021-04-30T17:04:54.099" v="23"/>
        <pc:sldMkLst>
          <pc:docMk/>
          <pc:sldMk cId="1518657710" sldId="781"/>
        </pc:sldMkLst>
      </pc:sldChg>
      <pc:sldChg chg="add del">
        <pc:chgData name="Jonathan Hudson" userId="f8f8b515-48f0-425a-9b2c-7a1cb9f57f80" providerId="ADAL" clId="{1AE1F064-8060-4BAB-8C3E-82DA1D2F4B70}" dt="2021-04-30T17:05:00.615" v="34"/>
        <pc:sldMkLst>
          <pc:docMk/>
          <pc:sldMk cId="2643458775" sldId="782"/>
        </pc:sldMkLst>
      </pc:sldChg>
      <pc:sldChg chg="add del">
        <pc:chgData name="Jonathan Hudson" userId="f8f8b515-48f0-425a-9b2c-7a1cb9f57f80" providerId="ADAL" clId="{1AE1F064-8060-4BAB-8C3E-82DA1D2F4B70}" dt="2021-04-30T17:05:00.615" v="34"/>
        <pc:sldMkLst>
          <pc:docMk/>
          <pc:sldMk cId="4187445107" sldId="783"/>
        </pc:sldMkLst>
      </pc:sldChg>
      <pc:sldChg chg="add del">
        <pc:chgData name="Jonathan Hudson" userId="f8f8b515-48f0-425a-9b2c-7a1cb9f57f80" providerId="ADAL" clId="{1AE1F064-8060-4BAB-8C3E-82DA1D2F4B70}" dt="2021-04-30T17:06:18.584" v="45"/>
        <pc:sldMkLst>
          <pc:docMk/>
          <pc:sldMk cId="3372289401" sldId="784"/>
        </pc:sldMkLst>
        <pc:spChg chg="add mod">
          <ac:chgData name="Jonathan Hudson" userId="f8f8b515-48f0-425a-9b2c-7a1cb9f57f80" providerId="ADAL" clId="{1AE1F064-8060-4BAB-8C3E-82DA1D2F4B70}" dt="2021-04-30T17:07:20.271" v="66" actId="20577"/>
          <ac:spMkLst>
            <pc:docMk/>
            <pc:sldMk cId="3372289401" sldId="784"/>
            <ac:spMk id="5" creationId="{95D5C7BD-2300-4E1F-A4D3-CDA54338BAC1}"/>
          </ac:spMkLst>
        </pc:spChg>
        <pc:spChg chg="del">
          <ac:chgData name="Jonathan Hudson" userId="f8f8b515-48f0-425a-9b2c-7a1cb9f57f80" providerId="ADAL" clId="{1AE1F064-8060-4BAB-8C3E-82DA1D2F4B70}" dt="2021-04-30T17:06:22.471" v="47" actId="478"/>
          <ac:spMkLst>
            <pc:docMk/>
            <pc:sldMk cId="3372289401" sldId="784"/>
            <ac:spMk id="15" creationId="{A45329DE-62FC-40A9-AE4A-8FEAE438F717}"/>
          </ac:spMkLst>
        </pc:spChg>
        <pc:picChg chg="add mod">
          <ac:chgData name="Jonathan Hudson" userId="f8f8b515-48f0-425a-9b2c-7a1cb9f57f80" providerId="ADAL" clId="{1AE1F064-8060-4BAB-8C3E-82DA1D2F4B70}" dt="2021-04-30T17:07:12.319" v="55" actId="962"/>
          <ac:picMkLst>
            <pc:docMk/>
            <pc:sldMk cId="3372289401" sldId="784"/>
            <ac:picMk id="3" creationId="{4E13D40A-36B2-4195-A53E-B4D0BEFCA30C}"/>
          </ac:picMkLst>
        </pc:picChg>
        <pc:picChg chg="del">
          <ac:chgData name="Jonathan Hudson" userId="f8f8b515-48f0-425a-9b2c-7a1cb9f57f80" providerId="ADAL" clId="{1AE1F064-8060-4BAB-8C3E-82DA1D2F4B70}" dt="2021-04-30T17:06:22.471" v="47" actId="478"/>
          <ac:picMkLst>
            <pc:docMk/>
            <pc:sldMk cId="3372289401" sldId="784"/>
            <ac:picMk id="14" creationId="{A8828D9E-5A83-447C-90E8-9F9D36A5330C}"/>
          </ac:picMkLst>
        </pc:picChg>
      </pc:sldChg>
      <pc:sldChg chg="addSp delSp modSp add mod">
        <pc:chgData name="Jonathan Hudson" userId="f8f8b515-48f0-425a-9b2c-7a1cb9f57f80" providerId="ADAL" clId="{1AE1F064-8060-4BAB-8C3E-82DA1D2F4B70}" dt="2021-04-30T17:12:39.549" v="642" actId="113"/>
        <pc:sldMkLst>
          <pc:docMk/>
          <pc:sldMk cId="1000642106" sldId="785"/>
        </pc:sldMkLst>
        <pc:spChg chg="mod">
          <ac:chgData name="Jonathan Hudson" userId="f8f8b515-48f0-425a-9b2c-7a1cb9f57f80" providerId="ADAL" clId="{1AE1F064-8060-4BAB-8C3E-82DA1D2F4B70}" dt="2021-04-30T17:09:19.079" v="161" actId="20577"/>
          <ac:spMkLst>
            <pc:docMk/>
            <pc:sldMk cId="1000642106" sldId="785"/>
            <ac:spMk id="2" creationId="{00000000-0000-0000-0000-000000000000}"/>
          </ac:spMkLst>
        </pc:spChg>
        <pc:spChg chg="mod">
          <ac:chgData name="Jonathan Hudson" userId="f8f8b515-48f0-425a-9b2c-7a1cb9f57f80" providerId="ADAL" clId="{1AE1F064-8060-4BAB-8C3E-82DA1D2F4B70}" dt="2021-04-30T17:12:39.549" v="642" actId="113"/>
          <ac:spMkLst>
            <pc:docMk/>
            <pc:sldMk cId="1000642106" sldId="785"/>
            <ac:spMk id="3" creationId="{00000000-0000-0000-0000-000000000000}"/>
          </ac:spMkLst>
        </pc:spChg>
        <pc:spChg chg="add del">
          <ac:chgData name="Jonathan Hudson" userId="f8f8b515-48f0-425a-9b2c-7a1cb9f57f80" providerId="ADAL" clId="{1AE1F064-8060-4BAB-8C3E-82DA1D2F4B70}" dt="2021-04-30T17:10:12.381" v="256" actId="22"/>
          <ac:spMkLst>
            <pc:docMk/>
            <pc:sldMk cId="1000642106" sldId="785"/>
            <ac:spMk id="5" creationId="{4BD40747-FCA4-4C2E-ABEF-D4E6566F1D38}"/>
          </ac:spMkLst>
        </pc:spChg>
        <pc:spChg chg="add mod">
          <ac:chgData name="Jonathan Hudson" userId="f8f8b515-48f0-425a-9b2c-7a1cb9f57f80" providerId="ADAL" clId="{1AE1F064-8060-4BAB-8C3E-82DA1D2F4B70}" dt="2021-04-30T17:12:25.124" v="637" actId="113"/>
          <ac:spMkLst>
            <pc:docMk/>
            <pc:sldMk cId="1000642106" sldId="785"/>
            <ac:spMk id="6" creationId="{24A46ED6-DA5F-4732-9DC6-A70C8C740BB2}"/>
          </ac:spMkLst>
        </pc:spChg>
      </pc:sldChg>
      <pc:sldChg chg="add del">
        <pc:chgData name="Jonathan Hudson" userId="f8f8b515-48f0-425a-9b2c-7a1cb9f57f80" providerId="ADAL" clId="{1AE1F064-8060-4BAB-8C3E-82DA1D2F4B70}" dt="2021-04-30T17:06:18.584" v="45"/>
        <pc:sldMkLst>
          <pc:docMk/>
          <pc:sldMk cId="2656954170" sldId="785"/>
        </pc:sldMkLst>
      </pc:sldChg>
      <pc:sldChg chg="add del setBg">
        <pc:chgData name="Jonathan Hudson" userId="f8f8b515-48f0-425a-9b2c-7a1cb9f57f80" providerId="ADAL" clId="{1AE1F064-8060-4BAB-8C3E-82DA1D2F4B70}" dt="2021-04-30T17:06:18.584" v="45"/>
        <pc:sldMkLst>
          <pc:docMk/>
          <pc:sldMk cId="1753185896" sldId="786"/>
        </pc:sldMkLst>
      </pc:sldChg>
      <pc:sldChg chg="addSp modSp add mod">
        <pc:chgData name="Jonathan Hudson" userId="f8f8b515-48f0-425a-9b2c-7a1cb9f57f80" providerId="ADAL" clId="{1AE1F064-8060-4BAB-8C3E-82DA1D2F4B70}" dt="2021-04-30T17:15:58.111" v="874" actId="1076"/>
        <pc:sldMkLst>
          <pc:docMk/>
          <pc:sldMk cId="2135761984" sldId="786"/>
        </pc:sldMkLst>
        <pc:spChg chg="add mod">
          <ac:chgData name="Jonathan Hudson" userId="f8f8b515-48f0-425a-9b2c-7a1cb9f57f80" providerId="ADAL" clId="{1AE1F064-8060-4BAB-8C3E-82DA1D2F4B70}" dt="2021-04-30T17:15:58.111" v="874" actId="1076"/>
          <ac:spMkLst>
            <pc:docMk/>
            <pc:sldMk cId="2135761984" sldId="786"/>
            <ac:spMk id="7" creationId="{0E6B93AF-3585-40FE-8B33-2C8BECC3D5BA}"/>
          </ac:spMkLst>
        </pc:spChg>
        <pc:cxnChg chg="add mod">
          <ac:chgData name="Jonathan Hudson" userId="f8f8b515-48f0-425a-9b2c-7a1cb9f57f80" providerId="ADAL" clId="{1AE1F064-8060-4BAB-8C3E-82DA1D2F4B70}" dt="2021-04-30T17:14:06.493" v="646" actId="1582"/>
          <ac:cxnSpMkLst>
            <pc:docMk/>
            <pc:sldMk cId="2135761984" sldId="786"/>
            <ac:cxnSpMk id="5" creationId="{A74CC19E-DED7-4ED5-B12F-40A3D2B501FD}"/>
          </ac:cxnSpMkLst>
        </pc:cxnChg>
      </pc:sldChg>
      <pc:sldChg chg="del">
        <pc:chgData name="Jonathan Hudson" userId="f8f8b515-48f0-425a-9b2c-7a1cb9f57f80" providerId="ADAL" clId="{1AE1F064-8060-4BAB-8C3E-82DA1D2F4B70}" dt="2021-04-30T17:04:54.099" v="23"/>
        <pc:sldMkLst>
          <pc:docMk/>
          <pc:sldMk cId="1707280566" sldId="787"/>
        </pc:sldMkLst>
      </pc:sldChg>
      <pc:sldChg chg="addSp delSp add del setBg delDesignElem">
        <pc:chgData name="Jonathan Hudson" userId="f8f8b515-48f0-425a-9b2c-7a1cb9f57f80" providerId="ADAL" clId="{1AE1F064-8060-4BAB-8C3E-82DA1D2F4B70}" dt="2021-04-30T17:06:18.584" v="45"/>
        <pc:sldMkLst>
          <pc:docMk/>
          <pc:sldMk cId="424537494" sldId="788"/>
        </pc:sldMkLst>
        <pc:spChg chg="add del">
          <ac:chgData name="Jonathan Hudson" userId="f8f8b515-48f0-425a-9b2c-7a1cb9f57f80" providerId="ADAL" clId="{1AE1F064-8060-4BAB-8C3E-82DA1D2F4B70}" dt="2021-04-30T17:06:18.584" v="45"/>
          <ac:spMkLst>
            <pc:docMk/>
            <pc:sldMk cId="424537494" sldId="788"/>
            <ac:spMk id="10" creationId="{3A5B4632-C963-4296-86F0-79AA9EA5AE98}"/>
          </ac:spMkLst>
        </pc:spChg>
      </pc:sldChg>
      <pc:sldChg chg="del">
        <pc:chgData name="Jonathan Hudson" userId="f8f8b515-48f0-425a-9b2c-7a1cb9f57f80" providerId="ADAL" clId="{1AE1F064-8060-4BAB-8C3E-82DA1D2F4B70}" dt="2021-04-30T17:04:54.099" v="23"/>
        <pc:sldMkLst>
          <pc:docMk/>
          <pc:sldMk cId="2718311832" sldId="789"/>
        </pc:sldMkLst>
        <pc:spChg chg="add del">
          <ac:chgData name="Jonathan Hudson" userId="f8f8b515-48f0-425a-9b2c-7a1cb9f57f80" providerId="ADAL" clId="{1AE1F064-8060-4BAB-8C3E-82DA1D2F4B70}" dt="2021-04-30T17:06:18.584" v="45"/>
          <ac:spMkLst>
            <pc:docMk/>
            <pc:sldMk cId="2718311832" sldId="789"/>
            <ac:spMk id="10" creationId="{07E773EB-1EC1-4E49-9DE2-E6F460497242}"/>
          </ac:spMkLst>
        </pc:spChg>
      </pc:sldChg>
      <pc:sldChg chg="del">
        <pc:chgData name="Jonathan Hudson" userId="f8f8b515-48f0-425a-9b2c-7a1cb9f57f80" providerId="ADAL" clId="{1AE1F064-8060-4BAB-8C3E-82DA1D2F4B70}" dt="2021-04-30T17:04:54.099" v="23"/>
        <pc:sldMkLst>
          <pc:docMk/>
          <pc:sldMk cId="2353853543" sldId="790"/>
        </pc:sldMkLst>
      </pc:sldChg>
      <pc:sldChg chg="addSp delSp add del setBg delDesignElem">
        <pc:chgData name="Jonathan Hudson" userId="f8f8b515-48f0-425a-9b2c-7a1cb9f57f80" providerId="ADAL" clId="{1AE1F064-8060-4BAB-8C3E-82DA1D2F4B70}" dt="2021-04-30T17:06:18.584" v="45"/>
        <pc:sldMkLst>
          <pc:docMk/>
          <pc:sldMk cId="4177850077" sldId="791"/>
        </pc:sldMkLst>
        <pc:spChg chg="add del">
          <ac:chgData name="Jonathan Hudson" userId="f8f8b515-48f0-425a-9b2c-7a1cb9f57f80" providerId="ADAL" clId="{1AE1F064-8060-4BAB-8C3E-82DA1D2F4B70}" dt="2021-04-30T17:06:18.584" v="45"/>
          <ac:spMkLst>
            <pc:docMk/>
            <pc:sldMk cId="4177850077" sldId="791"/>
            <ac:spMk id="14" creationId="{1707FC24-6981-43D9-B525-C7832BA22463}"/>
          </ac:spMkLst>
        </pc:spChg>
      </pc:sldChg>
      <pc:sldChg chg="addSp delSp add del setBg delDesignElem">
        <pc:chgData name="Jonathan Hudson" userId="f8f8b515-48f0-425a-9b2c-7a1cb9f57f80" providerId="ADAL" clId="{1AE1F064-8060-4BAB-8C3E-82DA1D2F4B70}" dt="2021-04-30T17:06:18.584" v="45"/>
        <pc:sldMkLst>
          <pc:docMk/>
          <pc:sldMk cId="744238716" sldId="792"/>
        </pc:sldMkLst>
        <pc:spChg chg="add del">
          <ac:chgData name="Jonathan Hudson" userId="f8f8b515-48f0-425a-9b2c-7a1cb9f57f80" providerId="ADAL" clId="{1AE1F064-8060-4BAB-8C3E-82DA1D2F4B70}" dt="2021-04-30T17:06:18.584" v="45"/>
          <ac:spMkLst>
            <pc:docMk/>
            <pc:sldMk cId="744238716" sldId="792"/>
            <ac:spMk id="74" creationId="{6F79B0DD-2C63-4EE5-804F-B8E391FC1E45}"/>
          </ac:spMkLst>
        </pc:spChg>
        <pc:spChg chg="add del">
          <ac:chgData name="Jonathan Hudson" userId="f8f8b515-48f0-425a-9b2c-7a1cb9f57f80" providerId="ADAL" clId="{1AE1F064-8060-4BAB-8C3E-82DA1D2F4B70}" dt="2021-04-30T17:06:18.584" v="45"/>
          <ac:spMkLst>
            <pc:docMk/>
            <pc:sldMk cId="744238716" sldId="792"/>
            <ac:spMk id="76" creationId="{627DB8AB-CD55-4C8F-9043-52652B89231A}"/>
          </ac:spMkLst>
        </pc:spChg>
        <pc:spChg chg="add del">
          <ac:chgData name="Jonathan Hudson" userId="f8f8b515-48f0-425a-9b2c-7a1cb9f57f80" providerId="ADAL" clId="{1AE1F064-8060-4BAB-8C3E-82DA1D2F4B70}" dt="2021-04-30T17:06:18.584" v="45"/>
          <ac:spMkLst>
            <pc:docMk/>
            <pc:sldMk cId="744238716" sldId="792"/>
            <ac:spMk id="78" creationId="{53059C5A-91CB-4024-9B4E-20082E25C70B}"/>
          </ac:spMkLst>
        </pc:spChg>
        <pc:spChg chg="add del">
          <ac:chgData name="Jonathan Hudson" userId="f8f8b515-48f0-425a-9b2c-7a1cb9f57f80" providerId="ADAL" clId="{1AE1F064-8060-4BAB-8C3E-82DA1D2F4B70}" dt="2021-04-30T17:06:18.584" v="45"/>
          <ac:spMkLst>
            <pc:docMk/>
            <pc:sldMk cId="744238716" sldId="792"/>
            <ac:spMk id="80" creationId="{184884BF-A898-4EFF-9504-E13EBE3FF62E}"/>
          </ac:spMkLst>
        </pc:spChg>
        <pc:spChg chg="add del">
          <ac:chgData name="Jonathan Hudson" userId="f8f8b515-48f0-425a-9b2c-7a1cb9f57f80" providerId="ADAL" clId="{1AE1F064-8060-4BAB-8C3E-82DA1D2F4B70}" dt="2021-04-30T17:06:18.584" v="45"/>
          <ac:spMkLst>
            <pc:docMk/>
            <pc:sldMk cId="744238716" sldId="792"/>
            <ac:spMk id="82" creationId="{7B32D337-FDA6-4468-ADB1-7038E5FC0BA9}"/>
          </ac:spMkLst>
        </pc:spChg>
      </pc:sldChg>
      <pc:sldChg chg="del">
        <pc:chgData name="Jonathan Hudson" userId="f8f8b515-48f0-425a-9b2c-7a1cb9f57f80" providerId="ADAL" clId="{1AE1F064-8060-4BAB-8C3E-82DA1D2F4B70}" dt="2021-04-30T17:04:54.099" v="23"/>
        <pc:sldMkLst>
          <pc:docMk/>
          <pc:sldMk cId="2889808397" sldId="793"/>
        </pc:sldMkLst>
      </pc:sldChg>
      <pc:sldChg chg="add del">
        <pc:chgData name="Jonathan Hudson" userId="f8f8b515-48f0-425a-9b2c-7a1cb9f57f80" providerId="ADAL" clId="{1AE1F064-8060-4BAB-8C3E-82DA1D2F4B70}" dt="2021-04-30T17:06:18.584" v="45"/>
        <pc:sldMkLst>
          <pc:docMk/>
          <pc:sldMk cId="4012131057" sldId="794"/>
        </pc:sldMkLst>
      </pc:sldChg>
      <pc:sldChg chg="addSp delSp add del setBg delDesignElem">
        <pc:chgData name="Jonathan Hudson" userId="f8f8b515-48f0-425a-9b2c-7a1cb9f57f80" providerId="ADAL" clId="{1AE1F064-8060-4BAB-8C3E-82DA1D2F4B70}" dt="2021-04-30T17:06:18.584" v="45"/>
        <pc:sldMkLst>
          <pc:docMk/>
          <pc:sldMk cId="1186555623" sldId="795"/>
        </pc:sldMkLst>
        <pc:spChg chg="add del">
          <ac:chgData name="Jonathan Hudson" userId="f8f8b515-48f0-425a-9b2c-7a1cb9f57f80" providerId="ADAL" clId="{1AE1F064-8060-4BAB-8C3E-82DA1D2F4B70}" dt="2021-04-30T17:06:18.584" v="45"/>
          <ac:spMkLst>
            <pc:docMk/>
            <pc:sldMk cId="1186555623" sldId="795"/>
            <ac:spMk id="10" creationId="{AFA67CD3-AB4E-4A7A-BEB8-53C445D8C44E}"/>
          </ac:spMkLst>
        </pc:spChg>
        <pc:spChg chg="add del">
          <ac:chgData name="Jonathan Hudson" userId="f8f8b515-48f0-425a-9b2c-7a1cb9f57f80" providerId="ADAL" clId="{1AE1F064-8060-4BAB-8C3E-82DA1D2F4B70}" dt="2021-04-30T17:06:18.584" v="45"/>
          <ac:spMkLst>
            <pc:docMk/>
            <pc:sldMk cId="1186555623" sldId="795"/>
            <ac:spMk id="14" creationId="{339C8D78-A644-462F-B674-F440635E5353}"/>
          </ac:spMkLst>
        </pc:spChg>
        <pc:picChg chg="add del">
          <ac:chgData name="Jonathan Hudson" userId="f8f8b515-48f0-425a-9b2c-7a1cb9f57f80" providerId="ADAL" clId="{1AE1F064-8060-4BAB-8C3E-82DA1D2F4B70}" dt="2021-04-30T17:06:18.584" v="45"/>
          <ac:picMkLst>
            <pc:docMk/>
            <pc:sldMk cId="1186555623" sldId="795"/>
            <ac:picMk id="12" creationId="{07CF545F-9C2E-4446-97CD-AD92990C2B68}"/>
          </ac:picMkLst>
        </pc:picChg>
      </pc:sldChg>
      <pc:sldChg chg="addSp delSp add del setBg delDesignElem">
        <pc:chgData name="Jonathan Hudson" userId="f8f8b515-48f0-425a-9b2c-7a1cb9f57f80" providerId="ADAL" clId="{1AE1F064-8060-4BAB-8C3E-82DA1D2F4B70}" dt="2021-04-30T17:06:18.584" v="45"/>
        <pc:sldMkLst>
          <pc:docMk/>
          <pc:sldMk cId="1374626924" sldId="796"/>
        </pc:sldMkLst>
        <pc:spChg chg="add del">
          <ac:chgData name="Jonathan Hudson" userId="f8f8b515-48f0-425a-9b2c-7a1cb9f57f80" providerId="ADAL" clId="{1AE1F064-8060-4BAB-8C3E-82DA1D2F4B70}" dt="2021-04-30T17:06:18.584" v="45"/>
          <ac:spMkLst>
            <pc:docMk/>
            <pc:sldMk cId="1374626924" sldId="796"/>
            <ac:spMk id="14" creationId="{472E3A19-F5D5-48FC-BB9C-48C2F68F598B}"/>
          </ac:spMkLst>
        </pc:spChg>
        <pc:spChg chg="add del">
          <ac:chgData name="Jonathan Hudson" userId="f8f8b515-48f0-425a-9b2c-7a1cb9f57f80" providerId="ADAL" clId="{1AE1F064-8060-4BAB-8C3E-82DA1D2F4B70}" dt="2021-04-30T17:06:18.584" v="45"/>
          <ac:spMkLst>
            <pc:docMk/>
            <pc:sldMk cId="1374626924" sldId="796"/>
            <ac:spMk id="16" creationId="{7A62E32F-BB65-43A8-8EB5-92346890E549}"/>
          </ac:spMkLst>
        </pc:spChg>
        <pc:spChg chg="add del">
          <ac:chgData name="Jonathan Hudson" userId="f8f8b515-48f0-425a-9b2c-7a1cb9f57f80" providerId="ADAL" clId="{1AE1F064-8060-4BAB-8C3E-82DA1D2F4B70}" dt="2021-04-30T17:06:18.584" v="45"/>
          <ac:spMkLst>
            <pc:docMk/>
            <pc:sldMk cId="1374626924" sldId="796"/>
            <ac:spMk id="18" creationId="{14E91B64-9FCC-451E-AFB4-A827D6329367}"/>
          </ac:spMkLst>
        </pc:spChg>
        <pc:spChg chg="add del">
          <ac:chgData name="Jonathan Hudson" userId="f8f8b515-48f0-425a-9b2c-7a1cb9f57f80" providerId="ADAL" clId="{1AE1F064-8060-4BAB-8C3E-82DA1D2F4B70}" dt="2021-04-30T17:06:18.584" v="45"/>
          <ac:spMkLst>
            <pc:docMk/>
            <pc:sldMk cId="1374626924" sldId="796"/>
            <ac:spMk id="19" creationId="{827B839B-9ADE-406B-8590-F1CAEDED45A1}"/>
          </ac:spMkLst>
        </pc:spChg>
        <pc:spChg chg="add del">
          <ac:chgData name="Jonathan Hudson" userId="f8f8b515-48f0-425a-9b2c-7a1cb9f57f80" providerId="ADAL" clId="{1AE1F064-8060-4BAB-8C3E-82DA1D2F4B70}" dt="2021-04-30T17:06:18.584" v="45"/>
          <ac:spMkLst>
            <pc:docMk/>
            <pc:sldMk cId="1374626924" sldId="796"/>
            <ac:spMk id="20" creationId="{CFE45BF0-46DB-408C-B5F7-7B11716805D4}"/>
          </ac:spMkLst>
        </pc:spChg>
        <pc:spChg chg="add del">
          <ac:chgData name="Jonathan Hudson" userId="f8f8b515-48f0-425a-9b2c-7a1cb9f57f80" providerId="ADAL" clId="{1AE1F064-8060-4BAB-8C3E-82DA1D2F4B70}" dt="2021-04-30T17:06:18.584" v="45"/>
          <ac:spMkLst>
            <pc:docMk/>
            <pc:sldMk cId="1374626924" sldId="796"/>
            <ac:spMk id="21" creationId="{2AEBC8F2-97B1-41B4-93F1-2D289E197FBA}"/>
          </ac:spMkLst>
        </pc:spChg>
      </pc:sldChg>
      <pc:sldChg chg="add del">
        <pc:chgData name="Jonathan Hudson" userId="f8f8b515-48f0-425a-9b2c-7a1cb9f57f80" providerId="ADAL" clId="{1AE1F064-8060-4BAB-8C3E-82DA1D2F4B70}" dt="2021-04-30T17:06:18.584" v="45"/>
        <pc:sldMkLst>
          <pc:docMk/>
          <pc:sldMk cId="2469195567" sldId="797"/>
        </pc:sldMkLst>
      </pc:sldChg>
      <pc:sldChg chg="add del">
        <pc:chgData name="Jonathan Hudson" userId="f8f8b515-48f0-425a-9b2c-7a1cb9f57f80" providerId="ADAL" clId="{1AE1F064-8060-4BAB-8C3E-82DA1D2F4B70}" dt="2021-04-30T17:06:18.584" v="45"/>
        <pc:sldMkLst>
          <pc:docMk/>
          <pc:sldMk cId="731504178" sldId="798"/>
        </pc:sldMkLst>
      </pc:sldChg>
      <pc:sldChg chg="add del">
        <pc:chgData name="Jonathan Hudson" userId="f8f8b515-48f0-425a-9b2c-7a1cb9f57f80" providerId="ADAL" clId="{1AE1F064-8060-4BAB-8C3E-82DA1D2F4B70}" dt="2021-04-30T17:06:18.584" v="45"/>
        <pc:sldMkLst>
          <pc:docMk/>
          <pc:sldMk cId="1077174138" sldId="799"/>
        </pc:sldMkLst>
      </pc:sldChg>
      <pc:sldChg chg="add del">
        <pc:chgData name="Jonathan Hudson" userId="f8f8b515-48f0-425a-9b2c-7a1cb9f57f80" providerId="ADAL" clId="{1AE1F064-8060-4BAB-8C3E-82DA1D2F4B70}" dt="2021-04-30T17:06:18.584" v="45"/>
        <pc:sldMkLst>
          <pc:docMk/>
          <pc:sldMk cId="4032244440" sldId="800"/>
        </pc:sldMkLst>
      </pc:sldChg>
      <pc:sldChg chg="add del">
        <pc:chgData name="Jonathan Hudson" userId="f8f8b515-48f0-425a-9b2c-7a1cb9f57f80" providerId="ADAL" clId="{1AE1F064-8060-4BAB-8C3E-82DA1D2F4B70}" dt="2021-04-30T17:06:18.584" v="45"/>
        <pc:sldMkLst>
          <pc:docMk/>
          <pc:sldMk cId="3875561953" sldId="801"/>
        </pc:sldMkLst>
      </pc:sldChg>
      <pc:sldChg chg="addSp delSp add del setBg delDesignElem">
        <pc:chgData name="Jonathan Hudson" userId="f8f8b515-48f0-425a-9b2c-7a1cb9f57f80" providerId="ADAL" clId="{1AE1F064-8060-4BAB-8C3E-82DA1D2F4B70}" dt="2021-04-30T17:06:18.584" v="45"/>
        <pc:sldMkLst>
          <pc:docMk/>
          <pc:sldMk cId="628627192" sldId="802"/>
        </pc:sldMkLst>
        <pc:spChg chg="add del">
          <ac:chgData name="Jonathan Hudson" userId="f8f8b515-48f0-425a-9b2c-7a1cb9f57f80" providerId="ADAL" clId="{1AE1F064-8060-4BAB-8C3E-82DA1D2F4B70}" dt="2021-04-30T17:06:18.584" v="45"/>
          <ac:spMkLst>
            <pc:docMk/>
            <pc:sldMk cId="628627192" sldId="802"/>
            <ac:spMk id="10" creationId="{2B566528-1B12-4246-9431-5C2D7D081168}"/>
          </ac:spMkLst>
        </pc:spChg>
        <pc:grpChg chg="add del">
          <ac:chgData name="Jonathan Hudson" userId="f8f8b515-48f0-425a-9b2c-7a1cb9f57f80" providerId="ADAL" clId="{1AE1F064-8060-4BAB-8C3E-82DA1D2F4B70}" dt="2021-04-30T17:06:18.584" v="45"/>
          <ac:grpSpMkLst>
            <pc:docMk/>
            <pc:sldMk cId="628627192" sldId="802"/>
            <ac:grpSpMk id="12" creationId="{5995D10D-E9C9-47DB-AE7E-801FEF38F5C9}"/>
          </ac:grpSpMkLst>
        </pc:grpChg>
        <pc:grpChg chg="add del">
          <ac:chgData name="Jonathan Hudson" userId="f8f8b515-48f0-425a-9b2c-7a1cb9f57f80" providerId="ADAL" clId="{1AE1F064-8060-4BAB-8C3E-82DA1D2F4B70}" dt="2021-04-30T17:06:18.584" v="45"/>
          <ac:grpSpMkLst>
            <pc:docMk/>
            <pc:sldMk cId="628627192" sldId="802"/>
            <ac:grpSpMk id="16" creationId="{828A5161-06F1-46CF-8AD7-844680A59E13}"/>
          </ac:grpSpMkLst>
        </pc:grpChg>
      </pc:sldChg>
      <pc:sldChg chg="add del">
        <pc:chgData name="Jonathan Hudson" userId="f8f8b515-48f0-425a-9b2c-7a1cb9f57f80" providerId="ADAL" clId="{1AE1F064-8060-4BAB-8C3E-82DA1D2F4B70}" dt="2021-04-30T17:06:18.584" v="45"/>
        <pc:sldMkLst>
          <pc:docMk/>
          <pc:sldMk cId="1752776266" sldId="803"/>
        </pc:sldMkLst>
      </pc:sldChg>
      <pc:sldChg chg="add del setBg">
        <pc:chgData name="Jonathan Hudson" userId="f8f8b515-48f0-425a-9b2c-7a1cb9f57f80" providerId="ADAL" clId="{1AE1F064-8060-4BAB-8C3E-82DA1D2F4B70}" dt="2021-04-30T17:06:18.584" v="45"/>
        <pc:sldMkLst>
          <pc:docMk/>
          <pc:sldMk cId="1538145717" sldId="804"/>
        </pc:sldMkLst>
      </pc:sldChg>
      <pc:sldChg chg="add del">
        <pc:chgData name="Jonathan Hudson" userId="f8f8b515-48f0-425a-9b2c-7a1cb9f57f80" providerId="ADAL" clId="{1AE1F064-8060-4BAB-8C3E-82DA1D2F4B70}" dt="2021-04-30T17:06:18.584" v="45"/>
        <pc:sldMkLst>
          <pc:docMk/>
          <pc:sldMk cId="2530363673" sldId="805"/>
        </pc:sldMkLst>
      </pc:sldChg>
      <pc:sldChg chg="add del">
        <pc:chgData name="Jonathan Hudson" userId="f8f8b515-48f0-425a-9b2c-7a1cb9f57f80" providerId="ADAL" clId="{1AE1F064-8060-4BAB-8C3E-82DA1D2F4B70}" dt="2021-04-30T17:06:18.584" v="45"/>
        <pc:sldMkLst>
          <pc:docMk/>
          <pc:sldMk cId="1571830008" sldId="806"/>
        </pc:sldMkLst>
      </pc:sldChg>
      <pc:sldChg chg="addSp delSp add del setBg delDesignElem">
        <pc:chgData name="Jonathan Hudson" userId="f8f8b515-48f0-425a-9b2c-7a1cb9f57f80" providerId="ADAL" clId="{1AE1F064-8060-4BAB-8C3E-82DA1D2F4B70}" dt="2021-04-30T17:06:18.584" v="45"/>
        <pc:sldMkLst>
          <pc:docMk/>
          <pc:sldMk cId="2934194904" sldId="807"/>
        </pc:sldMkLst>
        <pc:spChg chg="add del">
          <ac:chgData name="Jonathan Hudson" userId="f8f8b515-48f0-425a-9b2c-7a1cb9f57f80" providerId="ADAL" clId="{1AE1F064-8060-4BAB-8C3E-82DA1D2F4B70}" dt="2021-04-30T17:06:18.584" v="45"/>
          <ac:spMkLst>
            <pc:docMk/>
            <pc:sldMk cId="2934194904" sldId="807"/>
            <ac:spMk id="46" creationId="{3A5B4632-C963-4296-86F0-79AA9EA5AE98}"/>
          </ac:spMkLst>
        </pc:spChg>
      </pc:sldChg>
      <pc:sldChg chg="addSp delSp add del setBg delDesignElem">
        <pc:chgData name="Jonathan Hudson" userId="f8f8b515-48f0-425a-9b2c-7a1cb9f57f80" providerId="ADAL" clId="{1AE1F064-8060-4BAB-8C3E-82DA1D2F4B70}" dt="2021-04-30T17:06:18.584" v="45"/>
        <pc:sldMkLst>
          <pc:docMk/>
          <pc:sldMk cId="3902032276" sldId="808"/>
        </pc:sldMkLst>
        <pc:spChg chg="add del">
          <ac:chgData name="Jonathan Hudson" userId="f8f8b515-48f0-425a-9b2c-7a1cb9f57f80" providerId="ADAL" clId="{1AE1F064-8060-4BAB-8C3E-82DA1D2F4B70}" dt="2021-04-30T17:06:18.584" v="45"/>
          <ac:spMkLst>
            <pc:docMk/>
            <pc:sldMk cId="3902032276" sldId="808"/>
            <ac:spMk id="35" creationId="{828D1E49-2A21-4A83-A0E0-FB1597B4B2ED}"/>
          </ac:spMkLst>
        </pc:spChg>
        <pc:spChg chg="add del">
          <ac:chgData name="Jonathan Hudson" userId="f8f8b515-48f0-425a-9b2c-7a1cb9f57f80" providerId="ADAL" clId="{1AE1F064-8060-4BAB-8C3E-82DA1D2F4B70}" dt="2021-04-30T17:06:18.584" v="45"/>
          <ac:spMkLst>
            <pc:docMk/>
            <pc:sldMk cId="3902032276" sldId="808"/>
            <ac:spMk id="36" creationId="{E972DE0D-2E53-4159-ABD3-C601524262C2}"/>
          </ac:spMkLst>
        </pc:spChg>
        <pc:grpChg chg="add del">
          <ac:chgData name="Jonathan Hudson" userId="f8f8b515-48f0-425a-9b2c-7a1cb9f57f80" providerId="ADAL" clId="{1AE1F064-8060-4BAB-8C3E-82DA1D2F4B70}" dt="2021-04-30T17:06:18.584" v="45"/>
          <ac:grpSpMkLst>
            <pc:docMk/>
            <pc:sldMk cId="3902032276" sldId="808"/>
            <ac:grpSpMk id="13" creationId="{088B852E-5494-418B-A833-75CF016A9E20}"/>
          </ac:grpSpMkLst>
        </pc:grpChg>
      </pc:sldChg>
      <pc:sldMasterChg chg="del delSldLayout">
        <pc:chgData name="Jonathan Hudson" userId="f8f8b515-48f0-425a-9b2c-7a1cb9f57f80" providerId="ADAL" clId="{1AE1F064-8060-4BAB-8C3E-82DA1D2F4B70}" dt="2021-04-30T17:04:15.108" v="13" actId="47"/>
        <pc:sldMasterMkLst>
          <pc:docMk/>
          <pc:sldMasterMk cId="3615683641" sldId="2147483680"/>
        </pc:sldMasterMkLst>
        <pc:sldLayoutChg chg="del">
          <pc:chgData name="Jonathan Hudson" userId="f8f8b515-48f0-425a-9b2c-7a1cb9f57f80" providerId="ADAL" clId="{1AE1F064-8060-4BAB-8C3E-82DA1D2F4B70}" dt="2021-04-30T17:04:15.108" v="13" actId="47"/>
          <pc:sldLayoutMkLst>
            <pc:docMk/>
            <pc:sldMasterMk cId="3615683641" sldId="2147483680"/>
            <pc:sldLayoutMk cId="1739289767" sldId="214748368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851748126" sldId="214748368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290266640" sldId="214748368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6471026" sldId="214748368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8053994" sldId="214748368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197386198" sldId="214748368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590633758" sldId="214748368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8982646" sldId="214748368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157673142" sldId="214748368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70161901" sldId="2147483690"/>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943120731" sldId="214748369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258360385" sldId="214748369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999603897" sldId="214748369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60405956" sldId="214748369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528650" sldId="214748369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470507165" sldId="214748369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781816286" sldId="214748369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619556393" sldId="214748369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92355900" sldId="214748369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165674326" sldId="2147483700"/>
          </pc:sldLayoutMkLst>
        </pc:sldLayoutChg>
      </pc:sldMasterChg>
    </pc:docChg>
  </pc:docChgLst>
  <pc:docChgLst>
    <pc:chgData name="Jonathan Hudson" userId="f8f8b515-48f0-425a-9b2c-7a1cb9f57f80" providerId="ADAL" clId="{480DCF24-B416-49E4-AEBA-473B3253A98F}"/>
    <pc:docChg chg="undo custSel addSld delSld modSld sldOrd">
      <pc:chgData name="Jonathan Hudson" userId="f8f8b515-48f0-425a-9b2c-7a1cb9f57f80" providerId="ADAL" clId="{480DCF24-B416-49E4-AEBA-473B3253A98F}" dt="2022-05-27T21:05:41.530" v="2420" actId="1076"/>
      <pc:docMkLst>
        <pc:docMk/>
      </pc:docMkLst>
      <pc:sldChg chg="modSp mod">
        <pc:chgData name="Jonathan Hudson" userId="f8f8b515-48f0-425a-9b2c-7a1cb9f57f80" providerId="ADAL" clId="{480DCF24-B416-49E4-AEBA-473B3253A98F}" dt="2022-05-27T20:10:41.269" v="1726"/>
        <pc:sldMkLst>
          <pc:docMk/>
          <pc:sldMk cId="3962291713" sldId="317"/>
        </pc:sldMkLst>
        <pc:spChg chg="mod">
          <ac:chgData name="Jonathan Hudson" userId="f8f8b515-48f0-425a-9b2c-7a1cb9f57f80" providerId="ADAL" clId="{480DCF24-B416-49E4-AEBA-473B3253A98F}" dt="2022-05-27T19:48:06.385" v="52" actId="20577"/>
          <ac:spMkLst>
            <pc:docMk/>
            <pc:sldMk cId="3962291713" sldId="317"/>
            <ac:spMk id="2" creationId="{3669D32E-76F8-4AE3-9AEA-6564C1A5B168}"/>
          </ac:spMkLst>
        </pc:spChg>
        <pc:spChg chg="mod">
          <ac:chgData name="Jonathan Hudson" userId="f8f8b515-48f0-425a-9b2c-7a1cb9f57f80" providerId="ADAL" clId="{480DCF24-B416-49E4-AEBA-473B3253A98F}" dt="2022-05-27T20:10:41.269" v="1726"/>
          <ac:spMkLst>
            <pc:docMk/>
            <pc:sldMk cId="3962291713" sldId="317"/>
            <ac:spMk id="3" creationId="{1F146A33-270B-45A0-9764-136B04B8383D}"/>
          </ac:spMkLst>
        </pc:spChg>
      </pc:sldChg>
      <pc:sldChg chg="del">
        <pc:chgData name="Jonathan Hudson" userId="f8f8b515-48f0-425a-9b2c-7a1cb9f57f80" providerId="ADAL" clId="{480DCF24-B416-49E4-AEBA-473B3253A98F}" dt="2022-05-27T19:47:29.986" v="0" actId="47"/>
        <pc:sldMkLst>
          <pc:docMk/>
          <pc:sldMk cId="2092067826" sldId="409"/>
        </pc:sldMkLst>
      </pc:sldChg>
      <pc:sldChg chg="del">
        <pc:chgData name="Jonathan Hudson" userId="f8f8b515-48f0-425a-9b2c-7a1cb9f57f80" providerId="ADAL" clId="{480DCF24-B416-49E4-AEBA-473B3253A98F}" dt="2022-05-27T19:47:29.986" v="0" actId="47"/>
        <pc:sldMkLst>
          <pc:docMk/>
          <pc:sldMk cId="1640349727" sldId="410"/>
        </pc:sldMkLst>
      </pc:sldChg>
      <pc:sldChg chg="del">
        <pc:chgData name="Jonathan Hudson" userId="f8f8b515-48f0-425a-9b2c-7a1cb9f57f80" providerId="ADAL" clId="{480DCF24-B416-49E4-AEBA-473B3253A98F}" dt="2022-05-27T19:47:29.986" v="0" actId="47"/>
        <pc:sldMkLst>
          <pc:docMk/>
          <pc:sldMk cId="3877543426" sldId="413"/>
        </pc:sldMkLst>
      </pc:sldChg>
      <pc:sldChg chg="del">
        <pc:chgData name="Jonathan Hudson" userId="f8f8b515-48f0-425a-9b2c-7a1cb9f57f80" providerId="ADAL" clId="{480DCF24-B416-49E4-AEBA-473B3253A98F}" dt="2022-05-27T19:47:29.986" v="0" actId="47"/>
        <pc:sldMkLst>
          <pc:docMk/>
          <pc:sldMk cId="2220108415" sldId="414"/>
        </pc:sldMkLst>
      </pc:sldChg>
      <pc:sldChg chg="del">
        <pc:chgData name="Jonathan Hudson" userId="f8f8b515-48f0-425a-9b2c-7a1cb9f57f80" providerId="ADAL" clId="{480DCF24-B416-49E4-AEBA-473B3253A98F}" dt="2022-05-27T19:47:29.986" v="0" actId="47"/>
        <pc:sldMkLst>
          <pc:docMk/>
          <pc:sldMk cId="2130662636" sldId="415"/>
        </pc:sldMkLst>
      </pc:sldChg>
      <pc:sldChg chg="del">
        <pc:chgData name="Jonathan Hudson" userId="f8f8b515-48f0-425a-9b2c-7a1cb9f57f80" providerId="ADAL" clId="{480DCF24-B416-49E4-AEBA-473B3253A98F}" dt="2022-05-27T19:47:29.986" v="0" actId="47"/>
        <pc:sldMkLst>
          <pc:docMk/>
          <pc:sldMk cId="1206706093" sldId="416"/>
        </pc:sldMkLst>
      </pc:sldChg>
      <pc:sldChg chg="del">
        <pc:chgData name="Jonathan Hudson" userId="f8f8b515-48f0-425a-9b2c-7a1cb9f57f80" providerId="ADAL" clId="{480DCF24-B416-49E4-AEBA-473B3253A98F}" dt="2022-05-27T19:47:29.986" v="0" actId="47"/>
        <pc:sldMkLst>
          <pc:docMk/>
          <pc:sldMk cId="1212260490" sldId="417"/>
        </pc:sldMkLst>
      </pc:sldChg>
      <pc:sldChg chg="del">
        <pc:chgData name="Jonathan Hudson" userId="f8f8b515-48f0-425a-9b2c-7a1cb9f57f80" providerId="ADAL" clId="{480DCF24-B416-49E4-AEBA-473B3253A98F}" dt="2022-05-27T19:47:29.986" v="0" actId="47"/>
        <pc:sldMkLst>
          <pc:docMk/>
          <pc:sldMk cId="1617012640" sldId="419"/>
        </pc:sldMkLst>
      </pc:sldChg>
      <pc:sldChg chg="del">
        <pc:chgData name="Jonathan Hudson" userId="f8f8b515-48f0-425a-9b2c-7a1cb9f57f80" providerId="ADAL" clId="{480DCF24-B416-49E4-AEBA-473B3253A98F}" dt="2022-05-27T19:47:29.986" v="0" actId="47"/>
        <pc:sldMkLst>
          <pc:docMk/>
          <pc:sldMk cId="819361571" sldId="420"/>
        </pc:sldMkLst>
      </pc:sldChg>
      <pc:sldChg chg="del">
        <pc:chgData name="Jonathan Hudson" userId="f8f8b515-48f0-425a-9b2c-7a1cb9f57f80" providerId="ADAL" clId="{480DCF24-B416-49E4-AEBA-473B3253A98F}" dt="2022-05-27T19:47:29.986" v="0" actId="47"/>
        <pc:sldMkLst>
          <pc:docMk/>
          <pc:sldMk cId="2698449096" sldId="421"/>
        </pc:sldMkLst>
      </pc:sldChg>
      <pc:sldChg chg="del">
        <pc:chgData name="Jonathan Hudson" userId="f8f8b515-48f0-425a-9b2c-7a1cb9f57f80" providerId="ADAL" clId="{480DCF24-B416-49E4-AEBA-473B3253A98F}" dt="2022-05-27T19:47:29.986" v="0" actId="47"/>
        <pc:sldMkLst>
          <pc:docMk/>
          <pc:sldMk cId="1984478051" sldId="422"/>
        </pc:sldMkLst>
      </pc:sldChg>
      <pc:sldChg chg="delSp modSp mod">
        <pc:chgData name="Jonathan Hudson" userId="f8f8b515-48f0-425a-9b2c-7a1cb9f57f80" providerId="ADAL" clId="{480DCF24-B416-49E4-AEBA-473B3253A98F}" dt="2022-05-27T20:20:53.675" v="1926" actId="20577"/>
        <pc:sldMkLst>
          <pc:docMk/>
          <pc:sldMk cId="3671770566" sldId="424"/>
        </pc:sldMkLst>
        <pc:spChg chg="mod">
          <ac:chgData name="Jonathan Hudson" userId="f8f8b515-48f0-425a-9b2c-7a1cb9f57f80" providerId="ADAL" clId="{480DCF24-B416-49E4-AEBA-473B3253A98F}" dt="2022-05-27T19:55:14.217" v="783" actId="20577"/>
          <ac:spMkLst>
            <pc:docMk/>
            <pc:sldMk cId="3671770566" sldId="424"/>
            <ac:spMk id="2" creationId="{31B0CA5E-1AA3-4368-9331-F3D9076494FA}"/>
          </ac:spMkLst>
        </pc:spChg>
        <pc:spChg chg="mod">
          <ac:chgData name="Jonathan Hudson" userId="f8f8b515-48f0-425a-9b2c-7a1cb9f57f80" providerId="ADAL" clId="{480DCF24-B416-49E4-AEBA-473B3253A98F}" dt="2022-05-27T20:20:53.675" v="1926" actId="20577"/>
          <ac:spMkLst>
            <pc:docMk/>
            <pc:sldMk cId="3671770566" sldId="424"/>
            <ac:spMk id="3" creationId="{8B99A371-8F58-4F24-BC38-BA492C125F22}"/>
          </ac:spMkLst>
        </pc:spChg>
        <pc:spChg chg="del">
          <ac:chgData name="Jonathan Hudson" userId="f8f8b515-48f0-425a-9b2c-7a1cb9f57f80" providerId="ADAL" clId="{480DCF24-B416-49E4-AEBA-473B3253A98F}" dt="2022-05-27T19:52:39.023" v="513" actId="478"/>
          <ac:spMkLst>
            <pc:docMk/>
            <pc:sldMk cId="3671770566" sldId="424"/>
            <ac:spMk id="5" creationId="{849D1B18-1B54-4002-9A0E-A826DF08B559}"/>
          </ac:spMkLst>
        </pc:spChg>
        <pc:spChg chg="del">
          <ac:chgData name="Jonathan Hudson" userId="f8f8b515-48f0-425a-9b2c-7a1cb9f57f80" providerId="ADAL" clId="{480DCF24-B416-49E4-AEBA-473B3253A98F}" dt="2022-05-27T19:52:40.151" v="514" actId="478"/>
          <ac:spMkLst>
            <pc:docMk/>
            <pc:sldMk cId="3671770566" sldId="424"/>
            <ac:spMk id="7" creationId="{CC0520BD-222A-4349-BF91-CE473C42FFD4}"/>
          </ac:spMkLst>
        </pc:spChg>
      </pc:sldChg>
      <pc:sldChg chg="del">
        <pc:chgData name="Jonathan Hudson" userId="f8f8b515-48f0-425a-9b2c-7a1cb9f57f80" providerId="ADAL" clId="{480DCF24-B416-49E4-AEBA-473B3253A98F}" dt="2022-05-27T19:47:29.986" v="0" actId="47"/>
        <pc:sldMkLst>
          <pc:docMk/>
          <pc:sldMk cId="1361275374" sldId="425"/>
        </pc:sldMkLst>
      </pc:sldChg>
      <pc:sldChg chg="del">
        <pc:chgData name="Jonathan Hudson" userId="f8f8b515-48f0-425a-9b2c-7a1cb9f57f80" providerId="ADAL" clId="{480DCF24-B416-49E4-AEBA-473B3253A98F}" dt="2022-05-27T19:47:29.986" v="0" actId="47"/>
        <pc:sldMkLst>
          <pc:docMk/>
          <pc:sldMk cId="3327532132" sldId="426"/>
        </pc:sldMkLst>
      </pc:sldChg>
      <pc:sldChg chg="del">
        <pc:chgData name="Jonathan Hudson" userId="f8f8b515-48f0-425a-9b2c-7a1cb9f57f80" providerId="ADAL" clId="{480DCF24-B416-49E4-AEBA-473B3253A98F}" dt="2022-05-27T19:47:29.986" v="0" actId="47"/>
        <pc:sldMkLst>
          <pc:docMk/>
          <pc:sldMk cId="475143367" sldId="430"/>
        </pc:sldMkLst>
      </pc:sldChg>
      <pc:sldChg chg="del">
        <pc:chgData name="Jonathan Hudson" userId="f8f8b515-48f0-425a-9b2c-7a1cb9f57f80" providerId="ADAL" clId="{480DCF24-B416-49E4-AEBA-473B3253A98F}" dt="2022-05-27T19:47:29.986" v="0" actId="47"/>
        <pc:sldMkLst>
          <pc:docMk/>
          <pc:sldMk cId="2660591184" sldId="431"/>
        </pc:sldMkLst>
      </pc:sldChg>
      <pc:sldChg chg="del">
        <pc:chgData name="Jonathan Hudson" userId="f8f8b515-48f0-425a-9b2c-7a1cb9f57f80" providerId="ADAL" clId="{480DCF24-B416-49E4-AEBA-473B3253A98F}" dt="2022-05-27T19:47:29.986" v="0" actId="47"/>
        <pc:sldMkLst>
          <pc:docMk/>
          <pc:sldMk cId="2161913122" sldId="432"/>
        </pc:sldMkLst>
      </pc:sldChg>
      <pc:sldChg chg="del">
        <pc:chgData name="Jonathan Hudson" userId="f8f8b515-48f0-425a-9b2c-7a1cb9f57f80" providerId="ADAL" clId="{480DCF24-B416-49E4-AEBA-473B3253A98F}" dt="2022-05-27T19:47:29.986" v="0" actId="47"/>
        <pc:sldMkLst>
          <pc:docMk/>
          <pc:sldMk cId="1760343680" sldId="434"/>
        </pc:sldMkLst>
      </pc:sldChg>
      <pc:sldChg chg="del">
        <pc:chgData name="Jonathan Hudson" userId="f8f8b515-48f0-425a-9b2c-7a1cb9f57f80" providerId="ADAL" clId="{480DCF24-B416-49E4-AEBA-473B3253A98F}" dt="2022-05-27T19:47:40.436" v="1" actId="47"/>
        <pc:sldMkLst>
          <pc:docMk/>
          <pc:sldMk cId="975638927" sldId="436"/>
        </pc:sldMkLst>
      </pc:sldChg>
      <pc:sldChg chg="del">
        <pc:chgData name="Jonathan Hudson" userId="f8f8b515-48f0-425a-9b2c-7a1cb9f57f80" providerId="ADAL" clId="{480DCF24-B416-49E4-AEBA-473B3253A98F}" dt="2022-05-27T19:47:29.986" v="0" actId="47"/>
        <pc:sldMkLst>
          <pc:docMk/>
          <pc:sldMk cId="733655345" sldId="445"/>
        </pc:sldMkLst>
      </pc:sldChg>
      <pc:sldChg chg="del">
        <pc:chgData name="Jonathan Hudson" userId="f8f8b515-48f0-425a-9b2c-7a1cb9f57f80" providerId="ADAL" clId="{480DCF24-B416-49E4-AEBA-473B3253A98F}" dt="2022-05-27T19:47:29.986" v="0" actId="47"/>
        <pc:sldMkLst>
          <pc:docMk/>
          <pc:sldMk cId="1937516221" sldId="446"/>
        </pc:sldMkLst>
      </pc:sldChg>
      <pc:sldChg chg="del">
        <pc:chgData name="Jonathan Hudson" userId="f8f8b515-48f0-425a-9b2c-7a1cb9f57f80" providerId="ADAL" clId="{480DCF24-B416-49E4-AEBA-473B3253A98F}" dt="2022-05-27T19:47:29.986" v="0" actId="47"/>
        <pc:sldMkLst>
          <pc:docMk/>
          <pc:sldMk cId="1246464173" sldId="475"/>
        </pc:sldMkLst>
      </pc:sldChg>
      <pc:sldChg chg="del">
        <pc:chgData name="Jonathan Hudson" userId="f8f8b515-48f0-425a-9b2c-7a1cb9f57f80" providerId="ADAL" clId="{480DCF24-B416-49E4-AEBA-473B3253A98F}" dt="2022-05-27T19:47:29.986" v="0" actId="47"/>
        <pc:sldMkLst>
          <pc:docMk/>
          <pc:sldMk cId="1359413093" sldId="476"/>
        </pc:sldMkLst>
      </pc:sldChg>
      <pc:sldChg chg="del">
        <pc:chgData name="Jonathan Hudson" userId="f8f8b515-48f0-425a-9b2c-7a1cb9f57f80" providerId="ADAL" clId="{480DCF24-B416-49E4-AEBA-473B3253A98F}" dt="2022-05-27T19:47:29.986" v="0" actId="47"/>
        <pc:sldMkLst>
          <pc:docMk/>
          <pc:sldMk cId="3617669267" sldId="477"/>
        </pc:sldMkLst>
      </pc:sldChg>
      <pc:sldChg chg="del">
        <pc:chgData name="Jonathan Hudson" userId="f8f8b515-48f0-425a-9b2c-7a1cb9f57f80" providerId="ADAL" clId="{480DCF24-B416-49E4-AEBA-473B3253A98F}" dt="2022-05-27T19:47:29.986" v="0" actId="47"/>
        <pc:sldMkLst>
          <pc:docMk/>
          <pc:sldMk cId="1196477420" sldId="479"/>
        </pc:sldMkLst>
      </pc:sldChg>
      <pc:sldChg chg="del">
        <pc:chgData name="Jonathan Hudson" userId="f8f8b515-48f0-425a-9b2c-7a1cb9f57f80" providerId="ADAL" clId="{480DCF24-B416-49E4-AEBA-473B3253A98F}" dt="2022-05-27T19:47:29.986" v="0" actId="47"/>
        <pc:sldMkLst>
          <pc:docMk/>
          <pc:sldMk cId="1885657030" sldId="480"/>
        </pc:sldMkLst>
      </pc:sldChg>
      <pc:sldChg chg="del">
        <pc:chgData name="Jonathan Hudson" userId="f8f8b515-48f0-425a-9b2c-7a1cb9f57f80" providerId="ADAL" clId="{480DCF24-B416-49E4-AEBA-473B3253A98F}" dt="2022-05-27T19:47:29.986" v="0" actId="47"/>
        <pc:sldMkLst>
          <pc:docMk/>
          <pc:sldMk cId="18566400" sldId="481"/>
        </pc:sldMkLst>
      </pc:sldChg>
      <pc:sldChg chg="del">
        <pc:chgData name="Jonathan Hudson" userId="f8f8b515-48f0-425a-9b2c-7a1cb9f57f80" providerId="ADAL" clId="{480DCF24-B416-49E4-AEBA-473B3253A98F}" dt="2022-05-27T19:47:29.986" v="0" actId="47"/>
        <pc:sldMkLst>
          <pc:docMk/>
          <pc:sldMk cId="3828906123" sldId="482"/>
        </pc:sldMkLst>
      </pc:sldChg>
      <pc:sldChg chg="del">
        <pc:chgData name="Jonathan Hudson" userId="f8f8b515-48f0-425a-9b2c-7a1cb9f57f80" providerId="ADAL" clId="{480DCF24-B416-49E4-AEBA-473B3253A98F}" dt="2022-05-27T19:47:29.986" v="0" actId="47"/>
        <pc:sldMkLst>
          <pc:docMk/>
          <pc:sldMk cId="2886358190" sldId="483"/>
        </pc:sldMkLst>
      </pc:sldChg>
      <pc:sldChg chg="del">
        <pc:chgData name="Jonathan Hudson" userId="f8f8b515-48f0-425a-9b2c-7a1cb9f57f80" providerId="ADAL" clId="{480DCF24-B416-49E4-AEBA-473B3253A98F}" dt="2022-05-27T19:47:29.986" v="0" actId="47"/>
        <pc:sldMkLst>
          <pc:docMk/>
          <pc:sldMk cId="2318906760" sldId="484"/>
        </pc:sldMkLst>
      </pc:sldChg>
      <pc:sldChg chg="del">
        <pc:chgData name="Jonathan Hudson" userId="f8f8b515-48f0-425a-9b2c-7a1cb9f57f80" providerId="ADAL" clId="{480DCF24-B416-49E4-AEBA-473B3253A98F}" dt="2022-05-27T19:47:29.986" v="0" actId="47"/>
        <pc:sldMkLst>
          <pc:docMk/>
          <pc:sldMk cId="4185639275" sldId="485"/>
        </pc:sldMkLst>
      </pc:sldChg>
      <pc:sldChg chg="del">
        <pc:chgData name="Jonathan Hudson" userId="f8f8b515-48f0-425a-9b2c-7a1cb9f57f80" providerId="ADAL" clId="{480DCF24-B416-49E4-AEBA-473B3253A98F}" dt="2022-05-27T19:47:29.986" v="0" actId="47"/>
        <pc:sldMkLst>
          <pc:docMk/>
          <pc:sldMk cId="899201337" sldId="486"/>
        </pc:sldMkLst>
      </pc:sldChg>
      <pc:sldChg chg="del">
        <pc:chgData name="Jonathan Hudson" userId="f8f8b515-48f0-425a-9b2c-7a1cb9f57f80" providerId="ADAL" clId="{480DCF24-B416-49E4-AEBA-473B3253A98F}" dt="2022-05-27T19:47:29.986" v="0" actId="47"/>
        <pc:sldMkLst>
          <pc:docMk/>
          <pc:sldMk cId="2362108" sldId="487"/>
        </pc:sldMkLst>
      </pc:sldChg>
      <pc:sldChg chg="del">
        <pc:chgData name="Jonathan Hudson" userId="f8f8b515-48f0-425a-9b2c-7a1cb9f57f80" providerId="ADAL" clId="{480DCF24-B416-49E4-AEBA-473B3253A98F}" dt="2022-05-27T19:47:29.986" v="0" actId="47"/>
        <pc:sldMkLst>
          <pc:docMk/>
          <pc:sldMk cId="1902572041" sldId="488"/>
        </pc:sldMkLst>
      </pc:sldChg>
      <pc:sldChg chg="del">
        <pc:chgData name="Jonathan Hudson" userId="f8f8b515-48f0-425a-9b2c-7a1cb9f57f80" providerId="ADAL" clId="{480DCF24-B416-49E4-AEBA-473B3253A98F}" dt="2022-05-27T19:47:29.986" v="0" actId="47"/>
        <pc:sldMkLst>
          <pc:docMk/>
          <pc:sldMk cId="3059606576" sldId="489"/>
        </pc:sldMkLst>
      </pc:sldChg>
      <pc:sldChg chg="del">
        <pc:chgData name="Jonathan Hudson" userId="f8f8b515-48f0-425a-9b2c-7a1cb9f57f80" providerId="ADAL" clId="{480DCF24-B416-49E4-AEBA-473B3253A98F}" dt="2022-05-27T19:47:29.986" v="0" actId="47"/>
        <pc:sldMkLst>
          <pc:docMk/>
          <pc:sldMk cId="698916640" sldId="490"/>
        </pc:sldMkLst>
      </pc:sldChg>
      <pc:sldChg chg="del">
        <pc:chgData name="Jonathan Hudson" userId="f8f8b515-48f0-425a-9b2c-7a1cb9f57f80" providerId="ADAL" clId="{480DCF24-B416-49E4-AEBA-473B3253A98F}" dt="2022-05-27T19:47:29.986" v="0" actId="47"/>
        <pc:sldMkLst>
          <pc:docMk/>
          <pc:sldMk cId="2259972733" sldId="491"/>
        </pc:sldMkLst>
      </pc:sldChg>
      <pc:sldChg chg="del">
        <pc:chgData name="Jonathan Hudson" userId="f8f8b515-48f0-425a-9b2c-7a1cb9f57f80" providerId="ADAL" clId="{480DCF24-B416-49E4-AEBA-473B3253A98F}" dt="2022-05-27T19:47:29.986" v="0" actId="47"/>
        <pc:sldMkLst>
          <pc:docMk/>
          <pc:sldMk cId="2997416876" sldId="492"/>
        </pc:sldMkLst>
      </pc:sldChg>
      <pc:sldChg chg="del">
        <pc:chgData name="Jonathan Hudson" userId="f8f8b515-48f0-425a-9b2c-7a1cb9f57f80" providerId="ADAL" clId="{480DCF24-B416-49E4-AEBA-473B3253A98F}" dt="2022-05-27T19:47:29.986" v="0" actId="47"/>
        <pc:sldMkLst>
          <pc:docMk/>
          <pc:sldMk cId="4049661084" sldId="493"/>
        </pc:sldMkLst>
      </pc:sldChg>
      <pc:sldChg chg="del">
        <pc:chgData name="Jonathan Hudson" userId="f8f8b515-48f0-425a-9b2c-7a1cb9f57f80" providerId="ADAL" clId="{480DCF24-B416-49E4-AEBA-473B3253A98F}" dt="2022-05-27T19:47:29.986" v="0" actId="47"/>
        <pc:sldMkLst>
          <pc:docMk/>
          <pc:sldMk cId="440260060" sldId="494"/>
        </pc:sldMkLst>
      </pc:sldChg>
      <pc:sldChg chg="del">
        <pc:chgData name="Jonathan Hudson" userId="f8f8b515-48f0-425a-9b2c-7a1cb9f57f80" providerId="ADAL" clId="{480DCF24-B416-49E4-AEBA-473B3253A98F}" dt="2022-05-27T19:47:29.986" v="0" actId="47"/>
        <pc:sldMkLst>
          <pc:docMk/>
          <pc:sldMk cId="3098786851" sldId="495"/>
        </pc:sldMkLst>
      </pc:sldChg>
      <pc:sldChg chg="del">
        <pc:chgData name="Jonathan Hudson" userId="f8f8b515-48f0-425a-9b2c-7a1cb9f57f80" providerId="ADAL" clId="{480DCF24-B416-49E4-AEBA-473B3253A98F}" dt="2022-05-27T19:47:29.986" v="0" actId="47"/>
        <pc:sldMkLst>
          <pc:docMk/>
          <pc:sldMk cId="515426678" sldId="496"/>
        </pc:sldMkLst>
      </pc:sldChg>
      <pc:sldChg chg="del">
        <pc:chgData name="Jonathan Hudson" userId="f8f8b515-48f0-425a-9b2c-7a1cb9f57f80" providerId="ADAL" clId="{480DCF24-B416-49E4-AEBA-473B3253A98F}" dt="2022-05-27T19:47:29.986" v="0" actId="47"/>
        <pc:sldMkLst>
          <pc:docMk/>
          <pc:sldMk cId="12917461" sldId="497"/>
        </pc:sldMkLst>
      </pc:sldChg>
      <pc:sldChg chg="del">
        <pc:chgData name="Jonathan Hudson" userId="f8f8b515-48f0-425a-9b2c-7a1cb9f57f80" providerId="ADAL" clId="{480DCF24-B416-49E4-AEBA-473B3253A98F}" dt="2022-05-27T19:47:29.986" v="0" actId="47"/>
        <pc:sldMkLst>
          <pc:docMk/>
          <pc:sldMk cId="1360918968" sldId="498"/>
        </pc:sldMkLst>
      </pc:sldChg>
      <pc:sldChg chg="del">
        <pc:chgData name="Jonathan Hudson" userId="f8f8b515-48f0-425a-9b2c-7a1cb9f57f80" providerId="ADAL" clId="{480DCF24-B416-49E4-AEBA-473B3253A98F}" dt="2022-05-27T19:47:29.986" v="0" actId="47"/>
        <pc:sldMkLst>
          <pc:docMk/>
          <pc:sldMk cId="2725247214" sldId="499"/>
        </pc:sldMkLst>
      </pc:sldChg>
      <pc:sldChg chg="del">
        <pc:chgData name="Jonathan Hudson" userId="f8f8b515-48f0-425a-9b2c-7a1cb9f57f80" providerId="ADAL" clId="{480DCF24-B416-49E4-AEBA-473B3253A98F}" dt="2022-05-27T19:47:29.986" v="0" actId="47"/>
        <pc:sldMkLst>
          <pc:docMk/>
          <pc:sldMk cId="523263053" sldId="500"/>
        </pc:sldMkLst>
      </pc:sldChg>
      <pc:sldChg chg="del">
        <pc:chgData name="Jonathan Hudson" userId="f8f8b515-48f0-425a-9b2c-7a1cb9f57f80" providerId="ADAL" clId="{480DCF24-B416-49E4-AEBA-473B3253A98F}" dt="2022-05-27T19:47:29.986" v="0" actId="47"/>
        <pc:sldMkLst>
          <pc:docMk/>
          <pc:sldMk cId="2516155535" sldId="501"/>
        </pc:sldMkLst>
      </pc:sldChg>
      <pc:sldChg chg="del">
        <pc:chgData name="Jonathan Hudson" userId="f8f8b515-48f0-425a-9b2c-7a1cb9f57f80" providerId="ADAL" clId="{480DCF24-B416-49E4-AEBA-473B3253A98F}" dt="2022-05-27T19:47:29.986" v="0" actId="47"/>
        <pc:sldMkLst>
          <pc:docMk/>
          <pc:sldMk cId="2886869544" sldId="502"/>
        </pc:sldMkLst>
      </pc:sldChg>
      <pc:sldChg chg="del">
        <pc:chgData name="Jonathan Hudson" userId="f8f8b515-48f0-425a-9b2c-7a1cb9f57f80" providerId="ADAL" clId="{480DCF24-B416-49E4-AEBA-473B3253A98F}" dt="2022-05-27T19:47:29.986" v="0" actId="47"/>
        <pc:sldMkLst>
          <pc:docMk/>
          <pc:sldMk cId="1767131408" sldId="503"/>
        </pc:sldMkLst>
      </pc:sldChg>
      <pc:sldChg chg="del">
        <pc:chgData name="Jonathan Hudson" userId="f8f8b515-48f0-425a-9b2c-7a1cb9f57f80" providerId="ADAL" clId="{480DCF24-B416-49E4-AEBA-473B3253A98F}" dt="2022-05-27T19:47:29.986" v="0" actId="47"/>
        <pc:sldMkLst>
          <pc:docMk/>
          <pc:sldMk cId="2827146931" sldId="504"/>
        </pc:sldMkLst>
      </pc:sldChg>
      <pc:sldChg chg="del">
        <pc:chgData name="Jonathan Hudson" userId="f8f8b515-48f0-425a-9b2c-7a1cb9f57f80" providerId="ADAL" clId="{480DCF24-B416-49E4-AEBA-473B3253A98F}" dt="2022-05-27T19:47:29.986" v="0" actId="47"/>
        <pc:sldMkLst>
          <pc:docMk/>
          <pc:sldMk cId="1408265416" sldId="505"/>
        </pc:sldMkLst>
      </pc:sldChg>
      <pc:sldChg chg="del">
        <pc:chgData name="Jonathan Hudson" userId="f8f8b515-48f0-425a-9b2c-7a1cb9f57f80" providerId="ADAL" clId="{480DCF24-B416-49E4-AEBA-473B3253A98F}" dt="2022-05-27T19:47:29.986" v="0" actId="47"/>
        <pc:sldMkLst>
          <pc:docMk/>
          <pc:sldMk cId="132383986" sldId="506"/>
        </pc:sldMkLst>
      </pc:sldChg>
      <pc:sldChg chg="del">
        <pc:chgData name="Jonathan Hudson" userId="f8f8b515-48f0-425a-9b2c-7a1cb9f57f80" providerId="ADAL" clId="{480DCF24-B416-49E4-AEBA-473B3253A98F}" dt="2022-05-27T19:47:29.986" v="0" actId="47"/>
        <pc:sldMkLst>
          <pc:docMk/>
          <pc:sldMk cId="908042272" sldId="507"/>
        </pc:sldMkLst>
      </pc:sldChg>
      <pc:sldChg chg="del">
        <pc:chgData name="Jonathan Hudson" userId="f8f8b515-48f0-425a-9b2c-7a1cb9f57f80" providerId="ADAL" clId="{480DCF24-B416-49E4-AEBA-473B3253A98F}" dt="2022-05-27T19:47:29.986" v="0" actId="47"/>
        <pc:sldMkLst>
          <pc:docMk/>
          <pc:sldMk cId="102271474" sldId="508"/>
        </pc:sldMkLst>
      </pc:sldChg>
      <pc:sldChg chg="del">
        <pc:chgData name="Jonathan Hudson" userId="f8f8b515-48f0-425a-9b2c-7a1cb9f57f80" providerId="ADAL" clId="{480DCF24-B416-49E4-AEBA-473B3253A98F}" dt="2022-05-27T19:47:29.986" v="0" actId="47"/>
        <pc:sldMkLst>
          <pc:docMk/>
          <pc:sldMk cId="1079209186" sldId="510"/>
        </pc:sldMkLst>
      </pc:sldChg>
      <pc:sldChg chg="del">
        <pc:chgData name="Jonathan Hudson" userId="f8f8b515-48f0-425a-9b2c-7a1cb9f57f80" providerId="ADAL" clId="{480DCF24-B416-49E4-AEBA-473B3253A98F}" dt="2022-05-27T19:47:29.986" v="0" actId="47"/>
        <pc:sldMkLst>
          <pc:docMk/>
          <pc:sldMk cId="1592463125" sldId="511"/>
        </pc:sldMkLst>
      </pc:sldChg>
      <pc:sldChg chg="del">
        <pc:chgData name="Jonathan Hudson" userId="f8f8b515-48f0-425a-9b2c-7a1cb9f57f80" providerId="ADAL" clId="{480DCF24-B416-49E4-AEBA-473B3253A98F}" dt="2022-05-27T19:47:29.986" v="0" actId="47"/>
        <pc:sldMkLst>
          <pc:docMk/>
          <pc:sldMk cId="1029857051" sldId="512"/>
        </pc:sldMkLst>
      </pc:sldChg>
      <pc:sldChg chg="del">
        <pc:chgData name="Jonathan Hudson" userId="f8f8b515-48f0-425a-9b2c-7a1cb9f57f80" providerId="ADAL" clId="{480DCF24-B416-49E4-AEBA-473B3253A98F}" dt="2022-05-27T19:47:29.986" v="0" actId="47"/>
        <pc:sldMkLst>
          <pc:docMk/>
          <pc:sldMk cId="3124163794" sldId="513"/>
        </pc:sldMkLst>
      </pc:sldChg>
      <pc:sldChg chg="del">
        <pc:chgData name="Jonathan Hudson" userId="f8f8b515-48f0-425a-9b2c-7a1cb9f57f80" providerId="ADAL" clId="{480DCF24-B416-49E4-AEBA-473B3253A98F}" dt="2022-05-27T19:47:29.986" v="0" actId="47"/>
        <pc:sldMkLst>
          <pc:docMk/>
          <pc:sldMk cId="2473267353" sldId="514"/>
        </pc:sldMkLst>
      </pc:sldChg>
      <pc:sldChg chg="del">
        <pc:chgData name="Jonathan Hudson" userId="f8f8b515-48f0-425a-9b2c-7a1cb9f57f80" providerId="ADAL" clId="{480DCF24-B416-49E4-AEBA-473B3253A98F}" dt="2022-05-27T19:47:29.986" v="0" actId="47"/>
        <pc:sldMkLst>
          <pc:docMk/>
          <pc:sldMk cId="3992421682" sldId="515"/>
        </pc:sldMkLst>
      </pc:sldChg>
      <pc:sldChg chg="del">
        <pc:chgData name="Jonathan Hudson" userId="f8f8b515-48f0-425a-9b2c-7a1cb9f57f80" providerId="ADAL" clId="{480DCF24-B416-49E4-AEBA-473B3253A98F}" dt="2022-05-27T19:47:29.986" v="0" actId="47"/>
        <pc:sldMkLst>
          <pc:docMk/>
          <pc:sldMk cId="990432028" sldId="516"/>
        </pc:sldMkLst>
      </pc:sldChg>
      <pc:sldChg chg="del">
        <pc:chgData name="Jonathan Hudson" userId="f8f8b515-48f0-425a-9b2c-7a1cb9f57f80" providerId="ADAL" clId="{480DCF24-B416-49E4-AEBA-473B3253A98F}" dt="2022-05-27T19:47:29.986" v="0" actId="47"/>
        <pc:sldMkLst>
          <pc:docMk/>
          <pc:sldMk cId="2658004917" sldId="517"/>
        </pc:sldMkLst>
      </pc:sldChg>
      <pc:sldChg chg="del">
        <pc:chgData name="Jonathan Hudson" userId="f8f8b515-48f0-425a-9b2c-7a1cb9f57f80" providerId="ADAL" clId="{480DCF24-B416-49E4-AEBA-473B3253A98F}" dt="2022-05-27T19:47:29.986" v="0" actId="47"/>
        <pc:sldMkLst>
          <pc:docMk/>
          <pc:sldMk cId="1592001400" sldId="518"/>
        </pc:sldMkLst>
      </pc:sldChg>
      <pc:sldChg chg="del">
        <pc:chgData name="Jonathan Hudson" userId="f8f8b515-48f0-425a-9b2c-7a1cb9f57f80" providerId="ADAL" clId="{480DCF24-B416-49E4-AEBA-473B3253A98F}" dt="2022-05-27T19:47:29.986" v="0" actId="47"/>
        <pc:sldMkLst>
          <pc:docMk/>
          <pc:sldMk cId="92029666" sldId="519"/>
        </pc:sldMkLst>
      </pc:sldChg>
      <pc:sldChg chg="del">
        <pc:chgData name="Jonathan Hudson" userId="f8f8b515-48f0-425a-9b2c-7a1cb9f57f80" providerId="ADAL" clId="{480DCF24-B416-49E4-AEBA-473B3253A98F}" dt="2022-05-27T19:47:29.986" v="0" actId="47"/>
        <pc:sldMkLst>
          <pc:docMk/>
          <pc:sldMk cId="590605980" sldId="520"/>
        </pc:sldMkLst>
      </pc:sldChg>
      <pc:sldChg chg="del">
        <pc:chgData name="Jonathan Hudson" userId="f8f8b515-48f0-425a-9b2c-7a1cb9f57f80" providerId="ADAL" clId="{480DCF24-B416-49E4-AEBA-473B3253A98F}" dt="2022-05-27T19:47:29.986" v="0" actId="47"/>
        <pc:sldMkLst>
          <pc:docMk/>
          <pc:sldMk cId="565730918" sldId="521"/>
        </pc:sldMkLst>
      </pc:sldChg>
      <pc:sldChg chg="del">
        <pc:chgData name="Jonathan Hudson" userId="f8f8b515-48f0-425a-9b2c-7a1cb9f57f80" providerId="ADAL" clId="{480DCF24-B416-49E4-AEBA-473B3253A98F}" dt="2022-05-27T19:47:29.986" v="0" actId="47"/>
        <pc:sldMkLst>
          <pc:docMk/>
          <pc:sldMk cId="3905807926" sldId="522"/>
        </pc:sldMkLst>
      </pc:sldChg>
      <pc:sldChg chg="del">
        <pc:chgData name="Jonathan Hudson" userId="f8f8b515-48f0-425a-9b2c-7a1cb9f57f80" providerId="ADAL" clId="{480DCF24-B416-49E4-AEBA-473B3253A98F}" dt="2022-05-27T19:47:29.986" v="0" actId="47"/>
        <pc:sldMkLst>
          <pc:docMk/>
          <pc:sldMk cId="1003281059" sldId="523"/>
        </pc:sldMkLst>
      </pc:sldChg>
      <pc:sldChg chg="del">
        <pc:chgData name="Jonathan Hudson" userId="f8f8b515-48f0-425a-9b2c-7a1cb9f57f80" providerId="ADAL" clId="{480DCF24-B416-49E4-AEBA-473B3253A98F}" dt="2022-05-27T19:47:29.986" v="0" actId="47"/>
        <pc:sldMkLst>
          <pc:docMk/>
          <pc:sldMk cId="1755821943" sldId="524"/>
        </pc:sldMkLst>
      </pc:sldChg>
      <pc:sldChg chg="del">
        <pc:chgData name="Jonathan Hudson" userId="f8f8b515-48f0-425a-9b2c-7a1cb9f57f80" providerId="ADAL" clId="{480DCF24-B416-49E4-AEBA-473B3253A98F}" dt="2022-05-27T19:47:29.986" v="0" actId="47"/>
        <pc:sldMkLst>
          <pc:docMk/>
          <pc:sldMk cId="1515145679" sldId="525"/>
        </pc:sldMkLst>
      </pc:sldChg>
      <pc:sldChg chg="del">
        <pc:chgData name="Jonathan Hudson" userId="f8f8b515-48f0-425a-9b2c-7a1cb9f57f80" providerId="ADAL" clId="{480DCF24-B416-49E4-AEBA-473B3253A98F}" dt="2022-05-27T19:47:29.986" v="0" actId="47"/>
        <pc:sldMkLst>
          <pc:docMk/>
          <pc:sldMk cId="1970176467" sldId="526"/>
        </pc:sldMkLst>
      </pc:sldChg>
      <pc:sldChg chg="del">
        <pc:chgData name="Jonathan Hudson" userId="f8f8b515-48f0-425a-9b2c-7a1cb9f57f80" providerId="ADAL" clId="{480DCF24-B416-49E4-AEBA-473B3253A98F}" dt="2022-05-27T19:47:29.986" v="0" actId="47"/>
        <pc:sldMkLst>
          <pc:docMk/>
          <pc:sldMk cId="4284743360" sldId="527"/>
        </pc:sldMkLst>
      </pc:sldChg>
      <pc:sldChg chg="del">
        <pc:chgData name="Jonathan Hudson" userId="f8f8b515-48f0-425a-9b2c-7a1cb9f57f80" providerId="ADAL" clId="{480DCF24-B416-49E4-AEBA-473B3253A98F}" dt="2022-05-27T19:47:29.986" v="0" actId="47"/>
        <pc:sldMkLst>
          <pc:docMk/>
          <pc:sldMk cId="1676032882" sldId="528"/>
        </pc:sldMkLst>
      </pc:sldChg>
      <pc:sldChg chg="del">
        <pc:chgData name="Jonathan Hudson" userId="f8f8b515-48f0-425a-9b2c-7a1cb9f57f80" providerId="ADAL" clId="{480DCF24-B416-49E4-AEBA-473B3253A98F}" dt="2022-05-27T19:47:29.986" v="0" actId="47"/>
        <pc:sldMkLst>
          <pc:docMk/>
          <pc:sldMk cId="3783159753" sldId="529"/>
        </pc:sldMkLst>
      </pc:sldChg>
      <pc:sldChg chg="del">
        <pc:chgData name="Jonathan Hudson" userId="f8f8b515-48f0-425a-9b2c-7a1cb9f57f80" providerId="ADAL" clId="{480DCF24-B416-49E4-AEBA-473B3253A98F}" dt="2022-05-27T19:47:29.986" v="0" actId="47"/>
        <pc:sldMkLst>
          <pc:docMk/>
          <pc:sldMk cId="179283523" sldId="530"/>
        </pc:sldMkLst>
      </pc:sldChg>
      <pc:sldChg chg="del">
        <pc:chgData name="Jonathan Hudson" userId="f8f8b515-48f0-425a-9b2c-7a1cb9f57f80" providerId="ADAL" clId="{480DCF24-B416-49E4-AEBA-473B3253A98F}" dt="2022-05-27T19:47:29.986" v="0" actId="47"/>
        <pc:sldMkLst>
          <pc:docMk/>
          <pc:sldMk cId="3181295312" sldId="531"/>
        </pc:sldMkLst>
      </pc:sldChg>
      <pc:sldChg chg="del">
        <pc:chgData name="Jonathan Hudson" userId="f8f8b515-48f0-425a-9b2c-7a1cb9f57f80" providerId="ADAL" clId="{480DCF24-B416-49E4-AEBA-473B3253A98F}" dt="2022-05-27T19:47:29.986" v="0" actId="47"/>
        <pc:sldMkLst>
          <pc:docMk/>
          <pc:sldMk cId="510668721" sldId="532"/>
        </pc:sldMkLst>
      </pc:sldChg>
      <pc:sldChg chg="del">
        <pc:chgData name="Jonathan Hudson" userId="f8f8b515-48f0-425a-9b2c-7a1cb9f57f80" providerId="ADAL" clId="{480DCF24-B416-49E4-AEBA-473B3253A98F}" dt="2022-05-27T19:47:29.986" v="0" actId="47"/>
        <pc:sldMkLst>
          <pc:docMk/>
          <pc:sldMk cId="4086943502" sldId="533"/>
        </pc:sldMkLst>
      </pc:sldChg>
      <pc:sldChg chg="del">
        <pc:chgData name="Jonathan Hudson" userId="f8f8b515-48f0-425a-9b2c-7a1cb9f57f80" providerId="ADAL" clId="{480DCF24-B416-49E4-AEBA-473B3253A98F}" dt="2022-05-27T19:47:29.986" v="0" actId="47"/>
        <pc:sldMkLst>
          <pc:docMk/>
          <pc:sldMk cId="4119696172" sldId="534"/>
        </pc:sldMkLst>
      </pc:sldChg>
      <pc:sldChg chg="del">
        <pc:chgData name="Jonathan Hudson" userId="f8f8b515-48f0-425a-9b2c-7a1cb9f57f80" providerId="ADAL" clId="{480DCF24-B416-49E4-AEBA-473B3253A98F}" dt="2022-05-27T19:47:29.986" v="0" actId="47"/>
        <pc:sldMkLst>
          <pc:docMk/>
          <pc:sldMk cId="70425335" sldId="535"/>
        </pc:sldMkLst>
      </pc:sldChg>
      <pc:sldChg chg="del">
        <pc:chgData name="Jonathan Hudson" userId="f8f8b515-48f0-425a-9b2c-7a1cb9f57f80" providerId="ADAL" clId="{480DCF24-B416-49E4-AEBA-473B3253A98F}" dt="2022-05-27T19:47:29.986" v="0" actId="47"/>
        <pc:sldMkLst>
          <pc:docMk/>
          <pc:sldMk cId="2402602799" sldId="536"/>
        </pc:sldMkLst>
      </pc:sldChg>
      <pc:sldChg chg="del">
        <pc:chgData name="Jonathan Hudson" userId="f8f8b515-48f0-425a-9b2c-7a1cb9f57f80" providerId="ADAL" clId="{480DCF24-B416-49E4-AEBA-473B3253A98F}" dt="2022-05-27T19:47:29.986" v="0" actId="47"/>
        <pc:sldMkLst>
          <pc:docMk/>
          <pc:sldMk cId="2933196696" sldId="537"/>
        </pc:sldMkLst>
      </pc:sldChg>
      <pc:sldChg chg="del">
        <pc:chgData name="Jonathan Hudson" userId="f8f8b515-48f0-425a-9b2c-7a1cb9f57f80" providerId="ADAL" clId="{480DCF24-B416-49E4-AEBA-473B3253A98F}" dt="2022-05-27T19:47:29.986" v="0" actId="47"/>
        <pc:sldMkLst>
          <pc:docMk/>
          <pc:sldMk cId="2232849850" sldId="538"/>
        </pc:sldMkLst>
      </pc:sldChg>
      <pc:sldChg chg="del">
        <pc:chgData name="Jonathan Hudson" userId="f8f8b515-48f0-425a-9b2c-7a1cb9f57f80" providerId="ADAL" clId="{480DCF24-B416-49E4-AEBA-473B3253A98F}" dt="2022-05-27T19:47:29.986" v="0" actId="47"/>
        <pc:sldMkLst>
          <pc:docMk/>
          <pc:sldMk cId="3342565399" sldId="539"/>
        </pc:sldMkLst>
      </pc:sldChg>
      <pc:sldChg chg="del">
        <pc:chgData name="Jonathan Hudson" userId="f8f8b515-48f0-425a-9b2c-7a1cb9f57f80" providerId="ADAL" clId="{480DCF24-B416-49E4-AEBA-473B3253A98F}" dt="2022-05-27T19:47:29.986" v="0" actId="47"/>
        <pc:sldMkLst>
          <pc:docMk/>
          <pc:sldMk cId="2593913815" sldId="540"/>
        </pc:sldMkLst>
      </pc:sldChg>
      <pc:sldChg chg="del">
        <pc:chgData name="Jonathan Hudson" userId="f8f8b515-48f0-425a-9b2c-7a1cb9f57f80" providerId="ADAL" clId="{480DCF24-B416-49E4-AEBA-473B3253A98F}" dt="2022-05-27T19:47:40.436" v="1" actId="47"/>
        <pc:sldMkLst>
          <pc:docMk/>
          <pc:sldMk cId="1683729286" sldId="693"/>
        </pc:sldMkLst>
      </pc:sldChg>
      <pc:sldChg chg="del">
        <pc:chgData name="Jonathan Hudson" userId="f8f8b515-48f0-425a-9b2c-7a1cb9f57f80" providerId="ADAL" clId="{480DCF24-B416-49E4-AEBA-473B3253A98F}" dt="2022-05-27T19:47:29.986" v="0" actId="47"/>
        <pc:sldMkLst>
          <pc:docMk/>
          <pc:sldMk cId="2594322556" sldId="695"/>
        </pc:sldMkLst>
      </pc:sldChg>
      <pc:sldChg chg="del">
        <pc:chgData name="Jonathan Hudson" userId="f8f8b515-48f0-425a-9b2c-7a1cb9f57f80" providerId="ADAL" clId="{480DCF24-B416-49E4-AEBA-473B3253A98F}" dt="2022-05-27T19:47:29.986" v="0" actId="47"/>
        <pc:sldMkLst>
          <pc:docMk/>
          <pc:sldMk cId="1827603807" sldId="762"/>
        </pc:sldMkLst>
      </pc:sldChg>
      <pc:sldChg chg="del">
        <pc:chgData name="Jonathan Hudson" userId="f8f8b515-48f0-425a-9b2c-7a1cb9f57f80" providerId="ADAL" clId="{480DCF24-B416-49E4-AEBA-473B3253A98F}" dt="2022-05-27T19:47:29.986" v="0" actId="47"/>
        <pc:sldMkLst>
          <pc:docMk/>
          <pc:sldMk cId="2760036457" sldId="763"/>
        </pc:sldMkLst>
      </pc:sldChg>
      <pc:sldChg chg="del">
        <pc:chgData name="Jonathan Hudson" userId="f8f8b515-48f0-425a-9b2c-7a1cb9f57f80" providerId="ADAL" clId="{480DCF24-B416-49E4-AEBA-473B3253A98F}" dt="2022-05-27T19:47:29.986" v="0" actId="47"/>
        <pc:sldMkLst>
          <pc:docMk/>
          <pc:sldMk cId="348655719" sldId="764"/>
        </pc:sldMkLst>
      </pc:sldChg>
      <pc:sldChg chg="del">
        <pc:chgData name="Jonathan Hudson" userId="f8f8b515-48f0-425a-9b2c-7a1cb9f57f80" providerId="ADAL" clId="{480DCF24-B416-49E4-AEBA-473B3253A98F}" dt="2022-05-27T19:47:29.986" v="0" actId="47"/>
        <pc:sldMkLst>
          <pc:docMk/>
          <pc:sldMk cId="1851260197" sldId="765"/>
        </pc:sldMkLst>
      </pc:sldChg>
      <pc:sldChg chg="del">
        <pc:chgData name="Jonathan Hudson" userId="f8f8b515-48f0-425a-9b2c-7a1cb9f57f80" providerId="ADAL" clId="{480DCF24-B416-49E4-AEBA-473B3253A98F}" dt="2022-05-27T19:47:29.986" v="0" actId="47"/>
        <pc:sldMkLst>
          <pc:docMk/>
          <pc:sldMk cId="1543603276" sldId="768"/>
        </pc:sldMkLst>
      </pc:sldChg>
      <pc:sldChg chg="del">
        <pc:chgData name="Jonathan Hudson" userId="f8f8b515-48f0-425a-9b2c-7a1cb9f57f80" providerId="ADAL" clId="{480DCF24-B416-49E4-AEBA-473B3253A98F}" dt="2022-05-27T19:47:29.986" v="0" actId="47"/>
        <pc:sldMkLst>
          <pc:docMk/>
          <pc:sldMk cId="788513828" sldId="769"/>
        </pc:sldMkLst>
      </pc:sldChg>
      <pc:sldChg chg="del">
        <pc:chgData name="Jonathan Hudson" userId="f8f8b515-48f0-425a-9b2c-7a1cb9f57f80" providerId="ADAL" clId="{480DCF24-B416-49E4-AEBA-473B3253A98F}" dt="2022-05-27T19:47:29.986" v="0" actId="47"/>
        <pc:sldMkLst>
          <pc:docMk/>
          <pc:sldMk cId="528528244" sldId="772"/>
        </pc:sldMkLst>
      </pc:sldChg>
      <pc:sldChg chg="del">
        <pc:chgData name="Jonathan Hudson" userId="f8f8b515-48f0-425a-9b2c-7a1cb9f57f80" providerId="ADAL" clId="{480DCF24-B416-49E4-AEBA-473B3253A98F}" dt="2022-05-27T19:47:29.986" v="0" actId="47"/>
        <pc:sldMkLst>
          <pc:docMk/>
          <pc:sldMk cId="4187608339" sldId="773"/>
        </pc:sldMkLst>
      </pc:sldChg>
      <pc:sldChg chg="del">
        <pc:chgData name="Jonathan Hudson" userId="f8f8b515-48f0-425a-9b2c-7a1cb9f57f80" providerId="ADAL" clId="{480DCF24-B416-49E4-AEBA-473B3253A98F}" dt="2022-05-27T19:47:29.986" v="0" actId="47"/>
        <pc:sldMkLst>
          <pc:docMk/>
          <pc:sldMk cId="3275506570" sldId="774"/>
        </pc:sldMkLst>
      </pc:sldChg>
      <pc:sldChg chg="del">
        <pc:chgData name="Jonathan Hudson" userId="f8f8b515-48f0-425a-9b2c-7a1cb9f57f80" providerId="ADAL" clId="{480DCF24-B416-49E4-AEBA-473B3253A98F}" dt="2022-05-27T19:47:29.986" v="0" actId="47"/>
        <pc:sldMkLst>
          <pc:docMk/>
          <pc:sldMk cId="1119622962" sldId="775"/>
        </pc:sldMkLst>
      </pc:sldChg>
      <pc:sldChg chg="del">
        <pc:chgData name="Jonathan Hudson" userId="f8f8b515-48f0-425a-9b2c-7a1cb9f57f80" providerId="ADAL" clId="{480DCF24-B416-49E4-AEBA-473B3253A98F}" dt="2022-05-27T19:47:29.986" v="0" actId="47"/>
        <pc:sldMkLst>
          <pc:docMk/>
          <pc:sldMk cId="27360832" sldId="777"/>
        </pc:sldMkLst>
      </pc:sldChg>
      <pc:sldChg chg="del">
        <pc:chgData name="Jonathan Hudson" userId="f8f8b515-48f0-425a-9b2c-7a1cb9f57f80" providerId="ADAL" clId="{480DCF24-B416-49E4-AEBA-473B3253A98F}" dt="2022-05-27T19:47:29.986" v="0" actId="47"/>
        <pc:sldMkLst>
          <pc:docMk/>
          <pc:sldMk cId="994178996" sldId="778"/>
        </pc:sldMkLst>
      </pc:sldChg>
      <pc:sldChg chg="del">
        <pc:chgData name="Jonathan Hudson" userId="f8f8b515-48f0-425a-9b2c-7a1cb9f57f80" providerId="ADAL" clId="{480DCF24-B416-49E4-AEBA-473B3253A98F}" dt="2022-05-27T19:47:29.986" v="0" actId="47"/>
        <pc:sldMkLst>
          <pc:docMk/>
          <pc:sldMk cId="4056505674" sldId="779"/>
        </pc:sldMkLst>
      </pc:sldChg>
      <pc:sldChg chg="del">
        <pc:chgData name="Jonathan Hudson" userId="f8f8b515-48f0-425a-9b2c-7a1cb9f57f80" providerId="ADAL" clId="{480DCF24-B416-49E4-AEBA-473B3253A98F}" dt="2022-05-27T19:47:29.986" v="0" actId="47"/>
        <pc:sldMkLst>
          <pc:docMk/>
          <pc:sldMk cId="1217359087" sldId="780"/>
        </pc:sldMkLst>
      </pc:sldChg>
      <pc:sldChg chg="del">
        <pc:chgData name="Jonathan Hudson" userId="f8f8b515-48f0-425a-9b2c-7a1cb9f57f80" providerId="ADAL" clId="{480DCF24-B416-49E4-AEBA-473B3253A98F}" dt="2022-05-27T19:47:29.986" v="0" actId="47"/>
        <pc:sldMkLst>
          <pc:docMk/>
          <pc:sldMk cId="2796253206" sldId="781"/>
        </pc:sldMkLst>
      </pc:sldChg>
      <pc:sldChg chg="del">
        <pc:chgData name="Jonathan Hudson" userId="f8f8b515-48f0-425a-9b2c-7a1cb9f57f80" providerId="ADAL" clId="{480DCF24-B416-49E4-AEBA-473B3253A98F}" dt="2022-05-27T19:47:29.986" v="0" actId="47"/>
        <pc:sldMkLst>
          <pc:docMk/>
          <pc:sldMk cId="356065964" sldId="782"/>
        </pc:sldMkLst>
      </pc:sldChg>
      <pc:sldChg chg="del">
        <pc:chgData name="Jonathan Hudson" userId="f8f8b515-48f0-425a-9b2c-7a1cb9f57f80" providerId="ADAL" clId="{480DCF24-B416-49E4-AEBA-473B3253A98F}" dt="2022-05-27T19:47:29.986" v="0" actId="47"/>
        <pc:sldMkLst>
          <pc:docMk/>
          <pc:sldMk cId="1226045309" sldId="783"/>
        </pc:sldMkLst>
      </pc:sldChg>
      <pc:sldChg chg="del">
        <pc:chgData name="Jonathan Hudson" userId="f8f8b515-48f0-425a-9b2c-7a1cb9f57f80" providerId="ADAL" clId="{480DCF24-B416-49E4-AEBA-473B3253A98F}" dt="2022-05-27T19:47:29.986" v="0" actId="47"/>
        <pc:sldMkLst>
          <pc:docMk/>
          <pc:sldMk cId="1982161872" sldId="784"/>
        </pc:sldMkLst>
      </pc:sldChg>
      <pc:sldChg chg="del">
        <pc:chgData name="Jonathan Hudson" userId="f8f8b515-48f0-425a-9b2c-7a1cb9f57f80" providerId="ADAL" clId="{480DCF24-B416-49E4-AEBA-473B3253A98F}" dt="2022-05-27T19:47:29.986" v="0" actId="47"/>
        <pc:sldMkLst>
          <pc:docMk/>
          <pc:sldMk cId="3614274464" sldId="785"/>
        </pc:sldMkLst>
      </pc:sldChg>
      <pc:sldChg chg="del">
        <pc:chgData name="Jonathan Hudson" userId="f8f8b515-48f0-425a-9b2c-7a1cb9f57f80" providerId="ADAL" clId="{480DCF24-B416-49E4-AEBA-473B3253A98F}" dt="2022-05-27T19:47:29.986" v="0" actId="47"/>
        <pc:sldMkLst>
          <pc:docMk/>
          <pc:sldMk cId="4236795327" sldId="786"/>
        </pc:sldMkLst>
      </pc:sldChg>
      <pc:sldChg chg="del">
        <pc:chgData name="Jonathan Hudson" userId="f8f8b515-48f0-425a-9b2c-7a1cb9f57f80" providerId="ADAL" clId="{480DCF24-B416-49E4-AEBA-473B3253A98F}" dt="2022-05-27T19:47:29.986" v="0" actId="47"/>
        <pc:sldMkLst>
          <pc:docMk/>
          <pc:sldMk cId="1858548570" sldId="787"/>
        </pc:sldMkLst>
      </pc:sldChg>
      <pc:sldChg chg="del">
        <pc:chgData name="Jonathan Hudson" userId="f8f8b515-48f0-425a-9b2c-7a1cb9f57f80" providerId="ADAL" clId="{480DCF24-B416-49E4-AEBA-473B3253A98F}" dt="2022-05-27T19:47:29.986" v="0" actId="47"/>
        <pc:sldMkLst>
          <pc:docMk/>
          <pc:sldMk cId="2349697960" sldId="789"/>
        </pc:sldMkLst>
      </pc:sldChg>
      <pc:sldChg chg="del">
        <pc:chgData name="Jonathan Hudson" userId="f8f8b515-48f0-425a-9b2c-7a1cb9f57f80" providerId="ADAL" clId="{480DCF24-B416-49E4-AEBA-473B3253A98F}" dt="2022-05-27T19:47:29.986" v="0" actId="47"/>
        <pc:sldMkLst>
          <pc:docMk/>
          <pc:sldMk cId="1426943484" sldId="790"/>
        </pc:sldMkLst>
      </pc:sldChg>
      <pc:sldChg chg="del">
        <pc:chgData name="Jonathan Hudson" userId="f8f8b515-48f0-425a-9b2c-7a1cb9f57f80" providerId="ADAL" clId="{480DCF24-B416-49E4-AEBA-473B3253A98F}" dt="2022-05-27T19:47:29.986" v="0" actId="47"/>
        <pc:sldMkLst>
          <pc:docMk/>
          <pc:sldMk cId="1048444837" sldId="791"/>
        </pc:sldMkLst>
      </pc:sldChg>
      <pc:sldChg chg="del">
        <pc:chgData name="Jonathan Hudson" userId="f8f8b515-48f0-425a-9b2c-7a1cb9f57f80" providerId="ADAL" clId="{480DCF24-B416-49E4-AEBA-473B3253A98F}" dt="2022-05-27T19:47:29.986" v="0" actId="47"/>
        <pc:sldMkLst>
          <pc:docMk/>
          <pc:sldMk cId="2349379432" sldId="792"/>
        </pc:sldMkLst>
      </pc:sldChg>
      <pc:sldChg chg="del">
        <pc:chgData name="Jonathan Hudson" userId="f8f8b515-48f0-425a-9b2c-7a1cb9f57f80" providerId="ADAL" clId="{480DCF24-B416-49E4-AEBA-473B3253A98F}" dt="2022-05-27T19:47:29.986" v="0" actId="47"/>
        <pc:sldMkLst>
          <pc:docMk/>
          <pc:sldMk cId="2840719605" sldId="794"/>
        </pc:sldMkLst>
      </pc:sldChg>
      <pc:sldChg chg="del">
        <pc:chgData name="Jonathan Hudson" userId="f8f8b515-48f0-425a-9b2c-7a1cb9f57f80" providerId="ADAL" clId="{480DCF24-B416-49E4-AEBA-473B3253A98F}" dt="2022-05-27T19:47:29.986" v="0" actId="47"/>
        <pc:sldMkLst>
          <pc:docMk/>
          <pc:sldMk cId="1352784584" sldId="795"/>
        </pc:sldMkLst>
      </pc:sldChg>
      <pc:sldChg chg="del">
        <pc:chgData name="Jonathan Hudson" userId="f8f8b515-48f0-425a-9b2c-7a1cb9f57f80" providerId="ADAL" clId="{480DCF24-B416-49E4-AEBA-473B3253A98F}" dt="2022-05-27T19:47:29.986" v="0" actId="47"/>
        <pc:sldMkLst>
          <pc:docMk/>
          <pc:sldMk cId="995661698" sldId="796"/>
        </pc:sldMkLst>
      </pc:sldChg>
      <pc:sldChg chg="del">
        <pc:chgData name="Jonathan Hudson" userId="f8f8b515-48f0-425a-9b2c-7a1cb9f57f80" providerId="ADAL" clId="{480DCF24-B416-49E4-AEBA-473B3253A98F}" dt="2022-05-27T19:47:29.986" v="0" actId="47"/>
        <pc:sldMkLst>
          <pc:docMk/>
          <pc:sldMk cId="3106191714" sldId="797"/>
        </pc:sldMkLst>
      </pc:sldChg>
      <pc:sldChg chg="del">
        <pc:chgData name="Jonathan Hudson" userId="f8f8b515-48f0-425a-9b2c-7a1cb9f57f80" providerId="ADAL" clId="{480DCF24-B416-49E4-AEBA-473B3253A98F}" dt="2022-05-27T19:47:29.986" v="0" actId="47"/>
        <pc:sldMkLst>
          <pc:docMk/>
          <pc:sldMk cId="4257353553" sldId="798"/>
        </pc:sldMkLst>
      </pc:sldChg>
      <pc:sldChg chg="modSp mod">
        <pc:chgData name="Jonathan Hudson" userId="f8f8b515-48f0-425a-9b2c-7a1cb9f57f80" providerId="ADAL" clId="{480DCF24-B416-49E4-AEBA-473B3253A98F}" dt="2022-05-27T19:52:06.735" v="508" actId="20577"/>
        <pc:sldMkLst>
          <pc:docMk/>
          <pc:sldMk cId="3589737852" sldId="799"/>
        </pc:sldMkLst>
        <pc:spChg chg="mod">
          <ac:chgData name="Jonathan Hudson" userId="f8f8b515-48f0-425a-9b2c-7a1cb9f57f80" providerId="ADAL" clId="{480DCF24-B416-49E4-AEBA-473B3253A98F}" dt="2022-05-27T19:52:06.735" v="508" actId="20577"/>
          <ac:spMkLst>
            <pc:docMk/>
            <pc:sldMk cId="3589737852" sldId="799"/>
            <ac:spMk id="4" creationId="{A0295135-7C5F-407E-8E8E-478E7E1515FB}"/>
          </ac:spMkLst>
        </pc:spChg>
      </pc:sldChg>
      <pc:sldChg chg="del">
        <pc:chgData name="Jonathan Hudson" userId="f8f8b515-48f0-425a-9b2c-7a1cb9f57f80" providerId="ADAL" clId="{480DCF24-B416-49E4-AEBA-473B3253A98F}" dt="2022-05-27T19:47:29.986" v="0" actId="47"/>
        <pc:sldMkLst>
          <pc:docMk/>
          <pc:sldMk cId="132895768" sldId="800"/>
        </pc:sldMkLst>
      </pc:sldChg>
      <pc:sldChg chg="del">
        <pc:chgData name="Jonathan Hudson" userId="f8f8b515-48f0-425a-9b2c-7a1cb9f57f80" providerId="ADAL" clId="{480DCF24-B416-49E4-AEBA-473B3253A98F}" dt="2022-05-27T19:47:29.986" v="0" actId="47"/>
        <pc:sldMkLst>
          <pc:docMk/>
          <pc:sldMk cId="2210505486" sldId="801"/>
        </pc:sldMkLst>
      </pc:sldChg>
      <pc:sldChg chg="del">
        <pc:chgData name="Jonathan Hudson" userId="f8f8b515-48f0-425a-9b2c-7a1cb9f57f80" providerId="ADAL" clId="{480DCF24-B416-49E4-AEBA-473B3253A98F}" dt="2022-05-27T19:47:29.986" v="0" actId="47"/>
        <pc:sldMkLst>
          <pc:docMk/>
          <pc:sldMk cId="9274212" sldId="802"/>
        </pc:sldMkLst>
      </pc:sldChg>
      <pc:sldChg chg="del">
        <pc:chgData name="Jonathan Hudson" userId="f8f8b515-48f0-425a-9b2c-7a1cb9f57f80" providerId="ADAL" clId="{480DCF24-B416-49E4-AEBA-473B3253A98F}" dt="2022-05-27T19:47:29.986" v="0" actId="47"/>
        <pc:sldMkLst>
          <pc:docMk/>
          <pc:sldMk cId="1091284248" sldId="803"/>
        </pc:sldMkLst>
      </pc:sldChg>
      <pc:sldChg chg="del">
        <pc:chgData name="Jonathan Hudson" userId="f8f8b515-48f0-425a-9b2c-7a1cb9f57f80" providerId="ADAL" clId="{480DCF24-B416-49E4-AEBA-473B3253A98F}" dt="2022-05-27T19:47:29.986" v="0" actId="47"/>
        <pc:sldMkLst>
          <pc:docMk/>
          <pc:sldMk cId="2153674961" sldId="804"/>
        </pc:sldMkLst>
      </pc:sldChg>
      <pc:sldChg chg="modSp mod">
        <pc:chgData name="Jonathan Hudson" userId="f8f8b515-48f0-425a-9b2c-7a1cb9f57f80" providerId="ADAL" clId="{480DCF24-B416-49E4-AEBA-473B3253A98F}" dt="2022-05-27T19:47:56.384" v="24" actId="20577"/>
        <pc:sldMkLst>
          <pc:docMk/>
          <pc:sldMk cId="1553055458" sldId="805"/>
        </pc:sldMkLst>
        <pc:spChg chg="mod">
          <ac:chgData name="Jonathan Hudson" userId="f8f8b515-48f0-425a-9b2c-7a1cb9f57f80" providerId="ADAL" clId="{480DCF24-B416-49E4-AEBA-473B3253A98F}" dt="2022-05-27T19:47:56.384" v="24" actId="20577"/>
          <ac:spMkLst>
            <pc:docMk/>
            <pc:sldMk cId="1553055458" sldId="805"/>
            <ac:spMk id="2" creationId="{B36EF6ED-5AC5-4E43-8069-ECF11021C7C6}"/>
          </ac:spMkLst>
        </pc:spChg>
      </pc:sldChg>
      <pc:sldChg chg="modSp add mod">
        <pc:chgData name="Jonathan Hudson" userId="f8f8b515-48f0-425a-9b2c-7a1cb9f57f80" providerId="ADAL" clId="{480DCF24-B416-49E4-AEBA-473B3253A98F}" dt="2022-05-27T19:50:42.115" v="225" actId="20577"/>
        <pc:sldMkLst>
          <pc:docMk/>
          <pc:sldMk cId="1318552231" sldId="806"/>
        </pc:sldMkLst>
        <pc:spChg chg="mod">
          <ac:chgData name="Jonathan Hudson" userId="f8f8b515-48f0-425a-9b2c-7a1cb9f57f80" providerId="ADAL" clId="{480DCF24-B416-49E4-AEBA-473B3253A98F}" dt="2022-05-27T19:48:48.711" v="148" actId="20577"/>
          <ac:spMkLst>
            <pc:docMk/>
            <pc:sldMk cId="1318552231" sldId="806"/>
            <ac:spMk id="2" creationId="{3669D32E-76F8-4AE3-9AEA-6564C1A5B168}"/>
          </ac:spMkLst>
        </pc:spChg>
        <pc:spChg chg="mod">
          <ac:chgData name="Jonathan Hudson" userId="f8f8b515-48f0-425a-9b2c-7a1cb9f57f80" providerId="ADAL" clId="{480DCF24-B416-49E4-AEBA-473B3253A98F}" dt="2022-05-27T19:50:42.115" v="225" actId="20577"/>
          <ac:spMkLst>
            <pc:docMk/>
            <pc:sldMk cId="1318552231" sldId="806"/>
            <ac:spMk id="3" creationId="{1F146A33-270B-45A0-9764-136B04B8383D}"/>
          </ac:spMkLst>
        </pc:spChg>
      </pc:sldChg>
      <pc:sldChg chg="modSp add mod">
        <pc:chgData name="Jonathan Hudson" userId="f8f8b515-48f0-425a-9b2c-7a1cb9f57f80" providerId="ADAL" clId="{480DCF24-B416-49E4-AEBA-473B3253A98F}" dt="2022-05-27T19:51:59.008" v="503" actId="20577"/>
        <pc:sldMkLst>
          <pc:docMk/>
          <pc:sldMk cId="2990724733" sldId="807"/>
        </pc:sldMkLst>
        <pc:spChg chg="mod">
          <ac:chgData name="Jonathan Hudson" userId="f8f8b515-48f0-425a-9b2c-7a1cb9f57f80" providerId="ADAL" clId="{480DCF24-B416-49E4-AEBA-473B3253A98F}" dt="2022-05-27T19:51:59.008" v="503" actId="20577"/>
          <ac:spMkLst>
            <pc:docMk/>
            <pc:sldMk cId="2990724733" sldId="807"/>
            <ac:spMk id="3" creationId="{1F146A33-270B-45A0-9764-136B04B8383D}"/>
          </ac:spMkLst>
        </pc:spChg>
      </pc:sldChg>
      <pc:sldChg chg="addSp delSp modSp add mod ord">
        <pc:chgData name="Jonathan Hudson" userId="f8f8b515-48f0-425a-9b2c-7a1cb9f57f80" providerId="ADAL" clId="{480DCF24-B416-49E4-AEBA-473B3253A98F}" dt="2022-05-27T20:25:26.716" v="1966" actId="6549"/>
        <pc:sldMkLst>
          <pc:docMk/>
          <pc:sldMk cId="4135678309" sldId="808"/>
        </pc:sldMkLst>
        <pc:spChg chg="mod">
          <ac:chgData name="Jonathan Hudson" userId="f8f8b515-48f0-425a-9b2c-7a1cb9f57f80" providerId="ADAL" clId="{480DCF24-B416-49E4-AEBA-473B3253A98F}" dt="2022-05-27T19:55:21.776" v="794" actId="20577"/>
          <ac:spMkLst>
            <pc:docMk/>
            <pc:sldMk cId="4135678309" sldId="808"/>
            <ac:spMk id="2" creationId="{31B0CA5E-1AA3-4368-9331-F3D9076494FA}"/>
          </ac:spMkLst>
        </pc:spChg>
        <pc:spChg chg="mod">
          <ac:chgData name="Jonathan Hudson" userId="f8f8b515-48f0-425a-9b2c-7a1cb9f57f80" providerId="ADAL" clId="{480DCF24-B416-49E4-AEBA-473B3253A98F}" dt="2022-05-27T20:25:26.716" v="1966" actId="6549"/>
          <ac:spMkLst>
            <pc:docMk/>
            <pc:sldMk cId="4135678309" sldId="808"/>
            <ac:spMk id="3" creationId="{8B99A371-8F58-4F24-BC38-BA492C125F22}"/>
          </ac:spMkLst>
        </pc:spChg>
        <pc:spChg chg="add del">
          <ac:chgData name="Jonathan Hudson" userId="f8f8b515-48f0-425a-9b2c-7a1cb9f57f80" providerId="ADAL" clId="{480DCF24-B416-49E4-AEBA-473B3253A98F}" dt="2022-05-27T20:01:17.251" v="1184" actId="22"/>
          <ac:spMkLst>
            <pc:docMk/>
            <pc:sldMk cId="4135678309" sldId="808"/>
            <ac:spMk id="5" creationId="{3A13C62B-D443-90CF-8637-ECD01E235388}"/>
          </ac:spMkLst>
        </pc:spChg>
      </pc:sldChg>
      <pc:sldChg chg="modSp add mod">
        <pc:chgData name="Jonathan Hudson" userId="f8f8b515-48f0-425a-9b2c-7a1cb9f57f80" providerId="ADAL" clId="{480DCF24-B416-49E4-AEBA-473B3253A98F}" dt="2022-05-27T20:20:48.657" v="1918" actId="20577"/>
        <pc:sldMkLst>
          <pc:docMk/>
          <pc:sldMk cId="711365458" sldId="809"/>
        </pc:sldMkLst>
        <pc:spChg chg="mod">
          <ac:chgData name="Jonathan Hudson" userId="f8f8b515-48f0-425a-9b2c-7a1cb9f57f80" providerId="ADAL" clId="{480DCF24-B416-49E4-AEBA-473B3253A98F}" dt="2022-05-27T20:20:48.657" v="1918" actId="20577"/>
          <ac:spMkLst>
            <pc:docMk/>
            <pc:sldMk cId="711365458" sldId="809"/>
            <ac:spMk id="3" creationId="{8B99A371-8F58-4F24-BC38-BA492C125F22}"/>
          </ac:spMkLst>
        </pc:spChg>
      </pc:sldChg>
      <pc:sldChg chg="modSp add mod">
        <pc:chgData name="Jonathan Hudson" userId="f8f8b515-48f0-425a-9b2c-7a1cb9f57f80" providerId="ADAL" clId="{480DCF24-B416-49E4-AEBA-473B3253A98F}" dt="2022-05-27T20:01:22.072" v="1191" actId="20577"/>
        <pc:sldMkLst>
          <pc:docMk/>
          <pc:sldMk cId="640560866" sldId="810"/>
        </pc:sldMkLst>
        <pc:spChg chg="mod">
          <ac:chgData name="Jonathan Hudson" userId="f8f8b515-48f0-425a-9b2c-7a1cb9f57f80" providerId="ADAL" clId="{480DCF24-B416-49E4-AEBA-473B3253A98F}" dt="2022-05-27T20:01:22.072" v="1191" actId="20577"/>
          <ac:spMkLst>
            <pc:docMk/>
            <pc:sldMk cId="640560866" sldId="810"/>
            <ac:spMk id="4" creationId="{A0295135-7C5F-407E-8E8E-478E7E1515FB}"/>
          </ac:spMkLst>
        </pc:spChg>
      </pc:sldChg>
      <pc:sldChg chg="addSp delSp modSp add mod">
        <pc:chgData name="Jonathan Hudson" userId="f8f8b515-48f0-425a-9b2c-7a1cb9f57f80" providerId="ADAL" clId="{480DCF24-B416-49E4-AEBA-473B3253A98F}" dt="2022-05-27T20:26:39.080" v="2027" actId="20577"/>
        <pc:sldMkLst>
          <pc:docMk/>
          <pc:sldMk cId="1261565807" sldId="811"/>
        </pc:sldMkLst>
        <pc:spChg chg="mod">
          <ac:chgData name="Jonathan Hudson" userId="f8f8b515-48f0-425a-9b2c-7a1cb9f57f80" providerId="ADAL" clId="{480DCF24-B416-49E4-AEBA-473B3253A98F}" dt="2022-05-27T20:03:26.513" v="1414" actId="20577"/>
          <ac:spMkLst>
            <pc:docMk/>
            <pc:sldMk cId="1261565807" sldId="811"/>
            <ac:spMk id="2" creationId="{31B0CA5E-1AA3-4368-9331-F3D9076494FA}"/>
          </ac:spMkLst>
        </pc:spChg>
        <pc:spChg chg="mod">
          <ac:chgData name="Jonathan Hudson" userId="f8f8b515-48f0-425a-9b2c-7a1cb9f57f80" providerId="ADAL" clId="{480DCF24-B416-49E4-AEBA-473B3253A98F}" dt="2022-05-27T20:04:31.208" v="1451" actId="20577"/>
          <ac:spMkLst>
            <pc:docMk/>
            <pc:sldMk cId="1261565807" sldId="811"/>
            <ac:spMk id="3" creationId="{8B99A371-8F58-4F24-BC38-BA492C125F22}"/>
          </ac:spMkLst>
        </pc:spChg>
        <pc:spChg chg="add mod">
          <ac:chgData name="Jonathan Hudson" userId="f8f8b515-48f0-425a-9b2c-7a1cb9f57f80" providerId="ADAL" clId="{480DCF24-B416-49E4-AEBA-473B3253A98F}" dt="2022-05-27T20:26:39.080" v="2027" actId="20577"/>
          <ac:spMkLst>
            <pc:docMk/>
            <pc:sldMk cId="1261565807" sldId="811"/>
            <ac:spMk id="7" creationId="{B1E6A5AB-3F30-6ECA-B8EB-17A240DC4690}"/>
          </ac:spMkLst>
        </pc:spChg>
        <pc:picChg chg="add del mod">
          <ac:chgData name="Jonathan Hudson" userId="f8f8b515-48f0-425a-9b2c-7a1cb9f57f80" providerId="ADAL" clId="{480DCF24-B416-49E4-AEBA-473B3253A98F}" dt="2022-05-27T20:26:10.959" v="1967" actId="478"/>
          <ac:picMkLst>
            <pc:docMk/>
            <pc:sldMk cId="1261565807" sldId="811"/>
            <ac:picMk id="5" creationId="{541AF229-1184-0608-048E-D1D03DDD27B8}"/>
          </ac:picMkLst>
        </pc:picChg>
      </pc:sldChg>
      <pc:sldChg chg="addSp delSp modSp add mod">
        <pc:chgData name="Jonathan Hudson" userId="f8f8b515-48f0-425a-9b2c-7a1cb9f57f80" providerId="ADAL" clId="{480DCF24-B416-49E4-AEBA-473B3253A98F}" dt="2022-05-27T20:27:49.033" v="2092" actId="20577"/>
        <pc:sldMkLst>
          <pc:docMk/>
          <pc:sldMk cId="376523509" sldId="812"/>
        </pc:sldMkLst>
        <pc:spChg chg="mod">
          <ac:chgData name="Jonathan Hudson" userId="f8f8b515-48f0-425a-9b2c-7a1cb9f57f80" providerId="ADAL" clId="{480DCF24-B416-49E4-AEBA-473B3253A98F}" dt="2022-05-27T20:04:28.568" v="1449" actId="20577"/>
          <ac:spMkLst>
            <pc:docMk/>
            <pc:sldMk cId="376523509" sldId="812"/>
            <ac:spMk id="3" creationId="{8B99A371-8F58-4F24-BC38-BA492C125F22}"/>
          </ac:spMkLst>
        </pc:spChg>
        <pc:spChg chg="add del">
          <ac:chgData name="Jonathan Hudson" userId="f8f8b515-48f0-425a-9b2c-7a1cb9f57f80" providerId="ADAL" clId="{480DCF24-B416-49E4-AEBA-473B3253A98F}" dt="2022-05-27T20:27:06.432" v="2030" actId="478"/>
          <ac:spMkLst>
            <pc:docMk/>
            <pc:sldMk cId="376523509" sldId="812"/>
            <ac:spMk id="8" creationId="{D0F48864-DA4E-F281-D90A-748AD01CDABC}"/>
          </ac:spMkLst>
        </pc:spChg>
        <pc:spChg chg="add mod">
          <ac:chgData name="Jonathan Hudson" userId="f8f8b515-48f0-425a-9b2c-7a1cb9f57f80" providerId="ADAL" clId="{480DCF24-B416-49E4-AEBA-473B3253A98F}" dt="2022-05-27T20:27:49.033" v="2092" actId="20577"/>
          <ac:spMkLst>
            <pc:docMk/>
            <pc:sldMk cId="376523509" sldId="812"/>
            <ac:spMk id="9" creationId="{C4950A67-9451-FBB7-5AED-7D880151E056}"/>
          </ac:spMkLst>
        </pc:spChg>
        <pc:picChg chg="del">
          <ac:chgData name="Jonathan Hudson" userId="f8f8b515-48f0-425a-9b2c-7a1cb9f57f80" providerId="ADAL" clId="{480DCF24-B416-49E4-AEBA-473B3253A98F}" dt="2022-05-27T20:03:44.863" v="1420" actId="478"/>
          <ac:picMkLst>
            <pc:docMk/>
            <pc:sldMk cId="376523509" sldId="812"/>
            <ac:picMk id="5" creationId="{541AF229-1184-0608-048E-D1D03DDD27B8}"/>
          </ac:picMkLst>
        </pc:picChg>
        <pc:picChg chg="add del mod">
          <ac:chgData name="Jonathan Hudson" userId="f8f8b515-48f0-425a-9b2c-7a1cb9f57f80" providerId="ADAL" clId="{480DCF24-B416-49E4-AEBA-473B3253A98F}" dt="2022-05-27T20:27:04.720" v="2029" actId="478"/>
          <ac:picMkLst>
            <pc:docMk/>
            <pc:sldMk cId="376523509" sldId="812"/>
            <ac:picMk id="6" creationId="{758AFE03-01BC-0DE0-8E3B-13319171793C}"/>
          </ac:picMkLst>
        </pc:picChg>
      </pc:sldChg>
      <pc:sldChg chg="addSp delSp modSp add mod">
        <pc:chgData name="Jonathan Hudson" userId="f8f8b515-48f0-425a-9b2c-7a1cb9f57f80" providerId="ADAL" clId="{480DCF24-B416-49E4-AEBA-473B3253A98F}" dt="2022-05-27T20:28:12.812" v="2095" actId="1076"/>
        <pc:sldMkLst>
          <pc:docMk/>
          <pc:sldMk cId="525211465" sldId="813"/>
        </pc:sldMkLst>
        <pc:spChg chg="mod">
          <ac:chgData name="Jonathan Hudson" userId="f8f8b515-48f0-425a-9b2c-7a1cb9f57f80" providerId="ADAL" clId="{480DCF24-B416-49E4-AEBA-473B3253A98F}" dt="2022-05-27T20:10:16.864" v="1724" actId="20577"/>
          <ac:spMkLst>
            <pc:docMk/>
            <pc:sldMk cId="525211465" sldId="813"/>
            <ac:spMk id="2" creationId="{31B0CA5E-1AA3-4368-9331-F3D9076494FA}"/>
          </ac:spMkLst>
        </pc:spChg>
        <pc:spChg chg="mod">
          <ac:chgData name="Jonathan Hudson" userId="f8f8b515-48f0-425a-9b2c-7a1cb9f57f80" providerId="ADAL" clId="{480DCF24-B416-49E4-AEBA-473B3253A98F}" dt="2022-05-27T20:04:25.954" v="1447" actId="20577"/>
          <ac:spMkLst>
            <pc:docMk/>
            <pc:sldMk cId="525211465" sldId="813"/>
            <ac:spMk id="3" creationId="{8B99A371-8F58-4F24-BC38-BA492C125F22}"/>
          </ac:spMkLst>
        </pc:spChg>
        <pc:spChg chg="add mod">
          <ac:chgData name="Jonathan Hudson" userId="f8f8b515-48f0-425a-9b2c-7a1cb9f57f80" providerId="ADAL" clId="{480DCF24-B416-49E4-AEBA-473B3253A98F}" dt="2022-05-27T20:28:12.812" v="2095" actId="1076"/>
          <ac:spMkLst>
            <pc:docMk/>
            <pc:sldMk cId="525211465" sldId="813"/>
            <ac:spMk id="8" creationId="{A0D4C472-4AF3-44CD-0F7D-497ACAA0D995}"/>
          </ac:spMkLst>
        </pc:spChg>
        <pc:picChg chg="add del mod">
          <ac:chgData name="Jonathan Hudson" userId="f8f8b515-48f0-425a-9b2c-7a1cb9f57f80" providerId="ADAL" clId="{480DCF24-B416-49E4-AEBA-473B3253A98F}" dt="2022-05-27T20:28:09.935" v="2094" actId="478"/>
          <ac:picMkLst>
            <pc:docMk/>
            <pc:sldMk cId="525211465" sldId="813"/>
            <ac:picMk id="5" creationId="{C52D0F92-37DF-0DE3-6109-C18C612FAAA2}"/>
          </ac:picMkLst>
        </pc:picChg>
        <pc:picChg chg="del">
          <ac:chgData name="Jonathan Hudson" userId="f8f8b515-48f0-425a-9b2c-7a1cb9f57f80" providerId="ADAL" clId="{480DCF24-B416-49E4-AEBA-473B3253A98F}" dt="2022-05-27T20:04:44.719" v="1452" actId="478"/>
          <ac:picMkLst>
            <pc:docMk/>
            <pc:sldMk cId="525211465" sldId="813"/>
            <ac:picMk id="6" creationId="{758AFE03-01BC-0DE0-8E3B-13319171793C}"/>
          </ac:picMkLst>
        </pc:picChg>
      </pc:sldChg>
      <pc:sldChg chg="addSp delSp modSp add mod">
        <pc:chgData name="Jonathan Hudson" userId="f8f8b515-48f0-425a-9b2c-7a1cb9f57f80" providerId="ADAL" clId="{480DCF24-B416-49E4-AEBA-473B3253A98F}" dt="2022-05-27T20:29:13.728" v="2123" actId="20577"/>
        <pc:sldMkLst>
          <pc:docMk/>
          <pc:sldMk cId="4144580328" sldId="814"/>
        </pc:sldMkLst>
        <pc:spChg chg="mod">
          <ac:chgData name="Jonathan Hudson" userId="f8f8b515-48f0-425a-9b2c-7a1cb9f57f80" providerId="ADAL" clId="{480DCF24-B416-49E4-AEBA-473B3253A98F}" dt="2022-05-27T20:10:08.004" v="1718" actId="6549"/>
          <ac:spMkLst>
            <pc:docMk/>
            <pc:sldMk cId="4144580328" sldId="814"/>
            <ac:spMk id="2" creationId="{31B0CA5E-1AA3-4368-9331-F3D9076494FA}"/>
          </ac:spMkLst>
        </pc:spChg>
        <pc:spChg chg="mod">
          <ac:chgData name="Jonathan Hudson" userId="f8f8b515-48f0-425a-9b2c-7a1cb9f57f80" providerId="ADAL" clId="{480DCF24-B416-49E4-AEBA-473B3253A98F}" dt="2022-05-27T20:29:00.517" v="2106"/>
          <ac:spMkLst>
            <pc:docMk/>
            <pc:sldMk cId="4144580328" sldId="814"/>
            <ac:spMk id="3" creationId="{8B99A371-8F58-4F24-BC38-BA492C125F22}"/>
          </ac:spMkLst>
        </pc:spChg>
        <pc:spChg chg="add mod">
          <ac:chgData name="Jonathan Hudson" userId="f8f8b515-48f0-425a-9b2c-7a1cb9f57f80" providerId="ADAL" clId="{480DCF24-B416-49E4-AEBA-473B3253A98F}" dt="2022-05-27T20:29:13.728" v="2123" actId="20577"/>
          <ac:spMkLst>
            <pc:docMk/>
            <pc:sldMk cId="4144580328" sldId="814"/>
            <ac:spMk id="14" creationId="{4162D409-97C5-193B-87FC-AF6DA12A1ADE}"/>
          </ac:spMkLst>
        </pc:spChg>
        <pc:picChg chg="del">
          <ac:chgData name="Jonathan Hudson" userId="f8f8b515-48f0-425a-9b2c-7a1cb9f57f80" providerId="ADAL" clId="{480DCF24-B416-49E4-AEBA-473B3253A98F}" dt="2022-05-27T20:05:41.678" v="1591" actId="478"/>
          <ac:picMkLst>
            <pc:docMk/>
            <pc:sldMk cId="4144580328" sldId="814"/>
            <ac:picMk id="5" creationId="{C52D0F92-37DF-0DE3-6109-C18C612FAAA2}"/>
          </ac:picMkLst>
        </pc:picChg>
        <pc:picChg chg="add del mod">
          <ac:chgData name="Jonathan Hudson" userId="f8f8b515-48f0-425a-9b2c-7a1cb9f57f80" providerId="ADAL" clId="{480DCF24-B416-49E4-AEBA-473B3253A98F}" dt="2022-05-27T20:29:03.295" v="2109" actId="478"/>
          <ac:picMkLst>
            <pc:docMk/>
            <pc:sldMk cId="4144580328" sldId="814"/>
            <ac:picMk id="6" creationId="{CD68FBCC-B991-4866-4B14-6D6BC839DB65}"/>
          </ac:picMkLst>
        </pc:picChg>
        <pc:picChg chg="add del mod">
          <ac:chgData name="Jonathan Hudson" userId="f8f8b515-48f0-425a-9b2c-7a1cb9f57f80" providerId="ADAL" clId="{480DCF24-B416-49E4-AEBA-473B3253A98F}" dt="2022-05-27T20:06:41.239" v="1600" actId="478"/>
          <ac:picMkLst>
            <pc:docMk/>
            <pc:sldMk cId="4144580328" sldId="814"/>
            <ac:picMk id="8" creationId="{2A3A0E3C-100D-FCD6-4CD2-0CAB7CC8A2BD}"/>
          </ac:picMkLst>
        </pc:picChg>
        <pc:picChg chg="add del mod">
          <ac:chgData name="Jonathan Hudson" userId="f8f8b515-48f0-425a-9b2c-7a1cb9f57f80" providerId="ADAL" clId="{480DCF24-B416-49E4-AEBA-473B3253A98F}" dt="2022-05-27T20:29:01.623" v="2107" actId="478"/>
          <ac:picMkLst>
            <pc:docMk/>
            <pc:sldMk cId="4144580328" sldId="814"/>
            <ac:picMk id="10" creationId="{C2A2710D-F196-9139-F667-6203F292759D}"/>
          </ac:picMkLst>
        </pc:picChg>
        <pc:picChg chg="add del mod">
          <ac:chgData name="Jonathan Hudson" userId="f8f8b515-48f0-425a-9b2c-7a1cb9f57f80" providerId="ADAL" clId="{480DCF24-B416-49E4-AEBA-473B3253A98F}" dt="2022-05-27T20:29:01.903" v="2108" actId="478"/>
          <ac:picMkLst>
            <pc:docMk/>
            <pc:sldMk cId="4144580328" sldId="814"/>
            <ac:picMk id="12" creationId="{17DFE1CC-9415-4356-5097-52823DA2A4A5}"/>
          </ac:picMkLst>
        </pc:picChg>
      </pc:sldChg>
      <pc:sldChg chg="addSp delSp modSp add mod">
        <pc:chgData name="Jonathan Hudson" userId="f8f8b515-48f0-425a-9b2c-7a1cb9f57f80" providerId="ADAL" clId="{480DCF24-B416-49E4-AEBA-473B3253A98F}" dt="2022-05-27T20:32:00.624" v="2194" actId="20577"/>
        <pc:sldMkLst>
          <pc:docMk/>
          <pc:sldMk cId="2738028162" sldId="815"/>
        </pc:sldMkLst>
        <pc:spChg chg="mod">
          <ac:chgData name="Jonathan Hudson" userId="f8f8b515-48f0-425a-9b2c-7a1cb9f57f80" providerId="ADAL" clId="{480DCF24-B416-49E4-AEBA-473B3253A98F}" dt="2022-05-27T20:09:44.106" v="1667" actId="20577"/>
          <ac:spMkLst>
            <pc:docMk/>
            <pc:sldMk cId="2738028162" sldId="815"/>
            <ac:spMk id="2" creationId="{31B0CA5E-1AA3-4368-9331-F3D9076494FA}"/>
          </ac:spMkLst>
        </pc:spChg>
        <pc:spChg chg="mod">
          <ac:chgData name="Jonathan Hudson" userId="f8f8b515-48f0-425a-9b2c-7a1cb9f57f80" providerId="ADAL" clId="{480DCF24-B416-49E4-AEBA-473B3253A98F}" dt="2022-05-27T20:09:59.829" v="1698" actId="5793"/>
          <ac:spMkLst>
            <pc:docMk/>
            <pc:sldMk cId="2738028162" sldId="815"/>
            <ac:spMk id="3" creationId="{8B99A371-8F58-4F24-BC38-BA492C125F22}"/>
          </ac:spMkLst>
        </pc:spChg>
        <pc:spChg chg="add del mod">
          <ac:chgData name="Jonathan Hudson" userId="f8f8b515-48f0-425a-9b2c-7a1cb9f57f80" providerId="ADAL" clId="{480DCF24-B416-49E4-AEBA-473B3253A98F}" dt="2022-05-27T20:10:00.407" v="1700"/>
          <ac:spMkLst>
            <pc:docMk/>
            <pc:sldMk cId="2738028162" sldId="815"/>
            <ac:spMk id="8" creationId="{5B0E94E8-9F99-088F-8E59-7FADBF1AA3CC}"/>
          </ac:spMkLst>
        </pc:spChg>
        <pc:spChg chg="add mod">
          <ac:chgData name="Jonathan Hudson" userId="f8f8b515-48f0-425a-9b2c-7a1cb9f57f80" providerId="ADAL" clId="{480DCF24-B416-49E4-AEBA-473B3253A98F}" dt="2022-05-27T20:32:00.624" v="2194" actId="20577"/>
          <ac:spMkLst>
            <pc:docMk/>
            <pc:sldMk cId="2738028162" sldId="815"/>
            <ac:spMk id="11" creationId="{96140B96-494A-3CA0-0EF3-CFDBC52882A7}"/>
          </ac:spMkLst>
        </pc:spChg>
        <pc:picChg chg="del">
          <ac:chgData name="Jonathan Hudson" userId="f8f8b515-48f0-425a-9b2c-7a1cb9f57f80" providerId="ADAL" clId="{480DCF24-B416-49E4-AEBA-473B3253A98F}" dt="2022-05-27T20:08:40.552" v="1630" actId="478"/>
          <ac:picMkLst>
            <pc:docMk/>
            <pc:sldMk cId="2738028162" sldId="815"/>
            <ac:picMk id="6" creationId="{CD68FBCC-B991-4866-4B14-6D6BC839DB65}"/>
          </ac:picMkLst>
        </pc:picChg>
        <pc:picChg chg="del">
          <ac:chgData name="Jonathan Hudson" userId="f8f8b515-48f0-425a-9b2c-7a1cb9f57f80" providerId="ADAL" clId="{480DCF24-B416-49E4-AEBA-473B3253A98F}" dt="2022-05-27T20:08:33.663" v="1627" actId="478"/>
          <ac:picMkLst>
            <pc:docMk/>
            <pc:sldMk cId="2738028162" sldId="815"/>
            <ac:picMk id="10" creationId="{C2A2710D-F196-9139-F667-6203F292759D}"/>
          </ac:picMkLst>
        </pc:picChg>
        <pc:picChg chg="del">
          <ac:chgData name="Jonathan Hudson" userId="f8f8b515-48f0-425a-9b2c-7a1cb9f57f80" providerId="ADAL" clId="{480DCF24-B416-49E4-AEBA-473B3253A98F}" dt="2022-05-27T20:08:33.345" v="1626" actId="478"/>
          <ac:picMkLst>
            <pc:docMk/>
            <pc:sldMk cId="2738028162" sldId="815"/>
            <ac:picMk id="12" creationId="{17DFE1CC-9415-4356-5097-52823DA2A4A5}"/>
          </ac:picMkLst>
        </pc:picChg>
      </pc:sldChg>
      <pc:sldChg chg="modSp add mod">
        <pc:chgData name="Jonathan Hudson" userId="f8f8b515-48f0-425a-9b2c-7a1cb9f57f80" providerId="ADAL" clId="{480DCF24-B416-49E4-AEBA-473B3253A98F}" dt="2022-05-27T20:10:54.695" v="1737" actId="20577"/>
        <pc:sldMkLst>
          <pc:docMk/>
          <pc:sldMk cId="4164922467" sldId="816"/>
        </pc:sldMkLst>
        <pc:spChg chg="mod">
          <ac:chgData name="Jonathan Hudson" userId="f8f8b515-48f0-425a-9b2c-7a1cb9f57f80" providerId="ADAL" clId="{480DCF24-B416-49E4-AEBA-473B3253A98F}" dt="2022-05-27T20:10:54.695" v="1737" actId="20577"/>
          <ac:spMkLst>
            <pc:docMk/>
            <pc:sldMk cId="4164922467" sldId="816"/>
            <ac:spMk id="4" creationId="{A0295135-7C5F-407E-8E8E-478E7E1515FB}"/>
          </ac:spMkLst>
        </pc:spChg>
      </pc:sldChg>
      <pc:sldChg chg="addSp delSp modSp add mod">
        <pc:chgData name="Jonathan Hudson" userId="f8f8b515-48f0-425a-9b2c-7a1cb9f57f80" providerId="ADAL" clId="{480DCF24-B416-49E4-AEBA-473B3253A98F}" dt="2022-05-27T21:04:37.850" v="2404" actId="1076"/>
        <pc:sldMkLst>
          <pc:docMk/>
          <pc:sldMk cId="584461525" sldId="817"/>
        </pc:sldMkLst>
        <pc:spChg chg="mod">
          <ac:chgData name="Jonathan Hudson" userId="f8f8b515-48f0-425a-9b2c-7a1cb9f57f80" providerId="ADAL" clId="{480DCF24-B416-49E4-AEBA-473B3253A98F}" dt="2022-05-27T21:03:28.116" v="2370" actId="20577"/>
          <ac:spMkLst>
            <pc:docMk/>
            <pc:sldMk cId="584461525" sldId="817"/>
            <ac:spMk id="2" creationId="{31B0CA5E-1AA3-4368-9331-F3D9076494FA}"/>
          </ac:spMkLst>
        </pc:spChg>
        <pc:spChg chg="mod">
          <ac:chgData name="Jonathan Hudson" userId="f8f8b515-48f0-425a-9b2c-7a1cb9f57f80" providerId="ADAL" clId="{480DCF24-B416-49E4-AEBA-473B3253A98F}" dt="2022-05-27T21:04:21.937" v="2401" actId="20577"/>
          <ac:spMkLst>
            <pc:docMk/>
            <pc:sldMk cId="584461525" sldId="817"/>
            <ac:spMk id="3" creationId="{8B99A371-8F58-4F24-BC38-BA492C125F22}"/>
          </ac:spMkLst>
        </pc:spChg>
        <pc:spChg chg="add del mod">
          <ac:chgData name="Jonathan Hudson" userId="f8f8b515-48f0-425a-9b2c-7a1cb9f57f80" providerId="ADAL" clId="{480DCF24-B416-49E4-AEBA-473B3253A98F}" dt="2022-05-27T21:02:47.458" v="2336" actId="478"/>
          <ac:spMkLst>
            <pc:docMk/>
            <pc:sldMk cId="584461525" sldId="817"/>
            <ac:spMk id="7" creationId="{E7FE05CC-DC72-1D33-81AB-5153A66D2B9F}"/>
          </ac:spMkLst>
        </pc:spChg>
        <pc:picChg chg="add del mod">
          <ac:chgData name="Jonathan Hudson" userId="f8f8b515-48f0-425a-9b2c-7a1cb9f57f80" providerId="ADAL" clId="{480DCF24-B416-49E4-AEBA-473B3253A98F}" dt="2022-05-27T20:32:38.527" v="2195" actId="478"/>
          <ac:picMkLst>
            <pc:docMk/>
            <pc:sldMk cId="584461525" sldId="817"/>
            <ac:picMk id="5" creationId="{6DAD5E71-C373-4E59-4679-9EDC1C276926}"/>
          </ac:picMkLst>
        </pc:picChg>
        <pc:picChg chg="add mod">
          <ac:chgData name="Jonathan Hudson" userId="f8f8b515-48f0-425a-9b2c-7a1cb9f57f80" providerId="ADAL" clId="{480DCF24-B416-49E4-AEBA-473B3253A98F}" dt="2022-05-27T21:04:37.850" v="2404" actId="1076"/>
          <ac:picMkLst>
            <pc:docMk/>
            <pc:sldMk cId="584461525" sldId="817"/>
            <ac:picMk id="5" creationId="{7CD9FB32-F4B7-98AC-B438-2D248DC7D408}"/>
          </ac:picMkLst>
        </pc:picChg>
        <pc:picChg chg="add del mod">
          <ac:chgData name="Jonathan Hudson" userId="f8f8b515-48f0-425a-9b2c-7a1cb9f57f80" providerId="ADAL" clId="{480DCF24-B416-49E4-AEBA-473B3253A98F}" dt="2022-05-27T21:00:03.747" v="2226" actId="478"/>
          <ac:picMkLst>
            <pc:docMk/>
            <pc:sldMk cId="584461525" sldId="817"/>
            <ac:picMk id="9" creationId="{373E5F1C-BC64-CFD3-4882-5EA8847B4673}"/>
          </ac:picMkLst>
        </pc:picChg>
        <pc:picChg chg="add del">
          <ac:chgData name="Jonathan Hudson" userId="f8f8b515-48f0-425a-9b2c-7a1cb9f57f80" providerId="ADAL" clId="{480DCF24-B416-49E4-AEBA-473B3253A98F}" dt="2022-05-27T20:59:59.737" v="2217" actId="22"/>
          <ac:picMkLst>
            <pc:docMk/>
            <pc:sldMk cId="584461525" sldId="817"/>
            <ac:picMk id="11" creationId="{D3A94A0E-1FEC-2E33-CEC7-1A9C4FA6EAD7}"/>
          </ac:picMkLst>
        </pc:picChg>
        <pc:picChg chg="add del mod">
          <ac:chgData name="Jonathan Hudson" userId="f8f8b515-48f0-425a-9b2c-7a1cb9f57f80" providerId="ADAL" clId="{480DCF24-B416-49E4-AEBA-473B3253A98F}" dt="2022-05-27T21:02:48.055" v="2339" actId="22"/>
          <ac:picMkLst>
            <pc:docMk/>
            <pc:sldMk cId="584461525" sldId="817"/>
            <ac:picMk id="13" creationId="{1D177886-A272-CD54-8B0F-4DD8EB7B96CB}"/>
          </ac:picMkLst>
        </pc:picChg>
        <pc:picChg chg="add del mod">
          <ac:chgData name="Jonathan Hudson" userId="f8f8b515-48f0-425a-9b2c-7a1cb9f57f80" providerId="ADAL" clId="{480DCF24-B416-49E4-AEBA-473B3253A98F}" dt="2022-05-27T21:02:46.726" v="2333" actId="22"/>
          <ac:picMkLst>
            <pc:docMk/>
            <pc:sldMk cId="584461525" sldId="817"/>
            <ac:picMk id="15" creationId="{63407ED8-1983-8CA0-AD5A-C055B737A6E0}"/>
          </ac:picMkLst>
        </pc:picChg>
        <pc:picChg chg="add del mod">
          <ac:chgData name="Jonathan Hudson" userId="f8f8b515-48f0-425a-9b2c-7a1cb9f57f80" providerId="ADAL" clId="{480DCF24-B416-49E4-AEBA-473B3253A98F}" dt="2022-05-27T21:02:48.481" v="2341"/>
          <ac:picMkLst>
            <pc:docMk/>
            <pc:sldMk cId="584461525" sldId="817"/>
            <ac:picMk id="1026" creationId="{1D540D9A-5ADC-D7ED-A13F-516CA6068A31}"/>
          </ac:picMkLst>
        </pc:picChg>
      </pc:sldChg>
      <pc:sldChg chg="addSp modSp add mod">
        <pc:chgData name="Jonathan Hudson" userId="f8f8b515-48f0-425a-9b2c-7a1cb9f57f80" providerId="ADAL" clId="{480DCF24-B416-49E4-AEBA-473B3253A98F}" dt="2022-05-27T20:25:20.088" v="1965" actId="20577"/>
        <pc:sldMkLst>
          <pc:docMk/>
          <pc:sldMk cId="2137919296" sldId="818"/>
        </pc:sldMkLst>
        <pc:spChg chg="mod">
          <ac:chgData name="Jonathan Hudson" userId="f8f8b515-48f0-425a-9b2c-7a1cb9f57f80" providerId="ADAL" clId="{480DCF24-B416-49E4-AEBA-473B3253A98F}" dt="2022-05-27T20:25:20.088" v="1965" actId="20577"/>
          <ac:spMkLst>
            <pc:docMk/>
            <pc:sldMk cId="2137919296" sldId="818"/>
            <ac:spMk id="2" creationId="{31B0CA5E-1AA3-4368-9331-F3D9076494FA}"/>
          </ac:spMkLst>
        </pc:spChg>
        <pc:spChg chg="mod">
          <ac:chgData name="Jonathan Hudson" userId="f8f8b515-48f0-425a-9b2c-7a1cb9f57f80" providerId="ADAL" clId="{480DCF24-B416-49E4-AEBA-473B3253A98F}" dt="2022-05-27T20:25:05.081" v="1958" actId="6549"/>
          <ac:spMkLst>
            <pc:docMk/>
            <pc:sldMk cId="2137919296" sldId="818"/>
            <ac:spMk id="3" creationId="{8B99A371-8F58-4F24-BC38-BA492C125F22}"/>
          </ac:spMkLst>
        </pc:spChg>
        <pc:spChg chg="add mod">
          <ac:chgData name="Jonathan Hudson" userId="f8f8b515-48f0-425a-9b2c-7a1cb9f57f80" providerId="ADAL" clId="{480DCF24-B416-49E4-AEBA-473B3253A98F}" dt="2022-05-27T20:25:13.893" v="1960" actId="1076"/>
          <ac:spMkLst>
            <pc:docMk/>
            <pc:sldMk cId="2137919296" sldId="818"/>
            <ac:spMk id="5" creationId="{458E7254-6088-C014-713E-E45EEA7D981D}"/>
          </ac:spMkLst>
        </pc:spChg>
      </pc:sldChg>
      <pc:sldChg chg="add del">
        <pc:chgData name="Jonathan Hudson" userId="f8f8b515-48f0-425a-9b2c-7a1cb9f57f80" providerId="ADAL" clId="{480DCF24-B416-49E4-AEBA-473B3253A98F}" dt="2022-05-27T21:02:46.197" v="2330"/>
        <pc:sldMkLst>
          <pc:docMk/>
          <pc:sldMk cId="1117356093" sldId="819"/>
        </pc:sldMkLst>
      </pc:sldChg>
      <pc:sldChg chg="delSp add mod">
        <pc:chgData name="Jonathan Hudson" userId="f8f8b515-48f0-425a-9b2c-7a1cb9f57f80" providerId="ADAL" clId="{480DCF24-B416-49E4-AEBA-473B3253A98F}" dt="2022-05-27T21:04:45.455" v="2405" actId="478"/>
        <pc:sldMkLst>
          <pc:docMk/>
          <pc:sldMk cId="3700243252" sldId="819"/>
        </pc:sldMkLst>
        <pc:picChg chg="del">
          <ac:chgData name="Jonathan Hudson" userId="f8f8b515-48f0-425a-9b2c-7a1cb9f57f80" providerId="ADAL" clId="{480DCF24-B416-49E4-AEBA-473B3253A98F}" dt="2022-05-27T21:04:45.455" v="2405" actId="478"/>
          <ac:picMkLst>
            <pc:docMk/>
            <pc:sldMk cId="3700243252" sldId="819"/>
            <ac:picMk id="15" creationId="{63407ED8-1983-8CA0-AD5A-C055B737A6E0}"/>
          </ac:picMkLst>
        </pc:picChg>
      </pc:sldChg>
      <pc:sldChg chg="addSp delSp modSp add mod">
        <pc:chgData name="Jonathan Hudson" userId="f8f8b515-48f0-425a-9b2c-7a1cb9f57f80" providerId="ADAL" clId="{480DCF24-B416-49E4-AEBA-473B3253A98F}" dt="2022-05-27T21:05:41.530" v="2420" actId="1076"/>
        <pc:sldMkLst>
          <pc:docMk/>
          <pc:sldMk cId="1117356093" sldId="820"/>
        </pc:sldMkLst>
        <pc:spChg chg="del">
          <ac:chgData name="Jonathan Hudson" userId="f8f8b515-48f0-425a-9b2c-7a1cb9f57f80" providerId="ADAL" clId="{480DCF24-B416-49E4-AEBA-473B3253A98F}" dt="2022-05-27T21:04:47.927" v="2406" actId="478"/>
          <ac:spMkLst>
            <pc:docMk/>
            <pc:sldMk cId="1117356093" sldId="820"/>
            <ac:spMk id="3" creationId="{8B99A371-8F58-4F24-BC38-BA492C125F22}"/>
          </ac:spMkLst>
        </pc:spChg>
        <pc:spChg chg="add del mod">
          <ac:chgData name="Jonathan Hudson" userId="f8f8b515-48f0-425a-9b2c-7a1cb9f57f80" providerId="ADAL" clId="{480DCF24-B416-49E4-AEBA-473B3253A98F}" dt="2022-05-27T21:05:40.528" v="2419" actId="478"/>
          <ac:spMkLst>
            <pc:docMk/>
            <pc:sldMk cId="1117356093" sldId="820"/>
            <ac:spMk id="5" creationId="{F20D05A8-B77A-33B0-9B54-11A223EFC3DE}"/>
          </ac:spMkLst>
        </pc:spChg>
        <pc:picChg chg="add mod">
          <ac:chgData name="Jonathan Hudson" userId="f8f8b515-48f0-425a-9b2c-7a1cb9f57f80" providerId="ADAL" clId="{480DCF24-B416-49E4-AEBA-473B3253A98F}" dt="2022-05-27T21:05:36.655" v="2418" actId="1076"/>
          <ac:picMkLst>
            <pc:docMk/>
            <pc:sldMk cId="1117356093" sldId="820"/>
            <ac:picMk id="7" creationId="{8B879EE5-DB3C-BD47-8301-1EB5976D2AEB}"/>
          </ac:picMkLst>
        </pc:picChg>
        <pc:picChg chg="del">
          <ac:chgData name="Jonathan Hudson" userId="f8f8b515-48f0-425a-9b2c-7a1cb9f57f80" providerId="ADAL" clId="{480DCF24-B416-49E4-AEBA-473B3253A98F}" dt="2022-05-27T21:04:49.303" v="2407" actId="478"/>
          <ac:picMkLst>
            <pc:docMk/>
            <pc:sldMk cId="1117356093" sldId="820"/>
            <ac:picMk id="13" creationId="{1D177886-A272-CD54-8B0F-4DD8EB7B96CB}"/>
          </ac:picMkLst>
        </pc:picChg>
        <pc:picChg chg="mod">
          <ac:chgData name="Jonathan Hudson" userId="f8f8b515-48f0-425a-9b2c-7a1cb9f57f80" providerId="ADAL" clId="{480DCF24-B416-49E4-AEBA-473B3253A98F}" dt="2022-05-27T21:05:41.530" v="2420" actId="1076"/>
          <ac:picMkLst>
            <pc:docMk/>
            <pc:sldMk cId="1117356093" sldId="820"/>
            <ac:picMk id="15" creationId="{63407ED8-1983-8CA0-AD5A-C055B737A6E0}"/>
          </ac:picMkLst>
        </pc:picChg>
      </pc:sldChg>
    </pc:docChg>
  </pc:docChgLst>
  <pc:docChgLst>
    <pc:chgData name="Jonathan Hudson" userId="f8f8b515-48f0-425a-9b2c-7a1cb9f57f80" providerId="ADAL" clId="{F49612EA-83DF-4495-8F25-625DB32697B6}"/>
    <pc:docChg chg="custSel delSld modSld">
      <pc:chgData name="Jonathan Hudson" userId="f8f8b515-48f0-425a-9b2c-7a1cb9f57f80" providerId="ADAL" clId="{F49612EA-83DF-4495-8F25-625DB32697B6}" dt="2021-05-03T17:52:45.834" v="259" actId="20577"/>
      <pc:docMkLst>
        <pc:docMk/>
      </pc:docMkLst>
      <pc:sldChg chg="modSp mod">
        <pc:chgData name="Jonathan Hudson" userId="f8f8b515-48f0-425a-9b2c-7a1cb9f57f80" providerId="ADAL" clId="{F49612EA-83DF-4495-8F25-625DB32697B6}" dt="2021-05-03T17:51:11.857" v="23" actId="20577"/>
        <pc:sldMkLst>
          <pc:docMk/>
          <pc:sldMk cId="1814768217" sldId="256"/>
        </pc:sldMkLst>
        <pc:spChg chg="mod">
          <ac:chgData name="Jonathan Hudson" userId="f8f8b515-48f0-425a-9b2c-7a1cb9f57f80" providerId="ADAL" clId="{F49612EA-83DF-4495-8F25-625DB32697B6}" dt="2021-05-03T17:51:11.857" v="23" actId="20577"/>
          <ac:spMkLst>
            <pc:docMk/>
            <pc:sldMk cId="1814768217" sldId="256"/>
            <ac:spMk id="2" creationId="{B36EF6ED-5AC5-4E43-8069-ECF11021C7C6}"/>
          </ac:spMkLst>
        </pc:spChg>
      </pc:sldChg>
      <pc:sldChg chg="modSp mod">
        <pc:chgData name="Jonathan Hudson" userId="f8f8b515-48f0-425a-9b2c-7a1cb9f57f80" providerId="ADAL" clId="{F49612EA-83DF-4495-8F25-625DB32697B6}" dt="2021-05-03T17:51:02.713" v="11" actId="20577"/>
        <pc:sldMkLst>
          <pc:docMk/>
          <pc:sldMk cId="561393562" sldId="271"/>
        </pc:sldMkLst>
        <pc:spChg chg="mod">
          <ac:chgData name="Jonathan Hudson" userId="f8f8b515-48f0-425a-9b2c-7a1cb9f57f80" providerId="ADAL" clId="{F49612EA-83DF-4495-8F25-625DB32697B6}" dt="2021-05-03T17:51:02.713" v="11" actId="20577"/>
          <ac:spMkLst>
            <pc:docMk/>
            <pc:sldMk cId="561393562" sldId="271"/>
            <ac:spMk id="2" creationId="{65A5055B-8968-B34B-9FF4-65C0E741632A}"/>
          </ac:spMkLst>
        </pc:spChg>
      </pc:sldChg>
      <pc:sldChg chg="del">
        <pc:chgData name="Jonathan Hudson" userId="f8f8b515-48f0-425a-9b2c-7a1cb9f57f80" providerId="ADAL" clId="{F49612EA-83DF-4495-8F25-625DB32697B6}" dt="2021-05-03T17:50:57.060" v="0" actId="47"/>
        <pc:sldMkLst>
          <pc:docMk/>
          <pc:sldMk cId="325508071" sldId="347"/>
        </pc:sldMkLst>
      </pc:sldChg>
      <pc:sldChg chg="del">
        <pc:chgData name="Jonathan Hudson" userId="f8f8b515-48f0-425a-9b2c-7a1cb9f57f80" providerId="ADAL" clId="{F49612EA-83DF-4495-8F25-625DB32697B6}" dt="2021-05-03T17:50:57.060" v="0" actId="47"/>
        <pc:sldMkLst>
          <pc:docMk/>
          <pc:sldMk cId="3749758101" sldId="570"/>
        </pc:sldMkLst>
      </pc:sldChg>
      <pc:sldChg chg="del">
        <pc:chgData name="Jonathan Hudson" userId="f8f8b515-48f0-425a-9b2c-7a1cb9f57f80" providerId="ADAL" clId="{F49612EA-83DF-4495-8F25-625DB32697B6}" dt="2021-05-03T17:50:57.060" v="0" actId="47"/>
        <pc:sldMkLst>
          <pc:docMk/>
          <pc:sldMk cId="2379956328" sldId="603"/>
        </pc:sldMkLst>
      </pc:sldChg>
      <pc:sldChg chg="del">
        <pc:chgData name="Jonathan Hudson" userId="f8f8b515-48f0-425a-9b2c-7a1cb9f57f80" providerId="ADAL" clId="{F49612EA-83DF-4495-8F25-625DB32697B6}" dt="2021-05-03T17:50:57.060" v="0" actId="47"/>
        <pc:sldMkLst>
          <pc:docMk/>
          <pc:sldMk cId="1968308069" sldId="751"/>
        </pc:sldMkLst>
      </pc:sldChg>
      <pc:sldChg chg="del">
        <pc:chgData name="Jonathan Hudson" userId="f8f8b515-48f0-425a-9b2c-7a1cb9f57f80" providerId="ADAL" clId="{F49612EA-83DF-4495-8F25-625DB32697B6}" dt="2021-05-03T17:50:57.060" v="0" actId="47"/>
        <pc:sldMkLst>
          <pc:docMk/>
          <pc:sldMk cId="3436538503" sldId="752"/>
        </pc:sldMkLst>
      </pc:sldChg>
      <pc:sldChg chg="del">
        <pc:chgData name="Jonathan Hudson" userId="f8f8b515-48f0-425a-9b2c-7a1cb9f57f80" providerId="ADAL" clId="{F49612EA-83DF-4495-8F25-625DB32697B6}" dt="2021-05-03T17:50:57.060" v="0" actId="47"/>
        <pc:sldMkLst>
          <pc:docMk/>
          <pc:sldMk cId="143810667" sldId="753"/>
        </pc:sldMkLst>
      </pc:sldChg>
      <pc:sldChg chg="del">
        <pc:chgData name="Jonathan Hudson" userId="f8f8b515-48f0-425a-9b2c-7a1cb9f57f80" providerId="ADAL" clId="{F49612EA-83DF-4495-8F25-625DB32697B6}" dt="2021-05-03T17:50:57.060" v="0" actId="47"/>
        <pc:sldMkLst>
          <pc:docMk/>
          <pc:sldMk cId="3281460370" sldId="754"/>
        </pc:sldMkLst>
      </pc:sldChg>
      <pc:sldChg chg="del">
        <pc:chgData name="Jonathan Hudson" userId="f8f8b515-48f0-425a-9b2c-7a1cb9f57f80" providerId="ADAL" clId="{F49612EA-83DF-4495-8F25-625DB32697B6}" dt="2021-05-03T17:50:57.060" v="0" actId="47"/>
        <pc:sldMkLst>
          <pc:docMk/>
          <pc:sldMk cId="1796316508" sldId="755"/>
        </pc:sldMkLst>
      </pc:sldChg>
      <pc:sldChg chg="del">
        <pc:chgData name="Jonathan Hudson" userId="f8f8b515-48f0-425a-9b2c-7a1cb9f57f80" providerId="ADAL" clId="{F49612EA-83DF-4495-8F25-625DB32697B6}" dt="2021-05-03T17:50:57.060" v="0" actId="47"/>
        <pc:sldMkLst>
          <pc:docMk/>
          <pc:sldMk cId="3228867225" sldId="756"/>
        </pc:sldMkLst>
      </pc:sldChg>
      <pc:sldChg chg="del">
        <pc:chgData name="Jonathan Hudson" userId="f8f8b515-48f0-425a-9b2c-7a1cb9f57f80" providerId="ADAL" clId="{F49612EA-83DF-4495-8F25-625DB32697B6}" dt="2021-05-03T17:50:57.060" v="0" actId="47"/>
        <pc:sldMkLst>
          <pc:docMk/>
          <pc:sldMk cId="1757913896" sldId="757"/>
        </pc:sldMkLst>
      </pc:sldChg>
      <pc:sldChg chg="del">
        <pc:chgData name="Jonathan Hudson" userId="f8f8b515-48f0-425a-9b2c-7a1cb9f57f80" providerId="ADAL" clId="{F49612EA-83DF-4495-8F25-625DB32697B6}" dt="2021-05-03T17:50:57.060" v="0" actId="47"/>
        <pc:sldMkLst>
          <pc:docMk/>
          <pc:sldMk cId="1122635589" sldId="758"/>
        </pc:sldMkLst>
      </pc:sldChg>
      <pc:sldChg chg="del">
        <pc:chgData name="Jonathan Hudson" userId="f8f8b515-48f0-425a-9b2c-7a1cb9f57f80" providerId="ADAL" clId="{F49612EA-83DF-4495-8F25-625DB32697B6}" dt="2021-05-03T17:50:57.060" v="0" actId="47"/>
        <pc:sldMkLst>
          <pc:docMk/>
          <pc:sldMk cId="3716053087" sldId="759"/>
        </pc:sldMkLst>
      </pc:sldChg>
      <pc:sldChg chg="del">
        <pc:chgData name="Jonathan Hudson" userId="f8f8b515-48f0-425a-9b2c-7a1cb9f57f80" providerId="ADAL" clId="{F49612EA-83DF-4495-8F25-625DB32697B6}" dt="2021-05-03T17:50:57.060" v="0" actId="47"/>
        <pc:sldMkLst>
          <pc:docMk/>
          <pc:sldMk cId="2739210786" sldId="762"/>
        </pc:sldMkLst>
      </pc:sldChg>
      <pc:sldChg chg="del">
        <pc:chgData name="Jonathan Hudson" userId="f8f8b515-48f0-425a-9b2c-7a1cb9f57f80" providerId="ADAL" clId="{F49612EA-83DF-4495-8F25-625DB32697B6}" dt="2021-05-03T17:50:57.060" v="0" actId="47"/>
        <pc:sldMkLst>
          <pc:docMk/>
          <pc:sldMk cId="2800308810" sldId="763"/>
        </pc:sldMkLst>
      </pc:sldChg>
      <pc:sldChg chg="del">
        <pc:chgData name="Jonathan Hudson" userId="f8f8b515-48f0-425a-9b2c-7a1cb9f57f80" providerId="ADAL" clId="{F49612EA-83DF-4495-8F25-625DB32697B6}" dt="2021-05-03T17:50:57.060" v="0" actId="47"/>
        <pc:sldMkLst>
          <pc:docMk/>
          <pc:sldMk cId="4193381900" sldId="764"/>
        </pc:sldMkLst>
      </pc:sldChg>
      <pc:sldChg chg="del">
        <pc:chgData name="Jonathan Hudson" userId="f8f8b515-48f0-425a-9b2c-7a1cb9f57f80" providerId="ADAL" clId="{F49612EA-83DF-4495-8F25-625DB32697B6}" dt="2021-05-03T17:50:57.060" v="0" actId="47"/>
        <pc:sldMkLst>
          <pc:docMk/>
          <pc:sldMk cId="3219989625" sldId="765"/>
        </pc:sldMkLst>
      </pc:sldChg>
      <pc:sldChg chg="del">
        <pc:chgData name="Jonathan Hudson" userId="f8f8b515-48f0-425a-9b2c-7a1cb9f57f80" providerId="ADAL" clId="{F49612EA-83DF-4495-8F25-625DB32697B6}" dt="2021-05-03T17:50:57.060" v="0" actId="47"/>
        <pc:sldMkLst>
          <pc:docMk/>
          <pc:sldMk cId="579361375" sldId="766"/>
        </pc:sldMkLst>
      </pc:sldChg>
      <pc:sldChg chg="modSp mod">
        <pc:chgData name="Jonathan Hudson" userId="f8f8b515-48f0-425a-9b2c-7a1cb9f57f80" providerId="ADAL" clId="{F49612EA-83DF-4495-8F25-625DB32697B6}" dt="2021-05-03T17:52:45.834" v="259" actId="20577"/>
        <pc:sldMkLst>
          <pc:docMk/>
          <pc:sldMk cId="766670757" sldId="776"/>
        </pc:sldMkLst>
        <pc:spChg chg="mod">
          <ac:chgData name="Jonathan Hudson" userId="f8f8b515-48f0-425a-9b2c-7a1cb9f57f80" providerId="ADAL" clId="{F49612EA-83DF-4495-8F25-625DB32697B6}" dt="2021-05-03T17:52:45.834" v="259" actId="20577"/>
          <ac:spMkLst>
            <pc:docMk/>
            <pc:sldMk cId="766670757" sldId="776"/>
            <ac:spMk id="3" creationId="{00000000-0000-0000-0000-000000000000}"/>
          </ac:spMkLst>
        </pc:spChg>
      </pc:sldChg>
      <pc:sldChg chg="del">
        <pc:chgData name="Jonathan Hudson" userId="f8f8b515-48f0-425a-9b2c-7a1cb9f57f80" providerId="ADAL" clId="{F49612EA-83DF-4495-8F25-625DB32697B6}" dt="2021-05-03T17:50:57.060" v="0" actId="47"/>
        <pc:sldMkLst>
          <pc:docMk/>
          <pc:sldMk cId="704235632" sldId="783"/>
        </pc:sldMkLst>
      </pc:sldChg>
      <pc:sldChg chg="del">
        <pc:chgData name="Jonathan Hudson" userId="f8f8b515-48f0-425a-9b2c-7a1cb9f57f80" providerId="ADAL" clId="{F49612EA-83DF-4495-8F25-625DB32697B6}" dt="2021-05-03T17:50:57.060" v="0" actId="47"/>
        <pc:sldMkLst>
          <pc:docMk/>
          <pc:sldMk cId="460206022" sldId="790"/>
        </pc:sldMkLst>
      </pc:sldChg>
    </pc:docChg>
  </pc:docChgLst>
  <pc:docChgLst>
    <pc:chgData name="Jonathan Hudson" userId="f8f8b515-48f0-425a-9b2c-7a1cb9f57f80" providerId="ADAL" clId="{86611915-9689-4BD7-B1A8-BD6AD0BC00AB}"/>
    <pc:docChg chg="custSel addSld delSld modSld">
      <pc:chgData name="Jonathan Hudson" userId="f8f8b515-48f0-425a-9b2c-7a1cb9f57f80" providerId="ADAL" clId="{86611915-9689-4BD7-B1A8-BD6AD0BC00AB}" dt="2022-07-05T20:36:51.131" v="303" actId="1076"/>
      <pc:docMkLst>
        <pc:docMk/>
      </pc:docMkLst>
      <pc:sldChg chg="add">
        <pc:chgData name="Jonathan Hudson" userId="f8f8b515-48f0-425a-9b2c-7a1cb9f57f80" providerId="ADAL" clId="{86611915-9689-4BD7-B1A8-BD6AD0BC00AB}" dt="2022-07-05T20:29:33.158" v="0"/>
        <pc:sldMkLst>
          <pc:docMk/>
          <pc:sldMk cId="3302235598" sldId="272"/>
        </pc:sldMkLst>
      </pc:sldChg>
      <pc:sldChg chg="add">
        <pc:chgData name="Jonathan Hudson" userId="f8f8b515-48f0-425a-9b2c-7a1cb9f57f80" providerId="ADAL" clId="{86611915-9689-4BD7-B1A8-BD6AD0BC00AB}" dt="2022-07-05T20:29:33.158" v="0"/>
        <pc:sldMkLst>
          <pc:docMk/>
          <pc:sldMk cId="805014736" sldId="273"/>
        </pc:sldMkLst>
      </pc:sldChg>
      <pc:sldChg chg="add">
        <pc:chgData name="Jonathan Hudson" userId="f8f8b515-48f0-425a-9b2c-7a1cb9f57f80" providerId="ADAL" clId="{86611915-9689-4BD7-B1A8-BD6AD0BC00AB}" dt="2022-07-05T20:29:33.158" v="0"/>
        <pc:sldMkLst>
          <pc:docMk/>
          <pc:sldMk cId="372906158" sldId="275"/>
        </pc:sldMkLst>
      </pc:sldChg>
      <pc:sldChg chg="add">
        <pc:chgData name="Jonathan Hudson" userId="f8f8b515-48f0-425a-9b2c-7a1cb9f57f80" providerId="ADAL" clId="{86611915-9689-4BD7-B1A8-BD6AD0BC00AB}" dt="2022-07-05T20:29:33.158" v="0"/>
        <pc:sldMkLst>
          <pc:docMk/>
          <pc:sldMk cId="2325378700" sldId="276"/>
        </pc:sldMkLst>
      </pc:sldChg>
      <pc:sldChg chg="add">
        <pc:chgData name="Jonathan Hudson" userId="f8f8b515-48f0-425a-9b2c-7a1cb9f57f80" providerId="ADAL" clId="{86611915-9689-4BD7-B1A8-BD6AD0BC00AB}" dt="2022-07-05T20:29:33.158" v="0"/>
        <pc:sldMkLst>
          <pc:docMk/>
          <pc:sldMk cId="35566226" sldId="277"/>
        </pc:sldMkLst>
      </pc:sldChg>
      <pc:sldChg chg="add">
        <pc:chgData name="Jonathan Hudson" userId="f8f8b515-48f0-425a-9b2c-7a1cb9f57f80" providerId="ADAL" clId="{86611915-9689-4BD7-B1A8-BD6AD0BC00AB}" dt="2022-07-05T20:29:33.158" v="0"/>
        <pc:sldMkLst>
          <pc:docMk/>
          <pc:sldMk cId="190281056" sldId="278"/>
        </pc:sldMkLst>
      </pc:sldChg>
      <pc:sldChg chg="add">
        <pc:chgData name="Jonathan Hudson" userId="f8f8b515-48f0-425a-9b2c-7a1cb9f57f80" providerId="ADAL" clId="{86611915-9689-4BD7-B1A8-BD6AD0BC00AB}" dt="2022-07-05T20:29:33.158" v="0"/>
        <pc:sldMkLst>
          <pc:docMk/>
          <pc:sldMk cId="1474330103" sldId="293"/>
        </pc:sldMkLst>
      </pc:sldChg>
      <pc:sldChg chg="add">
        <pc:chgData name="Jonathan Hudson" userId="f8f8b515-48f0-425a-9b2c-7a1cb9f57f80" providerId="ADAL" clId="{86611915-9689-4BD7-B1A8-BD6AD0BC00AB}" dt="2022-07-05T20:29:33.158" v="0"/>
        <pc:sldMkLst>
          <pc:docMk/>
          <pc:sldMk cId="3504517712" sldId="294"/>
        </pc:sldMkLst>
      </pc:sldChg>
      <pc:sldChg chg="add">
        <pc:chgData name="Jonathan Hudson" userId="f8f8b515-48f0-425a-9b2c-7a1cb9f57f80" providerId="ADAL" clId="{86611915-9689-4BD7-B1A8-BD6AD0BC00AB}" dt="2022-07-05T20:29:33.158" v="0"/>
        <pc:sldMkLst>
          <pc:docMk/>
          <pc:sldMk cId="2291420143" sldId="295"/>
        </pc:sldMkLst>
      </pc:sldChg>
      <pc:sldChg chg="add">
        <pc:chgData name="Jonathan Hudson" userId="f8f8b515-48f0-425a-9b2c-7a1cb9f57f80" providerId="ADAL" clId="{86611915-9689-4BD7-B1A8-BD6AD0BC00AB}" dt="2022-07-05T20:29:33.158" v="0"/>
        <pc:sldMkLst>
          <pc:docMk/>
          <pc:sldMk cId="749554536" sldId="306"/>
        </pc:sldMkLst>
      </pc:sldChg>
      <pc:sldChg chg="add">
        <pc:chgData name="Jonathan Hudson" userId="f8f8b515-48f0-425a-9b2c-7a1cb9f57f80" providerId="ADAL" clId="{86611915-9689-4BD7-B1A8-BD6AD0BC00AB}" dt="2022-07-05T20:29:33.158" v="0"/>
        <pc:sldMkLst>
          <pc:docMk/>
          <pc:sldMk cId="158559316" sldId="307"/>
        </pc:sldMkLst>
      </pc:sldChg>
      <pc:sldChg chg="add">
        <pc:chgData name="Jonathan Hudson" userId="f8f8b515-48f0-425a-9b2c-7a1cb9f57f80" providerId="ADAL" clId="{86611915-9689-4BD7-B1A8-BD6AD0BC00AB}" dt="2022-07-05T20:29:33.158" v="0"/>
        <pc:sldMkLst>
          <pc:docMk/>
          <pc:sldMk cId="3386601440" sldId="308"/>
        </pc:sldMkLst>
      </pc:sldChg>
      <pc:sldChg chg="add">
        <pc:chgData name="Jonathan Hudson" userId="f8f8b515-48f0-425a-9b2c-7a1cb9f57f80" providerId="ADAL" clId="{86611915-9689-4BD7-B1A8-BD6AD0BC00AB}" dt="2022-07-05T20:31:05.706" v="5"/>
        <pc:sldMkLst>
          <pc:docMk/>
          <pc:sldMk cId="902378483" sldId="311"/>
        </pc:sldMkLst>
      </pc:sldChg>
      <pc:sldChg chg="add">
        <pc:chgData name="Jonathan Hudson" userId="f8f8b515-48f0-425a-9b2c-7a1cb9f57f80" providerId="ADAL" clId="{86611915-9689-4BD7-B1A8-BD6AD0BC00AB}" dt="2022-07-05T20:31:15.060" v="6"/>
        <pc:sldMkLst>
          <pc:docMk/>
          <pc:sldMk cId="3675557" sldId="313"/>
        </pc:sldMkLst>
      </pc:sldChg>
      <pc:sldChg chg="add">
        <pc:chgData name="Jonathan Hudson" userId="f8f8b515-48f0-425a-9b2c-7a1cb9f57f80" providerId="ADAL" clId="{86611915-9689-4BD7-B1A8-BD6AD0BC00AB}" dt="2022-07-05T20:31:15.060" v="6"/>
        <pc:sldMkLst>
          <pc:docMk/>
          <pc:sldMk cId="2039295338" sldId="314"/>
        </pc:sldMkLst>
      </pc:sldChg>
      <pc:sldChg chg="add">
        <pc:chgData name="Jonathan Hudson" userId="f8f8b515-48f0-425a-9b2c-7a1cb9f57f80" providerId="ADAL" clId="{86611915-9689-4BD7-B1A8-BD6AD0BC00AB}" dt="2022-07-05T20:31:31.300" v="7"/>
        <pc:sldMkLst>
          <pc:docMk/>
          <pc:sldMk cId="3505466543" sldId="315"/>
        </pc:sldMkLst>
      </pc:sldChg>
      <pc:sldChg chg="modSp mod">
        <pc:chgData name="Jonathan Hudson" userId="f8f8b515-48f0-425a-9b2c-7a1cb9f57f80" providerId="ADAL" clId="{86611915-9689-4BD7-B1A8-BD6AD0BC00AB}" dt="2022-07-05T20:30:00.943" v="2" actId="20577"/>
        <pc:sldMkLst>
          <pc:docMk/>
          <pc:sldMk cId="3962291713" sldId="317"/>
        </pc:sldMkLst>
        <pc:spChg chg="mod">
          <ac:chgData name="Jonathan Hudson" userId="f8f8b515-48f0-425a-9b2c-7a1cb9f57f80" providerId="ADAL" clId="{86611915-9689-4BD7-B1A8-BD6AD0BC00AB}" dt="2022-07-05T20:30:00.943" v="2" actId="20577"/>
          <ac:spMkLst>
            <pc:docMk/>
            <pc:sldMk cId="3962291713" sldId="317"/>
            <ac:spMk id="3" creationId="{1F146A33-270B-45A0-9764-136B04B8383D}"/>
          </ac:spMkLst>
        </pc:spChg>
      </pc:sldChg>
      <pc:sldChg chg="add">
        <pc:chgData name="Jonathan Hudson" userId="f8f8b515-48f0-425a-9b2c-7a1cb9f57f80" providerId="ADAL" clId="{86611915-9689-4BD7-B1A8-BD6AD0BC00AB}" dt="2022-07-05T20:31:44.468" v="8"/>
        <pc:sldMkLst>
          <pc:docMk/>
          <pc:sldMk cId="614311616" sldId="318"/>
        </pc:sldMkLst>
      </pc:sldChg>
      <pc:sldChg chg="add">
        <pc:chgData name="Jonathan Hudson" userId="f8f8b515-48f0-425a-9b2c-7a1cb9f57f80" providerId="ADAL" clId="{86611915-9689-4BD7-B1A8-BD6AD0BC00AB}" dt="2022-07-05T20:31:44.468" v="8"/>
        <pc:sldMkLst>
          <pc:docMk/>
          <pc:sldMk cId="3349557514" sldId="319"/>
        </pc:sldMkLst>
      </pc:sldChg>
      <pc:sldChg chg="add">
        <pc:chgData name="Jonathan Hudson" userId="f8f8b515-48f0-425a-9b2c-7a1cb9f57f80" providerId="ADAL" clId="{86611915-9689-4BD7-B1A8-BD6AD0BC00AB}" dt="2022-07-05T20:32:17.115" v="12"/>
        <pc:sldMkLst>
          <pc:docMk/>
          <pc:sldMk cId="4147141088" sldId="321"/>
        </pc:sldMkLst>
      </pc:sldChg>
      <pc:sldChg chg="add">
        <pc:chgData name="Jonathan Hudson" userId="f8f8b515-48f0-425a-9b2c-7a1cb9f57f80" providerId="ADAL" clId="{86611915-9689-4BD7-B1A8-BD6AD0BC00AB}" dt="2022-07-05T20:32:04.764" v="11"/>
        <pc:sldMkLst>
          <pc:docMk/>
          <pc:sldMk cId="1016015359" sldId="322"/>
        </pc:sldMkLst>
      </pc:sldChg>
      <pc:sldChg chg="add">
        <pc:chgData name="Jonathan Hudson" userId="f8f8b515-48f0-425a-9b2c-7a1cb9f57f80" providerId="ADAL" clId="{86611915-9689-4BD7-B1A8-BD6AD0BC00AB}" dt="2022-07-05T20:32:17.115" v="12"/>
        <pc:sldMkLst>
          <pc:docMk/>
          <pc:sldMk cId="377794351" sldId="323"/>
        </pc:sldMkLst>
      </pc:sldChg>
      <pc:sldChg chg="add">
        <pc:chgData name="Jonathan Hudson" userId="f8f8b515-48f0-425a-9b2c-7a1cb9f57f80" providerId="ADAL" clId="{86611915-9689-4BD7-B1A8-BD6AD0BC00AB}" dt="2022-07-05T20:32:17.115" v="12"/>
        <pc:sldMkLst>
          <pc:docMk/>
          <pc:sldMk cId="2299695854" sldId="324"/>
        </pc:sldMkLst>
      </pc:sldChg>
      <pc:sldChg chg="add">
        <pc:chgData name="Jonathan Hudson" userId="f8f8b515-48f0-425a-9b2c-7a1cb9f57f80" providerId="ADAL" clId="{86611915-9689-4BD7-B1A8-BD6AD0BC00AB}" dt="2022-07-05T20:32:17.115" v="12"/>
        <pc:sldMkLst>
          <pc:docMk/>
          <pc:sldMk cId="3376948172" sldId="325"/>
        </pc:sldMkLst>
      </pc:sldChg>
      <pc:sldChg chg="add">
        <pc:chgData name="Jonathan Hudson" userId="f8f8b515-48f0-425a-9b2c-7a1cb9f57f80" providerId="ADAL" clId="{86611915-9689-4BD7-B1A8-BD6AD0BC00AB}" dt="2022-07-05T20:32:34.258" v="15"/>
        <pc:sldMkLst>
          <pc:docMk/>
          <pc:sldMk cId="1617933775" sldId="328"/>
        </pc:sldMkLst>
      </pc:sldChg>
      <pc:sldChg chg="add">
        <pc:chgData name="Jonathan Hudson" userId="f8f8b515-48f0-425a-9b2c-7a1cb9f57f80" providerId="ADAL" clId="{86611915-9689-4BD7-B1A8-BD6AD0BC00AB}" dt="2022-07-05T20:32:39.551" v="16"/>
        <pc:sldMkLst>
          <pc:docMk/>
          <pc:sldMk cId="3843238394" sldId="330"/>
        </pc:sldMkLst>
      </pc:sldChg>
      <pc:sldChg chg="add">
        <pc:chgData name="Jonathan Hudson" userId="f8f8b515-48f0-425a-9b2c-7a1cb9f57f80" providerId="ADAL" clId="{86611915-9689-4BD7-B1A8-BD6AD0BC00AB}" dt="2022-07-05T20:32:53.078" v="17"/>
        <pc:sldMkLst>
          <pc:docMk/>
          <pc:sldMk cId="2051650270" sldId="336"/>
        </pc:sldMkLst>
      </pc:sldChg>
      <pc:sldChg chg="add">
        <pc:chgData name="Jonathan Hudson" userId="f8f8b515-48f0-425a-9b2c-7a1cb9f57f80" providerId="ADAL" clId="{86611915-9689-4BD7-B1A8-BD6AD0BC00AB}" dt="2022-07-05T20:32:53.078" v="17"/>
        <pc:sldMkLst>
          <pc:docMk/>
          <pc:sldMk cId="3123327783" sldId="337"/>
        </pc:sldMkLst>
      </pc:sldChg>
      <pc:sldChg chg="add">
        <pc:chgData name="Jonathan Hudson" userId="f8f8b515-48f0-425a-9b2c-7a1cb9f57f80" providerId="ADAL" clId="{86611915-9689-4BD7-B1A8-BD6AD0BC00AB}" dt="2022-07-05T20:32:53.078" v="17"/>
        <pc:sldMkLst>
          <pc:docMk/>
          <pc:sldMk cId="3002295469" sldId="338"/>
        </pc:sldMkLst>
      </pc:sldChg>
      <pc:sldChg chg="add">
        <pc:chgData name="Jonathan Hudson" userId="f8f8b515-48f0-425a-9b2c-7a1cb9f57f80" providerId="ADAL" clId="{86611915-9689-4BD7-B1A8-BD6AD0BC00AB}" dt="2022-07-05T20:32:53.078" v="17"/>
        <pc:sldMkLst>
          <pc:docMk/>
          <pc:sldMk cId="427729336" sldId="339"/>
        </pc:sldMkLst>
      </pc:sldChg>
      <pc:sldChg chg="add">
        <pc:chgData name="Jonathan Hudson" userId="f8f8b515-48f0-425a-9b2c-7a1cb9f57f80" providerId="ADAL" clId="{86611915-9689-4BD7-B1A8-BD6AD0BC00AB}" dt="2022-07-05T20:33:16.506" v="20"/>
        <pc:sldMkLst>
          <pc:docMk/>
          <pc:sldMk cId="3922782168" sldId="341"/>
        </pc:sldMkLst>
      </pc:sldChg>
      <pc:sldChg chg="add">
        <pc:chgData name="Jonathan Hudson" userId="f8f8b515-48f0-425a-9b2c-7a1cb9f57f80" providerId="ADAL" clId="{86611915-9689-4BD7-B1A8-BD6AD0BC00AB}" dt="2022-07-05T20:33:16.506" v="20"/>
        <pc:sldMkLst>
          <pc:docMk/>
          <pc:sldMk cId="2292591805" sldId="342"/>
        </pc:sldMkLst>
      </pc:sldChg>
      <pc:sldChg chg="add">
        <pc:chgData name="Jonathan Hudson" userId="f8f8b515-48f0-425a-9b2c-7a1cb9f57f80" providerId="ADAL" clId="{86611915-9689-4BD7-B1A8-BD6AD0BC00AB}" dt="2022-07-05T20:33:16.506" v="20"/>
        <pc:sldMkLst>
          <pc:docMk/>
          <pc:sldMk cId="745948959" sldId="343"/>
        </pc:sldMkLst>
      </pc:sldChg>
      <pc:sldChg chg="add">
        <pc:chgData name="Jonathan Hudson" userId="f8f8b515-48f0-425a-9b2c-7a1cb9f57f80" providerId="ADAL" clId="{86611915-9689-4BD7-B1A8-BD6AD0BC00AB}" dt="2022-07-05T20:33:16.506" v="20"/>
        <pc:sldMkLst>
          <pc:docMk/>
          <pc:sldMk cId="1391627157" sldId="344"/>
        </pc:sldMkLst>
      </pc:sldChg>
      <pc:sldChg chg="add">
        <pc:chgData name="Jonathan Hudson" userId="f8f8b515-48f0-425a-9b2c-7a1cb9f57f80" providerId="ADAL" clId="{86611915-9689-4BD7-B1A8-BD6AD0BC00AB}" dt="2022-07-05T20:33:39.970" v="21"/>
        <pc:sldMkLst>
          <pc:docMk/>
          <pc:sldMk cId="2506834863" sldId="369"/>
        </pc:sldMkLst>
      </pc:sldChg>
      <pc:sldChg chg="del">
        <pc:chgData name="Jonathan Hudson" userId="f8f8b515-48f0-425a-9b2c-7a1cb9f57f80" providerId="ADAL" clId="{86611915-9689-4BD7-B1A8-BD6AD0BC00AB}" dt="2022-07-05T20:31:46.727" v="9" actId="47"/>
        <pc:sldMkLst>
          <pc:docMk/>
          <pc:sldMk cId="3671770566" sldId="424"/>
        </pc:sldMkLst>
      </pc:sldChg>
      <pc:sldChg chg="del">
        <pc:chgData name="Jonathan Hudson" userId="f8f8b515-48f0-425a-9b2c-7a1cb9f57f80" providerId="ADAL" clId="{86611915-9689-4BD7-B1A8-BD6AD0BC00AB}" dt="2022-07-05T20:30:03.752" v="3" actId="47"/>
        <pc:sldMkLst>
          <pc:docMk/>
          <pc:sldMk cId="1318552231" sldId="806"/>
        </pc:sldMkLst>
      </pc:sldChg>
      <pc:sldChg chg="del">
        <pc:chgData name="Jonathan Hudson" userId="f8f8b515-48f0-425a-9b2c-7a1cb9f57f80" providerId="ADAL" clId="{86611915-9689-4BD7-B1A8-BD6AD0BC00AB}" dt="2022-07-05T20:30:06.063" v="4" actId="47"/>
        <pc:sldMkLst>
          <pc:docMk/>
          <pc:sldMk cId="2990724733" sldId="807"/>
        </pc:sldMkLst>
      </pc:sldChg>
      <pc:sldChg chg="del">
        <pc:chgData name="Jonathan Hudson" userId="f8f8b515-48f0-425a-9b2c-7a1cb9f57f80" providerId="ADAL" clId="{86611915-9689-4BD7-B1A8-BD6AD0BC00AB}" dt="2022-07-05T20:32:21.001" v="13" actId="47"/>
        <pc:sldMkLst>
          <pc:docMk/>
          <pc:sldMk cId="4135678309" sldId="808"/>
        </pc:sldMkLst>
      </pc:sldChg>
      <pc:sldChg chg="del">
        <pc:chgData name="Jonathan Hudson" userId="f8f8b515-48f0-425a-9b2c-7a1cb9f57f80" providerId="ADAL" clId="{86611915-9689-4BD7-B1A8-BD6AD0BC00AB}" dt="2022-07-05T20:31:49.885" v="10" actId="47"/>
        <pc:sldMkLst>
          <pc:docMk/>
          <pc:sldMk cId="711365458" sldId="809"/>
        </pc:sldMkLst>
      </pc:sldChg>
      <pc:sldChg chg="del">
        <pc:chgData name="Jonathan Hudson" userId="f8f8b515-48f0-425a-9b2c-7a1cb9f57f80" providerId="ADAL" clId="{86611915-9689-4BD7-B1A8-BD6AD0BC00AB}" dt="2022-07-05T20:32:58.920" v="18" actId="47"/>
        <pc:sldMkLst>
          <pc:docMk/>
          <pc:sldMk cId="1261565807" sldId="811"/>
        </pc:sldMkLst>
      </pc:sldChg>
      <pc:sldChg chg="del">
        <pc:chgData name="Jonathan Hudson" userId="f8f8b515-48f0-425a-9b2c-7a1cb9f57f80" providerId="ADAL" clId="{86611915-9689-4BD7-B1A8-BD6AD0BC00AB}" dt="2022-07-05T20:32:58.920" v="18" actId="47"/>
        <pc:sldMkLst>
          <pc:docMk/>
          <pc:sldMk cId="376523509" sldId="812"/>
        </pc:sldMkLst>
      </pc:sldChg>
      <pc:sldChg chg="del">
        <pc:chgData name="Jonathan Hudson" userId="f8f8b515-48f0-425a-9b2c-7a1cb9f57f80" providerId="ADAL" clId="{86611915-9689-4BD7-B1A8-BD6AD0BC00AB}" dt="2022-07-05T20:32:58.920" v="18" actId="47"/>
        <pc:sldMkLst>
          <pc:docMk/>
          <pc:sldMk cId="525211465" sldId="813"/>
        </pc:sldMkLst>
      </pc:sldChg>
      <pc:sldChg chg="del">
        <pc:chgData name="Jonathan Hudson" userId="f8f8b515-48f0-425a-9b2c-7a1cb9f57f80" providerId="ADAL" clId="{86611915-9689-4BD7-B1A8-BD6AD0BC00AB}" dt="2022-07-05T20:32:58.920" v="18" actId="47"/>
        <pc:sldMkLst>
          <pc:docMk/>
          <pc:sldMk cId="4144580328" sldId="814"/>
        </pc:sldMkLst>
      </pc:sldChg>
      <pc:sldChg chg="del">
        <pc:chgData name="Jonathan Hudson" userId="f8f8b515-48f0-425a-9b2c-7a1cb9f57f80" providerId="ADAL" clId="{86611915-9689-4BD7-B1A8-BD6AD0BC00AB}" dt="2022-07-05T20:33:01.148" v="19" actId="47"/>
        <pc:sldMkLst>
          <pc:docMk/>
          <pc:sldMk cId="2738028162" sldId="815"/>
        </pc:sldMkLst>
      </pc:sldChg>
      <pc:sldChg chg="del">
        <pc:chgData name="Jonathan Hudson" userId="f8f8b515-48f0-425a-9b2c-7a1cb9f57f80" providerId="ADAL" clId="{86611915-9689-4BD7-B1A8-BD6AD0BC00AB}" dt="2022-07-05T20:32:21.969" v="14" actId="47"/>
        <pc:sldMkLst>
          <pc:docMk/>
          <pc:sldMk cId="2137919296" sldId="818"/>
        </pc:sldMkLst>
      </pc:sldChg>
      <pc:sldChg chg="addSp delSp modSp mod">
        <pc:chgData name="Jonathan Hudson" userId="f8f8b515-48f0-425a-9b2c-7a1cb9f57f80" providerId="ADAL" clId="{86611915-9689-4BD7-B1A8-BD6AD0BC00AB}" dt="2022-07-05T20:36:51.131" v="303" actId="1076"/>
        <pc:sldMkLst>
          <pc:docMk/>
          <pc:sldMk cId="1117356093" sldId="820"/>
        </pc:sldMkLst>
        <pc:picChg chg="add mod">
          <ac:chgData name="Jonathan Hudson" userId="f8f8b515-48f0-425a-9b2c-7a1cb9f57f80" providerId="ADAL" clId="{86611915-9689-4BD7-B1A8-BD6AD0BC00AB}" dt="2022-07-05T20:36:51.131" v="303" actId="1076"/>
          <ac:picMkLst>
            <pc:docMk/>
            <pc:sldMk cId="1117356093" sldId="820"/>
            <ac:picMk id="4" creationId="{25890858-61E4-77B8-A23B-FF98A637CDF2}"/>
          </ac:picMkLst>
        </pc:picChg>
        <pc:picChg chg="del">
          <ac:chgData name="Jonathan Hudson" userId="f8f8b515-48f0-425a-9b2c-7a1cb9f57f80" providerId="ADAL" clId="{86611915-9689-4BD7-B1A8-BD6AD0BC00AB}" dt="2022-07-05T20:35:39.416" v="297" actId="478"/>
          <ac:picMkLst>
            <pc:docMk/>
            <pc:sldMk cId="1117356093" sldId="820"/>
            <ac:picMk id="15" creationId="{63407ED8-1983-8CA0-AD5A-C055B737A6E0}"/>
          </ac:picMkLst>
        </pc:picChg>
      </pc:sldChg>
      <pc:sldChg chg="add">
        <pc:chgData name="Jonathan Hudson" userId="f8f8b515-48f0-425a-9b2c-7a1cb9f57f80" providerId="ADAL" clId="{86611915-9689-4BD7-B1A8-BD6AD0BC00AB}" dt="2022-07-05T20:31:44.468" v="8"/>
        <pc:sldMkLst>
          <pc:docMk/>
          <pc:sldMk cId="1085337303" sldId="821"/>
        </pc:sldMkLst>
      </pc:sldChg>
      <pc:sldChg chg="modSp add mod">
        <pc:chgData name="Jonathan Hudson" userId="f8f8b515-48f0-425a-9b2c-7a1cb9f57f80" providerId="ADAL" clId="{86611915-9689-4BD7-B1A8-BD6AD0BC00AB}" dt="2022-07-05T20:35:15.944" v="296" actId="20577"/>
        <pc:sldMkLst>
          <pc:docMk/>
          <pc:sldMk cId="1238729842" sldId="822"/>
        </pc:sldMkLst>
        <pc:spChg chg="mod">
          <ac:chgData name="Jonathan Hudson" userId="f8f8b515-48f0-425a-9b2c-7a1cb9f57f80" providerId="ADAL" clId="{86611915-9689-4BD7-B1A8-BD6AD0BC00AB}" dt="2022-07-05T20:33:54.687" v="34" actId="20577"/>
          <ac:spMkLst>
            <pc:docMk/>
            <pc:sldMk cId="1238729842" sldId="822"/>
            <ac:spMk id="2" creationId="{7B891E78-FF33-A9BF-3B43-BC314EE72577}"/>
          </ac:spMkLst>
        </pc:spChg>
        <pc:spChg chg="mod">
          <ac:chgData name="Jonathan Hudson" userId="f8f8b515-48f0-425a-9b2c-7a1cb9f57f80" providerId="ADAL" clId="{86611915-9689-4BD7-B1A8-BD6AD0BC00AB}" dt="2022-07-05T20:35:15.944" v="296" actId="20577"/>
          <ac:spMkLst>
            <pc:docMk/>
            <pc:sldMk cId="1238729842" sldId="822"/>
            <ac:spMk id="3" creationId="{67E7D050-5723-8B6F-AE06-5F04197E96BA}"/>
          </ac:spMkLst>
        </pc:spChg>
      </pc:sldChg>
    </pc:docChg>
  </pc:docChgLst>
  <pc:docChgLst>
    <pc:chgData name="Jonathan Hudson" userId="f8f8b515-48f0-425a-9b2c-7a1cb9f57f80" providerId="ADAL" clId="{165A1658-8B0D-4634-9023-7E47C2C221E9}"/>
    <pc:docChg chg="delSld modSld delMainMaster">
      <pc:chgData name="Jonathan Hudson" userId="f8f8b515-48f0-425a-9b2c-7a1cb9f57f80" providerId="ADAL" clId="{165A1658-8B0D-4634-9023-7E47C2C221E9}" dt="2021-05-03T17:06:07.145" v="20" actId="47"/>
      <pc:docMkLst>
        <pc:docMk/>
      </pc:docMkLst>
      <pc:sldChg chg="modSp mod">
        <pc:chgData name="Jonathan Hudson" userId="f8f8b515-48f0-425a-9b2c-7a1cb9f57f80" providerId="ADAL" clId="{165A1658-8B0D-4634-9023-7E47C2C221E9}" dt="2021-05-03T17:05:53.253" v="17" actId="20577"/>
        <pc:sldMkLst>
          <pc:docMk/>
          <pc:sldMk cId="1814768217" sldId="256"/>
        </pc:sldMkLst>
        <pc:spChg chg="mod">
          <ac:chgData name="Jonathan Hudson" userId="f8f8b515-48f0-425a-9b2c-7a1cb9f57f80" providerId="ADAL" clId="{165A1658-8B0D-4634-9023-7E47C2C221E9}" dt="2021-05-03T17:05:53.253" v="17" actId="20577"/>
          <ac:spMkLst>
            <pc:docMk/>
            <pc:sldMk cId="1814768217" sldId="256"/>
            <ac:spMk id="2" creationId="{B36EF6ED-5AC5-4E43-8069-ECF11021C7C6}"/>
          </ac:spMkLst>
        </pc:spChg>
      </pc:sldChg>
      <pc:sldChg chg="modSp mod">
        <pc:chgData name="Jonathan Hudson" userId="f8f8b515-48f0-425a-9b2c-7a1cb9f57f80" providerId="ADAL" clId="{165A1658-8B0D-4634-9023-7E47C2C221E9}" dt="2021-05-03T17:06:03.993" v="19" actId="6549"/>
        <pc:sldMkLst>
          <pc:docMk/>
          <pc:sldMk cId="561393562" sldId="271"/>
        </pc:sldMkLst>
        <pc:spChg chg="mod">
          <ac:chgData name="Jonathan Hudson" userId="f8f8b515-48f0-425a-9b2c-7a1cb9f57f80" providerId="ADAL" clId="{165A1658-8B0D-4634-9023-7E47C2C221E9}" dt="2021-05-03T17:06:03.993" v="19" actId="6549"/>
          <ac:spMkLst>
            <pc:docMk/>
            <pc:sldMk cId="561393562" sldId="271"/>
            <ac:spMk id="2" creationId="{65A5055B-8968-B34B-9FF4-65C0E741632A}"/>
          </ac:spMkLst>
        </pc:spChg>
      </pc:sldChg>
      <pc:sldChg chg="del">
        <pc:chgData name="Jonathan Hudson" userId="f8f8b515-48f0-425a-9b2c-7a1cb9f57f80" providerId="ADAL" clId="{165A1658-8B0D-4634-9023-7E47C2C221E9}" dt="2021-05-03T17:06:07.145" v="20" actId="47"/>
        <pc:sldMkLst>
          <pc:docMk/>
          <pc:sldMk cId="4276666395" sldId="315"/>
        </pc:sldMkLst>
      </pc:sldChg>
      <pc:sldChg chg="del">
        <pc:chgData name="Jonathan Hudson" userId="f8f8b515-48f0-425a-9b2c-7a1cb9f57f80" providerId="ADAL" clId="{165A1658-8B0D-4634-9023-7E47C2C221E9}" dt="2021-05-03T17:06:07.145" v="20" actId="47"/>
        <pc:sldMkLst>
          <pc:docMk/>
          <pc:sldMk cId="1102869499" sldId="332"/>
        </pc:sldMkLst>
      </pc:sldChg>
      <pc:sldChg chg="del">
        <pc:chgData name="Jonathan Hudson" userId="f8f8b515-48f0-425a-9b2c-7a1cb9f57f80" providerId="ADAL" clId="{165A1658-8B0D-4634-9023-7E47C2C221E9}" dt="2021-05-03T17:06:07.145" v="20" actId="47"/>
        <pc:sldMkLst>
          <pc:docMk/>
          <pc:sldMk cId="3002244866" sldId="389"/>
        </pc:sldMkLst>
      </pc:sldChg>
      <pc:sldChg chg="del">
        <pc:chgData name="Jonathan Hudson" userId="f8f8b515-48f0-425a-9b2c-7a1cb9f57f80" providerId="ADAL" clId="{165A1658-8B0D-4634-9023-7E47C2C221E9}" dt="2021-05-03T17:06:07.145" v="20" actId="47"/>
        <pc:sldMkLst>
          <pc:docMk/>
          <pc:sldMk cId="861965474" sldId="398"/>
        </pc:sldMkLst>
      </pc:sldChg>
      <pc:sldChg chg="del">
        <pc:chgData name="Jonathan Hudson" userId="f8f8b515-48f0-425a-9b2c-7a1cb9f57f80" providerId="ADAL" clId="{165A1658-8B0D-4634-9023-7E47C2C221E9}" dt="2021-05-03T17:06:07.145" v="20" actId="47"/>
        <pc:sldMkLst>
          <pc:docMk/>
          <pc:sldMk cId="1343741237" sldId="404"/>
        </pc:sldMkLst>
      </pc:sldChg>
      <pc:sldChg chg="del">
        <pc:chgData name="Jonathan Hudson" userId="f8f8b515-48f0-425a-9b2c-7a1cb9f57f80" providerId="ADAL" clId="{165A1658-8B0D-4634-9023-7E47C2C221E9}" dt="2021-05-03T17:06:07.145" v="20" actId="47"/>
        <pc:sldMkLst>
          <pc:docMk/>
          <pc:sldMk cId="2039743199" sldId="481"/>
        </pc:sldMkLst>
      </pc:sldChg>
      <pc:sldChg chg="del">
        <pc:chgData name="Jonathan Hudson" userId="f8f8b515-48f0-425a-9b2c-7a1cb9f57f80" providerId="ADAL" clId="{165A1658-8B0D-4634-9023-7E47C2C221E9}" dt="2021-05-03T17:06:07.145" v="20" actId="47"/>
        <pc:sldMkLst>
          <pc:docMk/>
          <pc:sldMk cId="2535557013" sldId="482"/>
        </pc:sldMkLst>
      </pc:sldChg>
      <pc:sldChg chg="del">
        <pc:chgData name="Jonathan Hudson" userId="f8f8b515-48f0-425a-9b2c-7a1cb9f57f80" providerId="ADAL" clId="{165A1658-8B0D-4634-9023-7E47C2C221E9}" dt="2021-05-03T17:06:07.145" v="20" actId="47"/>
        <pc:sldMkLst>
          <pc:docMk/>
          <pc:sldMk cId="3915649869" sldId="483"/>
        </pc:sldMkLst>
      </pc:sldChg>
      <pc:sldChg chg="del">
        <pc:chgData name="Jonathan Hudson" userId="f8f8b515-48f0-425a-9b2c-7a1cb9f57f80" providerId="ADAL" clId="{165A1658-8B0D-4634-9023-7E47C2C221E9}" dt="2021-05-03T17:06:07.145" v="20" actId="47"/>
        <pc:sldMkLst>
          <pc:docMk/>
          <pc:sldMk cId="1065476560" sldId="484"/>
        </pc:sldMkLst>
      </pc:sldChg>
      <pc:sldChg chg="del">
        <pc:chgData name="Jonathan Hudson" userId="f8f8b515-48f0-425a-9b2c-7a1cb9f57f80" providerId="ADAL" clId="{165A1658-8B0D-4634-9023-7E47C2C221E9}" dt="2021-05-03T17:06:07.145" v="20" actId="47"/>
        <pc:sldMkLst>
          <pc:docMk/>
          <pc:sldMk cId="4067101241" sldId="485"/>
        </pc:sldMkLst>
      </pc:sldChg>
      <pc:sldChg chg="del">
        <pc:chgData name="Jonathan Hudson" userId="f8f8b515-48f0-425a-9b2c-7a1cb9f57f80" providerId="ADAL" clId="{165A1658-8B0D-4634-9023-7E47C2C221E9}" dt="2021-05-03T17:06:07.145" v="20" actId="47"/>
        <pc:sldMkLst>
          <pc:docMk/>
          <pc:sldMk cId="1751267744" sldId="486"/>
        </pc:sldMkLst>
      </pc:sldChg>
      <pc:sldChg chg="del">
        <pc:chgData name="Jonathan Hudson" userId="f8f8b515-48f0-425a-9b2c-7a1cb9f57f80" providerId="ADAL" clId="{165A1658-8B0D-4634-9023-7E47C2C221E9}" dt="2021-05-03T17:06:07.145" v="20" actId="47"/>
        <pc:sldMkLst>
          <pc:docMk/>
          <pc:sldMk cId="1519890276" sldId="488"/>
        </pc:sldMkLst>
      </pc:sldChg>
      <pc:sldChg chg="del">
        <pc:chgData name="Jonathan Hudson" userId="f8f8b515-48f0-425a-9b2c-7a1cb9f57f80" providerId="ADAL" clId="{165A1658-8B0D-4634-9023-7E47C2C221E9}" dt="2021-05-03T17:06:07.145" v="20" actId="47"/>
        <pc:sldMkLst>
          <pc:docMk/>
          <pc:sldMk cId="101446559" sldId="489"/>
        </pc:sldMkLst>
      </pc:sldChg>
      <pc:sldChg chg="del">
        <pc:chgData name="Jonathan Hudson" userId="f8f8b515-48f0-425a-9b2c-7a1cb9f57f80" providerId="ADAL" clId="{165A1658-8B0D-4634-9023-7E47C2C221E9}" dt="2021-05-03T17:06:07.145" v="20" actId="47"/>
        <pc:sldMkLst>
          <pc:docMk/>
          <pc:sldMk cId="255012062" sldId="503"/>
        </pc:sldMkLst>
      </pc:sldChg>
      <pc:sldChg chg="del">
        <pc:chgData name="Jonathan Hudson" userId="f8f8b515-48f0-425a-9b2c-7a1cb9f57f80" providerId="ADAL" clId="{165A1658-8B0D-4634-9023-7E47C2C221E9}" dt="2021-05-03T17:06:07.145" v="20" actId="47"/>
        <pc:sldMkLst>
          <pc:docMk/>
          <pc:sldMk cId="3703931343" sldId="504"/>
        </pc:sldMkLst>
      </pc:sldChg>
      <pc:sldChg chg="del">
        <pc:chgData name="Jonathan Hudson" userId="f8f8b515-48f0-425a-9b2c-7a1cb9f57f80" providerId="ADAL" clId="{165A1658-8B0D-4634-9023-7E47C2C221E9}" dt="2021-05-03T17:06:07.145" v="20" actId="47"/>
        <pc:sldMkLst>
          <pc:docMk/>
          <pc:sldMk cId="3190399788" sldId="505"/>
        </pc:sldMkLst>
      </pc:sldChg>
      <pc:sldChg chg="del">
        <pc:chgData name="Jonathan Hudson" userId="f8f8b515-48f0-425a-9b2c-7a1cb9f57f80" providerId="ADAL" clId="{165A1658-8B0D-4634-9023-7E47C2C221E9}" dt="2021-05-03T17:06:07.145" v="20" actId="47"/>
        <pc:sldMkLst>
          <pc:docMk/>
          <pc:sldMk cId="4234273824" sldId="506"/>
        </pc:sldMkLst>
      </pc:sldChg>
      <pc:sldChg chg="del">
        <pc:chgData name="Jonathan Hudson" userId="f8f8b515-48f0-425a-9b2c-7a1cb9f57f80" providerId="ADAL" clId="{165A1658-8B0D-4634-9023-7E47C2C221E9}" dt="2021-05-03T17:06:07.145" v="20" actId="47"/>
        <pc:sldMkLst>
          <pc:docMk/>
          <pc:sldMk cId="4244086113" sldId="507"/>
        </pc:sldMkLst>
      </pc:sldChg>
      <pc:sldChg chg="del">
        <pc:chgData name="Jonathan Hudson" userId="f8f8b515-48f0-425a-9b2c-7a1cb9f57f80" providerId="ADAL" clId="{165A1658-8B0D-4634-9023-7E47C2C221E9}" dt="2021-05-03T17:06:07.145" v="20" actId="47"/>
        <pc:sldMkLst>
          <pc:docMk/>
          <pc:sldMk cId="2844136495" sldId="508"/>
        </pc:sldMkLst>
      </pc:sldChg>
      <pc:sldChg chg="del">
        <pc:chgData name="Jonathan Hudson" userId="f8f8b515-48f0-425a-9b2c-7a1cb9f57f80" providerId="ADAL" clId="{165A1658-8B0D-4634-9023-7E47C2C221E9}" dt="2021-05-03T17:06:07.145" v="20" actId="47"/>
        <pc:sldMkLst>
          <pc:docMk/>
          <pc:sldMk cId="3134532919" sldId="509"/>
        </pc:sldMkLst>
      </pc:sldChg>
      <pc:sldChg chg="del">
        <pc:chgData name="Jonathan Hudson" userId="f8f8b515-48f0-425a-9b2c-7a1cb9f57f80" providerId="ADAL" clId="{165A1658-8B0D-4634-9023-7E47C2C221E9}" dt="2021-05-03T17:06:07.145" v="20" actId="47"/>
        <pc:sldMkLst>
          <pc:docMk/>
          <pc:sldMk cId="1111050496" sldId="510"/>
        </pc:sldMkLst>
      </pc:sldChg>
      <pc:sldChg chg="del">
        <pc:chgData name="Jonathan Hudson" userId="f8f8b515-48f0-425a-9b2c-7a1cb9f57f80" providerId="ADAL" clId="{165A1658-8B0D-4634-9023-7E47C2C221E9}" dt="2021-05-03T17:06:07.145" v="20" actId="47"/>
        <pc:sldMkLst>
          <pc:docMk/>
          <pc:sldMk cId="2708016207" sldId="511"/>
        </pc:sldMkLst>
      </pc:sldChg>
      <pc:sldMasterChg chg="del delSldLayout">
        <pc:chgData name="Jonathan Hudson" userId="f8f8b515-48f0-425a-9b2c-7a1cb9f57f80" providerId="ADAL" clId="{165A1658-8B0D-4634-9023-7E47C2C221E9}" dt="2021-05-03T17:06:07.145" v="20" actId="47"/>
        <pc:sldMasterMkLst>
          <pc:docMk/>
          <pc:sldMasterMk cId="3418764405" sldId="2147483680"/>
        </pc:sldMasterMkLst>
        <pc:sldLayoutChg chg="del">
          <pc:chgData name="Jonathan Hudson" userId="f8f8b515-48f0-425a-9b2c-7a1cb9f57f80" providerId="ADAL" clId="{165A1658-8B0D-4634-9023-7E47C2C221E9}" dt="2021-05-03T17:06:07.145" v="20" actId="47"/>
          <pc:sldLayoutMkLst>
            <pc:docMk/>
            <pc:sldMasterMk cId="3418764405" sldId="2147483680"/>
            <pc:sldLayoutMk cId="3242977012" sldId="214748368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486953136" sldId="214748368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98595625" sldId="214748368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04071031" sldId="214748368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80906404" sldId="214748368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2586522" sldId="214748368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772869791" sldId="214748368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352318390" sldId="214748368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537181088" sldId="2147483689"/>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93902001" sldId="2147483690"/>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227866359" sldId="214748369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67343855" sldId="214748369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2276306590" sldId="214748369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80159763" sldId="214748369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24044848" sldId="214748369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49951499" sldId="214748369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937565603" sldId="214748369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631473288" sldId="214748369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797887094" sldId="2147483699"/>
          </pc:sldLayoutMkLst>
        </pc:sldLayoutChg>
      </pc:sldMasterChg>
    </pc:docChg>
  </pc:docChgLst>
  <pc:docChgLst>
    <pc:chgData name="Jonathan Hudson" userId="f8f8b515-48f0-425a-9b2c-7a1cb9f57f80" providerId="ADAL" clId="{1572F5C2-1F90-4329-AD05-EA24B5878048}"/>
    <pc:docChg chg="delSld modSld delMainMaster">
      <pc:chgData name="Jonathan Hudson" userId="f8f8b515-48f0-425a-9b2c-7a1cb9f57f80" providerId="ADAL" clId="{1572F5C2-1F90-4329-AD05-EA24B5878048}" dt="2021-05-03T18:27:52.749" v="37" actId="20577"/>
      <pc:docMkLst>
        <pc:docMk/>
      </pc:docMkLst>
      <pc:sldChg chg="modSp mod">
        <pc:chgData name="Jonathan Hudson" userId="f8f8b515-48f0-425a-9b2c-7a1cb9f57f80" providerId="ADAL" clId="{1572F5C2-1F90-4329-AD05-EA24B5878048}" dt="2021-05-03T18:27:39.459" v="18" actId="20577"/>
        <pc:sldMkLst>
          <pc:docMk/>
          <pc:sldMk cId="1814768217" sldId="256"/>
        </pc:sldMkLst>
        <pc:spChg chg="mod">
          <ac:chgData name="Jonathan Hudson" userId="f8f8b515-48f0-425a-9b2c-7a1cb9f57f80" providerId="ADAL" clId="{1572F5C2-1F90-4329-AD05-EA24B5878048}" dt="2021-05-03T18:27:39.459" v="18" actId="20577"/>
          <ac:spMkLst>
            <pc:docMk/>
            <pc:sldMk cId="1814768217" sldId="256"/>
            <ac:spMk id="2" creationId="{B36EF6ED-5AC5-4E43-8069-ECF11021C7C6}"/>
          </ac:spMkLst>
        </pc:spChg>
      </pc:sldChg>
      <pc:sldChg chg="modSp mod">
        <pc:chgData name="Jonathan Hudson" userId="f8f8b515-48f0-425a-9b2c-7a1cb9f57f80" providerId="ADAL" clId="{1572F5C2-1F90-4329-AD05-EA24B5878048}" dt="2021-05-03T18:27:52.749" v="37" actId="20577"/>
        <pc:sldMkLst>
          <pc:docMk/>
          <pc:sldMk cId="561393562" sldId="271"/>
        </pc:sldMkLst>
        <pc:spChg chg="mod">
          <ac:chgData name="Jonathan Hudson" userId="f8f8b515-48f0-425a-9b2c-7a1cb9f57f80" providerId="ADAL" clId="{1572F5C2-1F90-4329-AD05-EA24B5878048}" dt="2021-05-03T18:27:52.749" v="37" actId="20577"/>
          <ac:spMkLst>
            <pc:docMk/>
            <pc:sldMk cId="561393562" sldId="271"/>
            <ac:spMk id="2" creationId="{65A5055B-8968-B34B-9FF4-65C0E741632A}"/>
          </ac:spMkLst>
        </pc:spChg>
      </pc:sldChg>
      <pc:sldChg chg="del">
        <pc:chgData name="Jonathan Hudson" userId="f8f8b515-48f0-425a-9b2c-7a1cb9f57f80" providerId="ADAL" clId="{1572F5C2-1F90-4329-AD05-EA24B5878048}" dt="2021-05-03T18:26:42.342" v="0" actId="47"/>
        <pc:sldMkLst>
          <pc:docMk/>
          <pc:sldMk cId="2325100288" sldId="384"/>
        </pc:sldMkLst>
      </pc:sldChg>
      <pc:sldChg chg="del">
        <pc:chgData name="Jonathan Hudson" userId="f8f8b515-48f0-425a-9b2c-7a1cb9f57f80" providerId="ADAL" clId="{1572F5C2-1F90-4329-AD05-EA24B5878048}" dt="2021-05-03T18:26:42.342" v="0" actId="47"/>
        <pc:sldMkLst>
          <pc:docMk/>
          <pc:sldMk cId="2970503044" sldId="396"/>
        </pc:sldMkLst>
      </pc:sldChg>
      <pc:sldChg chg="del">
        <pc:chgData name="Jonathan Hudson" userId="f8f8b515-48f0-425a-9b2c-7a1cb9f57f80" providerId="ADAL" clId="{1572F5C2-1F90-4329-AD05-EA24B5878048}" dt="2021-05-03T18:26:42.342" v="0" actId="47"/>
        <pc:sldMkLst>
          <pc:docMk/>
          <pc:sldMk cId="3825654862" sldId="400"/>
        </pc:sldMkLst>
      </pc:sldChg>
      <pc:sldChg chg="del">
        <pc:chgData name="Jonathan Hudson" userId="f8f8b515-48f0-425a-9b2c-7a1cb9f57f80" providerId="ADAL" clId="{1572F5C2-1F90-4329-AD05-EA24B5878048}" dt="2021-05-03T18:26:42.342" v="0" actId="47"/>
        <pc:sldMkLst>
          <pc:docMk/>
          <pc:sldMk cId="951111091" sldId="447"/>
        </pc:sldMkLst>
      </pc:sldChg>
      <pc:sldChg chg="del">
        <pc:chgData name="Jonathan Hudson" userId="f8f8b515-48f0-425a-9b2c-7a1cb9f57f80" providerId="ADAL" clId="{1572F5C2-1F90-4329-AD05-EA24B5878048}" dt="2021-05-03T18:26:42.342" v="0" actId="47"/>
        <pc:sldMkLst>
          <pc:docMk/>
          <pc:sldMk cId="692553467" sldId="448"/>
        </pc:sldMkLst>
      </pc:sldChg>
      <pc:sldChg chg="del">
        <pc:chgData name="Jonathan Hudson" userId="f8f8b515-48f0-425a-9b2c-7a1cb9f57f80" providerId="ADAL" clId="{1572F5C2-1F90-4329-AD05-EA24B5878048}" dt="2021-05-03T18:26:42.342" v="0" actId="47"/>
        <pc:sldMkLst>
          <pc:docMk/>
          <pc:sldMk cId="98605418" sldId="450"/>
        </pc:sldMkLst>
      </pc:sldChg>
      <pc:sldChg chg="del">
        <pc:chgData name="Jonathan Hudson" userId="f8f8b515-48f0-425a-9b2c-7a1cb9f57f80" providerId="ADAL" clId="{1572F5C2-1F90-4329-AD05-EA24B5878048}" dt="2021-05-03T18:26:42.342" v="0" actId="47"/>
        <pc:sldMkLst>
          <pc:docMk/>
          <pc:sldMk cId="1218757207" sldId="451"/>
        </pc:sldMkLst>
      </pc:sldChg>
      <pc:sldChg chg="del">
        <pc:chgData name="Jonathan Hudson" userId="f8f8b515-48f0-425a-9b2c-7a1cb9f57f80" providerId="ADAL" clId="{1572F5C2-1F90-4329-AD05-EA24B5878048}" dt="2021-05-03T18:26:42.342" v="0" actId="47"/>
        <pc:sldMkLst>
          <pc:docMk/>
          <pc:sldMk cId="2131401476" sldId="452"/>
        </pc:sldMkLst>
      </pc:sldChg>
      <pc:sldChg chg="del">
        <pc:chgData name="Jonathan Hudson" userId="f8f8b515-48f0-425a-9b2c-7a1cb9f57f80" providerId="ADAL" clId="{1572F5C2-1F90-4329-AD05-EA24B5878048}" dt="2021-05-03T18:26:42.342" v="0" actId="47"/>
        <pc:sldMkLst>
          <pc:docMk/>
          <pc:sldMk cId="1934896171" sldId="782"/>
        </pc:sldMkLst>
      </pc:sldChg>
      <pc:sldChg chg="del">
        <pc:chgData name="Jonathan Hudson" userId="f8f8b515-48f0-425a-9b2c-7a1cb9f57f80" providerId="ADAL" clId="{1572F5C2-1F90-4329-AD05-EA24B5878048}" dt="2021-05-03T18:26:42.342" v="0" actId="47"/>
        <pc:sldMkLst>
          <pc:docMk/>
          <pc:sldMk cId="721321057" sldId="783"/>
        </pc:sldMkLst>
      </pc:sldChg>
      <pc:sldChg chg="del">
        <pc:chgData name="Jonathan Hudson" userId="f8f8b515-48f0-425a-9b2c-7a1cb9f57f80" providerId="ADAL" clId="{1572F5C2-1F90-4329-AD05-EA24B5878048}" dt="2021-05-03T18:26:42.342" v="0" actId="47"/>
        <pc:sldMkLst>
          <pc:docMk/>
          <pc:sldMk cId="2903019518" sldId="784"/>
        </pc:sldMkLst>
      </pc:sldChg>
      <pc:sldChg chg="del">
        <pc:chgData name="Jonathan Hudson" userId="f8f8b515-48f0-425a-9b2c-7a1cb9f57f80" providerId="ADAL" clId="{1572F5C2-1F90-4329-AD05-EA24B5878048}" dt="2021-05-03T18:26:42.342" v="0" actId="47"/>
        <pc:sldMkLst>
          <pc:docMk/>
          <pc:sldMk cId="23066807" sldId="785"/>
        </pc:sldMkLst>
      </pc:sldChg>
      <pc:sldChg chg="del">
        <pc:chgData name="Jonathan Hudson" userId="f8f8b515-48f0-425a-9b2c-7a1cb9f57f80" providerId="ADAL" clId="{1572F5C2-1F90-4329-AD05-EA24B5878048}" dt="2021-05-03T18:26:42.342" v="0" actId="47"/>
        <pc:sldMkLst>
          <pc:docMk/>
          <pc:sldMk cId="2917585294" sldId="786"/>
        </pc:sldMkLst>
      </pc:sldChg>
      <pc:sldChg chg="del">
        <pc:chgData name="Jonathan Hudson" userId="f8f8b515-48f0-425a-9b2c-7a1cb9f57f80" providerId="ADAL" clId="{1572F5C2-1F90-4329-AD05-EA24B5878048}" dt="2021-05-03T18:26:42.342" v="0" actId="47"/>
        <pc:sldMkLst>
          <pc:docMk/>
          <pc:sldMk cId="1725024010" sldId="789"/>
        </pc:sldMkLst>
      </pc:sldChg>
      <pc:sldChg chg="del">
        <pc:chgData name="Jonathan Hudson" userId="f8f8b515-48f0-425a-9b2c-7a1cb9f57f80" providerId="ADAL" clId="{1572F5C2-1F90-4329-AD05-EA24B5878048}" dt="2021-05-03T18:26:42.342" v="0" actId="47"/>
        <pc:sldMkLst>
          <pc:docMk/>
          <pc:sldMk cId="1268788781" sldId="790"/>
        </pc:sldMkLst>
      </pc:sldChg>
      <pc:sldChg chg="del">
        <pc:chgData name="Jonathan Hudson" userId="f8f8b515-48f0-425a-9b2c-7a1cb9f57f80" providerId="ADAL" clId="{1572F5C2-1F90-4329-AD05-EA24B5878048}" dt="2021-05-03T18:26:42.342" v="0" actId="47"/>
        <pc:sldMkLst>
          <pc:docMk/>
          <pc:sldMk cId="3298581489" sldId="791"/>
        </pc:sldMkLst>
      </pc:sldChg>
      <pc:sldChg chg="del">
        <pc:chgData name="Jonathan Hudson" userId="f8f8b515-48f0-425a-9b2c-7a1cb9f57f80" providerId="ADAL" clId="{1572F5C2-1F90-4329-AD05-EA24B5878048}" dt="2021-05-03T18:26:42.342" v="0" actId="47"/>
        <pc:sldMkLst>
          <pc:docMk/>
          <pc:sldMk cId="41702973" sldId="793"/>
        </pc:sldMkLst>
      </pc:sldChg>
      <pc:sldChg chg="del">
        <pc:chgData name="Jonathan Hudson" userId="f8f8b515-48f0-425a-9b2c-7a1cb9f57f80" providerId="ADAL" clId="{1572F5C2-1F90-4329-AD05-EA24B5878048}" dt="2021-05-03T18:26:42.342" v="0" actId="47"/>
        <pc:sldMkLst>
          <pc:docMk/>
          <pc:sldMk cId="4013383673" sldId="794"/>
        </pc:sldMkLst>
      </pc:sldChg>
      <pc:sldChg chg="del">
        <pc:chgData name="Jonathan Hudson" userId="f8f8b515-48f0-425a-9b2c-7a1cb9f57f80" providerId="ADAL" clId="{1572F5C2-1F90-4329-AD05-EA24B5878048}" dt="2021-05-03T18:26:42.342" v="0" actId="47"/>
        <pc:sldMkLst>
          <pc:docMk/>
          <pc:sldMk cId="2291191800" sldId="795"/>
        </pc:sldMkLst>
      </pc:sldChg>
      <pc:sldChg chg="del">
        <pc:chgData name="Jonathan Hudson" userId="f8f8b515-48f0-425a-9b2c-7a1cb9f57f80" providerId="ADAL" clId="{1572F5C2-1F90-4329-AD05-EA24B5878048}" dt="2021-05-03T18:26:42.342" v="0" actId="47"/>
        <pc:sldMkLst>
          <pc:docMk/>
          <pc:sldMk cId="1188102021" sldId="796"/>
        </pc:sldMkLst>
      </pc:sldChg>
      <pc:sldChg chg="del">
        <pc:chgData name="Jonathan Hudson" userId="f8f8b515-48f0-425a-9b2c-7a1cb9f57f80" providerId="ADAL" clId="{1572F5C2-1F90-4329-AD05-EA24B5878048}" dt="2021-05-03T18:26:42.342" v="0" actId="47"/>
        <pc:sldMkLst>
          <pc:docMk/>
          <pc:sldMk cId="3236635370" sldId="797"/>
        </pc:sldMkLst>
      </pc:sldChg>
      <pc:sldChg chg="del">
        <pc:chgData name="Jonathan Hudson" userId="f8f8b515-48f0-425a-9b2c-7a1cb9f57f80" providerId="ADAL" clId="{1572F5C2-1F90-4329-AD05-EA24B5878048}" dt="2021-05-03T18:26:42.342" v="0" actId="47"/>
        <pc:sldMkLst>
          <pc:docMk/>
          <pc:sldMk cId="3114311194" sldId="798"/>
        </pc:sldMkLst>
      </pc:sldChg>
      <pc:sldChg chg="del">
        <pc:chgData name="Jonathan Hudson" userId="f8f8b515-48f0-425a-9b2c-7a1cb9f57f80" providerId="ADAL" clId="{1572F5C2-1F90-4329-AD05-EA24B5878048}" dt="2021-05-03T18:26:42.342" v="0" actId="47"/>
        <pc:sldMkLst>
          <pc:docMk/>
          <pc:sldMk cId="546112475" sldId="799"/>
        </pc:sldMkLst>
      </pc:sldChg>
      <pc:sldChg chg="del">
        <pc:chgData name="Jonathan Hudson" userId="f8f8b515-48f0-425a-9b2c-7a1cb9f57f80" providerId="ADAL" clId="{1572F5C2-1F90-4329-AD05-EA24B5878048}" dt="2021-05-03T18:26:42.342" v="0" actId="47"/>
        <pc:sldMkLst>
          <pc:docMk/>
          <pc:sldMk cId="217940225" sldId="800"/>
        </pc:sldMkLst>
      </pc:sldChg>
      <pc:sldChg chg="del">
        <pc:chgData name="Jonathan Hudson" userId="f8f8b515-48f0-425a-9b2c-7a1cb9f57f80" providerId="ADAL" clId="{1572F5C2-1F90-4329-AD05-EA24B5878048}" dt="2021-05-03T18:26:42.342" v="0" actId="47"/>
        <pc:sldMkLst>
          <pc:docMk/>
          <pc:sldMk cId="3340308635" sldId="801"/>
        </pc:sldMkLst>
      </pc:sldChg>
      <pc:sldChg chg="del">
        <pc:chgData name="Jonathan Hudson" userId="f8f8b515-48f0-425a-9b2c-7a1cb9f57f80" providerId="ADAL" clId="{1572F5C2-1F90-4329-AD05-EA24B5878048}" dt="2021-05-03T18:26:42.342" v="0" actId="47"/>
        <pc:sldMkLst>
          <pc:docMk/>
          <pc:sldMk cId="2869783854" sldId="802"/>
        </pc:sldMkLst>
      </pc:sldChg>
      <pc:sldChg chg="del">
        <pc:chgData name="Jonathan Hudson" userId="f8f8b515-48f0-425a-9b2c-7a1cb9f57f80" providerId="ADAL" clId="{1572F5C2-1F90-4329-AD05-EA24B5878048}" dt="2021-05-03T18:26:42.342" v="0" actId="47"/>
        <pc:sldMkLst>
          <pc:docMk/>
          <pc:sldMk cId="677204030" sldId="803"/>
        </pc:sldMkLst>
      </pc:sldChg>
      <pc:sldChg chg="del">
        <pc:chgData name="Jonathan Hudson" userId="f8f8b515-48f0-425a-9b2c-7a1cb9f57f80" providerId="ADAL" clId="{1572F5C2-1F90-4329-AD05-EA24B5878048}" dt="2021-05-03T18:26:42.342" v="0" actId="47"/>
        <pc:sldMkLst>
          <pc:docMk/>
          <pc:sldMk cId="16900367" sldId="804"/>
        </pc:sldMkLst>
      </pc:sldChg>
      <pc:sldChg chg="del">
        <pc:chgData name="Jonathan Hudson" userId="f8f8b515-48f0-425a-9b2c-7a1cb9f57f80" providerId="ADAL" clId="{1572F5C2-1F90-4329-AD05-EA24B5878048}" dt="2021-05-03T18:26:42.342" v="0" actId="47"/>
        <pc:sldMkLst>
          <pc:docMk/>
          <pc:sldMk cId="2189113319" sldId="805"/>
        </pc:sldMkLst>
      </pc:sldChg>
      <pc:sldChg chg="del">
        <pc:chgData name="Jonathan Hudson" userId="f8f8b515-48f0-425a-9b2c-7a1cb9f57f80" providerId="ADAL" clId="{1572F5C2-1F90-4329-AD05-EA24B5878048}" dt="2021-05-03T18:26:42.342" v="0" actId="47"/>
        <pc:sldMkLst>
          <pc:docMk/>
          <pc:sldMk cId="695874135" sldId="806"/>
        </pc:sldMkLst>
      </pc:sldChg>
      <pc:sldChg chg="del">
        <pc:chgData name="Jonathan Hudson" userId="f8f8b515-48f0-425a-9b2c-7a1cb9f57f80" providerId="ADAL" clId="{1572F5C2-1F90-4329-AD05-EA24B5878048}" dt="2021-05-03T18:26:42.342" v="0" actId="47"/>
        <pc:sldMkLst>
          <pc:docMk/>
          <pc:sldMk cId="788920088" sldId="807"/>
        </pc:sldMkLst>
      </pc:sldChg>
      <pc:sldChg chg="del">
        <pc:chgData name="Jonathan Hudson" userId="f8f8b515-48f0-425a-9b2c-7a1cb9f57f80" providerId="ADAL" clId="{1572F5C2-1F90-4329-AD05-EA24B5878048}" dt="2021-05-03T18:26:42.342" v="0" actId="47"/>
        <pc:sldMkLst>
          <pc:docMk/>
          <pc:sldMk cId="3440438218" sldId="808"/>
        </pc:sldMkLst>
      </pc:sldChg>
      <pc:sldChg chg="del">
        <pc:chgData name="Jonathan Hudson" userId="f8f8b515-48f0-425a-9b2c-7a1cb9f57f80" providerId="ADAL" clId="{1572F5C2-1F90-4329-AD05-EA24B5878048}" dt="2021-05-03T18:26:42.342" v="0" actId="47"/>
        <pc:sldMkLst>
          <pc:docMk/>
          <pc:sldMk cId="300610312" sldId="809"/>
        </pc:sldMkLst>
      </pc:sldChg>
      <pc:sldChg chg="del">
        <pc:chgData name="Jonathan Hudson" userId="f8f8b515-48f0-425a-9b2c-7a1cb9f57f80" providerId="ADAL" clId="{1572F5C2-1F90-4329-AD05-EA24B5878048}" dt="2021-05-03T18:26:42.342" v="0" actId="47"/>
        <pc:sldMkLst>
          <pc:docMk/>
          <pc:sldMk cId="731479293" sldId="810"/>
        </pc:sldMkLst>
      </pc:sldChg>
      <pc:sldChg chg="del">
        <pc:chgData name="Jonathan Hudson" userId="f8f8b515-48f0-425a-9b2c-7a1cb9f57f80" providerId="ADAL" clId="{1572F5C2-1F90-4329-AD05-EA24B5878048}" dt="2021-05-03T18:26:42.342" v="0" actId="47"/>
        <pc:sldMkLst>
          <pc:docMk/>
          <pc:sldMk cId="1941379677" sldId="811"/>
        </pc:sldMkLst>
      </pc:sldChg>
      <pc:sldMasterChg chg="del delSldLayout">
        <pc:chgData name="Jonathan Hudson" userId="f8f8b515-48f0-425a-9b2c-7a1cb9f57f80" providerId="ADAL" clId="{1572F5C2-1F90-4329-AD05-EA24B5878048}" dt="2021-05-03T18:26:42.342" v="0" actId="47"/>
        <pc:sldMasterMkLst>
          <pc:docMk/>
          <pc:sldMasterMk cId="3449060478" sldId="2147483680"/>
        </pc:sldMasterMkLst>
        <pc:sldLayoutChg chg="del">
          <pc:chgData name="Jonathan Hudson" userId="f8f8b515-48f0-425a-9b2c-7a1cb9f57f80" providerId="ADAL" clId="{1572F5C2-1F90-4329-AD05-EA24B5878048}" dt="2021-05-03T18:26:42.342" v="0" actId="47"/>
          <pc:sldLayoutMkLst>
            <pc:docMk/>
            <pc:sldMasterMk cId="3449060478" sldId="2147483680"/>
            <pc:sldLayoutMk cId="3694066745" sldId="214748368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120913328" sldId="214748368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126414515" sldId="214748368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3833543" sldId="214748368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01153156" sldId="214748368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43521794" sldId="214748368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813931300" sldId="214748368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215689978" sldId="214748368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699859899" sldId="2147483689"/>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562932719" sldId="2147483690"/>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354142256" sldId="214748369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392194831" sldId="214748369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12754093" sldId="214748369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615725770" sldId="214748369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987994523" sldId="214748369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586969508" sldId="214748369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740174081" sldId="214748369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706085510" sldId="214748369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99927026" sldId="2147483699"/>
          </pc:sldLayoutMkLst>
        </pc:sldLayoutChg>
      </pc:sldMasterChg>
    </pc:docChg>
  </pc:docChgLst>
  <pc:docChgLst>
    <pc:chgData name="Jonathan Hudson" userId="f8f8b515-48f0-425a-9b2c-7a1cb9f57f80" providerId="ADAL" clId="{C8CA5735-C1BE-4DA1-A095-EB8A266C323F}"/>
    <pc:docChg chg="undo custSel addSld delSld modSld delMainMaster">
      <pc:chgData name="Jonathan Hudson" userId="f8f8b515-48f0-425a-9b2c-7a1cb9f57f80" providerId="ADAL" clId="{C8CA5735-C1BE-4DA1-A095-EB8A266C323F}" dt="2021-05-03T17:38:58.889" v="154" actId="20577"/>
      <pc:docMkLst>
        <pc:docMk/>
      </pc:docMkLst>
      <pc:sldChg chg="modSp mod">
        <pc:chgData name="Jonathan Hudson" userId="f8f8b515-48f0-425a-9b2c-7a1cb9f57f80" providerId="ADAL" clId="{C8CA5735-C1BE-4DA1-A095-EB8A266C323F}" dt="2021-05-03T17:29:05.878" v="9" actId="20577"/>
        <pc:sldMkLst>
          <pc:docMk/>
          <pc:sldMk cId="1814768217" sldId="256"/>
        </pc:sldMkLst>
        <pc:spChg chg="mod">
          <ac:chgData name="Jonathan Hudson" userId="f8f8b515-48f0-425a-9b2c-7a1cb9f57f80" providerId="ADAL" clId="{C8CA5735-C1BE-4DA1-A095-EB8A266C323F}" dt="2021-05-03T17:29:05.878" v="9" actId="20577"/>
          <ac:spMkLst>
            <pc:docMk/>
            <pc:sldMk cId="1814768217" sldId="256"/>
            <ac:spMk id="2" creationId="{B36EF6ED-5AC5-4E43-8069-ECF11021C7C6}"/>
          </ac:spMkLst>
        </pc:spChg>
      </pc:sldChg>
      <pc:sldChg chg="modSp mod">
        <pc:chgData name="Jonathan Hudson" userId="f8f8b515-48f0-425a-9b2c-7a1cb9f57f80" providerId="ADAL" clId="{C8CA5735-C1BE-4DA1-A095-EB8A266C323F}" dt="2021-05-03T17:38:58.889" v="154" actId="20577"/>
        <pc:sldMkLst>
          <pc:docMk/>
          <pc:sldMk cId="561393562" sldId="271"/>
        </pc:sldMkLst>
        <pc:spChg chg="mod">
          <ac:chgData name="Jonathan Hudson" userId="f8f8b515-48f0-425a-9b2c-7a1cb9f57f80" providerId="ADAL" clId="{C8CA5735-C1BE-4DA1-A095-EB8A266C323F}" dt="2021-05-03T17:38:58.889" v="154" actId="20577"/>
          <ac:spMkLst>
            <pc:docMk/>
            <pc:sldMk cId="561393562" sldId="271"/>
            <ac:spMk id="2" creationId="{65A5055B-8968-B34B-9FF4-65C0E741632A}"/>
          </ac:spMkLst>
        </pc:spChg>
      </pc:sldChg>
      <pc:sldChg chg="modSp mod">
        <pc:chgData name="Jonathan Hudson" userId="f8f8b515-48f0-425a-9b2c-7a1cb9f57f80" providerId="ADAL" clId="{C8CA5735-C1BE-4DA1-A095-EB8A266C323F}" dt="2021-05-03T17:35:16.803" v="59"/>
        <pc:sldMkLst>
          <pc:docMk/>
          <pc:sldMk cId="3788202904" sldId="382"/>
        </pc:sldMkLst>
        <pc:spChg chg="mod">
          <ac:chgData name="Jonathan Hudson" userId="f8f8b515-48f0-425a-9b2c-7a1cb9f57f80" providerId="ADAL" clId="{C8CA5735-C1BE-4DA1-A095-EB8A266C323F}" dt="2021-05-03T17:35:16.803" v="59"/>
          <ac:spMkLst>
            <pc:docMk/>
            <pc:sldMk cId="3788202904" sldId="382"/>
            <ac:spMk id="3" creationId="{00000000-0000-0000-0000-000000000000}"/>
          </ac:spMkLst>
        </pc:spChg>
      </pc:sldChg>
      <pc:sldChg chg="del">
        <pc:chgData name="Jonathan Hudson" userId="f8f8b515-48f0-425a-9b2c-7a1cb9f57f80" providerId="ADAL" clId="{C8CA5735-C1BE-4DA1-A095-EB8A266C323F}" dt="2021-05-03T17:29:34.165" v="44" actId="47"/>
        <pc:sldMkLst>
          <pc:docMk/>
          <pc:sldMk cId="2269122065" sldId="399"/>
        </pc:sldMkLst>
      </pc:sldChg>
      <pc:sldChg chg="del">
        <pc:chgData name="Jonathan Hudson" userId="f8f8b515-48f0-425a-9b2c-7a1cb9f57f80" providerId="ADAL" clId="{C8CA5735-C1BE-4DA1-A095-EB8A266C323F}" dt="2021-05-03T17:29:34.165" v="44" actId="47"/>
        <pc:sldMkLst>
          <pc:docMk/>
          <pc:sldMk cId="1416434820" sldId="400"/>
        </pc:sldMkLst>
      </pc:sldChg>
      <pc:sldChg chg="delSp modSp mod">
        <pc:chgData name="Jonathan Hudson" userId="f8f8b515-48f0-425a-9b2c-7a1cb9f57f80" providerId="ADAL" clId="{C8CA5735-C1BE-4DA1-A095-EB8A266C323F}" dt="2021-05-03T17:36:51.437" v="96" actId="27636"/>
        <pc:sldMkLst>
          <pc:docMk/>
          <pc:sldMk cId="2980478006" sldId="401"/>
        </pc:sldMkLst>
        <pc:spChg chg="mod">
          <ac:chgData name="Jonathan Hudson" userId="f8f8b515-48f0-425a-9b2c-7a1cb9f57f80" providerId="ADAL" clId="{C8CA5735-C1BE-4DA1-A095-EB8A266C323F}" dt="2021-05-03T17:36:51.437" v="96" actId="27636"/>
          <ac:spMkLst>
            <pc:docMk/>
            <pc:sldMk cId="2980478006" sldId="401"/>
            <ac:spMk id="3"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9"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0"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1"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2" creationId="{00000000-0000-0000-0000-000000000000}"/>
          </ac:spMkLst>
        </pc:spChg>
      </pc:sldChg>
      <pc:sldChg chg="del">
        <pc:chgData name="Jonathan Hudson" userId="f8f8b515-48f0-425a-9b2c-7a1cb9f57f80" providerId="ADAL" clId="{C8CA5735-C1BE-4DA1-A095-EB8A266C323F}" dt="2021-05-03T17:29:34.165" v="44" actId="47"/>
        <pc:sldMkLst>
          <pc:docMk/>
          <pc:sldMk cId="4211281781" sldId="401"/>
        </pc:sldMkLst>
      </pc:sldChg>
      <pc:sldChg chg="del">
        <pc:chgData name="Jonathan Hudson" userId="f8f8b515-48f0-425a-9b2c-7a1cb9f57f80" providerId="ADAL" clId="{C8CA5735-C1BE-4DA1-A095-EB8A266C323F}" dt="2021-05-03T17:29:34.165" v="44" actId="47"/>
        <pc:sldMkLst>
          <pc:docMk/>
          <pc:sldMk cId="3994440028" sldId="402"/>
        </pc:sldMkLst>
      </pc:sldChg>
      <pc:sldChg chg="del">
        <pc:chgData name="Jonathan Hudson" userId="f8f8b515-48f0-425a-9b2c-7a1cb9f57f80" providerId="ADAL" clId="{C8CA5735-C1BE-4DA1-A095-EB8A266C323F}" dt="2021-05-03T17:29:34.165" v="44" actId="47"/>
        <pc:sldMkLst>
          <pc:docMk/>
          <pc:sldMk cId="1734356620" sldId="403"/>
        </pc:sldMkLst>
      </pc:sldChg>
      <pc:sldChg chg="del">
        <pc:chgData name="Jonathan Hudson" userId="f8f8b515-48f0-425a-9b2c-7a1cb9f57f80" providerId="ADAL" clId="{C8CA5735-C1BE-4DA1-A095-EB8A266C323F}" dt="2021-05-03T17:29:34.165" v="44" actId="47"/>
        <pc:sldMkLst>
          <pc:docMk/>
          <pc:sldMk cId="1118090256" sldId="411"/>
        </pc:sldMkLst>
      </pc:sldChg>
      <pc:sldChg chg="del">
        <pc:chgData name="Jonathan Hudson" userId="f8f8b515-48f0-425a-9b2c-7a1cb9f57f80" providerId="ADAL" clId="{C8CA5735-C1BE-4DA1-A095-EB8A266C323F}" dt="2021-05-03T17:29:34.165" v="44" actId="47"/>
        <pc:sldMkLst>
          <pc:docMk/>
          <pc:sldMk cId="3148755470" sldId="416"/>
        </pc:sldMkLst>
      </pc:sldChg>
      <pc:sldChg chg="del">
        <pc:chgData name="Jonathan Hudson" userId="f8f8b515-48f0-425a-9b2c-7a1cb9f57f80" providerId="ADAL" clId="{C8CA5735-C1BE-4DA1-A095-EB8A266C323F}" dt="2021-05-03T17:29:34.165" v="44" actId="47"/>
        <pc:sldMkLst>
          <pc:docMk/>
          <pc:sldMk cId="108155637" sldId="419"/>
        </pc:sldMkLst>
      </pc:sldChg>
      <pc:sldChg chg="del">
        <pc:chgData name="Jonathan Hudson" userId="f8f8b515-48f0-425a-9b2c-7a1cb9f57f80" providerId="ADAL" clId="{C8CA5735-C1BE-4DA1-A095-EB8A266C323F}" dt="2021-05-03T17:29:34.165" v="44" actId="47"/>
        <pc:sldMkLst>
          <pc:docMk/>
          <pc:sldMk cId="1062976583" sldId="421"/>
        </pc:sldMkLst>
      </pc:sldChg>
      <pc:sldChg chg="del">
        <pc:chgData name="Jonathan Hudson" userId="f8f8b515-48f0-425a-9b2c-7a1cb9f57f80" providerId="ADAL" clId="{C8CA5735-C1BE-4DA1-A095-EB8A266C323F}" dt="2021-05-03T17:29:34.165" v="44" actId="47"/>
        <pc:sldMkLst>
          <pc:docMk/>
          <pc:sldMk cId="3478935548" sldId="428"/>
        </pc:sldMkLst>
      </pc:sldChg>
      <pc:sldChg chg="del">
        <pc:chgData name="Jonathan Hudson" userId="f8f8b515-48f0-425a-9b2c-7a1cb9f57f80" providerId="ADAL" clId="{C8CA5735-C1BE-4DA1-A095-EB8A266C323F}" dt="2021-05-03T17:29:34.165" v="44" actId="47"/>
        <pc:sldMkLst>
          <pc:docMk/>
          <pc:sldMk cId="1679960403" sldId="429"/>
        </pc:sldMkLst>
      </pc:sldChg>
      <pc:sldChg chg="del">
        <pc:chgData name="Jonathan Hudson" userId="f8f8b515-48f0-425a-9b2c-7a1cb9f57f80" providerId="ADAL" clId="{C8CA5735-C1BE-4DA1-A095-EB8A266C323F}" dt="2021-05-03T17:29:34.165" v="44" actId="47"/>
        <pc:sldMkLst>
          <pc:docMk/>
          <pc:sldMk cId="382644245" sldId="468"/>
        </pc:sldMkLst>
      </pc:sldChg>
      <pc:sldChg chg="del">
        <pc:chgData name="Jonathan Hudson" userId="f8f8b515-48f0-425a-9b2c-7a1cb9f57f80" providerId="ADAL" clId="{C8CA5735-C1BE-4DA1-A095-EB8A266C323F}" dt="2021-05-03T17:29:34.165" v="44" actId="47"/>
        <pc:sldMkLst>
          <pc:docMk/>
          <pc:sldMk cId="1254640241" sldId="536"/>
        </pc:sldMkLst>
      </pc:sldChg>
      <pc:sldChg chg="del">
        <pc:chgData name="Jonathan Hudson" userId="f8f8b515-48f0-425a-9b2c-7a1cb9f57f80" providerId="ADAL" clId="{C8CA5735-C1BE-4DA1-A095-EB8A266C323F}" dt="2021-05-03T17:29:34.165" v="44" actId="47"/>
        <pc:sldMkLst>
          <pc:docMk/>
          <pc:sldMk cId="211958504" sldId="538"/>
        </pc:sldMkLst>
      </pc:sldChg>
      <pc:sldChg chg="del">
        <pc:chgData name="Jonathan Hudson" userId="f8f8b515-48f0-425a-9b2c-7a1cb9f57f80" providerId="ADAL" clId="{C8CA5735-C1BE-4DA1-A095-EB8A266C323F}" dt="2021-05-03T17:29:34.165" v="44" actId="47"/>
        <pc:sldMkLst>
          <pc:docMk/>
          <pc:sldMk cId="3035930984" sldId="542"/>
        </pc:sldMkLst>
      </pc:sldChg>
      <pc:sldChg chg="del">
        <pc:chgData name="Jonathan Hudson" userId="f8f8b515-48f0-425a-9b2c-7a1cb9f57f80" providerId="ADAL" clId="{C8CA5735-C1BE-4DA1-A095-EB8A266C323F}" dt="2021-05-03T17:29:34.165" v="44" actId="47"/>
        <pc:sldMkLst>
          <pc:docMk/>
          <pc:sldMk cId="2727473342" sldId="543"/>
        </pc:sldMkLst>
      </pc:sldChg>
      <pc:sldChg chg="del">
        <pc:chgData name="Jonathan Hudson" userId="f8f8b515-48f0-425a-9b2c-7a1cb9f57f80" providerId="ADAL" clId="{C8CA5735-C1BE-4DA1-A095-EB8A266C323F}" dt="2021-05-03T17:29:34.165" v="44" actId="47"/>
        <pc:sldMkLst>
          <pc:docMk/>
          <pc:sldMk cId="4231558131" sldId="546"/>
        </pc:sldMkLst>
      </pc:sldChg>
      <pc:sldChg chg="del">
        <pc:chgData name="Jonathan Hudson" userId="f8f8b515-48f0-425a-9b2c-7a1cb9f57f80" providerId="ADAL" clId="{C8CA5735-C1BE-4DA1-A095-EB8A266C323F}" dt="2021-05-03T17:29:34.165" v="44" actId="47"/>
        <pc:sldMkLst>
          <pc:docMk/>
          <pc:sldMk cId="279969258" sldId="601"/>
        </pc:sldMkLst>
      </pc:sldChg>
      <pc:sldChg chg="del">
        <pc:chgData name="Jonathan Hudson" userId="f8f8b515-48f0-425a-9b2c-7a1cb9f57f80" providerId="ADAL" clId="{C8CA5735-C1BE-4DA1-A095-EB8A266C323F}" dt="2021-05-03T17:29:34.165" v="44" actId="47"/>
        <pc:sldMkLst>
          <pc:docMk/>
          <pc:sldMk cId="2752439332" sldId="763"/>
        </pc:sldMkLst>
      </pc:sldChg>
      <pc:sldChg chg="del">
        <pc:chgData name="Jonathan Hudson" userId="f8f8b515-48f0-425a-9b2c-7a1cb9f57f80" providerId="ADAL" clId="{C8CA5735-C1BE-4DA1-A095-EB8A266C323F}" dt="2021-05-03T17:29:34.165" v="44" actId="47"/>
        <pc:sldMkLst>
          <pc:docMk/>
          <pc:sldMk cId="562417506" sldId="764"/>
        </pc:sldMkLst>
      </pc:sldChg>
      <pc:sldChg chg="del">
        <pc:chgData name="Jonathan Hudson" userId="f8f8b515-48f0-425a-9b2c-7a1cb9f57f80" providerId="ADAL" clId="{C8CA5735-C1BE-4DA1-A095-EB8A266C323F}" dt="2021-05-03T17:29:34.165" v="44" actId="47"/>
        <pc:sldMkLst>
          <pc:docMk/>
          <pc:sldMk cId="1168538170" sldId="765"/>
        </pc:sldMkLst>
      </pc:sldChg>
      <pc:sldChg chg="del">
        <pc:chgData name="Jonathan Hudson" userId="f8f8b515-48f0-425a-9b2c-7a1cb9f57f80" providerId="ADAL" clId="{C8CA5735-C1BE-4DA1-A095-EB8A266C323F}" dt="2021-05-03T17:29:34.165" v="44" actId="47"/>
        <pc:sldMkLst>
          <pc:docMk/>
          <pc:sldMk cId="3098600843" sldId="768"/>
        </pc:sldMkLst>
      </pc:sldChg>
      <pc:sldChg chg="modSp mod">
        <pc:chgData name="Jonathan Hudson" userId="f8f8b515-48f0-425a-9b2c-7a1cb9f57f80" providerId="ADAL" clId="{C8CA5735-C1BE-4DA1-A095-EB8A266C323F}" dt="2021-05-03T17:36:14.449" v="92" actId="20577"/>
        <pc:sldMkLst>
          <pc:docMk/>
          <pc:sldMk cId="3221615099" sldId="768"/>
        </pc:sldMkLst>
        <pc:spChg chg="mod">
          <ac:chgData name="Jonathan Hudson" userId="f8f8b515-48f0-425a-9b2c-7a1cb9f57f80" providerId="ADAL" clId="{C8CA5735-C1BE-4DA1-A095-EB8A266C323F}" dt="2021-05-03T17:36:10.759" v="90" actId="20577"/>
          <ac:spMkLst>
            <pc:docMk/>
            <pc:sldMk cId="3221615099" sldId="768"/>
            <ac:spMk id="3" creationId="{00000000-0000-0000-0000-000000000000}"/>
          </ac:spMkLst>
        </pc:spChg>
        <pc:spChg chg="mod">
          <ac:chgData name="Jonathan Hudson" userId="f8f8b515-48f0-425a-9b2c-7a1cb9f57f80" providerId="ADAL" clId="{C8CA5735-C1BE-4DA1-A095-EB8A266C323F}" dt="2021-05-03T17:36:14.449" v="92" actId="20577"/>
          <ac:spMkLst>
            <pc:docMk/>
            <pc:sldMk cId="3221615099" sldId="768"/>
            <ac:spMk id="4" creationId="{00000000-0000-0000-0000-000000000000}"/>
          </ac:spMkLst>
        </pc:spChg>
      </pc:sldChg>
      <pc:sldChg chg="del">
        <pc:chgData name="Jonathan Hudson" userId="f8f8b515-48f0-425a-9b2c-7a1cb9f57f80" providerId="ADAL" clId="{C8CA5735-C1BE-4DA1-A095-EB8A266C323F}" dt="2021-05-03T17:29:34.165" v="44" actId="47"/>
        <pc:sldMkLst>
          <pc:docMk/>
          <pc:sldMk cId="3089485791" sldId="770"/>
        </pc:sldMkLst>
      </pc:sldChg>
      <pc:sldChg chg="del">
        <pc:chgData name="Jonathan Hudson" userId="f8f8b515-48f0-425a-9b2c-7a1cb9f57f80" providerId="ADAL" clId="{C8CA5735-C1BE-4DA1-A095-EB8A266C323F}" dt="2021-05-03T17:29:34.165" v="44" actId="47"/>
        <pc:sldMkLst>
          <pc:docMk/>
          <pc:sldMk cId="1045136788" sldId="772"/>
        </pc:sldMkLst>
      </pc:sldChg>
      <pc:sldChg chg="del">
        <pc:chgData name="Jonathan Hudson" userId="f8f8b515-48f0-425a-9b2c-7a1cb9f57f80" providerId="ADAL" clId="{C8CA5735-C1BE-4DA1-A095-EB8A266C323F}" dt="2021-05-03T17:29:34.165" v="44" actId="47"/>
        <pc:sldMkLst>
          <pc:docMk/>
          <pc:sldMk cId="2136675502" sldId="773"/>
        </pc:sldMkLst>
      </pc:sldChg>
      <pc:sldChg chg="del">
        <pc:chgData name="Jonathan Hudson" userId="f8f8b515-48f0-425a-9b2c-7a1cb9f57f80" providerId="ADAL" clId="{C8CA5735-C1BE-4DA1-A095-EB8A266C323F}" dt="2021-05-03T17:29:34.165" v="44" actId="47"/>
        <pc:sldMkLst>
          <pc:docMk/>
          <pc:sldMk cId="4088932591" sldId="774"/>
        </pc:sldMkLst>
      </pc:sldChg>
      <pc:sldChg chg="del">
        <pc:chgData name="Jonathan Hudson" userId="f8f8b515-48f0-425a-9b2c-7a1cb9f57f80" providerId="ADAL" clId="{C8CA5735-C1BE-4DA1-A095-EB8A266C323F}" dt="2021-05-03T17:29:34.165" v="44" actId="47"/>
        <pc:sldMkLst>
          <pc:docMk/>
          <pc:sldMk cId="2223133840" sldId="775"/>
        </pc:sldMkLst>
      </pc:sldChg>
      <pc:sldChg chg="del">
        <pc:chgData name="Jonathan Hudson" userId="f8f8b515-48f0-425a-9b2c-7a1cb9f57f80" providerId="ADAL" clId="{C8CA5735-C1BE-4DA1-A095-EB8A266C323F}" dt="2021-05-03T17:29:34.165" v="44" actId="47"/>
        <pc:sldMkLst>
          <pc:docMk/>
          <pc:sldMk cId="2008378057" sldId="776"/>
        </pc:sldMkLst>
      </pc:sldChg>
      <pc:sldChg chg="del">
        <pc:chgData name="Jonathan Hudson" userId="f8f8b515-48f0-425a-9b2c-7a1cb9f57f80" providerId="ADAL" clId="{C8CA5735-C1BE-4DA1-A095-EB8A266C323F}" dt="2021-05-03T17:29:34.165" v="44" actId="47"/>
        <pc:sldMkLst>
          <pc:docMk/>
          <pc:sldMk cId="3289580792" sldId="777"/>
        </pc:sldMkLst>
      </pc:sldChg>
      <pc:sldChg chg="del">
        <pc:chgData name="Jonathan Hudson" userId="f8f8b515-48f0-425a-9b2c-7a1cb9f57f80" providerId="ADAL" clId="{C8CA5735-C1BE-4DA1-A095-EB8A266C323F}" dt="2021-05-03T17:29:34.165" v="44" actId="47"/>
        <pc:sldMkLst>
          <pc:docMk/>
          <pc:sldMk cId="2181599212" sldId="778"/>
        </pc:sldMkLst>
      </pc:sldChg>
      <pc:sldChg chg="del">
        <pc:chgData name="Jonathan Hudson" userId="f8f8b515-48f0-425a-9b2c-7a1cb9f57f80" providerId="ADAL" clId="{C8CA5735-C1BE-4DA1-A095-EB8A266C323F}" dt="2021-05-03T17:29:34.165" v="44" actId="47"/>
        <pc:sldMkLst>
          <pc:docMk/>
          <pc:sldMk cId="384166132" sldId="779"/>
        </pc:sldMkLst>
      </pc:sldChg>
      <pc:sldChg chg="del">
        <pc:chgData name="Jonathan Hudson" userId="f8f8b515-48f0-425a-9b2c-7a1cb9f57f80" providerId="ADAL" clId="{C8CA5735-C1BE-4DA1-A095-EB8A266C323F}" dt="2021-05-03T17:29:34.165" v="44" actId="47"/>
        <pc:sldMkLst>
          <pc:docMk/>
          <pc:sldMk cId="2049204502" sldId="780"/>
        </pc:sldMkLst>
      </pc:sldChg>
      <pc:sldChg chg="del">
        <pc:chgData name="Jonathan Hudson" userId="f8f8b515-48f0-425a-9b2c-7a1cb9f57f80" providerId="ADAL" clId="{C8CA5735-C1BE-4DA1-A095-EB8A266C323F}" dt="2021-05-03T17:29:34.165" v="44" actId="47"/>
        <pc:sldMkLst>
          <pc:docMk/>
          <pc:sldMk cId="1273438895" sldId="781"/>
        </pc:sldMkLst>
      </pc:sldChg>
      <pc:sldChg chg="delSp modSp mod">
        <pc:chgData name="Jonathan Hudson" userId="f8f8b515-48f0-425a-9b2c-7a1cb9f57f80" providerId="ADAL" clId="{C8CA5735-C1BE-4DA1-A095-EB8A266C323F}" dt="2021-05-03T17:38:34.730" v="126" actId="20577"/>
        <pc:sldMkLst>
          <pc:docMk/>
          <pc:sldMk cId="348514796" sldId="790"/>
        </pc:sldMkLst>
        <pc:spChg chg="del">
          <ac:chgData name="Jonathan Hudson" userId="f8f8b515-48f0-425a-9b2c-7a1cb9f57f80" providerId="ADAL" clId="{C8CA5735-C1BE-4DA1-A095-EB8A266C323F}" dt="2021-05-03T17:38:03.208" v="114" actId="478"/>
          <ac:spMkLst>
            <pc:docMk/>
            <pc:sldMk cId="348514796" sldId="790"/>
            <ac:spMk id="5" creationId="{00000000-0000-0000-0000-000000000000}"/>
          </ac:spMkLst>
        </pc:spChg>
        <pc:spChg chg="mod">
          <ac:chgData name="Jonathan Hudson" userId="f8f8b515-48f0-425a-9b2c-7a1cb9f57f80" providerId="ADAL" clId="{C8CA5735-C1BE-4DA1-A095-EB8A266C323F}" dt="2021-05-03T17:38:34.730" v="126" actId="20577"/>
          <ac:spMkLst>
            <pc:docMk/>
            <pc:sldMk cId="348514796" sldId="790"/>
            <ac:spMk id="10" creationId="{00000000-0000-0000-0000-000000000000}"/>
          </ac:spMkLst>
        </pc:spChg>
      </pc:sldChg>
      <pc:sldChg chg="delSp modSp add mod">
        <pc:chgData name="Jonathan Hudson" userId="f8f8b515-48f0-425a-9b2c-7a1cb9f57f80" providerId="ADAL" clId="{C8CA5735-C1BE-4DA1-A095-EB8A266C323F}" dt="2021-05-03T17:37:15.376" v="113" actId="1076"/>
        <pc:sldMkLst>
          <pc:docMk/>
          <pc:sldMk cId="1469931984" sldId="791"/>
        </pc:sldMkLst>
        <pc:spChg chg="mod">
          <ac:chgData name="Jonathan Hudson" userId="f8f8b515-48f0-425a-9b2c-7a1cb9f57f80" providerId="ADAL" clId="{C8CA5735-C1BE-4DA1-A095-EB8A266C323F}" dt="2021-05-03T17:37:09.489" v="112" actId="20577"/>
          <ac:spMkLst>
            <pc:docMk/>
            <pc:sldMk cId="1469931984" sldId="791"/>
            <ac:spMk id="3" creationId="{00000000-0000-0000-0000-000000000000}"/>
          </ac:spMkLst>
        </pc:spChg>
        <pc:spChg chg="del">
          <ac:chgData name="Jonathan Hudson" userId="f8f8b515-48f0-425a-9b2c-7a1cb9f57f80" providerId="ADAL" clId="{C8CA5735-C1BE-4DA1-A095-EB8A266C323F}" dt="2021-05-03T17:36:58.967" v="99" actId="478"/>
          <ac:spMkLst>
            <pc:docMk/>
            <pc:sldMk cId="1469931984" sldId="791"/>
            <ac:spMk id="7" creationId="{00000000-0000-0000-0000-000000000000}"/>
          </ac:spMkLst>
        </pc:spChg>
        <pc:spChg chg="del">
          <ac:chgData name="Jonathan Hudson" userId="f8f8b515-48f0-425a-9b2c-7a1cb9f57f80" providerId="ADAL" clId="{C8CA5735-C1BE-4DA1-A095-EB8A266C323F}" dt="2021-05-03T17:37:00.519" v="100" actId="478"/>
          <ac:spMkLst>
            <pc:docMk/>
            <pc:sldMk cId="1469931984" sldId="791"/>
            <ac:spMk id="8"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9"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0"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1"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2" creationId="{00000000-0000-0000-0000-000000000000}"/>
          </ac:spMkLst>
        </pc:spChg>
        <pc:picChg chg="del">
          <ac:chgData name="Jonathan Hudson" userId="f8f8b515-48f0-425a-9b2c-7a1cb9f57f80" providerId="ADAL" clId="{C8CA5735-C1BE-4DA1-A095-EB8A266C323F}" dt="2021-05-03T17:36:57.208" v="97" actId="478"/>
          <ac:picMkLst>
            <pc:docMk/>
            <pc:sldMk cId="1469931984" sldId="791"/>
            <ac:picMk id="5" creationId="{00000000-0000-0000-0000-000000000000}"/>
          </ac:picMkLst>
        </pc:picChg>
        <pc:picChg chg="del">
          <ac:chgData name="Jonathan Hudson" userId="f8f8b515-48f0-425a-9b2c-7a1cb9f57f80" providerId="ADAL" clId="{C8CA5735-C1BE-4DA1-A095-EB8A266C323F}" dt="2021-05-03T17:36:57.695" v="98" actId="478"/>
          <ac:picMkLst>
            <pc:docMk/>
            <pc:sldMk cId="1469931984" sldId="791"/>
            <ac:picMk id="6" creationId="{00000000-0000-0000-0000-000000000000}"/>
          </ac:picMkLst>
        </pc:picChg>
      </pc:sldChg>
      <pc:sldMasterChg chg="del delSldLayout">
        <pc:chgData name="Jonathan Hudson" userId="f8f8b515-48f0-425a-9b2c-7a1cb9f57f80" providerId="ADAL" clId="{C8CA5735-C1BE-4DA1-A095-EB8A266C323F}" dt="2021-05-03T17:29:34.165" v="44" actId="47"/>
        <pc:sldMasterMkLst>
          <pc:docMk/>
          <pc:sldMasterMk cId="2003137772" sldId="2147483680"/>
        </pc:sldMasterMkLst>
        <pc:sldLayoutChg chg="del">
          <pc:chgData name="Jonathan Hudson" userId="f8f8b515-48f0-425a-9b2c-7a1cb9f57f80" providerId="ADAL" clId="{C8CA5735-C1BE-4DA1-A095-EB8A266C323F}" dt="2021-05-03T17:29:34.165" v="44" actId="47"/>
          <pc:sldLayoutMkLst>
            <pc:docMk/>
            <pc:sldMasterMk cId="2003137772" sldId="2147483680"/>
            <pc:sldLayoutMk cId="2160672435" sldId="214748368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4201967954" sldId="214748368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65313186" sldId="214748368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02997017" sldId="214748368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821385520" sldId="214748368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128224356" sldId="214748368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81488664" sldId="214748368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91373139" sldId="214748368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393630403" sldId="2147483689"/>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54593698" sldId="2147483690"/>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884193936" sldId="214748369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200028918" sldId="214748369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676041686" sldId="214748369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2127606" sldId="214748369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262528284" sldId="214748369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27974545" sldId="214748369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885747884" sldId="214748369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742756359" sldId="214748369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491113748" sldId="2147483699"/>
          </pc:sldLayoutMkLst>
        </pc:sldLayoutChg>
      </pc:sldMasterChg>
    </pc:docChg>
  </pc:docChgLst>
  <pc:docChgLst>
    <pc:chgData name="Jonathan Hudson" userId="f8f8b515-48f0-425a-9b2c-7a1cb9f57f80" providerId="ADAL" clId="{63EBACFE-B090-4FCF-B430-0462692574D5}"/>
    <pc:docChg chg="undo custSel addSld delSld modSld addMainMaster delMainMaster">
      <pc:chgData name="Jonathan Hudson" userId="f8f8b515-48f0-425a-9b2c-7a1cb9f57f80" providerId="ADAL" clId="{63EBACFE-B090-4FCF-B430-0462692574D5}" dt="2021-04-30T17:44:38.127" v="957" actId="6549"/>
      <pc:docMkLst>
        <pc:docMk/>
      </pc:docMkLst>
      <pc:sldChg chg="modSp add del mod">
        <pc:chgData name="Jonathan Hudson" userId="f8f8b515-48f0-425a-9b2c-7a1cb9f57f80" providerId="ADAL" clId="{63EBACFE-B090-4FCF-B430-0462692574D5}" dt="2021-04-30T17:28:20.985" v="33" actId="20577"/>
        <pc:sldMkLst>
          <pc:docMk/>
          <pc:sldMk cId="1814768217" sldId="256"/>
        </pc:sldMkLst>
        <pc:spChg chg="mod">
          <ac:chgData name="Jonathan Hudson" userId="f8f8b515-48f0-425a-9b2c-7a1cb9f57f80" providerId="ADAL" clId="{63EBACFE-B090-4FCF-B430-0462692574D5}" dt="2021-04-30T17:28:20.985" v="33" actId="20577"/>
          <ac:spMkLst>
            <pc:docMk/>
            <pc:sldMk cId="1814768217" sldId="256"/>
            <ac:spMk id="2" creationId="{B36EF6ED-5AC5-4E43-8069-ECF11021C7C6}"/>
          </ac:spMkLst>
        </pc:spChg>
      </pc:sldChg>
      <pc:sldChg chg="modSp mod">
        <pc:chgData name="Jonathan Hudson" userId="f8f8b515-48f0-425a-9b2c-7a1cb9f57f80" providerId="ADAL" clId="{63EBACFE-B090-4FCF-B430-0462692574D5}" dt="2021-04-30T17:28:29.273" v="50" actId="20577"/>
        <pc:sldMkLst>
          <pc:docMk/>
          <pc:sldMk cId="561393562" sldId="271"/>
        </pc:sldMkLst>
        <pc:spChg chg="mod">
          <ac:chgData name="Jonathan Hudson" userId="f8f8b515-48f0-425a-9b2c-7a1cb9f57f80" providerId="ADAL" clId="{63EBACFE-B090-4FCF-B430-0462692574D5}" dt="2021-04-30T17:28:29.273" v="50" actId="20577"/>
          <ac:spMkLst>
            <pc:docMk/>
            <pc:sldMk cId="561393562" sldId="271"/>
            <ac:spMk id="2" creationId="{65A5055B-8968-B34B-9FF4-65C0E741632A}"/>
          </ac:spMkLst>
        </pc:spChg>
      </pc:sldChg>
      <pc:sldChg chg="add del">
        <pc:chgData name="Jonathan Hudson" userId="f8f8b515-48f0-425a-9b2c-7a1cb9f57f80" providerId="ADAL" clId="{63EBACFE-B090-4FCF-B430-0462692574D5}" dt="2021-04-30T17:28:08.396" v="2" actId="47"/>
        <pc:sldMkLst>
          <pc:docMk/>
          <pc:sldMk cId="2450874098" sldId="320"/>
        </pc:sldMkLst>
      </pc:sldChg>
      <pc:sldChg chg="add del">
        <pc:chgData name="Jonathan Hudson" userId="f8f8b515-48f0-425a-9b2c-7a1cb9f57f80" providerId="ADAL" clId="{63EBACFE-B090-4FCF-B430-0462692574D5}" dt="2021-04-30T17:28:08.396" v="2" actId="47"/>
        <pc:sldMkLst>
          <pc:docMk/>
          <pc:sldMk cId="0" sldId="321"/>
        </pc:sldMkLst>
      </pc:sldChg>
      <pc:sldChg chg="add del">
        <pc:chgData name="Jonathan Hudson" userId="f8f8b515-48f0-425a-9b2c-7a1cb9f57f80" providerId="ADAL" clId="{63EBACFE-B090-4FCF-B430-0462692574D5}" dt="2021-04-30T17:28:08.396" v="2" actId="47"/>
        <pc:sldMkLst>
          <pc:docMk/>
          <pc:sldMk cId="0" sldId="323"/>
        </pc:sldMkLst>
      </pc:sldChg>
      <pc:sldChg chg="add del">
        <pc:chgData name="Jonathan Hudson" userId="f8f8b515-48f0-425a-9b2c-7a1cb9f57f80" providerId="ADAL" clId="{63EBACFE-B090-4FCF-B430-0462692574D5}" dt="2021-04-30T17:28:08.396" v="2" actId="47"/>
        <pc:sldMkLst>
          <pc:docMk/>
          <pc:sldMk cId="0" sldId="329"/>
        </pc:sldMkLst>
      </pc:sldChg>
      <pc:sldChg chg="add del">
        <pc:chgData name="Jonathan Hudson" userId="f8f8b515-48f0-425a-9b2c-7a1cb9f57f80" providerId="ADAL" clId="{63EBACFE-B090-4FCF-B430-0462692574D5}" dt="2021-04-30T17:28:08.396" v="2" actId="47"/>
        <pc:sldMkLst>
          <pc:docMk/>
          <pc:sldMk cId="2270366068" sldId="330"/>
        </pc:sldMkLst>
      </pc:sldChg>
      <pc:sldChg chg="add del">
        <pc:chgData name="Jonathan Hudson" userId="f8f8b515-48f0-425a-9b2c-7a1cb9f57f80" providerId="ADAL" clId="{63EBACFE-B090-4FCF-B430-0462692574D5}" dt="2021-04-30T17:28:08.396" v="2" actId="47"/>
        <pc:sldMkLst>
          <pc:docMk/>
          <pc:sldMk cId="1228236891" sldId="331"/>
        </pc:sldMkLst>
      </pc:sldChg>
      <pc:sldChg chg="add del">
        <pc:chgData name="Jonathan Hudson" userId="f8f8b515-48f0-425a-9b2c-7a1cb9f57f80" providerId="ADAL" clId="{63EBACFE-B090-4FCF-B430-0462692574D5}" dt="2021-04-30T17:28:08.396" v="2" actId="47"/>
        <pc:sldMkLst>
          <pc:docMk/>
          <pc:sldMk cId="1102869499" sldId="332"/>
        </pc:sldMkLst>
      </pc:sldChg>
      <pc:sldChg chg="add del">
        <pc:chgData name="Jonathan Hudson" userId="f8f8b515-48f0-425a-9b2c-7a1cb9f57f80" providerId="ADAL" clId="{63EBACFE-B090-4FCF-B430-0462692574D5}" dt="2021-04-30T17:28:08.396" v="2" actId="47"/>
        <pc:sldMkLst>
          <pc:docMk/>
          <pc:sldMk cId="0" sldId="337"/>
        </pc:sldMkLst>
      </pc:sldChg>
      <pc:sldChg chg="modSp mod">
        <pc:chgData name="Jonathan Hudson" userId="f8f8b515-48f0-425a-9b2c-7a1cb9f57f80" providerId="ADAL" clId="{63EBACFE-B090-4FCF-B430-0462692574D5}" dt="2021-04-30T17:35:53.673" v="554" actId="113"/>
        <pc:sldMkLst>
          <pc:docMk/>
          <pc:sldMk cId="1398282742" sldId="338"/>
        </pc:sldMkLst>
        <pc:spChg chg="mod">
          <ac:chgData name="Jonathan Hudson" userId="f8f8b515-48f0-425a-9b2c-7a1cb9f57f80" providerId="ADAL" clId="{63EBACFE-B090-4FCF-B430-0462692574D5}" dt="2021-04-30T17:35:53.673" v="554" actId="113"/>
          <ac:spMkLst>
            <pc:docMk/>
            <pc:sldMk cId="1398282742" sldId="338"/>
            <ac:spMk id="5" creationId="{00000000-0000-0000-0000-000000000000}"/>
          </ac:spMkLst>
        </pc:spChg>
      </pc:sldChg>
      <pc:sldChg chg="modSp mod">
        <pc:chgData name="Jonathan Hudson" userId="f8f8b515-48f0-425a-9b2c-7a1cb9f57f80" providerId="ADAL" clId="{63EBACFE-B090-4FCF-B430-0462692574D5}" dt="2021-04-30T17:37:42.031" v="670" actId="207"/>
        <pc:sldMkLst>
          <pc:docMk/>
          <pc:sldMk cId="229063139" sldId="341"/>
        </pc:sldMkLst>
        <pc:spChg chg="mod">
          <ac:chgData name="Jonathan Hudson" userId="f8f8b515-48f0-425a-9b2c-7a1cb9f57f80" providerId="ADAL" clId="{63EBACFE-B090-4FCF-B430-0462692574D5}" dt="2021-04-30T17:37:42.031" v="670" actId="207"/>
          <ac:spMkLst>
            <pc:docMk/>
            <pc:sldMk cId="229063139" sldId="341"/>
            <ac:spMk id="9" creationId="{00000000-0000-0000-0000-000000000000}"/>
          </ac:spMkLst>
        </pc:spChg>
      </pc:sldChg>
      <pc:sldChg chg="add del">
        <pc:chgData name="Jonathan Hudson" userId="f8f8b515-48f0-425a-9b2c-7a1cb9f57f80" providerId="ADAL" clId="{63EBACFE-B090-4FCF-B430-0462692574D5}" dt="2021-04-30T17:28:08.396" v="2" actId="47"/>
        <pc:sldMkLst>
          <pc:docMk/>
          <pc:sldMk cId="0" sldId="343"/>
        </pc:sldMkLst>
      </pc:sldChg>
      <pc:sldChg chg="add del">
        <pc:chgData name="Jonathan Hudson" userId="f8f8b515-48f0-425a-9b2c-7a1cb9f57f80" providerId="ADAL" clId="{63EBACFE-B090-4FCF-B430-0462692574D5}" dt="2021-04-30T17:28:08.396" v="2" actId="47"/>
        <pc:sldMkLst>
          <pc:docMk/>
          <pc:sldMk cId="0" sldId="346"/>
        </pc:sldMkLst>
      </pc:sldChg>
      <pc:sldChg chg="add del">
        <pc:chgData name="Jonathan Hudson" userId="f8f8b515-48f0-425a-9b2c-7a1cb9f57f80" providerId="ADAL" clId="{63EBACFE-B090-4FCF-B430-0462692574D5}" dt="2021-04-30T17:28:08.396" v="2" actId="47"/>
        <pc:sldMkLst>
          <pc:docMk/>
          <pc:sldMk cId="325508071" sldId="347"/>
        </pc:sldMkLst>
      </pc:sldChg>
      <pc:sldChg chg="add del">
        <pc:chgData name="Jonathan Hudson" userId="f8f8b515-48f0-425a-9b2c-7a1cb9f57f80" providerId="ADAL" clId="{63EBACFE-B090-4FCF-B430-0462692574D5}" dt="2021-04-30T17:28:08.396" v="2" actId="47"/>
        <pc:sldMkLst>
          <pc:docMk/>
          <pc:sldMk cId="0" sldId="348"/>
        </pc:sldMkLst>
      </pc:sldChg>
      <pc:sldChg chg="addSp modSp mod">
        <pc:chgData name="Jonathan Hudson" userId="f8f8b515-48f0-425a-9b2c-7a1cb9f57f80" providerId="ADAL" clId="{63EBACFE-B090-4FCF-B430-0462692574D5}" dt="2021-04-30T17:41:53.083" v="834" actId="1076"/>
        <pc:sldMkLst>
          <pc:docMk/>
          <pc:sldMk cId="3097946807" sldId="356"/>
        </pc:sldMkLst>
        <pc:spChg chg="mod">
          <ac:chgData name="Jonathan Hudson" userId="f8f8b515-48f0-425a-9b2c-7a1cb9f57f80" providerId="ADAL" clId="{63EBACFE-B090-4FCF-B430-0462692574D5}" dt="2021-04-30T17:41:25.185" v="828" actId="6549"/>
          <ac:spMkLst>
            <pc:docMk/>
            <pc:sldMk cId="3097946807" sldId="356"/>
            <ac:spMk id="2" creationId="{00000000-0000-0000-0000-000000000000}"/>
          </ac:spMkLst>
        </pc:spChg>
        <pc:spChg chg="mod">
          <ac:chgData name="Jonathan Hudson" userId="f8f8b515-48f0-425a-9b2c-7a1cb9f57f80" providerId="ADAL" clId="{63EBACFE-B090-4FCF-B430-0462692574D5}" dt="2021-04-30T17:41:27.161" v="829" actId="20577"/>
          <ac:spMkLst>
            <pc:docMk/>
            <pc:sldMk cId="3097946807" sldId="356"/>
            <ac:spMk id="9" creationId="{00000000-0000-0000-0000-000000000000}"/>
          </ac:spMkLst>
        </pc:spChg>
        <pc:picChg chg="add mod">
          <ac:chgData name="Jonathan Hudson" userId="f8f8b515-48f0-425a-9b2c-7a1cb9f57f80" providerId="ADAL" clId="{63EBACFE-B090-4FCF-B430-0462692574D5}" dt="2021-04-30T17:39:13.033" v="683" actId="1076"/>
          <ac:picMkLst>
            <pc:docMk/>
            <pc:sldMk cId="3097946807" sldId="356"/>
            <ac:picMk id="4" creationId="{AA862633-B040-4A13-BB4D-628EDD9CED0A}"/>
          </ac:picMkLst>
        </pc:picChg>
        <pc:picChg chg="add mod">
          <ac:chgData name="Jonathan Hudson" userId="f8f8b515-48f0-425a-9b2c-7a1cb9f57f80" providerId="ADAL" clId="{63EBACFE-B090-4FCF-B430-0462692574D5}" dt="2021-04-30T17:41:53.083" v="834" actId="1076"/>
          <ac:picMkLst>
            <pc:docMk/>
            <pc:sldMk cId="3097946807" sldId="356"/>
            <ac:picMk id="1026" creationId="{8D056E51-3F0C-4905-85B4-EDE10C1EE68A}"/>
          </ac:picMkLst>
        </pc:picChg>
        <pc:picChg chg="mod">
          <ac:chgData name="Jonathan Hudson" userId="f8f8b515-48f0-425a-9b2c-7a1cb9f57f80" providerId="ADAL" clId="{63EBACFE-B090-4FCF-B430-0462692574D5}" dt="2021-04-30T17:39:08.367" v="680" actId="14100"/>
          <ac:picMkLst>
            <pc:docMk/>
            <pc:sldMk cId="3097946807" sldId="356"/>
            <ac:picMk id="7170" creationId="{00000000-0000-0000-0000-000000000000}"/>
          </ac:picMkLst>
        </pc:picChg>
      </pc:sldChg>
      <pc:sldChg chg="add del">
        <pc:chgData name="Jonathan Hudson" userId="f8f8b515-48f0-425a-9b2c-7a1cb9f57f80" providerId="ADAL" clId="{63EBACFE-B090-4FCF-B430-0462692574D5}" dt="2021-04-30T17:28:08.396" v="2" actId="47"/>
        <pc:sldMkLst>
          <pc:docMk/>
          <pc:sldMk cId="1199141022" sldId="365"/>
        </pc:sldMkLst>
      </pc:sldChg>
      <pc:sldChg chg="add del">
        <pc:chgData name="Jonathan Hudson" userId="f8f8b515-48f0-425a-9b2c-7a1cb9f57f80" providerId="ADAL" clId="{63EBACFE-B090-4FCF-B430-0462692574D5}" dt="2021-04-30T17:28:08.396" v="2" actId="47"/>
        <pc:sldMkLst>
          <pc:docMk/>
          <pc:sldMk cId="3987205989" sldId="366"/>
        </pc:sldMkLst>
      </pc:sldChg>
      <pc:sldChg chg="add del">
        <pc:chgData name="Jonathan Hudson" userId="f8f8b515-48f0-425a-9b2c-7a1cb9f57f80" providerId="ADAL" clId="{63EBACFE-B090-4FCF-B430-0462692574D5}" dt="2021-04-30T17:28:08.396" v="2" actId="47"/>
        <pc:sldMkLst>
          <pc:docMk/>
          <pc:sldMk cId="2750150202" sldId="386"/>
        </pc:sldMkLst>
      </pc:sldChg>
      <pc:sldChg chg="modSp mod">
        <pc:chgData name="Jonathan Hudson" userId="f8f8b515-48f0-425a-9b2c-7a1cb9f57f80" providerId="ADAL" clId="{63EBACFE-B090-4FCF-B430-0462692574D5}" dt="2021-04-30T17:44:38.127" v="957" actId="6549"/>
        <pc:sldMkLst>
          <pc:docMk/>
          <pc:sldMk cId="588338891" sldId="388"/>
        </pc:sldMkLst>
        <pc:spChg chg="mod">
          <ac:chgData name="Jonathan Hudson" userId="f8f8b515-48f0-425a-9b2c-7a1cb9f57f80" providerId="ADAL" clId="{63EBACFE-B090-4FCF-B430-0462692574D5}" dt="2021-04-30T17:44:38.127" v="957" actId="6549"/>
          <ac:spMkLst>
            <pc:docMk/>
            <pc:sldMk cId="588338891" sldId="388"/>
            <ac:spMk id="3" creationId="{00000000-0000-0000-0000-000000000000}"/>
          </ac:spMkLst>
        </pc:spChg>
      </pc:sldChg>
      <pc:sldChg chg="modSp mod">
        <pc:chgData name="Jonathan Hudson" userId="f8f8b515-48f0-425a-9b2c-7a1cb9f57f80" providerId="ADAL" clId="{63EBACFE-B090-4FCF-B430-0462692574D5}" dt="2021-04-30T17:42:47.483" v="872" actId="5793"/>
        <pc:sldMkLst>
          <pc:docMk/>
          <pc:sldMk cId="195328088" sldId="474"/>
        </pc:sldMkLst>
        <pc:spChg chg="mod">
          <ac:chgData name="Jonathan Hudson" userId="f8f8b515-48f0-425a-9b2c-7a1cb9f57f80" providerId="ADAL" clId="{63EBACFE-B090-4FCF-B430-0462692574D5}" dt="2021-04-30T17:42:47.483" v="872" actId="5793"/>
          <ac:spMkLst>
            <pc:docMk/>
            <pc:sldMk cId="195328088" sldId="474"/>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453331823" sldId="774"/>
        </pc:sldMkLst>
      </pc:sldChg>
      <pc:sldChg chg="add del">
        <pc:chgData name="Jonathan Hudson" userId="f8f8b515-48f0-425a-9b2c-7a1cb9f57f80" providerId="ADAL" clId="{63EBACFE-B090-4FCF-B430-0462692574D5}" dt="2021-04-30T17:28:08.396" v="2" actId="47"/>
        <pc:sldMkLst>
          <pc:docMk/>
          <pc:sldMk cId="4051135242" sldId="775"/>
        </pc:sldMkLst>
      </pc:sldChg>
      <pc:sldChg chg="add del">
        <pc:chgData name="Jonathan Hudson" userId="f8f8b515-48f0-425a-9b2c-7a1cb9f57f80" providerId="ADAL" clId="{63EBACFE-B090-4FCF-B430-0462692574D5}" dt="2021-04-30T17:28:08.396" v="2" actId="47"/>
        <pc:sldMkLst>
          <pc:docMk/>
          <pc:sldMk cId="3566937346" sldId="776"/>
        </pc:sldMkLst>
      </pc:sldChg>
      <pc:sldChg chg="add del">
        <pc:chgData name="Jonathan Hudson" userId="f8f8b515-48f0-425a-9b2c-7a1cb9f57f80" providerId="ADAL" clId="{63EBACFE-B090-4FCF-B430-0462692574D5}" dt="2021-04-30T17:28:08.396" v="2" actId="47"/>
        <pc:sldMkLst>
          <pc:docMk/>
          <pc:sldMk cId="264012970" sldId="777"/>
        </pc:sldMkLst>
      </pc:sldChg>
      <pc:sldChg chg="add del">
        <pc:chgData name="Jonathan Hudson" userId="f8f8b515-48f0-425a-9b2c-7a1cb9f57f80" providerId="ADAL" clId="{63EBACFE-B090-4FCF-B430-0462692574D5}" dt="2021-04-30T17:28:08.396" v="2" actId="47"/>
        <pc:sldMkLst>
          <pc:docMk/>
          <pc:sldMk cId="649459742" sldId="778"/>
        </pc:sldMkLst>
      </pc:sldChg>
      <pc:sldChg chg="add del">
        <pc:chgData name="Jonathan Hudson" userId="f8f8b515-48f0-425a-9b2c-7a1cb9f57f80" providerId="ADAL" clId="{63EBACFE-B090-4FCF-B430-0462692574D5}" dt="2021-04-30T17:28:08.396" v="2" actId="47"/>
        <pc:sldMkLst>
          <pc:docMk/>
          <pc:sldMk cId="2820133970" sldId="779"/>
        </pc:sldMkLst>
      </pc:sldChg>
      <pc:sldChg chg="add del">
        <pc:chgData name="Jonathan Hudson" userId="f8f8b515-48f0-425a-9b2c-7a1cb9f57f80" providerId="ADAL" clId="{63EBACFE-B090-4FCF-B430-0462692574D5}" dt="2021-04-30T17:28:08.396" v="2" actId="47"/>
        <pc:sldMkLst>
          <pc:docMk/>
          <pc:sldMk cId="3248034021" sldId="780"/>
        </pc:sldMkLst>
      </pc:sldChg>
      <pc:sldChg chg="add del">
        <pc:chgData name="Jonathan Hudson" userId="f8f8b515-48f0-425a-9b2c-7a1cb9f57f80" providerId="ADAL" clId="{63EBACFE-B090-4FCF-B430-0462692574D5}" dt="2021-04-30T17:28:08.396" v="2" actId="47"/>
        <pc:sldMkLst>
          <pc:docMk/>
          <pc:sldMk cId="1131290216" sldId="781"/>
        </pc:sldMkLst>
      </pc:sldChg>
      <pc:sldChg chg="modSp mod">
        <pc:chgData name="Jonathan Hudson" userId="f8f8b515-48f0-425a-9b2c-7a1cb9f57f80" providerId="ADAL" clId="{63EBACFE-B090-4FCF-B430-0462692574D5}" dt="2021-04-30T17:35:32.054" v="552" actId="20577"/>
        <pc:sldMkLst>
          <pc:docMk/>
          <pc:sldMk cId="1518657710" sldId="781"/>
        </pc:sldMkLst>
        <pc:spChg chg="mod">
          <ac:chgData name="Jonathan Hudson" userId="f8f8b515-48f0-425a-9b2c-7a1cb9f57f80" providerId="ADAL" clId="{63EBACFE-B090-4FCF-B430-0462692574D5}" dt="2021-04-30T17:35:32.054" v="552" actId="20577"/>
          <ac:spMkLst>
            <pc:docMk/>
            <pc:sldMk cId="1518657710" sldId="781"/>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2643458775" sldId="782"/>
        </pc:sldMkLst>
      </pc:sldChg>
      <pc:sldChg chg="add del">
        <pc:chgData name="Jonathan Hudson" userId="f8f8b515-48f0-425a-9b2c-7a1cb9f57f80" providerId="ADAL" clId="{63EBACFE-B090-4FCF-B430-0462692574D5}" dt="2021-04-30T17:28:08.396" v="2" actId="47"/>
        <pc:sldMkLst>
          <pc:docMk/>
          <pc:sldMk cId="4187445107" sldId="783"/>
        </pc:sldMkLst>
      </pc:sldChg>
      <pc:sldChg chg="add del">
        <pc:chgData name="Jonathan Hudson" userId="f8f8b515-48f0-425a-9b2c-7a1cb9f57f80" providerId="ADAL" clId="{63EBACFE-B090-4FCF-B430-0462692574D5}" dt="2021-04-30T17:28:08.396" v="2" actId="47"/>
        <pc:sldMkLst>
          <pc:docMk/>
          <pc:sldMk cId="3372289401" sldId="784"/>
        </pc:sldMkLst>
      </pc:sldChg>
      <pc:sldChg chg="add del">
        <pc:chgData name="Jonathan Hudson" userId="f8f8b515-48f0-425a-9b2c-7a1cb9f57f80" providerId="ADAL" clId="{63EBACFE-B090-4FCF-B430-0462692574D5}" dt="2021-04-30T17:28:08.396" v="2" actId="47"/>
        <pc:sldMkLst>
          <pc:docMk/>
          <pc:sldMk cId="1000642106" sldId="785"/>
        </pc:sldMkLst>
      </pc:sldChg>
      <pc:sldChg chg="add del">
        <pc:chgData name="Jonathan Hudson" userId="f8f8b515-48f0-425a-9b2c-7a1cb9f57f80" providerId="ADAL" clId="{63EBACFE-B090-4FCF-B430-0462692574D5}" dt="2021-04-30T17:28:08.396" v="2" actId="47"/>
        <pc:sldMkLst>
          <pc:docMk/>
          <pc:sldMk cId="2135761984" sldId="786"/>
        </pc:sldMkLst>
      </pc:sldChg>
      <pc:sldChg chg="modSp mod">
        <pc:chgData name="Jonathan Hudson" userId="f8f8b515-48f0-425a-9b2c-7a1cb9f57f80" providerId="ADAL" clId="{63EBACFE-B090-4FCF-B430-0462692574D5}" dt="2021-04-30T17:44:03.801" v="951" actId="20577"/>
        <pc:sldMkLst>
          <pc:docMk/>
          <pc:sldMk cId="2718311832" sldId="789"/>
        </pc:sldMkLst>
        <pc:spChg chg="mod">
          <ac:chgData name="Jonathan Hudson" userId="f8f8b515-48f0-425a-9b2c-7a1cb9f57f80" providerId="ADAL" clId="{63EBACFE-B090-4FCF-B430-0462692574D5}" dt="2021-04-30T17:44:03.801" v="951" actId="20577"/>
          <ac:spMkLst>
            <pc:docMk/>
            <pc:sldMk cId="2718311832" sldId="789"/>
            <ac:spMk id="3" creationId="{9C2EA5A5-DA0C-450E-B20A-BC0DF17BD501}"/>
          </ac:spMkLst>
        </pc:spChg>
      </pc:sldChg>
      <pc:sldChg chg="delSp add del setBg delDesignElem">
        <pc:chgData name="Jonathan Hudson" userId="f8f8b515-48f0-425a-9b2c-7a1cb9f57f80" providerId="ADAL" clId="{63EBACFE-B090-4FCF-B430-0462692574D5}" dt="2021-04-30T17:29:25.240" v="53" actId="47"/>
        <pc:sldMkLst>
          <pc:docMk/>
          <pc:sldMk cId="627151463" sldId="794"/>
        </pc:sldMkLst>
        <pc:spChg chg="del">
          <ac:chgData name="Jonathan Hudson" userId="f8f8b515-48f0-425a-9b2c-7a1cb9f57f80" providerId="ADAL" clId="{63EBACFE-B090-4FCF-B430-0462692574D5}" dt="2021-04-30T17:29:22.464" v="52"/>
          <ac:spMkLst>
            <pc:docMk/>
            <pc:sldMk cId="627151463" sldId="794"/>
            <ac:spMk id="9" creationId="{B819A166-7571-4003-A6B8-B62034C3ED30}"/>
          </ac:spMkLst>
        </pc:spChg>
      </pc:sldChg>
      <pc:sldChg chg="addSp delSp modSp new mod chgLayout">
        <pc:chgData name="Jonathan Hudson" userId="f8f8b515-48f0-425a-9b2c-7a1cb9f57f80" providerId="ADAL" clId="{63EBACFE-B090-4FCF-B430-0462692574D5}" dt="2021-04-30T17:34:30.908" v="532" actId="1076"/>
        <pc:sldMkLst>
          <pc:docMk/>
          <pc:sldMk cId="4012131057" sldId="794"/>
        </pc:sldMkLst>
        <pc:spChg chg="del">
          <ac:chgData name="Jonathan Hudson" userId="f8f8b515-48f0-425a-9b2c-7a1cb9f57f80" providerId="ADAL" clId="{63EBACFE-B090-4FCF-B430-0462692574D5}" dt="2021-04-30T17:29:29.736" v="55" actId="6264"/>
          <ac:spMkLst>
            <pc:docMk/>
            <pc:sldMk cId="4012131057" sldId="794"/>
            <ac:spMk id="2" creationId="{B573E322-EA1D-46D5-833A-3B3CCDB5AB26}"/>
          </ac:spMkLst>
        </pc:spChg>
        <pc:spChg chg="del">
          <ac:chgData name="Jonathan Hudson" userId="f8f8b515-48f0-425a-9b2c-7a1cb9f57f80" providerId="ADAL" clId="{63EBACFE-B090-4FCF-B430-0462692574D5}" dt="2021-04-30T17:29:29.736" v="55" actId="6264"/>
          <ac:spMkLst>
            <pc:docMk/>
            <pc:sldMk cId="4012131057" sldId="794"/>
            <ac:spMk id="3" creationId="{DF17E1EC-E8DD-4EC4-A7CC-362B52C925B3}"/>
          </ac:spMkLst>
        </pc:spChg>
        <pc:spChg chg="add mod ord">
          <ac:chgData name="Jonathan Hudson" userId="f8f8b515-48f0-425a-9b2c-7a1cb9f57f80" providerId="ADAL" clId="{63EBACFE-B090-4FCF-B430-0462692574D5}" dt="2021-04-30T17:31:19.848" v="143" actId="20577"/>
          <ac:spMkLst>
            <pc:docMk/>
            <pc:sldMk cId="4012131057" sldId="794"/>
            <ac:spMk id="4" creationId="{D6B262B9-482C-4B7F-BE09-DBE1A5D4241B}"/>
          </ac:spMkLst>
        </pc:spChg>
        <pc:spChg chg="add del mod ord">
          <ac:chgData name="Jonathan Hudson" userId="f8f8b515-48f0-425a-9b2c-7a1cb9f57f80" providerId="ADAL" clId="{63EBACFE-B090-4FCF-B430-0462692574D5}" dt="2021-04-30T17:30:25.729" v="65"/>
          <ac:spMkLst>
            <pc:docMk/>
            <pc:sldMk cId="4012131057" sldId="794"/>
            <ac:spMk id="5" creationId="{E2319812-D732-4A29-A25C-B6D12C429B66}"/>
          </ac:spMkLst>
        </pc:spChg>
        <pc:spChg chg="add mod">
          <ac:chgData name="Jonathan Hudson" userId="f8f8b515-48f0-425a-9b2c-7a1cb9f57f80" providerId="ADAL" clId="{63EBACFE-B090-4FCF-B430-0462692574D5}" dt="2021-04-30T17:30:18.610" v="62" actId="14100"/>
          <ac:spMkLst>
            <pc:docMk/>
            <pc:sldMk cId="4012131057" sldId="794"/>
            <ac:spMk id="6" creationId="{C49789DE-105B-415C-9017-704E3E31DD9B}"/>
          </ac:spMkLst>
        </pc:spChg>
        <pc:spChg chg="add del mod">
          <ac:chgData name="Jonathan Hudson" userId="f8f8b515-48f0-425a-9b2c-7a1cb9f57f80" providerId="ADAL" clId="{63EBACFE-B090-4FCF-B430-0462692574D5}" dt="2021-04-30T17:30:21.572" v="64"/>
          <ac:spMkLst>
            <pc:docMk/>
            <pc:sldMk cId="4012131057" sldId="794"/>
            <ac:spMk id="7" creationId="{4125BC7D-6727-4300-8390-B96D0028A767}"/>
          </ac:spMkLst>
        </pc:spChg>
        <pc:spChg chg="add mod">
          <ac:chgData name="Jonathan Hudson" userId="f8f8b515-48f0-425a-9b2c-7a1cb9f57f80" providerId="ADAL" clId="{63EBACFE-B090-4FCF-B430-0462692574D5}" dt="2021-04-30T17:30:42.200" v="83" actId="14100"/>
          <ac:spMkLst>
            <pc:docMk/>
            <pc:sldMk cId="4012131057" sldId="794"/>
            <ac:spMk id="8" creationId="{E65AE4CA-D8F4-438F-97B8-1174AA6267EF}"/>
          </ac:spMkLst>
        </pc:spChg>
        <pc:spChg chg="add del mod">
          <ac:chgData name="Jonathan Hudson" userId="f8f8b515-48f0-425a-9b2c-7a1cb9f57f80" providerId="ADAL" clId="{63EBACFE-B090-4FCF-B430-0462692574D5}" dt="2021-04-30T17:31:04" v="93" actId="478"/>
          <ac:spMkLst>
            <pc:docMk/>
            <pc:sldMk cId="4012131057" sldId="794"/>
            <ac:spMk id="9" creationId="{3CE3C03F-7743-4D7F-BF55-7308B3C61F75}"/>
          </ac:spMkLst>
        </pc:spChg>
        <pc:spChg chg="add mod">
          <ac:chgData name="Jonathan Hudson" userId="f8f8b515-48f0-425a-9b2c-7a1cb9f57f80" providerId="ADAL" clId="{63EBACFE-B090-4FCF-B430-0462692574D5}" dt="2021-04-30T17:34:30.908" v="532" actId="1076"/>
          <ac:spMkLst>
            <pc:docMk/>
            <pc:sldMk cId="4012131057" sldId="794"/>
            <ac:spMk id="10" creationId="{F6ECDE7D-C54F-46BE-A98F-5848EDBB917F}"/>
          </ac:spMkLst>
        </pc:spChg>
        <pc:spChg chg="add mod">
          <ac:chgData name="Jonathan Hudson" userId="f8f8b515-48f0-425a-9b2c-7a1cb9f57f80" providerId="ADAL" clId="{63EBACFE-B090-4FCF-B430-0462692574D5}" dt="2021-04-30T17:34:30.908" v="532" actId="1076"/>
          <ac:spMkLst>
            <pc:docMk/>
            <pc:sldMk cId="4012131057" sldId="794"/>
            <ac:spMk id="11" creationId="{3237E1B9-8A46-42CE-BD4C-4167620F2135}"/>
          </ac:spMkLst>
        </pc:spChg>
        <pc:spChg chg="add mod">
          <ac:chgData name="Jonathan Hudson" userId="f8f8b515-48f0-425a-9b2c-7a1cb9f57f80" providerId="ADAL" clId="{63EBACFE-B090-4FCF-B430-0462692574D5}" dt="2021-04-30T17:34:30.908" v="532" actId="1076"/>
          <ac:spMkLst>
            <pc:docMk/>
            <pc:sldMk cId="4012131057" sldId="794"/>
            <ac:spMk id="12" creationId="{B8729E8A-8E9C-442F-B941-94F6FE107536}"/>
          </ac:spMkLst>
        </pc:spChg>
        <pc:spChg chg="add mod">
          <ac:chgData name="Jonathan Hudson" userId="f8f8b515-48f0-425a-9b2c-7a1cb9f57f80" providerId="ADAL" clId="{63EBACFE-B090-4FCF-B430-0462692574D5}" dt="2021-04-30T17:34:24.427" v="531" actId="20577"/>
          <ac:spMkLst>
            <pc:docMk/>
            <pc:sldMk cId="4012131057" sldId="794"/>
            <ac:spMk id="13" creationId="{50FDF4F7-A5E3-4557-A4BF-85D3FEBA8B97}"/>
          </ac:spMkLst>
        </pc:spChg>
        <pc:spChg chg="add mod">
          <ac:chgData name="Jonathan Hudson" userId="f8f8b515-48f0-425a-9b2c-7a1cb9f57f80" providerId="ADAL" clId="{63EBACFE-B090-4FCF-B430-0462692574D5}" dt="2021-04-30T17:33:06.557" v="217" actId="113"/>
          <ac:spMkLst>
            <pc:docMk/>
            <pc:sldMk cId="4012131057" sldId="794"/>
            <ac:spMk id="19" creationId="{513AE99A-89A7-4C02-A6EC-446D4CB218C4}"/>
          </ac:spMkLst>
        </pc:spChg>
        <pc:cxnChg chg="add mod">
          <ac:chgData name="Jonathan Hudson" userId="f8f8b515-48f0-425a-9b2c-7a1cb9f57f80" providerId="ADAL" clId="{63EBACFE-B090-4FCF-B430-0462692574D5}" dt="2021-04-30T17:31:53.872" v="170" actId="1582"/>
          <ac:cxnSpMkLst>
            <pc:docMk/>
            <pc:sldMk cId="4012131057" sldId="794"/>
            <ac:cxnSpMk id="15" creationId="{AB6CB005-1629-4F60-878E-5383B89C2422}"/>
          </ac:cxnSpMkLst>
        </pc:cxnChg>
        <pc:cxnChg chg="add mod">
          <ac:chgData name="Jonathan Hudson" userId="f8f8b515-48f0-425a-9b2c-7a1cb9f57f80" providerId="ADAL" clId="{63EBACFE-B090-4FCF-B430-0462692574D5}" dt="2021-04-30T17:34:30.908" v="532" actId="1076"/>
          <ac:cxnSpMkLst>
            <pc:docMk/>
            <pc:sldMk cId="4012131057" sldId="794"/>
            <ac:cxnSpMk id="16" creationId="{B80924BA-A660-4FA5-97F9-671CE6370A47}"/>
          </ac:cxnSpMkLst>
        </pc:cxnChg>
      </pc:sldChg>
      <pc:sldChg chg="addSp delSp modSp add mod">
        <pc:chgData name="Jonathan Hudson" userId="f8f8b515-48f0-425a-9b2c-7a1cb9f57f80" providerId="ADAL" clId="{63EBACFE-B090-4FCF-B430-0462692574D5}" dt="2021-04-30T17:40:31.296" v="747" actId="478"/>
        <pc:sldMkLst>
          <pc:docMk/>
          <pc:sldMk cId="1186555623" sldId="795"/>
        </pc:sldMkLst>
        <pc:spChg chg="mod">
          <ac:chgData name="Jonathan Hudson" userId="f8f8b515-48f0-425a-9b2c-7a1cb9f57f80" providerId="ADAL" clId="{63EBACFE-B090-4FCF-B430-0462692574D5}" dt="2021-04-30T17:39:56.920" v="738" actId="6549"/>
          <ac:spMkLst>
            <pc:docMk/>
            <pc:sldMk cId="1186555623" sldId="795"/>
            <ac:spMk id="2" creationId="{00000000-0000-0000-0000-000000000000}"/>
          </ac:spMkLst>
        </pc:spChg>
        <pc:spChg chg="add del mod">
          <ac:chgData name="Jonathan Hudson" userId="f8f8b515-48f0-425a-9b2c-7a1cb9f57f80" providerId="ADAL" clId="{63EBACFE-B090-4FCF-B430-0462692574D5}" dt="2021-04-30T17:39:57.648" v="739" actId="478"/>
          <ac:spMkLst>
            <pc:docMk/>
            <pc:sldMk cId="1186555623" sldId="795"/>
            <ac:spMk id="5" creationId="{441B64CC-510D-4A3B-8B8F-F722538BBC71}"/>
          </ac:spMkLst>
        </pc:spChg>
        <pc:spChg chg="del">
          <ac:chgData name="Jonathan Hudson" userId="f8f8b515-48f0-425a-9b2c-7a1cb9f57f80" providerId="ADAL" clId="{63EBACFE-B090-4FCF-B430-0462692574D5}" dt="2021-04-30T17:40:21.405" v="743" actId="478"/>
          <ac:spMkLst>
            <pc:docMk/>
            <pc:sldMk cId="1186555623" sldId="795"/>
            <ac:spMk id="9" creationId="{00000000-0000-0000-0000-000000000000}"/>
          </ac:spMkLst>
        </pc:spChg>
        <pc:spChg chg="add del mod">
          <ac:chgData name="Jonathan Hudson" userId="f8f8b515-48f0-425a-9b2c-7a1cb9f57f80" providerId="ADAL" clId="{63EBACFE-B090-4FCF-B430-0462692574D5}" dt="2021-04-30T17:40:31.296" v="747" actId="478"/>
          <ac:spMkLst>
            <pc:docMk/>
            <pc:sldMk cId="1186555623" sldId="795"/>
            <ac:spMk id="10" creationId="{F794222B-2104-46EF-BC2E-24A2C40DFD8A}"/>
          </ac:spMkLst>
        </pc:spChg>
        <pc:picChg chg="add del mod">
          <ac:chgData name="Jonathan Hudson" userId="f8f8b515-48f0-425a-9b2c-7a1cb9f57f80" providerId="ADAL" clId="{63EBACFE-B090-4FCF-B430-0462692574D5}" dt="2021-04-30T17:39:57.648" v="739" actId="478"/>
          <ac:picMkLst>
            <pc:docMk/>
            <pc:sldMk cId="1186555623" sldId="795"/>
            <ac:picMk id="4" creationId="{09002347-31C4-4340-8AB8-52C9C16A2E5B}"/>
          </ac:picMkLst>
        </pc:picChg>
        <pc:picChg chg="add del mod">
          <ac:chgData name="Jonathan Hudson" userId="f8f8b515-48f0-425a-9b2c-7a1cb9f57f80" providerId="ADAL" clId="{63EBACFE-B090-4FCF-B430-0462692574D5}" dt="2021-04-30T17:40:28.820" v="746" actId="478"/>
          <ac:picMkLst>
            <pc:docMk/>
            <pc:sldMk cId="1186555623" sldId="795"/>
            <ac:picMk id="7" creationId="{93BD9D33-98B7-44C2-8B83-4FCA6F3AC760}"/>
          </ac:picMkLst>
        </pc:picChg>
        <pc:picChg chg="del">
          <ac:chgData name="Jonathan Hudson" userId="f8f8b515-48f0-425a-9b2c-7a1cb9f57f80" providerId="ADAL" clId="{63EBACFE-B090-4FCF-B430-0462692574D5}" dt="2021-04-30T17:37:57.952" v="674" actId="478"/>
          <ac:picMkLst>
            <pc:docMk/>
            <pc:sldMk cId="1186555623" sldId="795"/>
            <ac:picMk id="7170" creationId="{00000000-0000-0000-0000-000000000000}"/>
          </ac:picMkLst>
        </pc:picChg>
      </pc:sldChg>
      <pc:sldChg chg="addSp delSp add del setBg delDesignElem">
        <pc:chgData name="Jonathan Hudson" userId="f8f8b515-48f0-425a-9b2c-7a1cb9f57f80" providerId="ADAL" clId="{63EBACFE-B090-4FCF-B430-0462692574D5}" dt="2021-04-30T17:36:28.908" v="573"/>
        <pc:sldMkLst>
          <pc:docMk/>
          <pc:sldMk cId="4129187975" sldId="795"/>
        </pc:sldMkLst>
        <pc:spChg chg="add del">
          <ac:chgData name="Jonathan Hudson" userId="f8f8b515-48f0-425a-9b2c-7a1cb9f57f80" providerId="ADAL" clId="{63EBACFE-B090-4FCF-B430-0462692574D5}" dt="2021-04-30T17:36:28.908" v="573"/>
          <ac:spMkLst>
            <pc:docMk/>
            <pc:sldMk cId="4129187975" sldId="795"/>
            <ac:spMk id="71" creationId="{EBF87945-A001-489F-9D9B-7D9435F0B9CA}"/>
          </ac:spMkLst>
        </pc:spChg>
      </pc:sldChg>
      <pc:sldChg chg="addSp delSp add del setBg delDesignElem">
        <pc:chgData name="Jonathan Hudson" userId="f8f8b515-48f0-425a-9b2c-7a1cb9f57f80" providerId="ADAL" clId="{63EBACFE-B090-4FCF-B430-0462692574D5}" dt="2021-04-30T17:39:43.178" v="717"/>
        <pc:sldMkLst>
          <pc:docMk/>
          <pc:sldMk cId="660877662" sldId="796"/>
        </pc:sldMkLst>
        <pc:spChg chg="add del">
          <ac:chgData name="Jonathan Hudson" userId="f8f8b515-48f0-425a-9b2c-7a1cb9f57f80" providerId="ADAL" clId="{63EBACFE-B090-4FCF-B430-0462692574D5}" dt="2021-04-30T17:39:43.178" v="717"/>
          <ac:spMkLst>
            <pc:docMk/>
            <pc:sldMk cId="660877662" sldId="796"/>
            <ac:spMk id="71" creationId="{EBF87945-A001-489F-9D9B-7D9435F0B9CA}"/>
          </ac:spMkLst>
        </pc:spChg>
      </pc:sldChg>
      <pc:sldChg chg="add">
        <pc:chgData name="Jonathan Hudson" userId="f8f8b515-48f0-425a-9b2c-7a1cb9f57f80" providerId="ADAL" clId="{63EBACFE-B090-4FCF-B430-0462692574D5}" dt="2021-04-30T17:44:34.401" v="956"/>
        <pc:sldMkLst>
          <pc:docMk/>
          <pc:sldMk cId="1374626924" sldId="796"/>
        </pc:sldMkLst>
      </pc:sldChg>
      <pc:sldMasterChg chg="add del addSldLayout delSldLayout">
        <pc:chgData name="Jonathan Hudson" userId="f8f8b515-48f0-425a-9b2c-7a1cb9f57f80" providerId="ADAL" clId="{63EBACFE-B090-4FCF-B430-0462692574D5}" dt="2021-04-30T17:28:08.396" v="2" actId="47"/>
        <pc:sldMasterMkLst>
          <pc:docMk/>
          <pc:sldMasterMk cId="2912533157" sldId="2147483680"/>
        </pc:sldMasterMkLst>
        <pc:sldLayoutChg chg="add del">
          <pc:chgData name="Jonathan Hudson" userId="f8f8b515-48f0-425a-9b2c-7a1cb9f57f80" providerId="ADAL" clId="{63EBACFE-B090-4FCF-B430-0462692574D5}" dt="2021-04-30T17:28:08.396" v="2" actId="47"/>
          <pc:sldLayoutMkLst>
            <pc:docMk/>
            <pc:sldMasterMk cId="2912533157" sldId="2147483680"/>
            <pc:sldLayoutMk cId="383005072" sldId="214748368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619556558" sldId="214748368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9416479" sldId="214748368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75244909" sldId="214748368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24072428" sldId="214748368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711695897" sldId="214748368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21085400" sldId="214748368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656642566" sldId="214748368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12627071" sldId="2147483689"/>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47507181" sldId="2147483690"/>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4056724332" sldId="214748369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756576350" sldId="214748369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99091091" sldId="214748369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376528" sldId="214748369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00609292" sldId="214748369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279356" sldId="214748369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88766490" sldId="214748369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944061732" sldId="214748369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185552147"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026D-DD0C-429E-8F50-C7437D937700}" type="datetimeFigureOut">
              <a:rPr lang="en-CA" smtClean="0"/>
              <a:t>2022-07-05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4C0C4-8D8F-40E7-A627-7C705BD55D74}" type="slidenum">
              <a:rPr lang="en-CA" smtClean="0"/>
              <a:t>‹#›</a:t>
            </a:fld>
            <a:endParaRPr lang="en-CA"/>
          </a:p>
        </p:txBody>
      </p:sp>
    </p:spTree>
    <p:extLst>
      <p:ext uri="{BB962C8B-B14F-4D97-AF65-F5344CB8AC3E}">
        <p14:creationId xmlns:p14="http://schemas.microsoft.com/office/powerpoint/2010/main" val="244163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conda</a:t>
            </a:r>
            <a:r>
              <a:rPr lang="en-CA" dirty="0"/>
              <a:t> install </a:t>
            </a:r>
            <a:r>
              <a:rPr lang="en-CA" dirty="0" err="1"/>
              <a:t>numpy</a:t>
            </a:r>
            <a:r>
              <a:rPr lang="en-CA" dirty="0"/>
              <a:t> pandas matplotlib seaborn </a:t>
            </a:r>
            <a:r>
              <a:rPr lang="en-CA" dirty="0" err="1"/>
              <a:t>ipython</a:t>
            </a:r>
            <a:r>
              <a:rPr lang="en-CA" dirty="0"/>
              <a:t> </a:t>
            </a:r>
            <a:r>
              <a:rPr lang="en-CA" dirty="0" err="1"/>
              <a:t>jupyterlab</a:t>
            </a:r>
            <a:r>
              <a:rPr lang="en-CA" dirty="0"/>
              <a:t> </a:t>
            </a:r>
          </a:p>
          <a:p>
            <a:r>
              <a:rPr lang="en-CA" dirty="0" err="1"/>
              <a:t>conda</a:t>
            </a:r>
            <a:r>
              <a:rPr lang="en-CA" dirty="0"/>
              <a:t> install </a:t>
            </a:r>
            <a:r>
              <a:rPr lang="en-CA" dirty="0" err="1"/>
              <a:t>scipy</a:t>
            </a:r>
            <a:r>
              <a:rPr lang="en-CA" dirty="0"/>
              <a:t> scikit-learn </a:t>
            </a:r>
            <a:r>
              <a:rPr lang="en-CA" dirty="0" err="1"/>
              <a:t>tensorflow</a:t>
            </a:r>
            <a:r>
              <a:rPr lang="en-CA" dirty="0"/>
              <a:t> </a:t>
            </a:r>
            <a:r>
              <a:rPr lang="en-CA" dirty="0" err="1"/>
              <a:t>keras</a:t>
            </a:r>
            <a:r>
              <a:rPr lang="en-CA" dirty="0"/>
              <a:t> </a:t>
            </a:r>
            <a:r>
              <a:rPr lang="en-CA" dirty="0" err="1"/>
              <a:t>statsmodels</a:t>
            </a:r>
            <a:r>
              <a:rPr lang="en-CA" dirty="0"/>
              <a:t> </a:t>
            </a:r>
          </a:p>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4</a:t>
            </a:fld>
            <a:endParaRPr lang="en-CA"/>
          </a:p>
        </p:txBody>
      </p:sp>
    </p:spTree>
    <p:extLst>
      <p:ext uri="{BB962C8B-B14F-4D97-AF65-F5344CB8AC3E}">
        <p14:creationId xmlns:p14="http://schemas.microsoft.com/office/powerpoint/2010/main" val="146221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18</a:t>
            </a:fld>
            <a:endParaRPr lang="en-CA"/>
          </a:p>
        </p:txBody>
      </p:sp>
    </p:spTree>
    <p:extLst>
      <p:ext uri="{BB962C8B-B14F-4D97-AF65-F5344CB8AC3E}">
        <p14:creationId xmlns:p14="http://schemas.microsoft.com/office/powerpoint/2010/main" val="175144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19</a:t>
            </a:fld>
            <a:endParaRPr lang="en-CA"/>
          </a:p>
        </p:txBody>
      </p:sp>
    </p:spTree>
    <p:extLst>
      <p:ext uri="{BB962C8B-B14F-4D97-AF65-F5344CB8AC3E}">
        <p14:creationId xmlns:p14="http://schemas.microsoft.com/office/powerpoint/2010/main" val="384313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olidFill>
                  <a:srgbClr val="C586C0"/>
                </a:solidFill>
                <a:effectLst/>
                <a:latin typeface="Courier New" panose="02070309020205020404" pitchFamily="49" charset="0"/>
              </a:rPr>
              <a:t>import</a:t>
            </a:r>
            <a:r>
              <a:rPr lang="en-CA" b="0" dirty="0">
                <a:solidFill>
                  <a:srgbClr val="D4D4D4"/>
                </a:solidFill>
                <a:effectLst/>
                <a:latin typeface="Courier New" panose="02070309020205020404" pitchFamily="49" charset="0"/>
              </a:rPr>
              <a:t> </a:t>
            </a:r>
            <a:r>
              <a:rPr lang="en-CA" b="0" dirty="0" err="1">
                <a:solidFill>
                  <a:srgbClr val="D4D4D4"/>
                </a:solidFill>
                <a:effectLst/>
                <a:latin typeface="Courier New" panose="02070309020205020404" pitchFamily="49" charset="0"/>
              </a:rPr>
              <a:t>numpy</a:t>
            </a:r>
            <a:r>
              <a:rPr lang="en-CA" b="0" dirty="0">
                <a:solidFill>
                  <a:srgbClr val="D4D4D4"/>
                </a:solidFill>
                <a:effectLst/>
                <a:latin typeface="Courier New" panose="02070309020205020404" pitchFamily="49" charset="0"/>
              </a:rPr>
              <a:t> </a:t>
            </a:r>
            <a:r>
              <a:rPr lang="en-CA" b="0" dirty="0">
                <a:solidFill>
                  <a:srgbClr val="C586C0"/>
                </a:solidFill>
                <a:effectLst/>
                <a:latin typeface="Courier New" panose="02070309020205020404" pitchFamily="49" charset="0"/>
              </a:rPr>
              <a:t>as</a:t>
            </a:r>
            <a:r>
              <a:rPr lang="en-CA" b="0" dirty="0">
                <a:solidFill>
                  <a:srgbClr val="D4D4D4"/>
                </a:solidFill>
                <a:effectLst/>
                <a:latin typeface="Courier New" panose="02070309020205020404" pitchFamily="49" charset="0"/>
              </a:rPr>
              <a:t> np</a:t>
            </a:r>
          </a:p>
          <a:p>
            <a:endParaRPr lang="en-CA" b="0" dirty="0">
              <a:solidFill>
                <a:srgbClr val="D4D4D4"/>
              </a:solidFill>
              <a:effectLst/>
              <a:latin typeface="Courier New" panose="02070309020205020404" pitchFamily="49" charset="0"/>
            </a:endParaRPr>
          </a:p>
          <a:p>
            <a:r>
              <a:rPr lang="en-CA" b="0" dirty="0" err="1">
                <a:solidFill>
                  <a:srgbClr val="D4D4D4"/>
                </a:solidFill>
                <a:effectLst/>
                <a:latin typeface="Courier New" panose="02070309020205020404" pitchFamily="49" charset="0"/>
              </a:rPr>
              <a:t>np.array</a:t>
            </a:r>
            <a:r>
              <a:rPr lang="en-CA" b="0" dirty="0">
                <a:solidFill>
                  <a:srgbClr val="DCDCDC"/>
                </a:solidFill>
                <a:effectLst/>
                <a:latin typeface="Courier New" panose="02070309020205020404" pitchFamily="49" charset="0"/>
              </a:rPr>
              <a:t>(</a:t>
            </a:r>
            <a:r>
              <a:rPr lang="en-CA" b="0" dirty="0">
                <a:solidFill>
                  <a:srgbClr val="DCDCAA"/>
                </a:solidFill>
                <a:effectLst/>
                <a:latin typeface="Courier New" panose="02070309020205020404" pitchFamily="49" charset="0"/>
              </a:rPr>
              <a:t>range</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5</a:t>
            </a:r>
            <a:r>
              <a:rPr lang="en-CA" b="0" dirty="0">
                <a:solidFill>
                  <a:srgbClr val="DCDCDC"/>
                </a:solidFill>
                <a:effectLst/>
                <a:latin typeface="Courier New" panose="02070309020205020404" pitchFamily="49" charset="0"/>
              </a:rPr>
              <a:t>))</a:t>
            </a:r>
          </a:p>
          <a:p>
            <a:endParaRPr lang="en-CA" b="0" dirty="0">
              <a:solidFill>
                <a:srgbClr val="DCDCDC"/>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err="1">
                <a:solidFill>
                  <a:srgbClr val="D4D4D4"/>
                </a:solidFill>
                <a:effectLst/>
                <a:latin typeface="Courier New" panose="02070309020205020404" pitchFamily="49" charset="0"/>
              </a:rPr>
              <a:t>np.array</a:t>
            </a:r>
            <a:r>
              <a:rPr lang="en-GB" b="0" dirty="0">
                <a:solidFill>
                  <a:srgbClr val="DCDCDC"/>
                </a:solidFill>
                <a:effectLst/>
                <a:latin typeface="Courier New" panose="02070309020205020404" pitchFamily="49" charset="0"/>
              </a:rPr>
              <a:t>([</a:t>
            </a:r>
            <a:r>
              <a:rPr lang="en-GB" b="0" dirty="0">
                <a:solidFill>
                  <a:srgbClr val="B5CEA8"/>
                </a:solidFill>
                <a:effectLst/>
                <a:latin typeface="Courier New" panose="02070309020205020404" pitchFamily="49" charset="0"/>
              </a:rPr>
              <a:t>1</a:t>
            </a:r>
            <a:r>
              <a:rPr lang="en-GB" b="0" dirty="0">
                <a:solidFill>
                  <a:srgbClr val="DCDCDC"/>
                </a:solidFill>
                <a:effectLst/>
                <a:latin typeface="Courier New" panose="02070309020205020404" pitchFamily="49" charset="0"/>
              </a:rPr>
              <a:t>,</a:t>
            </a:r>
            <a:r>
              <a:rPr lang="en-GB" b="0" dirty="0">
                <a:solidFill>
                  <a:srgbClr val="B5CEA8"/>
                </a:solidFill>
                <a:effectLst/>
                <a:latin typeface="Courier New" panose="02070309020205020404" pitchFamily="49" charset="0"/>
              </a:rPr>
              <a:t>2</a:t>
            </a:r>
            <a:r>
              <a:rPr lang="en-GB" b="0" dirty="0">
                <a:solidFill>
                  <a:srgbClr val="DCDCDC"/>
                </a:solidFill>
                <a:effectLst/>
                <a:latin typeface="Courier New" panose="02070309020205020404" pitchFamily="49" charset="0"/>
              </a:rPr>
              <a:t>,</a:t>
            </a:r>
            <a:r>
              <a:rPr lang="en-GB" b="0" dirty="0">
                <a:solidFill>
                  <a:srgbClr val="B5CEA8"/>
                </a:solidFill>
                <a:effectLst/>
                <a:latin typeface="Courier New" panose="02070309020205020404" pitchFamily="49" charset="0"/>
              </a:rPr>
              <a:t>3</a:t>
            </a:r>
            <a:r>
              <a:rPr lang="en-GB" b="0" dirty="0">
                <a:solidFill>
                  <a:srgbClr val="DCDCDC"/>
                </a:solidFill>
                <a:effectLst/>
                <a:latin typeface="Courier New" panose="02070309020205020404" pitchFamily="49" charset="0"/>
              </a:rPr>
              <a:t>,</a:t>
            </a:r>
            <a:r>
              <a:rPr lang="en-GB" b="0" dirty="0">
                <a:solidFill>
                  <a:srgbClr val="B5CEA8"/>
                </a:solidFill>
                <a:effectLst/>
                <a:latin typeface="Courier New" panose="02070309020205020404" pitchFamily="49" charset="0"/>
              </a:rPr>
              <a:t>4</a:t>
            </a:r>
            <a:r>
              <a:rPr lang="en-GB" b="0" dirty="0">
                <a:solidFill>
                  <a:srgbClr val="DCDCDC"/>
                </a:solidFill>
                <a:effectLst/>
                <a:latin typeface="Courier New" panose="02070309020205020404" pitchFamily="49" charset="0"/>
              </a:rPr>
              <a:t>,</a:t>
            </a:r>
            <a:r>
              <a:rPr lang="en-GB" b="0" dirty="0">
                <a:solidFill>
                  <a:srgbClr val="B5CEA8"/>
                </a:solidFill>
                <a:effectLst/>
                <a:latin typeface="Courier New" panose="02070309020205020404" pitchFamily="49" charset="0"/>
              </a:rPr>
              <a:t>5</a:t>
            </a:r>
            <a:r>
              <a:rPr lang="en-GB" b="0" dirty="0">
                <a:solidFill>
                  <a:srgbClr val="DCDCDC"/>
                </a:solidFill>
                <a:effectLst/>
                <a:latin typeface="Courier New" panose="02070309020205020404" pitchFamily="49" charset="0"/>
              </a:rPr>
              <a:t>],</a:t>
            </a:r>
            <a:r>
              <a:rPr lang="en-GB" b="0" dirty="0">
                <a:solidFill>
                  <a:srgbClr val="D4D4D4"/>
                </a:solidFill>
                <a:effectLst/>
                <a:latin typeface="Courier New" panose="02070309020205020404" pitchFamily="49" charset="0"/>
              </a:rPr>
              <a:t> </a:t>
            </a:r>
            <a:r>
              <a:rPr lang="en-GB" b="0" dirty="0" err="1">
                <a:solidFill>
                  <a:srgbClr val="D4D4D4"/>
                </a:solidFill>
                <a:effectLst/>
                <a:latin typeface="Courier New" panose="02070309020205020404" pitchFamily="49" charset="0"/>
              </a:rPr>
              <a:t>dtype</a:t>
            </a:r>
            <a:r>
              <a:rPr lang="en-GB" b="0" dirty="0">
                <a:solidFill>
                  <a:srgbClr val="D4D4D4"/>
                </a:solidFill>
                <a:effectLst/>
                <a:latin typeface="Courier New" panose="02070309020205020404" pitchFamily="49" charset="0"/>
              </a:rPr>
              <a:t>=</a:t>
            </a:r>
            <a:r>
              <a:rPr lang="en-GB" b="0" dirty="0">
                <a:solidFill>
                  <a:srgbClr val="CE9178"/>
                </a:solidFill>
                <a:effectLst/>
                <a:latin typeface="Courier New" panose="02070309020205020404" pitchFamily="49" charset="0"/>
              </a:rPr>
              <a:t>"float32"</a:t>
            </a:r>
            <a:r>
              <a:rPr lang="en-GB" b="0" dirty="0">
                <a:solidFill>
                  <a:srgbClr val="DCDCDC"/>
                </a:solidFill>
                <a:effectLst/>
                <a:latin typeface="Courier New" panose="02070309020205020404" pitchFamily="49" charset="0"/>
              </a:rPr>
              <a:t>)</a:t>
            </a:r>
            <a:endParaRPr lang="en-GB" b="0" dirty="0">
              <a:solidFill>
                <a:srgbClr val="D4D4D4"/>
              </a:solidFill>
              <a:effectLst/>
              <a:latin typeface="Courier New" panose="02070309020205020404" pitchFamily="49" charset="0"/>
            </a:endParaRPr>
          </a:p>
          <a:p>
            <a:endParaRPr lang="en-CA" b="0" dirty="0">
              <a:solidFill>
                <a:srgbClr val="DCDCDC"/>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dirty="0">
                <a:solidFill>
                  <a:srgbClr val="D4D4D4"/>
                </a:solidFill>
                <a:effectLst/>
                <a:latin typeface="Courier New" panose="02070309020205020404" pitchFamily="49" charset="0"/>
              </a:rPr>
              <a:t>np.zeros</a:t>
            </a:r>
            <a:r>
              <a:rPr lang="pt-BR" b="0" dirty="0">
                <a:solidFill>
                  <a:srgbClr val="DCDCDC"/>
                </a:solidFill>
                <a:effectLst/>
                <a:latin typeface="Courier New" panose="02070309020205020404" pitchFamily="49" charset="0"/>
              </a:rPr>
              <a:t>(</a:t>
            </a:r>
            <a:r>
              <a:rPr lang="pt-BR" b="0" dirty="0">
                <a:solidFill>
                  <a:srgbClr val="B5CEA8"/>
                </a:solidFill>
                <a:effectLst/>
                <a:latin typeface="Courier New" panose="02070309020205020404" pitchFamily="49" charset="0"/>
              </a:rPr>
              <a:t>10</a:t>
            </a:r>
            <a:r>
              <a:rPr lang="pt-BR" b="0" dirty="0">
                <a:solidFill>
                  <a:srgbClr val="DCDCDC"/>
                </a:solidFill>
                <a:effectLst/>
                <a:latin typeface="Courier New" panose="02070309020205020404" pitchFamily="49" charset="0"/>
              </a:rPr>
              <a:t>,</a:t>
            </a:r>
            <a:r>
              <a:rPr lang="pt-BR" b="0" dirty="0">
                <a:solidFill>
                  <a:srgbClr val="D4D4D4"/>
                </a:solidFill>
                <a:effectLst/>
                <a:latin typeface="Courier New" panose="02070309020205020404" pitchFamily="49" charset="0"/>
              </a:rPr>
              <a:t> dtype=</a:t>
            </a:r>
            <a:r>
              <a:rPr lang="pt-BR" b="0" dirty="0">
                <a:solidFill>
                  <a:srgbClr val="4EC9B0"/>
                </a:solidFill>
                <a:effectLst/>
                <a:latin typeface="Courier New" panose="02070309020205020404" pitchFamily="49" charset="0"/>
              </a:rPr>
              <a:t>int</a:t>
            </a:r>
            <a:r>
              <a:rPr lang="pt-BR" b="0" dirty="0">
                <a:solidFill>
                  <a:srgbClr val="DCDCDC"/>
                </a:solidFill>
                <a:effectLst/>
                <a:latin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0" dirty="0">
              <a:solidFill>
                <a:srgbClr val="D4D4D4"/>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err="1">
                <a:solidFill>
                  <a:srgbClr val="D4D4D4"/>
                </a:solidFill>
                <a:effectLst/>
                <a:latin typeface="Courier New" panose="02070309020205020404" pitchFamily="49" charset="0"/>
              </a:rPr>
              <a:t>np.full</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10</a:t>
            </a:r>
            <a:r>
              <a:rPr lang="en-CA" b="0" dirty="0">
                <a:solidFill>
                  <a:srgbClr val="DCDCDC"/>
                </a:solidFill>
                <a:effectLst/>
                <a:latin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rgbClr val="DCDCDC"/>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err="1">
                <a:solidFill>
                  <a:srgbClr val="D4D4D4"/>
                </a:solidFill>
                <a:effectLst/>
                <a:latin typeface="Courier New" panose="02070309020205020404" pitchFamily="49" charset="0"/>
              </a:rPr>
              <a:t>np.random.random</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rgbClr val="D4D4D4"/>
              </a:solidFill>
              <a:effectLst/>
              <a:latin typeface="Courier New" panose="02070309020205020404" pitchFamily="49" charset="0"/>
            </a:endParaRPr>
          </a:p>
          <a:p>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20</a:t>
            </a:fld>
            <a:endParaRPr lang="en-CA"/>
          </a:p>
        </p:txBody>
      </p:sp>
    </p:spTree>
    <p:extLst>
      <p:ext uri="{BB962C8B-B14F-4D97-AF65-F5344CB8AC3E}">
        <p14:creationId xmlns:p14="http://schemas.microsoft.com/office/powerpoint/2010/main" val="89872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rgbClr val="D4D4D4"/>
              </a:solidFill>
              <a:effectLst/>
              <a:latin typeface="Courier New" panose="02070309020205020404" pitchFamily="49" charset="0"/>
            </a:endParaRPr>
          </a:p>
          <a:p>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21</a:t>
            </a:fld>
            <a:endParaRPr lang="en-CA"/>
          </a:p>
        </p:txBody>
      </p:sp>
    </p:spTree>
    <p:extLst>
      <p:ext uri="{BB962C8B-B14F-4D97-AF65-F5344CB8AC3E}">
        <p14:creationId xmlns:p14="http://schemas.microsoft.com/office/powerpoint/2010/main" val="273389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err="1">
                <a:solidFill>
                  <a:srgbClr val="D4D4D4"/>
                </a:solidFill>
                <a:effectLst/>
                <a:latin typeface="Courier New" panose="02070309020205020404" pitchFamily="49" charset="0"/>
              </a:rPr>
              <a:t>np.random.seed</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6AA94F"/>
                </a:solidFill>
                <a:effectLst/>
                <a:latin typeface="Courier New" panose="02070309020205020404" pitchFamily="49" charset="0"/>
              </a:rPr>
              <a:t># seed for reproducibility</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x3 = </a:t>
            </a:r>
            <a:r>
              <a:rPr lang="en-CA" b="0" dirty="0" err="1">
                <a:solidFill>
                  <a:srgbClr val="D4D4D4"/>
                </a:solidFill>
                <a:effectLst/>
                <a:latin typeface="Courier New" panose="02070309020205020404" pitchFamily="49" charset="0"/>
              </a:rPr>
              <a:t>np.random.randint</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size=</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5</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6AA94F"/>
                </a:solidFill>
                <a:effectLst/>
                <a:latin typeface="Courier New" panose="02070309020205020404" pitchFamily="49" charset="0"/>
              </a:rPr>
              <a:t># Three-dimensional array</a:t>
            </a:r>
            <a:endParaRPr lang="en-CA" b="0" dirty="0">
              <a:solidFill>
                <a:srgbClr val="D4D4D4"/>
              </a:solidFill>
              <a:effectLst/>
              <a:latin typeface="Courier New" panose="02070309020205020404" pitchFamily="49" charset="0"/>
            </a:endParaRPr>
          </a:p>
          <a:p>
            <a:br>
              <a:rPr lang="en-CA" b="0" dirty="0">
                <a:solidFill>
                  <a:srgbClr val="D4D4D4"/>
                </a:solidFill>
                <a:effectLst/>
                <a:latin typeface="Courier New" panose="02070309020205020404" pitchFamily="49" charset="0"/>
              </a:rPr>
            </a:br>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"x3 </a:t>
            </a:r>
            <a:r>
              <a:rPr lang="en-CA" b="0" dirty="0" err="1">
                <a:solidFill>
                  <a:srgbClr val="CE9178"/>
                </a:solidFill>
                <a:effectLst/>
                <a:latin typeface="Courier New" panose="02070309020205020404" pitchFamily="49" charset="0"/>
              </a:rPr>
              <a:t>ndim</a:t>
            </a:r>
            <a:r>
              <a:rPr lang="en-CA" b="0" dirty="0">
                <a:solidFill>
                  <a:srgbClr val="CE9178"/>
                </a:solidFill>
                <a:effectLst/>
                <a:latin typeface="Courier New" panose="02070309020205020404" pitchFamily="49" charset="0"/>
              </a:rPr>
              <a:t>: "</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x3.ndim</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"x3 shape:"</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x3.shape</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"x3 size: "</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x3.size</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22</a:t>
            </a:fld>
            <a:endParaRPr lang="en-CA"/>
          </a:p>
        </p:txBody>
      </p:sp>
    </p:spTree>
    <p:extLst>
      <p:ext uri="{BB962C8B-B14F-4D97-AF65-F5344CB8AC3E}">
        <p14:creationId xmlns:p14="http://schemas.microsoft.com/office/powerpoint/2010/main" val="120785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D4D4D4"/>
                </a:solidFill>
                <a:effectLst/>
                <a:latin typeface="Courier New" panose="02070309020205020404" pitchFamily="49" charset="0"/>
              </a:rPr>
              <a:t>x1 = </a:t>
            </a:r>
            <a:r>
              <a:rPr lang="en-CA" b="0" dirty="0" err="1">
                <a:solidFill>
                  <a:srgbClr val="D4D4D4"/>
                </a:solidFill>
                <a:effectLst/>
                <a:latin typeface="Courier New" panose="02070309020205020404" pitchFamily="49" charset="0"/>
              </a:rPr>
              <a:t>np.array</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5</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7</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9</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x1</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x1</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x1</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x2 = </a:t>
            </a:r>
            <a:r>
              <a:rPr lang="en-CA" b="0" dirty="0" err="1">
                <a:solidFill>
                  <a:srgbClr val="D4D4D4"/>
                </a:solidFill>
                <a:effectLst/>
                <a:latin typeface="Courier New" panose="02070309020205020404" pitchFamily="49" charset="0"/>
              </a:rPr>
              <a:t>np.array</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5</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       </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7</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6</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8</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8</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       </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6</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7</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7</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x2</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x2</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x2</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 </a:t>
            </a:r>
            <a:r>
              <a:rPr lang="en-CA" b="0" dirty="0">
                <a:solidFill>
                  <a:srgbClr val="B5CEA8"/>
                </a:solidFill>
                <a:effectLst/>
                <a:latin typeface="Courier New" panose="02070309020205020404" pitchFamily="49" charset="0"/>
              </a:rPr>
              <a:t>12</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x2</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23</a:t>
            </a:fld>
            <a:endParaRPr lang="en-CA"/>
          </a:p>
        </p:txBody>
      </p:sp>
    </p:spTree>
    <p:extLst>
      <p:ext uri="{BB962C8B-B14F-4D97-AF65-F5344CB8AC3E}">
        <p14:creationId xmlns:p14="http://schemas.microsoft.com/office/powerpoint/2010/main" val="864218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D4D4D4"/>
                </a:solidFill>
                <a:effectLst/>
                <a:latin typeface="Courier New" panose="02070309020205020404" pitchFamily="49" charset="0"/>
              </a:rPr>
              <a:t>x = </a:t>
            </a:r>
            <a:r>
              <a:rPr lang="en-CA" b="0" dirty="0" err="1">
                <a:solidFill>
                  <a:srgbClr val="D4D4D4"/>
                </a:solidFill>
                <a:effectLst/>
                <a:latin typeface="Courier New" panose="02070309020205020404" pitchFamily="49" charset="0"/>
              </a:rPr>
              <a:t>np.array</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y = </a:t>
            </a:r>
            <a:r>
              <a:rPr lang="en-CA" b="0" dirty="0" err="1">
                <a:solidFill>
                  <a:srgbClr val="D4D4D4"/>
                </a:solidFill>
                <a:effectLst/>
                <a:latin typeface="Courier New" panose="02070309020205020404" pitchFamily="49" charset="0"/>
              </a:rPr>
              <a:t>x.reshape</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y</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z = </a:t>
            </a:r>
            <a:r>
              <a:rPr lang="en-CA" b="0" dirty="0" err="1">
                <a:solidFill>
                  <a:srgbClr val="D4D4D4"/>
                </a:solidFill>
                <a:effectLst/>
                <a:latin typeface="Courier New" panose="02070309020205020404" pitchFamily="49" charset="0"/>
              </a:rPr>
              <a:t>np.array</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w = </a:t>
            </a:r>
            <a:r>
              <a:rPr lang="en-CA" b="0" dirty="0" err="1">
                <a:solidFill>
                  <a:srgbClr val="D4D4D4"/>
                </a:solidFill>
                <a:effectLst/>
                <a:latin typeface="Courier New" panose="02070309020205020404" pitchFamily="49" charset="0"/>
              </a:rPr>
              <a:t>np.concatenate</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z</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u = </a:t>
            </a:r>
            <a:r>
              <a:rPr lang="en-CA" b="0" dirty="0" err="1">
                <a:solidFill>
                  <a:srgbClr val="D4D4D4"/>
                </a:solidFill>
                <a:effectLst/>
                <a:latin typeface="Courier New" panose="02070309020205020404" pitchFamily="49" charset="0"/>
              </a:rPr>
              <a:t>np.stack</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x</a:t>
            </a:r>
            <a:r>
              <a:rPr lang="en-CA" b="0" dirty="0" err="1">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z</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w</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u</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a</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b = </a:t>
            </a:r>
            <a:r>
              <a:rPr lang="en-CA" b="0" dirty="0" err="1">
                <a:solidFill>
                  <a:srgbClr val="D4D4D4"/>
                </a:solidFill>
                <a:effectLst/>
                <a:latin typeface="Courier New" panose="02070309020205020404" pitchFamily="49" charset="0"/>
              </a:rPr>
              <a:t>np.split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w</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a</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b</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24</a:t>
            </a:fld>
            <a:endParaRPr lang="en-CA"/>
          </a:p>
        </p:txBody>
      </p:sp>
    </p:spTree>
    <p:extLst>
      <p:ext uri="{BB962C8B-B14F-4D97-AF65-F5344CB8AC3E}">
        <p14:creationId xmlns:p14="http://schemas.microsoft.com/office/powerpoint/2010/main" val="3404772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C586C0"/>
                </a:solidFill>
                <a:effectLst/>
                <a:latin typeface="Courier New" panose="02070309020205020404" pitchFamily="49" charset="0"/>
              </a:rPr>
              <a:t>import</a:t>
            </a:r>
            <a:r>
              <a:rPr lang="en-CA" b="0" dirty="0">
                <a:solidFill>
                  <a:srgbClr val="D4D4D4"/>
                </a:solidFill>
                <a:effectLst/>
                <a:latin typeface="Courier New" panose="02070309020205020404" pitchFamily="49" charset="0"/>
              </a:rPr>
              <a:t> </a:t>
            </a:r>
            <a:r>
              <a:rPr lang="en-CA" b="0" dirty="0" err="1">
                <a:solidFill>
                  <a:srgbClr val="D4D4D4"/>
                </a:solidFill>
                <a:effectLst/>
                <a:latin typeface="Courier New" panose="02070309020205020404" pitchFamily="49" charset="0"/>
              </a:rPr>
              <a:t>numpy</a:t>
            </a:r>
            <a:r>
              <a:rPr lang="en-CA" b="0" dirty="0">
                <a:solidFill>
                  <a:srgbClr val="D4D4D4"/>
                </a:solidFill>
                <a:effectLst/>
                <a:latin typeface="Courier New" panose="02070309020205020404" pitchFamily="49" charset="0"/>
              </a:rPr>
              <a:t> </a:t>
            </a:r>
            <a:r>
              <a:rPr lang="en-CA" b="0" dirty="0">
                <a:solidFill>
                  <a:srgbClr val="C586C0"/>
                </a:solidFill>
                <a:effectLst/>
                <a:latin typeface="Courier New" panose="02070309020205020404" pitchFamily="49" charset="0"/>
              </a:rPr>
              <a:t>as</a:t>
            </a:r>
            <a:r>
              <a:rPr lang="en-CA" b="0" dirty="0">
                <a:solidFill>
                  <a:srgbClr val="D4D4D4"/>
                </a:solidFill>
                <a:effectLst/>
                <a:latin typeface="Courier New" panose="02070309020205020404" pitchFamily="49" charset="0"/>
              </a:rPr>
              <a:t> np</a:t>
            </a:r>
          </a:p>
          <a:p>
            <a:r>
              <a:rPr lang="en-CA" b="0" dirty="0" err="1">
                <a:solidFill>
                  <a:srgbClr val="D4D4D4"/>
                </a:solidFill>
                <a:effectLst/>
                <a:latin typeface="Courier New" panose="02070309020205020404" pitchFamily="49" charset="0"/>
              </a:rPr>
              <a:t>np.random.seed</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br>
              <a:rPr lang="en-CA" b="0" dirty="0">
                <a:solidFill>
                  <a:srgbClr val="D4D4D4"/>
                </a:solidFill>
                <a:effectLst/>
                <a:latin typeface="Courier New" panose="02070309020205020404" pitchFamily="49" charset="0"/>
              </a:rPr>
            </a:br>
            <a:r>
              <a:rPr lang="en-CA" b="0" dirty="0">
                <a:solidFill>
                  <a:srgbClr val="569CD6"/>
                </a:solidFill>
                <a:effectLst/>
                <a:latin typeface="Courier New" panose="02070309020205020404" pitchFamily="49" charset="0"/>
              </a:rPr>
              <a:t>def</a:t>
            </a:r>
            <a:r>
              <a:rPr lang="en-CA" b="0" dirty="0">
                <a:solidFill>
                  <a:srgbClr val="D4D4D4"/>
                </a:solidFill>
                <a:effectLst/>
                <a:latin typeface="Courier New" panose="02070309020205020404" pitchFamily="49" charset="0"/>
              </a:rPr>
              <a:t> </a:t>
            </a:r>
            <a:r>
              <a:rPr lang="en-CA" b="0" dirty="0" err="1">
                <a:solidFill>
                  <a:srgbClr val="DCDCAA"/>
                </a:solidFill>
                <a:effectLst/>
                <a:latin typeface="Courier New" panose="02070309020205020404" pitchFamily="49" charset="0"/>
              </a:rPr>
              <a:t>compute_reciprocals</a:t>
            </a:r>
            <a:r>
              <a:rPr lang="en-CA" b="0" dirty="0">
                <a:solidFill>
                  <a:srgbClr val="D4D4D4"/>
                </a:solidFill>
                <a:effectLst/>
                <a:latin typeface="Courier New" panose="02070309020205020404" pitchFamily="49" charset="0"/>
              </a:rPr>
              <a:t>(</a:t>
            </a:r>
            <a:r>
              <a:rPr lang="en-CA" b="0" dirty="0">
                <a:solidFill>
                  <a:srgbClr val="9CDCFE"/>
                </a:solidFill>
                <a:effectLst/>
                <a:latin typeface="Courier New" panose="02070309020205020404" pitchFamily="49" charset="0"/>
              </a:rPr>
              <a:t>values</a:t>
            </a:r>
            <a:r>
              <a:rPr lang="en-CA" b="0" dirty="0">
                <a:solidFill>
                  <a:srgbClr val="D4D4D4"/>
                </a:solidFill>
                <a:effectLst/>
                <a:latin typeface="Courier New" panose="02070309020205020404" pitchFamily="49" charset="0"/>
              </a:rPr>
              <a:t>)</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    output = </a:t>
            </a:r>
            <a:r>
              <a:rPr lang="en-CA" b="0" dirty="0" err="1">
                <a:solidFill>
                  <a:srgbClr val="D4D4D4"/>
                </a:solidFill>
                <a:effectLst/>
                <a:latin typeface="Courier New" panose="02070309020205020404" pitchFamily="49" charset="0"/>
              </a:rPr>
              <a:t>np.empty</a:t>
            </a:r>
            <a:r>
              <a:rPr lang="en-CA" b="0" dirty="0">
                <a:solidFill>
                  <a:srgbClr val="DCDCDC"/>
                </a:solidFill>
                <a:effectLst/>
                <a:latin typeface="Courier New" panose="02070309020205020404" pitchFamily="49" charset="0"/>
              </a:rPr>
              <a:t>(</a:t>
            </a:r>
            <a:r>
              <a:rPr lang="en-CA" b="0" dirty="0" err="1">
                <a:solidFill>
                  <a:srgbClr val="DCDCAA"/>
                </a:solidFill>
                <a:effectLst/>
                <a:latin typeface="Courier New" panose="02070309020205020404" pitchFamily="49" charset="0"/>
              </a:rPr>
              <a:t>len</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values</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    </a:t>
            </a:r>
            <a:r>
              <a:rPr lang="en-CA" b="0" dirty="0">
                <a:solidFill>
                  <a:srgbClr val="C586C0"/>
                </a:solidFill>
                <a:effectLst/>
                <a:latin typeface="Courier New" panose="02070309020205020404" pitchFamily="49" charset="0"/>
              </a:rPr>
              <a:t>for</a:t>
            </a:r>
            <a:r>
              <a:rPr lang="en-CA" b="0" dirty="0">
                <a:solidFill>
                  <a:srgbClr val="D4D4D4"/>
                </a:solidFill>
                <a:effectLst/>
                <a:latin typeface="Courier New" panose="02070309020205020404" pitchFamily="49" charset="0"/>
              </a:rPr>
              <a:t> </a:t>
            </a:r>
            <a:r>
              <a:rPr lang="en-CA" b="0" dirty="0" err="1">
                <a:solidFill>
                  <a:srgbClr val="D4D4D4"/>
                </a:solidFill>
                <a:effectLst/>
                <a:latin typeface="Courier New" panose="02070309020205020404" pitchFamily="49" charset="0"/>
              </a:rPr>
              <a:t>i</a:t>
            </a:r>
            <a:r>
              <a:rPr lang="en-CA" b="0" dirty="0">
                <a:solidFill>
                  <a:srgbClr val="D4D4D4"/>
                </a:solidFill>
                <a:effectLst/>
                <a:latin typeface="Courier New" panose="02070309020205020404" pitchFamily="49" charset="0"/>
              </a:rPr>
              <a:t> </a:t>
            </a:r>
            <a:r>
              <a:rPr lang="en-CA" b="0" dirty="0">
                <a:solidFill>
                  <a:srgbClr val="82C6FF"/>
                </a:solidFill>
                <a:effectLst/>
                <a:latin typeface="Courier New" panose="02070309020205020404" pitchFamily="49" charset="0"/>
              </a:rPr>
              <a:t>in</a:t>
            </a:r>
            <a:r>
              <a:rPr lang="en-CA" b="0" dirty="0">
                <a:solidFill>
                  <a:srgbClr val="D4D4D4"/>
                </a:solidFill>
                <a:effectLst/>
                <a:latin typeface="Courier New" panose="02070309020205020404" pitchFamily="49" charset="0"/>
              </a:rPr>
              <a:t> </a:t>
            </a:r>
            <a:r>
              <a:rPr lang="en-CA" b="0" dirty="0">
                <a:solidFill>
                  <a:srgbClr val="DCDCAA"/>
                </a:solidFill>
                <a:effectLst/>
                <a:latin typeface="Courier New" panose="02070309020205020404" pitchFamily="49" charset="0"/>
              </a:rPr>
              <a:t>range</a:t>
            </a:r>
            <a:r>
              <a:rPr lang="en-CA" b="0" dirty="0">
                <a:solidFill>
                  <a:srgbClr val="DCDCDC"/>
                </a:solidFill>
                <a:effectLst/>
                <a:latin typeface="Courier New" panose="02070309020205020404" pitchFamily="49" charset="0"/>
              </a:rPr>
              <a:t>(</a:t>
            </a:r>
            <a:r>
              <a:rPr lang="en-CA" b="0" dirty="0" err="1">
                <a:solidFill>
                  <a:srgbClr val="DCDCAA"/>
                </a:solidFill>
                <a:effectLst/>
                <a:latin typeface="Courier New" panose="02070309020205020404" pitchFamily="49" charset="0"/>
              </a:rPr>
              <a:t>len</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values</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        output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i</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 </a:t>
            </a:r>
            <a:r>
              <a:rPr lang="en-CA" b="0" dirty="0">
                <a:solidFill>
                  <a:srgbClr val="B5CEA8"/>
                </a:solidFill>
                <a:effectLst/>
                <a:latin typeface="Courier New" panose="02070309020205020404" pitchFamily="49" charset="0"/>
              </a:rPr>
              <a:t>1.0</a:t>
            </a:r>
            <a:r>
              <a:rPr lang="en-CA" b="0" dirty="0">
                <a:solidFill>
                  <a:srgbClr val="D4D4D4"/>
                </a:solidFill>
                <a:effectLst/>
                <a:latin typeface="Courier New" panose="02070309020205020404" pitchFamily="49" charset="0"/>
              </a:rPr>
              <a:t> / values</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i</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    </a:t>
            </a:r>
            <a:r>
              <a:rPr lang="en-CA" b="0" dirty="0">
                <a:solidFill>
                  <a:srgbClr val="C586C0"/>
                </a:solidFill>
                <a:effectLst/>
                <a:latin typeface="Courier New" panose="02070309020205020404" pitchFamily="49" charset="0"/>
              </a:rPr>
              <a:t>return</a:t>
            </a:r>
            <a:r>
              <a:rPr lang="en-CA" b="0" dirty="0">
                <a:solidFill>
                  <a:srgbClr val="D4D4D4"/>
                </a:solidFill>
                <a:effectLst/>
                <a:latin typeface="Courier New" panose="02070309020205020404" pitchFamily="49" charset="0"/>
              </a:rPr>
              <a:t> output</a:t>
            </a:r>
          </a:p>
          <a:p>
            <a:r>
              <a:rPr lang="en-CA" b="0" dirty="0">
                <a:solidFill>
                  <a:srgbClr val="D4D4D4"/>
                </a:solidFill>
                <a:effectLst/>
                <a:latin typeface="Courier New" panose="02070309020205020404" pitchFamily="49" charset="0"/>
              </a:rPr>
              <a:t>        </a:t>
            </a:r>
          </a:p>
          <a:p>
            <a:r>
              <a:rPr lang="en-CA" b="0" dirty="0">
                <a:solidFill>
                  <a:srgbClr val="D4D4D4"/>
                </a:solidFill>
                <a:effectLst/>
                <a:latin typeface="Courier New" panose="02070309020205020404" pitchFamily="49" charset="0"/>
              </a:rPr>
              <a:t>values = </a:t>
            </a:r>
            <a:r>
              <a:rPr lang="en-CA" b="0" dirty="0" err="1">
                <a:solidFill>
                  <a:srgbClr val="D4D4D4"/>
                </a:solidFill>
                <a:effectLst/>
                <a:latin typeface="Courier New" panose="02070309020205020404" pitchFamily="49" charset="0"/>
              </a:rPr>
              <a:t>np.random.randint</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size=</a:t>
            </a:r>
            <a:r>
              <a:rPr lang="en-CA" b="0" dirty="0">
                <a:solidFill>
                  <a:srgbClr val="B5CEA8"/>
                </a:solidFill>
                <a:effectLst/>
                <a:latin typeface="Courier New" panose="02070309020205020404" pitchFamily="49" charset="0"/>
              </a:rPr>
              <a:t>5</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br>
              <a:rPr lang="en-CA" b="0" dirty="0">
                <a:solidFill>
                  <a:srgbClr val="D4D4D4"/>
                </a:solidFill>
                <a:effectLst/>
                <a:latin typeface="Courier New" panose="02070309020205020404" pitchFamily="49" charset="0"/>
              </a:rPr>
            </a:br>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compute_reciprocals</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values</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1.0</a:t>
            </a:r>
            <a:r>
              <a:rPr lang="en-CA" b="0" dirty="0">
                <a:solidFill>
                  <a:srgbClr val="D4D4D4"/>
                </a:solidFill>
                <a:effectLst/>
                <a:latin typeface="Courier New" panose="02070309020205020404" pitchFamily="49" charset="0"/>
              </a:rPr>
              <a:t> / values</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25</a:t>
            </a:fld>
            <a:endParaRPr lang="en-CA"/>
          </a:p>
        </p:txBody>
      </p:sp>
    </p:spTree>
    <p:extLst>
      <p:ext uri="{BB962C8B-B14F-4D97-AF65-F5344CB8AC3E}">
        <p14:creationId xmlns:p14="http://schemas.microsoft.com/office/powerpoint/2010/main" val="108338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err="1">
                <a:solidFill>
                  <a:srgbClr val="D4D4D4"/>
                </a:solidFill>
                <a:effectLst/>
                <a:latin typeface="Courier New" panose="02070309020205020404" pitchFamily="49" charset="0"/>
              </a:rPr>
              <a:t>big_array</a:t>
            </a:r>
            <a:r>
              <a:rPr lang="en-CA" b="0" dirty="0">
                <a:solidFill>
                  <a:srgbClr val="D4D4D4"/>
                </a:solidFill>
                <a:effectLst/>
                <a:latin typeface="Courier New" panose="02070309020205020404" pitchFamily="49" charset="0"/>
              </a:rPr>
              <a:t> = </a:t>
            </a:r>
            <a:r>
              <a:rPr lang="en-CA" b="0" dirty="0" err="1">
                <a:solidFill>
                  <a:srgbClr val="D4D4D4"/>
                </a:solidFill>
                <a:effectLst/>
                <a:latin typeface="Courier New" panose="02070309020205020404" pitchFamily="49" charset="0"/>
              </a:rPr>
              <a:t>np.random.randint</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100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size=</a:t>
            </a:r>
            <a:r>
              <a:rPr lang="en-CA" b="0" dirty="0">
                <a:solidFill>
                  <a:srgbClr val="B5CEA8"/>
                </a:solidFill>
                <a:effectLst/>
                <a:latin typeface="Courier New" panose="02070309020205020404" pitchFamily="49" charset="0"/>
              </a:rPr>
              <a:t>100000</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"Python"</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82C6FF"/>
                </a:solidFill>
                <a:effectLst/>
                <a:latin typeface="Courier New" panose="02070309020205020404" pitchFamily="49" charset="0"/>
              </a:rPr>
              <a:t>%</a:t>
            </a:r>
            <a:r>
              <a:rPr lang="en-CA" b="0" dirty="0" err="1">
                <a:solidFill>
                  <a:srgbClr val="82C6FF"/>
                </a:solidFill>
                <a:effectLst/>
                <a:latin typeface="Courier New" panose="02070309020205020404" pitchFamily="49" charset="0"/>
              </a:rPr>
              <a:t>timeit</a:t>
            </a:r>
            <a:r>
              <a:rPr lang="en-CA" b="0" dirty="0">
                <a:solidFill>
                  <a:srgbClr val="82C6FF"/>
                </a:solidFill>
                <a:effectLst/>
                <a:latin typeface="Courier New" panose="02070309020205020404" pitchFamily="49" charset="0"/>
              </a:rPr>
              <a:t> </a:t>
            </a:r>
            <a:r>
              <a:rPr lang="en-CA" b="0" dirty="0" err="1">
                <a:solidFill>
                  <a:srgbClr val="D4D4D4"/>
                </a:solidFill>
                <a:effectLst/>
                <a:latin typeface="Courier New" panose="02070309020205020404" pitchFamily="49" charset="0"/>
              </a:rPr>
              <a:t>compute_reciprocals</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big_array</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a:t>
            </a:r>
            <a:r>
              <a:rPr lang="en-CA" b="0" dirty="0" err="1">
                <a:solidFill>
                  <a:srgbClr val="CE9178"/>
                </a:solidFill>
                <a:effectLst/>
                <a:latin typeface="Courier New" panose="02070309020205020404" pitchFamily="49" charset="0"/>
              </a:rPr>
              <a:t>numpy</a:t>
            </a:r>
            <a:r>
              <a:rPr lang="en-CA" b="0" dirty="0">
                <a:solidFill>
                  <a:srgbClr val="CE9178"/>
                </a:solidFill>
                <a:effectLst/>
                <a:latin typeface="Courier New" panose="02070309020205020404" pitchFamily="49" charset="0"/>
              </a:rPr>
              <a:t>"</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82C6FF"/>
                </a:solidFill>
                <a:effectLst/>
                <a:latin typeface="Courier New" panose="02070309020205020404" pitchFamily="49" charset="0"/>
              </a:rPr>
              <a:t>%</a:t>
            </a:r>
            <a:r>
              <a:rPr lang="en-CA" b="0" dirty="0" err="1">
                <a:solidFill>
                  <a:srgbClr val="82C6FF"/>
                </a:solidFill>
                <a:effectLst/>
                <a:latin typeface="Courier New" panose="02070309020205020404" pitchFamily="49" charset="0"/>
              </a:rPr>
              <a:t>timeit</a:t>
            </a:r>
            <a:r>
              <a:rPr lang="en-CA" b="0" dirty="0">
                <a:solidFill>
                  <a:srgbClr val="82C6FF"/>
                </a:solidFill>
                <a:effectLst/>
                <a:latin typeface="Courier New" panose="02070309020205020404" pitchFamily="49" charset="0"/>
              </a:rPr>
              <a:t> </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1.0</a:t>
            </a:r>
            <a:r>
              <a:rPr lang="en-CA" b="0" dirty="0">
                <a:solidFill>
                  <a:srgbClr val="D4D4D4"/>
                </a:solidFill>
                <a:effectLst/>
                <a:latin typeface="Courier New" panose="02070309020205020404" pitchFamily="49" charset="0"/>
              </a:rPr>
              <a:t> / </a:t>
            </a:r>
            <a:r>
              <a:rPr lang="en-CA" b="0" dirty="0" err="1">
                <a:solidFill>
                  <a:srgbClr val="D4D4D4"/>
                </a:solidFill>
                <a:effectLst/>
                <a:latin typeface="Courier New" panose="02070309020205020404" pitchFamily="49" charset="0"/>
              </a:rPr>
              <a:t>big_array</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26</a:t>
            </a:fld>
            <a:endParaRPr lang="en-CA"/>
          </a:p>
        </p:txBody>
      </p:sp>
    </p:spTree>
    <p:extLst>
      <p:ext uri="{BB962C8B-B14F-4D97-AF65-F5344CB8AC3E}">
        <p14:creationId xmlns:p14="http://schemas.microsoft.com/office/powerpoint/2010/main" val="297812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27</a:t>
            </a:fld>
            <a:endParaRPr lang="en-CA"/>
          </a:p>
        </p:txBody>
      </p:sp>
    </p:spTree>
    <p:extLst>
      <p:ext uri="{BB962C8B-B14F-4D97-AF65-F5344CB8AC3E}">
        <p14:creationId xmlns:p14="http://schemas.microsoft.com/office/powerpoint/2010/main" val="38318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python -m </a:t>
            </a:r>
            <a:r>
              <a:rPr lang="en-CA" dirty="0" err="1"/>
              <a:t>venv</a:t>
            </a:r>
            <a:r>
              <a:rPr lang="en-CA" dirty="0"/>
              <a:t> </a:t>
            </a:r>
            <a:r>
              <a:rPr lang="en-CA" dirty="0" err="1"/>
              <a:t>myenv</a:t>
            </a:r>
            <a:endParaRPr lang="en-CA" dirty="0"/>
          </a:p>
          <a:p>
            <a:endParaRPr lang="en-CA" dirty="0"/>
          </a:p>
          <a:p>
            <a:r>
              <a:rPr lang="en-CA" dirty="0"/>
              <a:t>.\</a:t>
            </a:r>
            <a:r>
              <a:rPr lang="en-CA" dirty="0" err="1"/>
              <a:t>myenv</a:t>
            </a:r>
            <a:r>
              <a:rPr lang="en-CA" dirty="0"/>
              <a:t>\Scripts\activate</a:t>
            </a:r>
          </a:p>
          <a:p>
            <a:endParaRPr lang="en-CA" dirty="0"/>
          </a:p>
          <a:p>
            <a:r>
              <a:rPr lang="en-CA" dirty="0"/>
              <a:t>pip install </a:t>
            </a:r>
            <a:r>
              <a:rPr lang="en-CA" dirty="0" err="1"/>
              <a:t>numpy</a:t>
            </a:r>
            <a:r>
              <a:rPr lang="en-CA" dirty="0"/>
              <a:t> </a:t>
            </a:r>
          </a:p>
          <a:p>
            <a:r>
              <a:rPr lang="en-CA" dirty="0"/>
              <a:t>pip install pandas </a:t>
            </a:r>
          </a:p>
          <a:p>
            <a:r>
              <a:rPr lang="en-CA" dirty="0"/>
              <a:t>pip install matplotlib </a:t>
            </a:r>
          </a:p>
          <a:p>
            <a:r>
              <a:rPr lang="en-CA" dirty="0"/>
              <a:t>pip install seaborn</a:t>
            </a:r>
          </a:p>
          <a:p>
            <a:r>
              <a:rPr lang="en-CA" dirty="0"/>
              <a:t>pip install </a:t>
            </a:r>
            <a:r>
              <a:rPr lang="en-CA" dirty="0" err="1"/>
              <a:t>ipython</a:t>
            </a:r>
            <a:r>
              <a:rPr lang="en-CA" dirty="0"/>
              <a:t> </a:t>
            </a:r>
            <a:r>
              <a:rPr lang="en-CA" dirty="0" err="1"/>
              <a:t>jupyterlab</a:t>
            </a:r>
            <a:r>
              <a:rPr lang="en-CA" dirty="0"/>
              <a:t> notebook                   </a:t>
            </a:r>
          </a:p>
          <a:p>
            <a:endParaRPr lang="en-CA" dirty="0"/>
          </a:p>
          <a:p>
            <a:r>
              <a:rPr lang="en-CA" dirty="0"/>
              <a:t>pip install </a:t>
            </a:r>
            <a:r>
              <a:rPr lang="en-CA" dirty="0" err="1"/>
              <a:t>scipy</a:t>
            </a:r>
            <a:r>
              <a:rPr lang="en-CA" dirty="0"/>
              <a:t> scikit-learn </a:t>
            </a:r>
            <a:r>
              <a:rPr lang="en-CA" dirty="0" err="1"/>
              <a:t>tensorflow</a:t>
            </a:r>
            <a:r>
              <a:rPr lang="en-CA" dirty="0"/>
              <a:t> </a:t>
            </a:r>
            <a:r>
              <a:rPr lang="en-CA" dirty="0" err="1"/>
              <a:t>keras</a:t>
            </a:r>
            <a:r>
              <a:rPr lang="en-CA" dirty="0"/>
              <a:t> </a:t>
            </a:r>
            <a:r>
              <a:rPr lang="en-CA" dirty="0" err="1"/>
              <a:t>statsmodels</a:t>
            </a:r>
            <a:endParaRPr lang="en-CA" dirty="0"/>
          </a:p>
          <a:p>
            <a:endParaRPr lang="en-CA" dirty="0"/>
          </a:p>
          <a:p>
            <a:r>
              <a:rPr lang="en-CA" dirty="0"/>
              <a:t>deactivate</a:t>
            </a:r>
          </a:p>
        </p:txBody>
      </p:sp>
      <p:sp>
        <p:nvSpPr>
          <p:cNvPr id="4" name="Slide Number Placeholder 3"/>
          <p:cNvSpPr>
            <a:spLocks noGrp="1"/>
          </p:cNvSpPr>
          <p:nvPr>
            <p:ph type="sldNum" sz="quarter" idx="5"/>
          </p:nvPr>
        </p:nvSpPr>
        <p:spPr/>
        <p:txBody>
          <a:bodyPr/>
          <a:lstStyle/>
          <a:p>
            <a:fld id="{11D0605A-9466-4BA0-AE68-C36D5F1937B9}" type="slidenum">
              <a:rPr lang="en-CA" smtClean="0"/>
              <a:t>8</a:t>
            </a:fld>
            <a:endParaRPr lang="en-CA"/>
          </a:p>
        </p:txBody>
      </p:sp>
    </p:spTree>
    <p:extLst>
      <p:ext uri="{BB962C8B-B14F-4D97-AF65-F5344CB8AC3E}">
        <p14:creationId xmlns:p14="http://schemas.microsoft.com/office/powerpoint/2010/main" val="139960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D4D4D4"/>
                </a:solidFill>
                <a:effectLst/>
                <a:latin typeface="Courier New" panose="02070309020205020404" pitchFamily="49" charset="0"/>
              </a:rPr>
              <a:t>x = </a:t>
            </a:r>
            <a:r>
              <a:rPr lang="en-CA" b="0" dirty="0" err="1">
                <a:solidFill>
                  <a:srgbClr val="D4D4D4"/>
                </a:solidFill>
                <a:effectLst/>
                <a:latin typeface="Courier New" panose="02070309020205020404" pitchFamily="49" charset="0"/>
              </a:rPr>
              <a:t>np.array</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5</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&lt;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np.</a:t>
            </a:r>
            <a:r>
              <a:rPr lang="en-CA" b="0" dirty="0" err="1">
                <a:solidFill>
                  <a:srgbClr val="DCDCAA"/>
                </a:solidFill>
                <a:effectLst/>
                <a:latin typeface="Courier New" panose="02070309020205020404" pitchFamily="49" charset="0"/>
              </a:rPr>
              <a:t>any</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x&lt;</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np.</a:t>
            </a:r>
            <a:r>
              <a:rPr lang="en-CA" b="0" dirty="0" err="1">
                <a:solidFill>
                  <a:srgbClr val="DCDCAA"/>
                </a:solidFill>
                <a:effectLst/>
                <a:latin typeface="Courier New" panose="02070309020205020404" pitchFamily="49" charset="0"/>
              </a:rPr>
              <a:t>all</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x&lt;</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np.</a:t>
            </a:r>
            <a:r>
              <a:rPr lang="en-CA" b="0" dirty="0" err="1">
                <a:solidFill>
                  <a:srgbClr val="DCDCAA"/>
                </a:solidFill>
                <a:effectLst/>
                <a:latin typeface="Courier New" panose="02070309020205020404" pitchFamily="49" charset="0"/>
              </a:rPr>
              <a:t>sum</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x&lt;</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np.</a:t>
            </a:r>
            <a:r>
              <a:rPr lang="en-CA" b="0" dirty="0" err="1">
                <a:solidFill>
                  <a:srgbClr val="DCDCAA"/>
                </a:solidFill>
                <a:effectLst/>
                <a:latin typeface="Courier New" panose="02070309020205020404" pitchFamily="49" charset="0"/>
              </a:rPr>
              <a:t>sum</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&lt; </a:t>
            </a:r>
            <a:r>
              <a:rPr lang="en-CA" b="0" dirty="0">
                <a:solidFill>
                  <a:srgbClr val="B5CEA8"/>
                </a:solidFill>
                <a:effectLst/>
                <a:latin typeface="Courier New" panose="02070309020205020404" pitchFamily="49" charset="0"/>
              </a:rPr>
              <a:t>4</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&amp; </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&gt; </a:t>
            </a:r>
            <a:r>
              <a:rPr lang="en-CA" b="0" dirty="0">
                <a:solidFill>
                  <a:srgbClr val="B5CEA8"/>
                </a:solidFill>
                <a:effectLst/>
                <a:latin typeface="Courier New" panose="02070309020205020404" pitchFamily="49" charset="0"/>
              </a:rPr>
              <a:t>1</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err="1">
                <a:solidFill>
                  <a:srgbClr val="D4D4D4"/>
                </a:solidFill>
                <a:effectLst/>
                <a:latin typeface="Courier New" panose="02070309020205020404" pitchFamily="49" charset="0"/>
              </a:rPr>
              <a:t>np.</a:t>
            </a:r>
            <a:r>
              <a:rPr lang="en-CA" b="0" dirty="0" err="1">
                <a:solidFill>
                  <a:srgbClr val="DCDCAA"/>
                </a:solidFill>
                <a:effectLst/>
                <a:latin typeface="Courier New" panose="02070309020205020404" pitchFamily="49" charset="0"/>
              </a:rPr>
              <a:t>sum</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&lt; </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 </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&gt;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&lt; </a:t>
            </a:r>
            <a:r>
              <a:rPr lang="en-CA" b="0" dirty="0">
                <a:solidFill>
                  <a:srgbClr val="B5CEA8"/>
                </a:solidFill>
                <a:effectLst/>
                <a:latin typeface="Courier New" panose="02070309020205020404" pitchFamily="49" charset="0"/>
              </a:rPr>
              <a:t>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 </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x &gt; </a:t>
            </a:r>
            <a:r>
              <a:rPr lang="en-CA" b="0" dirty="0">
                <a:solidFill>
                  <a:srgbClr val="B5CEA8"/>
                </a:solidFill>
                <a:effectLst/>
                <a:latin typeface="Courier New" panose="02070309020205020404" pitchFamily="49" charset="0"/>
              </a:rPr>
              <a:t>3</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28</a:t>
            </a:fld>
            <a:endParaRPr lang="en-CA"/>
          </a:p>
        </p:txBody>
      </p:sp>
    </p:spTree>
    <p:extLst>
      <p:ext uri="{BB962C8B-B14F-4D97-AF65-F5344CB8AC3E}">
        <p14:creationId xmlns:p14="http://schemas.microsoft.com/office/powerpoint/2010/main" val="152643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D4D4D4"/>
                </a:solidFill>
                <a:effectLst/>
                <a:latin typeface="Courier New" panose="02070309020205020404" pitchFamily="49" charset="0"/>
              </a:rPr>
              <a:t>array = </a:t>
            </a:r>
            <a:r>
              <a:rPr lang="en-CA" b="0" dirty="0" err="1">
                <a:solidFill>
                  <a:srgbClr val="D4D4D4"/>
                </a:solidFill>
                <a:effectLst/>
                <a:latin typeface="Courier New" panose="02070309020205020404" pitchFamily="49" charset="0"/>
              </a:rPr>
              <a:t>np.random.randint</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100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size = </a:t>
            </a:r>
            <a:r>
              <a:rPr lang="en-CA" b="0" dirty="0">
                <a:solidFill>
                  <a:srgbClr val="B5CEA8"/>
                </a:solidFill>
                <a:effectLst/>
                <a:latin typeface="Courier New" panose="02070309020205020404" pitchFamily="49" charset="0"/>
              </a:rPr>
              <a:t>15</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err="1">
                <a:solidFill>
                  <a:srgbClr val="D4D4D4"/>
                </a:solidFill>
                <a:effectLst/>
                <a:latin typeface="Courier New" panose="02070309020205020404" pitchFamily="49" charset="0"/>
              </a:rPr>
              <a:t>np.save</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'filename'</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array</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temp = </a:t>
            </a:r>
            <a:r>
              <a:rPr lang="en-CA" b="0" dirty="0" err="1">
                <a:solidFill>
                  <a:srgbClr val="D4D4D4"/>
                </a:solidFill>
                <a:effectLst/>
                <a:latin typeface="Courier New" panose="02070309020205020404" pitchFamily="49" charset="0"/>
              </a:rPr>
              <a:t>np.load</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a:t>
            </a:r>
            <a:r>
              <a:rPr lang="en-CA" b="0" dirty="0" err="1">
                <a:solidFill>
                  <a:srgbClr val="CE9178"/>
                </a:solidFill>
                <a:effectLst/>
                <a:latin typeface="Courier New" panose="02070309020205020404" pitchFamily="49" charset="0"/>
              </a:rPr>
              <a:t>filename.npy</a:t>
            </a:r>
            <a:r>
              <a:rPr lang="en-CA" b="0" dirty="0">
                <a:solidFill>
                  <a:srgbClr val="CE9178"/>
                </a:solidFill>
                <a:effectLst/>
                <a:latin typeface="Courier New" panose="02070309020205020404" pitchFamily="49" charset="0"/>
              </a:rPr>
              <a:t>"</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temp</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array2 = </a:t>
            </a:r>
            <a:r>
              <a:rPr lang="en-CA" b="0" dirty="0" err="1">
                <a:solidFill>
                  <a:srgbClr val="D4D4D4"/>
                </a:solidFill>
                <a:effectLst/>
                <a:latin typeface="Courier New" panose="02070309020205020404" pitchFamily="49" charset="0"/>
              </a:rPr>
              <a:t>np.random.randint</a:t>
            </a:r>
            <a:r>
              <a:rPr lang="en-CA" b="0" dirty="0">
                <a:solidFill>
                  <a:srgbClr val="DCDCDC"/>
                </a:solidFill>
                <a:effectLst/>
                <a:latin typeface="Courier New" panose="02070309020205020404" pitchFamily="49" charset="0"/>
              </a:rPr>
              <a:t>(</a:t>
            </a:r>
            <a:r>
              <a:rPr lang="en-CA" b="0" dirty="0">
                <a:solidFill>
                  <a:srgbClr val="B5CEA8"/>
                </a:solidFill>
                <a:effectLst/>
                <a:latin typeface="Courier New" panose="02070309020205020404" pitchFamily="49" charset="0"/>
              </a:rPr>
              <a:t>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t>
            </a:r>
            <a:r>
              <a:rPr lang="en-CA" b="0" dirty="0">
                <a:solidFill>
                  <a:srgbClr val="B5CEA8"/>
                </a:solidFill>
                <a:effectLst/>
                <a:latin typeface="Courier New" panose="02070309020205020404" pitchFamily="49" charset="0"/>
              </a:rPr>
              <a:t>100</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size = </a:t>
            </a:r>
            <a:r>
              <a:rPr lang="en-CA" b="0" dirty="0">
                <a:solidFill>
                  <a:srgbClr val="B5CEA8"/>
                </a:solidFill>
                <a:effectLst/>
                <a:latin typeface="Courier New" panose="02070309020205020404" pitchFamily="49" charset="0"/>
              </a:rPr>
              <a:t>15</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err="1">
                <a:solidFill>
                  <a:srgbClr val="D4D4D4"/>
                </a:solidFill>
                <a:effectLst/>
                <a:latin typeface="Courier New" panose="02070309020205020404" pitchFamily="49" charset="0"/>
              </a:rPr>
              <a:t>np.savez</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'filename2'</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a=array</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 b=array2</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4D4D4"/>
                </a:solidFill>
                <a:effectLst/>
                <a:latin typeface="Courier New" panose="02070309020205020404" pitchFamily="49" charset="0"/>
              </a:rPr>
              <a:t>temp1 = </a:t>
            </a:r>
            <a:r>
              <a:rPr lang="en-CA" b="0" dirty="0" err="1">
                <a:solidFill>
                  <a:srgbClr val="D4D4D4"/>
                </a:solidFill>
                <a:effectLst/>
                <a:latin typeface="Courier New" panose="02070309020205020404" pitchFamily="49" charset="0"/>
              </a:rPr>
              <a:t>np.load</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"filename2.npz"</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temp1</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'a'</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a:p>
            <a:r>
              <a:rPr lang="en-CA" b="0" dirty="0">
                <a:solidFill>
                  <a:srgbClr val="DCDCAA"/>
                </a:solidFill>
                <a:effectLst/>
                <a:latin typeface="Courier New" panose="02070309020205020404" pitchFamily="49" charset="0"/>
              </a:rPr>
              <a:t>print</a:t>
            </a:r>
            <a:r>
              <a:rPr lang="en-CA" b="0" dirty="0">
                <a:solidFill>
                  <a:srgbClr val="DCDCDC"/>
                </a:solidFill>
                <a:effectLst/>
                <a:latin typeface="Courier New" panose="02070309020205020404" pitchFamily="49" charset="0"/>
              </a:rPr>
              <a:t>(</a:t>
            </a:r>
            <a:r>
              <a:rPr lang="en-CA" b="0" dirty="0">
                <a:solidFill>
                  <a:srgbClr val="D4D4D4"/>
                </a:solidFill>
                <a:effectLst/>
                <a:latin typeface="Courier New" panose="02070309020205020404" pitchFamily="49" charset="0"/>
              </a:rPr>
              <a:t>temp1</a:t>
            </a:r>
            <a:r>
              <a:rPr lang="en-CA" b="0" dirty="0">
                <a:solidFill>
                  <a:srgbClr val="DCDCDC"/>
                </a:solidFill>
                <a:effectLst/>
                <a:latin typeface="Courier New" panose="02070309020205020404" pitchFamily="49" charset="0"/>
              </a:rPr>
              <a:t>[</a:t>
            </a:r>
            <a:r>
              <a:rPr lang="en-CA" b="0" dirty="0">
                <a:solidFill>
                  <a:srgbClr val="CE9178"/>
                </a:solidFill>
                <a:effectLst/>
                <a:latin typeface="Courier New" panose="02070309020205020404" pitchFamily="49" charset="0"/>
              </a:rPr>
              <a:t>'b'</a:t>
            </a:r>
            <a:r>
              <a:rPr lang="en-CA" b="0" dirty="0">
                <a:solidFill>
                  <a:srgbClr val="DCDCDC"/>
                </a:solidFill>
                <a:effectLst/>
                <a:latin typeface="Courier New" panose="02070309020205020404" pitchFamily="49" charset="0"/>
              </a:rPr>
              <a:t>])</a:t>
            </a:r>
            <a:endParaRPr lang="en-CA" b="0" dirty="0">
              <a:solidFill>
                <a:srgbClr val="D4D4D4"/>
              </a:solidFill>
              <a:effectLs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11D0605A-9466-4BA0-AE68-C36D5F1937B9}" type="slidenum">
              <a:rPr lang="en-CA" smtClean="0"/>
              <a:t>29</a:t>
            </a:fld>
            <a:endParaRPr lang="en-CA"/>
          </a:p>
        </p:txBody>
      </p:sp>
    </p:spTree>
    <p:extLst>
      <p:ext uri="{BB962C8B-B14F-4D97-AF65-F5344CB8AC3E}">
        <p14:creationId xmlns:p14="http://schemas.microsoft.com/office/powerpoint/2010/main" val="115117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31</a:t>
            </a:fld>
            <a:endParaRPr lang="en-CA"/>
          </a:p>
        </p:txBody>
      </p:sp>
    </p:spTree>
    <p:extLst>
      <p:ext uri="{BB962C8B-B14F-4D97-AF65-F5344CB8AC3E}">
        <p14:creationId xmlns:p14="http://schemas.microsoft.com/office/powerpoint/2010/main" val="389077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7B2FD05-583E-4739-AB9E-04223D225A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F850A1D-7F86-4DD0-871E-A300C2B7A0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2228" name="Slide Number Placeholder 3">
            <a:extLst>
              <a:ext uri="{FF2B5EF4-FFF2-40B4-BE49-F238E27FC236}">
                <a16:creationId xmlns:a16="http://schemas.microsoft.com/office/drawing/2014/main" id="{7ADDE05E-531F-4668-A307-B69868361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2788" indent="-273050">
              <a:spcBef>
                <a:spcPct val="30000"/>
              </a:spcBef>
              <a:defRPr sz="1200">
                <a:solidFill>
                  <a:schemeClr val="tx1"/>
                </a:solidFill>
                <a:latin typeface="Calibri" panose="020F0502020204030204" pitchFamily="34" charset="0"/>
              </a:defRPr>
            </a:lvl2pPr>
            <a:lvl3pPr marL="1096963" indent="-219075">
              <a:spcBef>
                <a:spcPct val="30000"/>
              </a:spcBef>
              <a:defRPr sz="1200">
                <a:solidFill>
                  <a:schemeClr val="tx1"/>
                </a:solidFill>
                <a:latin typeface="Calibri" panose="020F0502020204030204" pitchFamily="34" charset="0"/>
              </a:defRPr>
            </a:lvl3pPr>
            <a:lvl4pPr marL="1535113" indent="-219075">
              <a:spcBef>
                <a:spcPct val="30000"/>
              </a:spcBef>
              <a:defRPr sz="1200">
                <a:solidFill>
                  <a:schemeClr val="tx1"/>
                </a:solidFill>
                <a:latin typeface="Calibri" panose="020F0502020204030204" pitchFamily="34" charset="0"/>
              </a:defRPr>
            </a:lvl4pPr>
            <a:lvl5pPr marL="1974850" indent="-219075">
              <a:spcBef>
                <a:spcPct val="30000"/>
              </a:spcBef>
              <a:defRPr sz="1200">
                <a:solidFill>
                  <a:schemeClr val="tx1"/>
                </a:solidFill>
                <a:latin typeface="Calibri" panose="020F0502020204030204" pitchFamily="34" charset="0"/>
              </a:defRPr>
            </a:lvl5pPr>
            <a:lvl6pPr marL="2432050" indent="-219075" eaLnBrk="0" fontAlgn="base" hangingPunct="0">
              <a:spcBef>
                <a:spcPct val="30000"/>
              </a:spcBef>
              <a:spcAft>
                <a:spcPct val="0"/>
              </a:spcAft>
              <a:defRPr sz="1200">
                <a:solidFill>
                  <a:schemeClr val="tx1"/>
                </a:solidFill>
                <a:latin typeface="Calibri" panose="020F0502020204030204" pitchFamily="34" charset="0"/>
              </a:defRPr>
            </a:lvl6pPr>
            <a:lvl7pPr marL="2889250" indent="-219075" eaLnBrk="0" fontAlgn="base" hangingPunct="0">
              <a:spcBef>
                <a:spcPct val="30000"/>
              </a:spcBef>
              <a:spcAft>
                <a:spcPct val="0"/>
              </a:spcAft>
              <a:defRPr sz="1200">
                <a:solidFill>
                  <a:schemeClr val="tx1"/>
                </a:solidFill>
                <a:latin typeface="Calibri" panose="020F0502020204030204" pitchFamily="34" charset="0"/>
              </a:defRPr>
            </a:lvl7pPr>
            <a:lvl8pPr marL="3346450" indent="-219075" eaLnBrk="0" fontAlgn="base" hangingPunct="0">
              <a:spcBef>
                <a:spcPct val="30000"/>
              </a:spcBef>
              <a:spcAft>
                <a:spcPct val="0"/>
              </a:spcAft>
              <a:defRPr sz="1200">
                <a:solidFill>
                  <a:schemeClr val="tx1"/>
                </a:solidFill>
                <a:latin typeface="Calibri" panose="020F0502020204030204" pitchFamily="34" charset="0"/>
              </a:defRPr>
            </a:lvl8pPr>
            <a:lvl9pPr marL="3803650"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EDB2CE0-E2D9-402A-8390-4CBECF81C67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513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7B2FD05-583E-4739-AB9E-04223D225A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F850A1D-7F86-4DD0-871E-A300C2B7A0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2228" name="Slide Number Placeholder 3">
            <a:extLst>
              <a:ext uri="{FF2B5EF4-FFF2-40B4-BE49-F238E27FC236}">
                <a16:creationId xmlns:a16="http://schemas.microsoft.com/office/drawing/2014/main" id="{7ADDE05E-531F-4668-A307-B69868361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2788" indent="-273050">
              <a:spcBef>
                <a:spcPct val="30000"/>
              </a:spcBef>
              <a:defRPr sz="1200">
                <a:solidFill>
                  <a:schemeClr val="tx1"/>
                </a:solidFill>
                <a:latin typeface="Calibri" panose="020F0502020204030204" pitchFamily="34" charset="0"/>
              </a:defRPr>
            </a:lvl2pPr>
            <a:lvl3pPr marL="1096963" indent="-219075">
              <a:spcBef>
                <a:spcPct val="30000"/>
              </a:spcBef>
              <a:defRPr sz="1200">
                <a:solidFill>
                  <a:schemeClr val="tx1"/>
                </a:solidFill>
                <a:latin typeface="Calibri" panose="020F0502020204030204" pitchFamily="34" charset="0"/>
              </a:defRPr>
            </a:lvl3pPr>
            <a:lvl4pPr marL="1535113" indent="-219075">
              <a:spcBef>
                <a:spcPct val="30000"/>
              </a:spcBef>
              <a:defRPr sz="1200">
                <a:solidFill>
                  <a:schemeClr val="tx1"/>
                </a:solidFill>
                <a:latin typeface="Calibri" panose="020F0502020204030204" pitchFamily="34" charset="0"/>
              </a:defRPr>
            </a:lvl4pPr>
            <a:lvl5pPr marL="1974850" indent="-219075">
              <a:spcBef>
                <a:spcPct val="30000"/>
              </a:spcBef>
              <a:defRPr sz="1200">
                <a:solidFill>
                  <a:schemeClr val="tx1"/>
                </a:solidFill>
                <a:latin typeface="Calibri" panose="020F0502020204030204" pitchFamily="34" charset="0"/>
              </a:defRPr>
            </a:lvl5pPr>
            <a:lvl6pPr marL="2432050" indent="-219075" eaLnBrk="0" fontAlgn="base" hangingPunct="0">
              <a:spcBef>
                <a:spcPct val="30000"/>
              </a:spcBef>
              <a:spcAft>
                <a:spcPct val="0"/>
              </a:spcAft>
              <a:defRPr sz="1200">
                <a:solidFill>
                  <a:schemeClr val="tx1"/>
                </a:solidFill>
                <a:latin typeface="Calibri" panose="020F0502020204030204" pitchFamily="34" charset="0"/>
              </a:defRPr>
            </a:lvl6pPr>
            <a:lvl7pPr marL="2889250" indent="-219075" eaLnBrk="0" fontAlgn="base" hangingPunct="0">
              <a:spcBef>
                <a:spcPct val="30000"/>
              </a:spcBef>
              <a:spcAft>
                <a:spcPct val="0"/>
              </a:spcAft>
              <a:defRPr sz="1200">
                <a:solidFill>
                  <a:schemeClr val="tx1"/>
                </a:solidFill>
                <a:latin typeface="Calibri" panose="020F0502020204030204" pitchFamily="34" charset="0"/>
              </a:defRPr>
            </a:lvl7pPr>
            <a:lvl8pPr marL="3346450" indent="-219075" eaLnBrk="0" fontAlgn="base" hangingPunct="0">
              <a:spcBef>
                <a:spcPct val="30000"/>
              </a:spcBef>
              <a:spcAft>
                <a:spcPct val="0"/>
              </a:spcAft>
              <a:defRPr sz="1200">
                <a:solidFill>
                  <a:schemeClr val="tx1"/>
                </a:solidFill>
                <a:latin typeface="Calibri" panose="020F0502020204030204" pitchFamily="34" charset="0"/>
              </a:defRPr>
            </a:lvl8pPr>
            <a:lvl9pPr marL="3803650"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EDB2CE0-E2D9-402A-8390-4CBECF81C67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5136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7B2FD05-583E-4739-AB9E-04223D225A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F850A1D-7F86-4DD0-871E-A300C2B7A0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2228" name="Slide Number Placeholder 3">
            <a:extLst>
              <a:ext uri="{FF2B5EF4-FFF2-40B4-BE49-F238E27FC236}">
                <a16:creationId xmlns:a16="http://schemas.microsoft.com/office/drawing/2014/main" id="{7ADDE05E-531F-4668-A307-B69868361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2788" indent="-273050">
              <a:spcBef>
                <a:spcPct val="30000"/>
              </a:spcBef>
              <a:defRPr sz="1200">
                <a:solidFill>
                  <a:schemeClr val="tx1"/>
                </a:solidFill>
                <a:latin typeface="Calibri" panose="020F0502020204030204" pitchFamily="34" charset="0"/>
              </a:defRPr>
            </a:lvl2pPr>
            <a:lvl3pPr marL="1096963" indent="-219075">
              <a:spcBef>
                <a:spcPct val="30000"/>
              </a:spcBef>
              <a:defRPr sz="1200">
                <a:solidFill>
                  <a:schemeClr val="tx1"/>
                </a:solidFill>
                <a:latin typeface="Calibri" panose="020F0502020204030204" pitchFamily="34" charset="0"/>
              </a:defRPr>
            </a:lvl3pPr>
            <a:lvl4pPr marL="1535113" indent="-219075">
              <a:spcBef>
                <a:spcPct val="30000"/>
              </a:spcBef>
              <a:defRPr sz="1200">
                <a:solidFill>
                  <a:schemeClr val="tx1"/>
                </a:solidFill>
                <a:latin typeface="Calibri" panose="020F0502020204030204" pitchFamily="34" charset="0"/>
              </a:defRPr>
            </a:lvl4pPr>
            <a:lvl5pPr marL="1974850" indent="-219075">
              <a:spcBef>
                <a:spcPct val="30000"/>
              </a:spcBef>
              <a:defRPr sz="1200">
                <a:solidFill>
                  <a:schemeClr val="tx1"/>
                </a:solidFill>
                <a:latin typeface="Calibri" panose="020F0502020204030204" pitchFamily="34" charset="0"/>
              </a:defRPr>
            </a:lvl5pPr>
            <a:lvl6pPr marL="2432050" indent="-219075" eaLnBrk="0" fontAlgn="base" hangingPunct="0">
              <a:spcBef>
                <a:spcPct val="30000"/>
              </a:spcBef>
              <a:spcAft>
                <a:spcPct val="0"/>
              </a:spcAft>
              <a:defRPr sz="1200">
                <a:solidFill>
                  <a:schemeClr val="tx1"/>
                </a:solidFill>
                <a:latin typeface="Calibri" panose="020F0502020204030204" pitchFamily="34" charset="0"/>
              </a:defRPr>
            </a:lvl6pPr>
            <a:lvl7pPr marL="2889250" indent="-219075" eaLnBrk="0" fontAlgn="base" hangingPunct="0">
              <a:spcBef>
                <a:spcPct val="30000"/>
              </a:spcBef>
              <a:spcAft>
                <a:spcPct val="0"/>
              </a:spcAft>
              <a:defRPr sz="1200">
                <a:solidFill>
                  <a:schemeClr val="tx1"/>
                </a:solidFill>
                <a:latin typeface="Calibri" panose="020F0502020204030204" pitchFamily="34" charset="0"/>
              </a:defRPr>
            </a:lvl7pPr>
            <a:lvl8pPr marL="3346450" indent="-219075" eaLnBrk="0" fontAlgn="base" hangingPunct="0">
              <a:spcBef>
                <a:spcPct val="30000"/>
              </a:spcBef>
              <a:spcAft>
                <a:spcPct val="0"/>
              </a:spcAft>
              <a:defRPr sz="1200">
                <a:solidFill>
                  <a:schemeClr val="tx1"/>
                </a:solidFill>
                <a:latin typeface="Calibri" panose="020F0502020204030204" pitchFamily="34" charset="0"/>
              </a:defRPr>
            </a:lvl8pPr>
            <a:lvl9pPr marL="3803650"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EDB2CE0-E2D9-402A-8390-4CBECF81C67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22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python -m </a:t>
            </a:r>
            <a:r>
              <a:rPr lang="en-CA" dirty="0" err="1"/>
              <a:t>venv</a:t>
            </a:r>
            <a:r>
              <a:rPr lang="en-CA" dirty="0"/>
              <a:t> </a:t>
            </a:r>
            <a:r>
              <a:rPr lang="en-CA" dirty="0" err="1"/>
              <a:t>myenv</a:t>
            </a:r>
            <a:endParaRPr lang="en-CA" dirty="0"/>
          </a:p>
          <a:p>
            <a:endParaRPr lang="en-CA" dirty="0"/>
          </a:p>
          <a:p>
            <a:r>
              <a:rPr lang="en-CA" dirty="0"/>
              <a:t>source </a:t>
            </a:r>
            <a:r>
              <a:rPr lang="en-CA" dirty="0" err="1"/>
              <a:t>myenv</a:t>
            </a:r>
            <a:r>
              <a:rPr lang="en-CA" dirty="0"/>
              <a:t>/bin/activate</a:t>
            </a:r>
          </a:p>
          <a:p>
            <a:endParaRPr lang="en-CA" dirty="0"/>
          </a:p>
          <a:p>
            <a:r>
              <a:rPr lang="en-CA" dirty="0"/>
              <a:t>pip install </a:t>
            </a:r>
            <a:r>
              <a:rPr lang="en-CA" dirty="0" err="1"/>
              <a:t>numpy</a:t>
            </a:r>
            <a:r>
              <a:rPr lang="en-CA" dirty="0"/>
              <a:t> </a:t>
            </a:r>
          </a:p>
          <a:p>
            <a:r>
              <a:rPr lang="en-CA" dirty="0"/>
              <a:t>pip install pandas </a:t>
            </a:r>
          </a:p>
          <a:p>
            <a:r>
              <a:rPr lang="en-CA" dirty="0"/>
              <a:t>pip install matplotlib </a:t>
            </a:r>
          </a:p>
          <a:p>
            <a:r>
              <a:rPr lang="en-CA" dirty="0"/>
              <a:t>pip install seaborn</a:t>
            </a:r>
          </a:p>
          <a:p>
            <a:r>
              <a:rPr lang="en-CA" dirty="0"/>
              <a:t>pip install </a:t>
            </a:r>
            <a:r>
              <a:rPr lang="en-CA" dirty="0" err="1"/>
              <a:t>ipython</a:t>
            </a:r>
            <a:r>
              <a:rPr lang="en-CA" dirty="0"/>
              <a:t> </a:t>
            </a:r>
            <a:r>
              <a:rPr lang="en-CA" dirty="0" err="1"/>
              <a:t>jupyterlab</a:t>
            </a:r>
            <a:r>
              <a:rPr lang="en-CA" dirty="0"/>
              <a:t> notebook                   </a:t>
            </a:r>
          </a:p>
          <a:p>
            <a:endParaRPr lang="en-CA" dirty="0"/>
          </a:p>
          <a:p>
            <a:r>
              <a:rPr lang="en-CA" dirty="0"/>
              <a:t>pip install </a:t>
            </a:r>
            <a:r>
              <a:rPr lang="en-CA" dirty="0" err="1"/>
              <a:t>scipy</a:t>
            </a:r>
            <a:r>
              <a:rPr lang="en-CA" dirty="0"/>
              <a:t> scikit-learn </a:t>
            </a:r>
            <a:r>
              <a:rPr lang="en-CA" dirty="0" err="1"/>
              <a:t>tensorflow</a:t>
            </a:r>
            <a:r>
              <a:rPr lang="en-CA" dirty="0"/>
              <a:t> </a:t>
            </a:r>
            <a:r>
              <a:rPr lang="en-CA" dirty="0" err="1"/>
              <a:t>keras</a:t>
            </a:r>
            <a:r>
              <a:rPr lang="en-CA" dirty="0"/>
              <a:t> </a:t>
            </a:r>
            <a:r>
              <a:rPr lang="en-CA" dirty="0" err="1"/>
              <a:t>statsmodels</a:t>
            </a:r>
            <a:endParaRPr lang="en-CA" dirty="0"/>
          </a:p>
          <a:p>
            <a:endParaRPr lang="en-CA" dirty="0"/>
          </a:p>
          <a:p>
            <a:r>
              <a:rPr lang="en-CA" dirty="0"/>
              <a:t>deactivate</a:t>
            </a:r>
          </a:p>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9</a:t>
            </a:fld>
            <a:endParaRPr lang="en-CA"/>
          </a:p>
        </p:txBody>
      </p:sp>
    </p:spTree>
    <p:extLst>
      <p:ext uri="{BB962C8B-B14F-4D97-AF65-F5344CB8AC3E}">
        <p14:creationId xmlns:p14="http://schemas.microsoft.com/office/powerpoint/2010/main" val="377865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10</a:t>
            </a:fld>
            <a:endParaRPr lang="en-CA"/>
          </a:p>
        </p:txBody>
      </p:sp>
    </p:spTree>
    <p:extLst>
      <p:ext uri="{BB962C8B-B14F-4D97-AF65-F5344CB8AC3E}">
        <p14:creationId xmlns:p14="http://schemas.microsoft.com/office/powerpoint/2010/main" val="29975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11</a:t>
            </a:fld>
            <a:endParaRPr lang="en-CA"/>
          </a:p>
        </p:txBody>
      </p:sp>
    </p:spTree>
    <p:extLst>
      <p:ext uri="{BB962C8B-B14F-4D97-AF65-F5344CB8AC3E}">
        <p14:creationId xmlns:p14="http://schemas.microsoft.com/office/powerpoint/2010/main" val="112961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12</a:t>
            </a:fld>
            <a:endParaRPr lang="en-CA"/>
          </a:p>
        </p:txBody>
      </p:sp>
    </p:spTree>
    <p:extLst>
      <p:ext uri="{BB962C8B-B14F-4D97-AF65-F5344CB8AC3E}">
        <p14:creationId xmlns:p14="http://schemas.microsoft.com/office/powerpoint/2010/main" val="235214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import </a:t>
            </a:r>
            <a:r>
              <a:rPr lang="en-GB" dirty="0" err="1"/>
              <a:t>numpy</a:t>
            </a:r>
            <a:r>
              <a:rPr lang="en-GB" dirty="0"/>
              <a:t> as np</a:t>
            </a:r>
          </a:p>
          <a:p>
            <a:pPr marL="0" indent="0">
              <a:buNone/>
            </a:pPr>
            <a:r>
              <a:rPr lang="en-GB" dirty="0"/>
              <a:t>import pandas as pd</a:t>
            </a:r>
          </a:p>
          <a:p>
            <a:pPr marL="0" indent="0">
              <a:buNone/>
            </a:pPr>
            <a:r>
              <a:rPr lang="en-GB" dirty="0"/>
              <a:t>import </a:t>
            </a:r>
            <a:r>
              <a:rPr lang="en-GB" dirty="0" err="1"/>
              <a:t>matplotlib.pyplot</a:t>
            </a:r>
            <a:r>
              <a:rPr lang="en-GB" dirty="0"/>
              <a:t> as </a:t>
            </a:r>
            <a:r>
              <a:rPr lang="en-GB" dirty="0" err="1"/>
              <a:t>plt</a:t>
            </a:r>
            <a:endParaRPr lang="en-GB" dirty="0"/>
          </a:p>
          <a:p>
            <a:pPr marL="0" indent="0">
              <a:buNone/>
            </a:pPr>
            <a:r>
              <a:rPr lang="en-GB" dirty="0"/>
              <a:t>import seaborn as </a:t>
            </a:r>
            <a:r>
              <a:rPr lang="en-GB" dirty="0" err="1"/>
              <a:t>sns</a:t>
            </a:r>
            <a:endParaRPr lang="en-GB" dirty="0"/>
          </a:p>
          <a:p>
            <a:pPr marL="0" indent="0">
              <a:buNone/>
            </a:pPr>
            <a:r>
              <a:rPr lang="en-GB" dirty="0"/>
              <a:t>import </a:t>
            </a:r>
            <a:r>
              <a:rPr lang="en-GB" dirty="0" err="1"/>
              <a:t>tensorflow</a:t>
            </a:r>
            <a:r>
              <a:rPr lang="en-GB" dirty="0"/>
              <a:t> as </a:t>
            </a:r>
            <a:r>
              <a:rPr lang="en-GB" dirty="0" err="1"/>
              <a:t>tf</a:t>
            </a:r>
            <a:endParaRPr lang="en-GB" dirty="0"/>
          </a:p>
          <a:p>
            <a:pPr marL="0" indent="0">
              <a:buNone/>
            </a:pPr>
            <a:r>
              <a:rPr lang="en-GB" dirty="0"/>
              <a:t>import </a:t>
            </a:r>
            <a:r>
              <a:rPr lang="en-GB" dirty="0" err="1"/>
              <a:t>statsmodels</a:t>
            </a:r>
            <a:r>
              <a:rPr lang="en-GB" dirty="0"/>
              <a:t> as </a:t>
            </a:r>
            <a:r>
              <a:rPr lang="en-GB" dirty="0" err="1"/>
              <a:t>sm</a:t>
            </a:r>
            <a:endParaRPr lang="en-GB" dirty="0"/>
          </a:p>
          <a:p>
            <a:pPr marL="0" indent="0">
              <a:buNone/>
            </a:pPr>
            <a:endParaRPr lang="en-GB" dirty="0"/>
          </a:p>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13</a:t>
            </a:fld>
            <a:endParaRPr lang="en-CA"/>
          </a:p>
        </p:txBody>
      </p:sp>
    </p:spTree>
    <p:extLst>
      <p:ext uri="{BB962C8B-B14F-4D97-AF65-F5344CB8AC3E}">
        <p14:creationId xmlns:p14="http://schemas.microsoft.com/office/powerpoint/2010/main" val="114182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16</a:t>
            </a:fld>
            <a:endParaRPr lang="en-CA"/>
          </a:p>
        </p:txBody>
      </p:sp>
    </p:spTree>
    <p:extLst>
      <p:ext uri="{BB962C8B-B14F-4D97-AF65-F5344CB8AC3E}">
        <p14:creationId xmlns:p14="http://schemas.microsoft.com/office/powerpoint/2010/main" val="298981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D0605A-9466-4BA0-AE68-C36D5F1937B9}" type="slidenum">
              <a:rPr lang="en-CA" smtClean="0"/>
              <a:t>17</a:t>
            </a:fld>
            <a:endParaRPr lang="en-CA"/>
          </a:p>
        </p:txBody>
      </p:sp>
    </p:spTree>
    <p:extLst>
      <p:ext uri="{BB962C8B-B14F-4D97-AF65-F5344CB8AC3E}">
        <p14:creationId xmlns:p14="http://schemas.microsoft.com/office/powerpoint/2010/main" val="3623933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73210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3254165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74541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073538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219988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3559601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350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494892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254300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580073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402873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13602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942615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610048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794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961837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1107719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554331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1239085422"/>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4768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python.org/" TargetMode="External"/><Relationship Id="rId7" Type="http://schemas.openxmlformats.org/officeDocument/2006/relationships/hyperlink" Target="https://en.wikipedia.org/wiki/Project_Jupyter"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hyperlink" Target="https://jupyter.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numpy.org/"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seaborn.pydata.org/" TargetMode="External"/><Relationship Id="rId5" Type="http://schemas.openxmlformats.org/officeDocument/2006/relationships/hyperlink" Target="https://matplotlib.org/" TargetMode="External"/><Relationship Id="rId10" Type="http://schemas.openxmlformats.org/officeDocument/2006/relationships/image" Target="../media/image22.png"/><Relationship Id="rId4" Type="http://schemas.openxmlformats.org/officeDocument/2006/relationships/hyperlink" Target="https://pandas.pydata.org/"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scipy.org/" TargetMode="External"/><Relationship Id="rId7" Type="http://schemas.openxmlformats.org/officeDocument/2006/relationships/hyperlink" Target="https://www.statsmodels.org/stable/index.html" TargetMode="External"/><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keras.io/" TargetMode="External"/><Relationship Id="rId11" Type="http://schemas.openxmlformats.org/officeDocument/2006/relationships/image" Target="../media/image26.png"/><Relationship Id="rId5" Type="http://schemas.openxmlformats.org/officeDocument/2006/relationships/hyperlink" Target="https://www.tensorflow.org/" TargetMode="External"/><Relationship Id="rId10" Type="http://schemas.openxmlformats.org/officeDocument/2006/relationships/image" Target="../media/image25.png"/><Relationship Id="rId4" Type="http://schemas.openxmlformats.org/officeDocument/2006/relationships/hyperlink" Target="https://scikit-learn.org/stable/index.html" TargetMode="Externa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drewconway.com/zia/2013/3/26/the-data-science-venn-diagram"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docs.conda.io/en/latest/miniconda.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s://matplotlib.org/stable/users/getting_started/index.html"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hyperlink" Target="https://pages.cpsc.ucalgary.ca/~jwhudson/"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calgary.syzygy.ca/" TargetMode="External"/><Relationship Id="rId2" Type="http://schemas.openxmlformats.org/officeDocument/2006/relationships/hyperlink" Target="https://colab.research.google.com/" TargetMode="External"/><Relationship Id="rId1" Type="http://schemas.openxmlformats.org/officeDocument/2006/relationships/slideLayout" Target="../slideLayouts/slideLayout5.xml"/><Relationship Id="rId5" Type="http://schemas.openxmlformats.org/officeDocument/2006/relationships/hyperlink" Target="https://en.wikipedia.org/wiki/Project_Jupyter"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Popular Libraries</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GB" dirty="0"/>
              <a:t>CPSC 217: Introduction to Computer Science for Multidisciplinary Studies I</a:t>
            </a:r>
          </a:p>
          <a:p>
            <a:r>
              <a:rPr lang="en-US" dirty="0"/>
              <a:t>Winter 2023</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Ph.D.</a:t>
            </a:r>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r>
              <a:rPr lang="en-CA" b="0" i="1" dirty="0">
                <a:effectLst/>
                <a:latin typeface="Arial" panose="020B0604020202020204" pitchFamily="34" charset="0"/>
              </a:rPr>
              <a:t>January 9, 2023</a:t>
            </a:r>
          </a:p>
          <a:p>
            <a:r>
              <a:rPr lang="en-CA" b="0" i="1" dirty="0">
                <a:effectLst/>
                <a:latin typeface="Arial" panose="020B0604020202020204" pitchFamily="34" charset="0"/>
              </a:rPr>
              <a:t>Copyright © 2023</a:t>
            </a:r>
            <a:endParaRPr lang="en-US" dirty="0"/>
          </a:p>
        </p:txBody>
      </p:sp>
    </p:spTree>
    <p:extLst>
      <p:ext uri="{BB962C8B-B14F-4D97-AF65-F5344CB8AC3E}">
        <p14:creationId xmlns:p14="http://schemas.microsoft.com/office/powerpoint/2010/main" val="155305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Packages - Interaction</a:t>
            </a:r>
            <a:endParaRPr lang="en-CA" dirty="0"/>
          </a:p>
        </p:txBody>
      </p:sp>
      <p:sp>
        <p:nvSpPr>
          <p:cNvPr id="3" name="Content Placeholder 2">
            <a:extLst>
              <a:ext uri="{FF2B5EF4-FFF2-40B4-BE49-F238E27FC236}">
                <a16:creationId xmlns:a16="http://schemas.microsoft.com/office/drawing/2014/main" id="{25A38842-8DD6-2B14-616E-3988B7FFF828}"/>
              </a:ext>
            </a:extLst>
          </p:cNvPr>
          <p:cNvSpPr>
            <a:spLocks noGrp="1"/>
          </p:cNvSpPr>
          <p:nvPr>
            <p:ph idx="1"/>
          </p:nvPr>
        </p:nvSpPr>
        <p:spPr/>
        <p:txBody>
          <a:bodyPr/>
          <a:lstStyle/>
          <a:p>
            <a:pPr marL="0" indent="0">
              <a:buNone/>
            </a:pPr>
            <a:r>
              <a:rPr lang="en-GB" b="1" dirty="0" err="1"/>
              <a:t>IPython</a:t>
            </a:r>
            <a:r>
              <a:rPr lang="en-GB" dirty="0"/>
              <a:t> (2001)</a:t>
            </a:r>
          </a:p>
          <a:p>
            <a:r>
              <a:rPr lang="en-GB" dirty="0">
                <a:hlinkClick r:id="rId3"/>
              </a:rPr>
              <a:t>https://ipython.org/</a:t>
            </a:r>
            <a:endParaRPr lang="en-GB" dirty="0"/>
          </a:p>
          <a:p>
            <a:r>
              <a:rPr lang="en-GB" dirty="0"/>
              <a:t>This is a interactive version of </a:t>
            </a:r>
            <a:r>
              <a:rPr lang="en-GB" b="1" dirty="0"/>
              <a:t>Python</a:t>
            </a:r>
            <a:r>
              <a:rPr lang="en-GB" dirty="0"/>
              <a:t>. Differences from regular interactive is that it can store state for reference using In and Out blocks (stored as arrays), and you can also break out of it to run shell commands from inside (like to install library or make folders and manage files)</a:t>
            </a:r>
          </a:p>
          <a:p>
            <a:endParaRPr lang="en-GB" dirty="0"/>
          </a:p>
          <a:p>
            <a:pPr marL="0" indent="0">
              <a:buNone/>
            </a:pPr>
            <a:r>
              <a:rPr lang="en-GB" b="1" dirty="0" err="1"/>
              <a:t>jupyter</a:t>
            </a:r>
            <a:r>
              <a:rPr lang="en-GB" dirty="0"/>
              <a:t> notebooks (2014)</a:t>
            </a:r>
          </a:p>
          <a:p>
            <a:r>
              <a:rPr lang="en-GB" dirty="0">
                <a:hlinkClick r:id="rId4"/>
              </a:rPr>
              <a:t>https://jupyter.org/</a:t>
            </a:r>
            <a:endParaRPr lang="en-GB" dirty="0"/>
          </a:p>
          <a:p>
            <a:r>
              <a:rPr lang="en-GB" dirty="0"/>
              <a:t>GUI to </a:t>
            </a:r>
            <a:r>
              <a:rPr lang="en-GB" b="1" dirty="0" err="1"/>
              <a:t>IPython</a:t>
            </a:r>
            <a:r>
              <a:rPr lang="en-GB" dirty="0"/>
              <a:t>,. Your computer hosts a execution kernel and you access it using a web browser web-based interface (like the </a:t>
            </a:r>
            <a:r>
              <a:rPr lang="en-GB" b="1" dirty="0"/>
              <a:t>Google </a:t>
            </a:r>
            <a:r>
              <a:rPr lang="en-GB" b="1" dirty="0" err="1"/>
              <a:t>Colaboratory</a:t>
            </a:r>
            <a:r>
              <a:rPr lang="en-GB" dirty="0"/>
              <a:t> and </a:t>
            </a:r>
            <a:r>
              <a:rPr lang="en-CA" b="1" dirty="0"/>
              <a:t>Syzygy</a:t>
            </a:r>
            <a:r>
              <a:rPr lang="en-CA" dirty="0"/>
              <a:t> options given earlier) Can do other languages as well.</a:t>
            </a:r>
          </a:p>
          <a:p>
            <a:endParaRPr lang="en-GB" dirty="0"/>
          </a:p>
          <a:p>
            <a:endParaRPr lang="en-GB" dirty="0"/>
          </a:p>
        </p:txBody>
      </p:sp>
      <p:pic>
        <p:nvPicPr>
          <p:cNvPr id="4098" name="Picture 2" descr="Logo">
            <a:extLst>
              <a:ext uri="{FF2B5EF4-FFF2-40B4-BE49-F238E27FC236}">
                <a16:creationId xmlns:a16="http://schemas.microsoft.com/office/drawing/2014/main" id="{1BB35863-F52F-3EB5-4531-E209B68E6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284" y="1845411"/>
            <a:ext cx="2858792" cy="368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icon, company name&#10;&#10;Description automatically generated">
            <a:extLst>
              <a:ext uri="{FF2B5EF4-FFF2-40B4-BE49-F238E27FC236}">
                <a16:creationId xmlns:a16="http://schemas.microsoft.com/office/drawing/2014/main" id="{00F95878-325A-F3F4-8BDB-5E202F50C09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92465" y="4348713"/>
            <a:ext cx="762429" cy="883147"/>
          </a:xfrm>
          <a:prstGeom prst="rect">
            <a:avLst/>
          </a:prstGeom>
        </p:spPr>
      </p:pic>
    </p:spTree>
    <p:extLst>
      <p:ext uri="{BB962C8B-B14F-4D97-AF65-F5344CB8AC3E}">
        <p14:creationId xmlns:p14="http://schemas.microsoft.com/office/powerpoint/2010/main" val="19028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D92-8174-E1A3-24DA-854B6B2B6D7A}"/>
              </a:ext>
            </a:extLst>
          </p:cNvPr>
          <p:cNvSpPr>
            <a:spLocks noGrp="1"/>
          </p:cNvSpPr>
          <p:nvPr>
            <p:ph type="title"/>
          </p:nvPr>
        </p:nvSpPr>
        <p:spPr/>
        <p:txBody>
          <a:bodyPr/>
          <a:lstStyle/>
          <a:p>
            <a:r>
              <a:rPr lang="en-GB" dirty="0"/>
              <a:t>Packages – Standard Data Science</a:t>
            </a:r>
            <a:endParaRPr lang="en-CA" dirty="0"/>
          </a:p>
        </p:txBody>
      </p:sp>
      <p:sp>
        <p:nvSpPr>
          <p:cNvPr id="3" name="Content Placeholder 2">
            <a:extLst>
              <a:ext uri="{FF2B5EF4-FFF2-40B4-BE49-F238E27FC236}">
                <a16:creationId xmlns:a16="http://schemas.microsoft.com/office/drawing/2014/main" id="{922890B1-C1B5-AA39-E4F8-5416F43AA776}"/>
              </a:ext>
            </a:extLst>
          </p:cNvPr>
          <p:cNvSpPr>
            <a:spLocks noGrp="1"/>
          </p:cNvSpPr>
          <p:nvPr>
            <p:ph idx="1"/>
          </p:nvPr>
        </p:nvSpPr>
        <p:spPr>
          <a:xfrm>
            <a:off x="555003" y="1626140"/>
            <a:ext cx="8904130" cy="4351338"/>
          </a:xfrm>
        </p:spPr>
        <p:txBody>
          <a:bodyPr/>
          <a:lstStyle/>
          <a:p>
            <a:r>
              <a:rPr lang="en-CA" b="1" i="1" dirty="0" err="1"/>
              <a:t>numpy</a:t>
            </a:r>
            <a:r>
              <a:rPr lang="en-CA" dirty="0"/>
              <a:t> – manipulation of homogenous array-based data, container</a:t>
            </a:r>
          </a:p>
          <a:p>
            <a:pPr lvl="1"/>
            <a:r>
              <a:rPr lang="en-CA" dirty="0">
                <a:hlinkClick r:id="rId3"/>
              </a:rPr>
              <a:t>https://numpy.org/</a:t>
            </a:r>
            <a:endParaRPr lang="en-CA" dirty="0"/>
          </a:p>
          <a:p>
            <a:endParaRPr lang="en-CA" dirty="0"/>
          </a:p>
          <a:p>
            <a:r>
              <a:rPr lang="en-CA" b="1" i="1" dirty="0"/>
              <a:t>pandas</a:t>
            </a:r>
            <a:r>
              <a:rPr lang="en-CA" dirty="0"/>
              <a:t> – 2010, heterogenous and labeled data like tables or databases, brings spreadsheets like functionality to data handling (on top of </a:t>
            </a:r>
            <a:r>
              <a:rPr lang="en-CA" b="1" i="1" dirty="0" err="1"/>
              <a:t>numpy</a:t>
            </a:r>
            <a:r>
              <a:rPr lang="en-CA" dirty="0"/>
              <a:t>)</a:t>
            </a:r>
          </a:p>
          <a:p>
            <a:pPr lvl="1"/>
            <a:r>
              <a:rPr lang="en-CA" dirty="0">
                <a:hlinkClick r:id="rId4"/>
              </a:rPr>
              <a:t>https://pandas.pydata.org/</a:t>
            </a:r>
            <a:endParaRPr lang="en-CA" dirty="0"/>
          </a:p>
          <a:p>
            <a:r>
              <a:rPr lang="en-CA" b="1" i="1" dirty="0"/>
              <a:t>matplotlib</a:t>
            </a:r>
            <a:r>
              <a:rPr lang="en-CA" dirty="0"/>
              <a:t> – publication quality visuals</a:t>
            </a:r>
          </a:p>
          <a:p>
            <a:pPr lvl="1"/>
            <a:r>
              <a:rPr lang="en-CA" dirty="0">
                <a:hlinkClick r:id="rId5"/>
              </a:rPr>
              <a:t>https://matplotlib.org/</a:t>
            </a:r>
            <a:endParaRPr lang="en-CA" dirty="0"/>
          </a:p>
          <a:p>
            <a:pPr lvl="1"/>
            <a:endParaRPr lang="en-CA" dirty="0"/>
          </a:p>
          <a:p>
            <a:r>
              <a:rPr lang="en-CA" b="1" i="1" dirty="0"/>
              <a:t>seaborn</a:t>
            </a:r>
            <a:r>
              <a:rPr lang="en-CA" dirty="0"/>
              <a:t> – better charts on top of </a:t>
            </a:r>
            <a:r>
              <a:rPr lang="en-CA" b="1" i="1" dirty="0"/>
              <a:t>matplotlib</a:t>
            </a:r>
            <a:r>
              <a:rPr lang="en-CA" dirty="0"/>
              <a:t> (compete with </a:t>
            </a:r>
            <a:r>
              <a:rPr lang="en-CA" b="1" dirty="0"/>
              <a:t>R</a:t>
            </a:r>
            <a:r>
              <a:rPr lang="en-CA" dirty="0"/>
              <a:t>)</a:t>
            </a:r>
          </a:p>
          <a:p>
            <a:pPr lvl="1"/>
            <a:r>
              <a:rPr lang="en-GB" dirty="0">
                <a:hlinkClick r:id="rId6"/>
              </a:rPr>
              <a:t>https://seaborn.pydata.org/</a:t>
            </a:r>
            <a:endParaRPr lang="en-CA" dirty="0"/>
          </a:p>
          <a:p>
            <a:endParaRPr lang="en-GB" dirty="0"/>
          </a:p>
        </p:txBody>
      </p:sp>
      <p:pic>
        <p:nvPicPr>
          <p:cNvPr id="7" name="Picture 6">
            <a:extLst>
              <a:ext uri="{FF2B5EF4-FFF2-40B4-BE49-F238E27FC236}">
                <a16:creationId xmlns:a16="http://schemas.microsoft.com/office/drawing/2014/main" id="{0573CA5C-B35C-5F29-4BD8-D0222F9C8134}"/>
              </a:ext>
            </a:extLst>
          </p:cNvPr>
          <p:cNvPicPr>
            <a:picLocks noChangeAspect="1"/>
          </p:cNvPicPr>
          <p:nvPr/>
        </p:nvPicPr>
        <p:blipFill>
          <a:blip r:embed="rId7"/>
          <a:stretch>
            <a:fillRect/>
          </a:stretch>
        </p:blipFill>
        <p:spPr>
          <a:xfrm>
            <a:off x="9377095" y="1453656"/>
            <a:ext cx="2109001" cy="796660"/>
          </a:xfrm>
          <a:prstGeom prst="rect">
            <a:avLst/>
          </a:prstGeom>
        </p:spPr>
      </p:pic>
      <p:pic>
        <p:nvPicPr>
          <p:cNvPr id="9" name="Picture 8">
            <a:extLst>
              <a:ext uri="{FF2B5EF4-FFF2-40B4-BE49-F238E27FC236}">
                <a16:creationId xmlns:a16="http://schemas.microsoft.com/office/drawing/2014/main" id="{6A228144-F3DD-AE4B-FFF0-D59A315BF693}"/>
              </a:ext>
            </a:extLst>
          </p:cNvPr>
          <p:cNvPicPr>
            <a:picLocks noChangeAspect="1"/>
          </p:cNvPicPr>
          <p:nvPr/>
        </p:nvPicPr>
        <p:blipFill>
          <a:blip r:embed="rId8"/>
          <a:stretch>
            <a:fillRect/>
          </a:stretch>
        </p:blipFill>
        <p:spPr>
          <a:xfrm>
            <a:off x="9531357" y="2816280"/>
            <a:ext cx="1800476" cy="847843"/>
          </a:xfrm>
          <a:prstGeom prst="rect">
            <a:avLst/>
          </a:prstGeom>
        </p:spPr>
      </p:pic>
      <p:pic>
        <p:nvPicPr>
          <p:cNvPr id="11" name="Picture 10">
            <a:extLst>
              <a:ext uri="{FF2B5EF4-FFF2-40B4-BE49-F238E27FC236}">
                <a16:creationId xmlns:a16="http://schemas.microsoft.com/office/drawing/2014/main" id="{7B896BC4-ECB9-F111-B017-5EC7D9473836}"/>
              </a:ext>
            </a:extLst>
          </p:cNvPr>
          <p:cNvPicPr>
            <a:picLocks noChangeAspect="1"/>
          </p:cNvPicPr>
          <p:nvPr/>
        </p:nvPicPr>
        <p:blipFill>
          <a:blip r:embed="rId9"/>
          <a:stretch>
            <a:fillRect/>
          </a:stretch>
        </p:blipFill>
        <p:spPr>
          <a:xfrm>
            <a:off x="9050277" y="4237313"/>
            <a:ext cx="2762636" cy="743054"/>
          </a:xfrm>
          <a:prstGeom prst="rect">
            <a:avLst/>
          </a:prstGeom>
        </p:spPr>
      </p:pic>
      <p:pic>
        <p:nvPicPr>
          <p:cNvPr id="13" name="Picture 12">
            <a:extLst>
              <a:ext uri="{FF2B5EF4-FFF2-40B4-BE49-F238E27FC236}">
                <a16:creationId xmlns:a16="http://schemas.microsoft.com/office/drawing/2014/main" id="{FE608466-29BF-6EB3-CA2F-13A3C1F86076}"/>
              </a:ext>
            </a:extLst>
          </p:cNvPr>
          <p:cNvPicPr>
            <a:picLocks noChangeAspect="1"/>
          </p:cNvPicPr>
          <p:nvPr/>
        </p:nvPicPr>
        <p:blipFill>
          <a:blip r:embed="rId10"/>
          <a:stretch>
            <a:fillRect/>
          </a:stretch>
        </p:blipFill>
        <p:spPr>
          <a:xfrm>
            <a:off x="9478962" y="5477897"/>
            <a:ext cx="1905266" cy="685896"/>
          </a:xfrm>
          <a:prstGeom prst="rect">
            <a:avLst/>
          </a:prstGeom>
        </p:spPr>
      </p:pic>
    </p:spTree>
    <p:extLst>
      <p:ext uri="{BB962C8B-B14F-4D97-AF65-F5344CB8AC3E}">
        <p14:creationId xmlns:p14="http://schemas.microsoft.com/office/powerpoint/2010/main" val="147433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D92-8174-E1A3-24DA-854B6B2B6D7A}"/>
              </a:ext>
            </a:extLst>
          </p:cNvPr>
          <p:cNvSpPr>
            <a:spLocks noGrp="1"/>
          </p:cNvSpPr>
          <p:nvPr>
            <p:ph type="title"/>
          </p:nvPr>
        </p:nvSpPr>
        <p:spPr/>
        <p:txBody>
          <a:bodyPr/>
          <a:lstStyle/>
          <a:p>
            <a:r>
              <a:rPr lang="en-GB" dirty="0"/>
              <a:t>Packages – Machine Learning</a:t>
            </a:r>
            <a:endParaRPr lang="en-CA" dirty="0"/>
          </a:p>
        </p:txBody>
      </p:sp>
      <p:sp>
        <p:nvSpPr>
          <p:cNvPr id="3" name="Content Placeholder 2">
            <a:extLst>
              <a:ext uri="{FF2B5EF4-FFF2-40B4-BE49-F238E27FC236}">
                <a16:creationId xmlns:a16="http://schemas.microsoft.com/office/drawing/2014/main" id="{922890B1-C1B5-AA39-E4F8-5416F43AA776}"/>
              </a:ext>
            </a:extLst>
          </p:cNvPr>
          <p:cNvSpPr>
            <a:spLocks noGrp="1"/>
          </p:cNvSpPr>
          <p:nvPr>
            <p:ph idx="1"/>
          </p:nvPr>
        </p:nvSpPr>
        <p:spPr>
          <a:xfrm>
            <a:off x="555002" y="1439304"/>
            <a:ext cx="9141771" cy="4351338"/>
          </a:xfrm>
        </p:spPr>
        <p:txBody>
          <a:bodyPr/>
          <a:lstStyle/>
          <a:p>
            <a:r>
              <a:rPr lang="en-CA" b="1" i="1" dirty="0" err="1"/>
              <a:t>scipy</a:t>
            </a:r>
            <a:r>
              <a:rPr lang="en-CA" dirty="0"/>
              <a:t> – </a:t>
            </a:r>
            <a:r>
              <a:rPr lang="en-CA" b="1" i="1" dirty="0"/>
              <a:t>scikit</a:t>
            </a:r>
            <a:r>
              <a:rPr lang="en-CA" dirty="0"/>
              <a:t> uses for algorithms, good at storing sparse, common scientific computing tasks (integration, linear algebra, optimization, signal processing, statistics distributions/variables/etc.)</a:t>
            </a:r>
          </a:p>
          <a:p>
            <a:pPr lvl="1"/>
            <a:r>
              <a:rPr lang="en-CA" dirty="0"/>
              <a:t> </a:t>
            </a:r>
            <a:r>
              <a:rPr lang="en-CA" dirty="0">
                <a:hlinkClick r:id="rId3"/>
              </a:rPr>
              <a:t>https://scipy.org/</a:t>
            </a:r>
            <a:endParaRPr lang="en-CA" dirty="0"/>
          </a:p>
          <a:p>
            <a:r>
              <a:rPr lang="en-GB" b="1" i="1" dirty="0"/>
              <a:t>scikit-learn</a:t>
            </a:r>
            <a:r>
              <a:rPr lang="en-GB" dirty="0"/>
              <a:t> – 2010 machine learning, classification, regression, clustering, etc.</a:t>
            </a:r>
          </a:p>
          <a:p>
            <a:pPr lvl="1"/>
            <a:r>
              <a:rPr lang="en-GB" dirty="0">
                <a:hlinkClick r:id="rId4"/>
              </a:rPr>
              <a:t>https://scikit-learn.org/stable/index.html</a:t>
            </a:r>
            <a:endParaRPr lang="en-GB" dirty="0"/>
          </a:p>
          <a:p>
            <a:r>
              <a:rPr lang="en-GB" b="1" i="1" dirty="0" err="1"/>
              <a:t>tensorflow</a:t>
            </a:r>
            <a:r>
              <a:rPr lang="en-GB" dirty="0"/>
              <a:t> – 2015 open-sourced distributed neural network library, 2019 v2.0</a:t>
            </a:r>
          </a:p>
          <a:p>
            <a:pPr lvl="1"/>
            <a:r>
              <a:rPr lang="en-GB" dirty="0">
                <a:hlinkClick r:id="rId5"/>
              </a:rPr>
              <a:t>https://www.tensorflow.org/</a:t>
            </a:r>
            <a:endParaRPr lang="en-GB" dirty="0"/>
          </a:p>
          <a:p>
            <a:r>
              <a:rPr lang="en-GB" b="1" i="1" dirty="0" err="1"/>
              <a:t>keras</a:t>
            </a:r>
            <a:r>
              <a:rPr lang="en-GB" dirty="0"/>
              <a:t> – 2015 deep learning library (often on top of </a:t>
            </a:r>
            <a:r>
              <a:rPr lang="en-GB" b="1" i="1" dirty="0" err="1"/>
              <a:t>tensorflow</a:t>
            </a:r>
            <a:r>
              <a:rPr lang="en-GB" dirty="0"/>
              <a:t>)</a:t>
            </a:r>
          </a:p>
          <a:p>
            <a:pPr lvl="1"/>
            <a:r>
              <a:rPr lang="en-GB" dirty="0">
                <a:hlinkClick r:id="rId6"/>
              </a:rPr>
              <a:t>https://keras.io/</a:t>
            </a:r>
            <a:endParaRPr lang="en-GB" dirty="0"/>
          </a:p>
          <a:p>
            <a:r>
              <a:rPr lang="en-GB" b="1" i="1" dirty="0" err="1"/>
              <a:t>statmodels</a:t>
            </a:r>
            <a:r>
              <a:rPr lang="en-GB" dirty="0"/>
              <a:t> – classical statistics and econometrics</a:t>
            </a:r>
          </a:p>
          <a:p>
            <a:pPr lvl="1"/>
            <a:r>
              <a:rPr lang="en-GB" dirty="0">
                <a:hlinkClick r:id="rId7"/>
              </a:rPr>
              <a:t>https://www.statsmodels.org/stable/index.html</a:t>
            </a:r>
            <a:endParaRPr lang="en-GB" dirty="0"/>
          </a:p>
        </p:txBody>
      </p:sp>
      <p:pic>
        <p:nvPicPr>
          <p:cNvPr id="5" name="Picture 4">
            <a:extLst>
              <a:ext uri="{FF2B5EF4-FFF2-40B4-BE49-F238E27FC236}">
                <a16:creationId xmlns:a16="http://schemas.microsoft.com/office/drawing/2014/main" id="{3C135FDE-4F97-C151-8262-7CF69BEE8E22}"/>
              </a:ext>
            </a:extLst>
          </p:cNvPr>
          <p:cNvPicPr>
            <a:picLocks noChangeAspect="1"/>
          </p:cNvPicPr>
          <p:nvPr/>
        </p:nvPicPr>
        <p:blipFill>
          <a:blip r:embed="rId8"/>
          <a:stretch>
            <a:fillRect/>
          </a:stretch>
        </p:blipFill>
        <p:spPr>
          <a:xfrm>
            <a:off x="9678181" y="3128030"/>
            <a:ext cx="2095792" cy="657317"/>
          </a:xfrm>
          <a:prstGeom prst="rect">
            <a:avLst/>
          </a:prstGeom>
        </p:spPr>
      </p:pic>
      <p:pic>
        <p:nvPicPr>
          <p:cNvPr id="7" name="Picture 6">
            <a:extLst>
              <a:ext uri="{FF2B5EF4-FFF2-40B4-BE49-F238E27FC236}">
                <a16:creationId xmlns:a16="http://schemas.microsoft.com/office/drawing/2014/main" id="{54E9281E-6C04-DA9A-67DA-52474B3E59D1}"/>
              </a:ext>
            </a:extLst>
          </p:cNvPr>
          <p:cNvPicPr>
            <a:picLocks noChangeAspect="1"/>
          </p:cNvPicPr>
          <p:nvPr/>
        </p:nvPicPr>
        <p:blipFill>
          <a:blip r:embed="rId9"/>
          <a:stretch>
            <a:fillRect/>
          </a:stretch>
        </p:blipFill>
        <p:spPr>
          <a:xfrm>
            <a:off x="9579600" y="1599697"/>
            <a:ext cx="2464427" cy="1062727"/>
          </a:xfrm>
          <a:prstGeom prst="rect">
            <a:avLst/>
          </a:prstGeom>
        </p:spPr>
      </p:pic>
      <p:pic>
        <p:nvPicPr>
          <p:cNvPr id="9" name="Picture 8">
            <a:extLst>
              <a:ext uri="{FF2B5EF4-FFF2-40B4-BE49-F238E27FC236}">
                <a16:creationId xmlns:a16="http://schemas.microsoft.com/office/drawing/2014/main" id="{667131B1-884A-7A6F-80AC-97485364C547}"/>
              </a:ext>
            </a:extLst>
          </p:cNvPr>
          <p:cNvPicPr>
            <a:picLocks noChangeAspect="1"/>
          </p:cNvPicPr>
          <p:nvPr/>
        </p:nvPicPr>
        <p:blipFill>
          <a:blip r:embed="rId10"/>
          <a:stretch>
            <a:fillRect/>
          </a:stretch>
        </p:blipFill>
        <p:spPr>
          <a:xfrm>
            <a:off x="9678181" y="4134816"/>
            <a:ext cx="2267266" cy="562053"/>
          </a:xfrm>
          <a:prstGeom prst="rect">
            <a:avLst/>
          </a:prstGeom>
        </p:spPr>
      </p:pic>
      <p:pic>
        <p:nvPicPr>
          <p:cNvPr id="11" name="Picture 10">
            <a:extLst>
              <a:ext uri="{FF2B5EF4-FFF2-40B4-BE49-F238E27FC236}">
                <a16:creationId xmlns:a16="http://schemas.microsoft.com/office/drawing/2014/main" id="{96BF44D0-798D-A421-DB1B-C728E81DD405}"/>
              </a:ext>
            </a:extLst>
          </p:cNvPr>
          <p:cNvPicPr>
            <a:picLocks noChangeAspect="1"/>
          </p:cNvPicPr>
          <p:nvPr/>
        </p:nvPicPr>
        <p:blipFill>
          <a:blip r:embed="rId11"/>
          <a:stretch>
            <a:fillRect/>
          </a:stretch>
        </p:blipFill>
        <p:spPr>
          <a:xfrm>
            <a:off x="9278971" y="5162475"/>
            <a:ext cx="1850149" cy="609297"/>
          </a:xfrm>
          <a:prstGeom prst="rect">
            <a:avLst/>
          </a:prstGeom>
        </p:spPr>
      </p:pic>
      <p:pic>
        <p:nvPicPr>
          <p:cNvPr id="13" name="Picture 12">
            <a:extLst>
              <a:ext uri="{FF2B5EF4-FFF2-40B4-BE49-F238E27FC236}">
                <a16:creationId xmlns:a16="http://schemas.microsoft.com/office/drawing/2014/main" id="{E347D62F-D8DC-2230-3A38-3ED41D775834}"/>
              </a:ext>
            </a:extLst>
          </p:cNvPr>
          <p:cNvPicPr>
            <a:picLocks noChangeAspect="1"/>
          </p:cNvPicPr>
          <p:nvPr/>
        </p:nvPicPr>
        <p:blipFill>
          <a:blip r:embed="rId12"/>
          <a:stretch>
            <a:fillRect/>
          </a:stretch>
        </p:blipFill>
        <p:spPr>
          <a:xfrm>
            <a:off x="7936780" y="6121241"/>
            <a:ext cx="2267266" cy="502518"/>
          </a:xfrm>
          <a:prstGeom prst="rect">
            <a:avLst/>
          </a:prstGeom>
        </p:spPr>
      </p:pic>
    </p:spTree>
    <p:extLst>
      <p:ext uri="{BB962C8B-B14F-4D97-AF65-F5344CB8AC3E}">
        <p14:creationId xmlns:p14="http://schemas.microsoft.com/office/powerpoint/2010/main" val="338660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D92-8174-E1A3-24DA-854B6B2B6D7A}"/>
              </a:ext>
            </a:extLst>
          </p:cNvPr>
          <p:cNvSpPr>
            <a:spLocks noGrp="1"/>
          </p:cNvSpPr>
          <p:nvPr>
            <p:ph type="title"/>
          </p:nvPr>
        </p:nvSpPr>
        <p:spPr/>
        <p:txBody>
          <a:bodyPr/>
          <a:lstStyle/>
          <a:p>
            <a:r>
              <a:rPr lang="en-GB" dirty="0"/>
              <a:t>Importing Libraries in Python (style)</a:t>
            </a:r>
            <a:endParaRPr lang="en-CA" dirty="0"/>
          </a:p>
        </p:txBody>
      </p:sp>
      <p:sp>
        <p:nvSpPr>
          <p:cNvPr id="5" name="Content Placeholder 4">
            <a:extLst>
              <a:ext uri="{FF2B5EF4-FFF2-40B4-BE49-F238E27FC236}">
                <a16:creationId xmlns:a16="http://schemas.microsoft.com/office/drawing/2014/main" id="{BE79F1A1-46F6-5193-D7E0-F65A87299F67}"/>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797C4D86-D2C5-5A9F-C4D7-9BF1D44BED75}"/>
              </a:ext>
            </a:extLst>
          </p:cNvPr>
          <p:cNvPicPr>
            <a:picLocks noChangeAspect="1"/>
          </p:cNvPicPr>
          <p:nvPr/>
        </p:nvPicPr>
        <p:blipFill>
          <a:blip r:embed="rId3"/>
          <a:stretch>
            <a:fillRect/>
          </a:stretch>
        </p:blipFill>
        <p:spPr>
          <a:xfrm>
            <a:off x="555001" y="1626139"/>
            <a:ext cx="5894463" cy="4351337"/>
          </a:xfrm>
          <a:prstGeom prst="rect">
            <a:avLst/>
          </a:prstGeom>
        </p:spPr>
      </p:pic>
    </p:spTree>
    <p:extLst>
      <p:ext uri="{BB962C8B-B14F-4D97-AF65-F5344CB8AC3E}">
        <p14:creationId xmlns:p14="http://schemas.microsoft.com/office/powerpoint/2010/main" val="229142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D32E-76F8-4AE3-9AEA-6564C1A5B168}"/>
              </a:ext>
            </a:extLst>
          </p:cNvPr>
          <p:cNvSpPr>
            <a:spLocks noGrp="1"/>
          </p:cNvSpPr>
          <p:nvPr>
            <p:ph type="title"/>
          </p:nvPr>
        </p:nvSpPr>
        <p:spPr/>
        <p:txBody>
          <a:bodyPr/>
          <a:lstStyle/>
          <a:p>
            <a:pPr>
              <a:defRPr/>
            </a:pPr>
            <a:r>
              <a:rPr lang="en-US" dirty="0" err="1"/>
              <a:t>numpy</a:t>
            </a:r>
            <a:r>
              <a:rPr lang="en-US" dirty="0"/>
              <a:t>, pandas, matplotlib</a:t>
            </a:r>
            <a:endParaRPr lang="en-CA" dirty="0"/>
          </a:p>
        </p:txBody>
      </p:sp>
      <p:sp>
        <p:nvSpPr>
          <p:cNvPr id="3" name="Content Placeholder 2">
            <a:extLst>
              <a:ext uri="{FF2B5EF4-FFF2-40B4-BE49-F238E27FC236}">
                <a16:creationId xmlns:a16="http://schemas.microsoft.com/office/drawing/2014/main" id="{1F146A33-270B-45A0-9764-136B04B8383D}"/>
              </a:ext>
            </a:extLst>
          </p:cNvPr>
          <p:cNvSpPr>
            <a:spLocks noGrp="1"/>
          </p:cNvSpPr>
          <p:nvPr>
            <p:ph idx="1"/>
          </p:nvPr>
        </p:nvSpPr>
        <p:spPr/>
        <p:txBody>
          <a:bodyPr/>
          <a:lstStyle/>
          <a:p>
            <a:pPr>
              <a:defRPr/>
            </a:pPr>
            <a:r>
              <a:rPr lang="en-US" dirty="0" err="1"/>
              <a:t>numpy</a:t>
            </a:r>
            <a:r>
              <a:rPr lang="en-US" dirty="0"/>
              <a:t> - &gt;  </a:t>
            </a:r>
            <a:r>
              <a:rPr lang="en-GB" dirty="0" err="1"/>
              <a:t>Numpy</a:t>
            </a:r>
            <a:r>
              <a:rPr lang="en-GB" dirty="0"/>
              <a:t> is one of the main libraries used in machine learning and data science: it is used for a variety of mathematical computations, written in optimized C code at its base.</a:t>
            </a:r>
            <a:endParaRPr lang="en-US" dirty="0"/>
          </a:p>
          <a:p>
            <a:pPr>
              <a:defRPr/>
            </a:pPr>
            <a:endParaRPr lang="en-US" dirty="0"/>
          </a:p>
          <a:p>
            <a:pPr>
              <a:defRPr/>
            </a:pPr>
            <a:r>
              <a:rPr lang="en-US" dirty="0"/>
              <a:t>pandas -&gt; </a:t>
            </a:r>
            <a:r>
              <a:rPr lang="en-GB" dirty="0"/>
              <a:t>Pandas is a library for data manipulation. It is highly compatible with </a:t>
            </a:r>
            <a:r>
              <a:rPr lang="en-GB" dirty="0" err="1"/>
              <a:t>Numpy</a:t>
            </a:r>
            <a:r>
              <a:rPr lang="en-GB" dirty="0"/>
              <a:t>, although it has some subtleties.</a:t>
            </a:r>
            <a:endParaRPr lang="en-US" dirty="0"/>
          </a:p>
          <a:p>
            <a:pPr>
              <a:defRPr/>
            </a:pPr>
            <a:endParaRPr lang="en-US" dirty="0"/>
          </a:p>
          <a:p>
            <a:pPr>
              <a:defRPr/>
            </a:pPr>
            <a:r>
              <a:rPr lang="en-US" dirty="0"/>
              <a:t>matplotlib -&gt; </a:t>
            </a:r>
            <a:r>
              <a:rPr lang="en-GB" dirty="0"/>
              <a:t>As it name implies, this is Python’s main plotting library. A number of other libraries such as seaborn rely on this.</a:t>
            </a:r>
            <a:endParaRPr lang="en-US" dirty="0"/>
          </a:p>
        </p:txBody>
      </p:sp>
    </p:spTree>
    <p:extLst>
      <p:ext uri="{BB962C8B-B14F-4D97-AF65-F5344CB8AC3E}">
        <p14:creationId xmlns:p14="http://schemas.microsoft.com/office/powerpoint/2010/main" val="396229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95135-7C5F-407E-8E8E-478E7E1515FB}"/>
              </a:ext>
            </a:extLst>
          </p:cNvPr>
          <p:cNvSpPr>
            <a:spLocks noGrp="1"/>
          </p:cNvSpPr>
          <p:nvPr>
            <p:ph type="title"/>
          </p:nvPr>
        </p:nvSpPr>
        <p:spPr/>
        <p:txBody>
          <a:bodyPr/>
          <a:lstStyle/>
          <a:p>
            <a:r>
              <a:rPr lang="en-CA" dirty="0" err="1"/>
              <a:t>numpy</a:t>
            </a:r>
            <a:endParaRPr lang="en-CA" dirty="0"/>
          </a:p>
        </p:txBody>
      </p:sp>
      <p:sp>
        <p:nvSpPr>
          <p:cNvPr id="5" name="Text Placeholder 4">
            <a:extLst>
              <a:ext uri="{FF2B5EF4-FFF2-40B4-BE49-F238E27FC236}">
                <a16:creationId xmlns:a16="http://schemas.microsoft.com/office/drawing/2014/main" id="{05036B9D-6DA5-48E9-8480-05BCD127469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58973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err="1"/>
              <a:t>numpy</a:t>
            </a:r>
            <a:endParaRPr lang="en-CA" dirty="0"/>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b="1" dirty="0"/>
              <a:t>Num</a:t>
            </a:r>
            <a:r>
              <a:rPr lang="en-CA" dirty="0"/>
              <a:t>erical </a:t>
            </a:r>
            <a:r>
              <a:rPr lang="en-CA" b="1" dirty="0"/>
              <a:t>Py</a:t>
            </a:r>
            <a:r>
              <a:rPr lang="en-CA" dirty="0"/>
              <a:t>thon library (2005 brought together disparate library ideas)</a:t>
            </a:r>
          </a:p>
          <a:p>
            <a:r>
              <a:rPr lang="en-CA" dirty="0"/>
              <a:t>More efficient data and storage operations as arrays grow larger</a:t>
            </a:r>
          </a:p>
          <a:p>
            <a:r>
              <a:rPr lang="en-CA" b="1" dirty="0"/>
              <a:t>Python</a:t>
            </a:r>
            <a:r>
              <a:rPr lang="en-CA" dirty="0"/>
              <a:t> integer is more than an integer, and a list more than just values</a:t>
            </a:r>
          </a:p>
        </p:txBody>
      </p:sp>
    </p:spTree>
    <p:extLst>
      <p:ext uri="{BB962C8B-B14F-4D97-AF65-F5344CB8AC3E}">
        <p14:creationId xmlns:p14="http://schemas.microsoft.com/office/powerpoint/2010/main" val="90237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integers?</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b="1" dirty="0"/>
              <a:t>Python</a:t>
            </a:r>
            <a:r>
              <a:rPr lang="en-CA" dirty="0"/>
              <a:t> integer is more than an integer</a:t>
            </a:r>
          </a:p>
          <a:p>
            <a:r>
              <a:rPr lang="en-CA" b="1" dirty="0"/>
              <a:t>Python</a:t>
            </a:r>
            <a:r>
              <a:rPr lang="en-CA" dirty="0"/>
              <a:t> 3.4 integer</a:t>
            </a:r>
          </a:p>
          <a:p>
            <a:endParaRPr lang="en-CA" dirty="0"/>
          </a:p>
          <a:p>
            <a:endParaRPr lang="en-CA" dirty="0"/>
          </a:p>
          <a:p>
            <a:endParaRPr lang="en-CA" dirty="0"/>
          </a:p>
          <a:p>
            <a:endParaRPr lang="en-CA" dirty="0"/>
          </a:p>
          <a:p>
            <a:r>
              <a:rPr lang="en-GB" dirty="0"/>
              <a:t>A </a:t>
            </a:r>
            <a:r>
              <a:rPr lang="en-GB" b="1" dirty="0"/>
              <a:t>C</a:t>
            </a:r>
            <a:r>
              <a:rPr lang="en-GB" dirty="0"/>
              <a:t> integer is essentially a label for a position in memory whose bytes encode an integer value. </a:t>
            </a:r>
          </a:p>
          <a:p>
            <a:r>
              <a:rPr lang="en-GB" dirty="0"/>
              <a:t>A </a:t>
            </a:r>
            <a:r>
              <a:rPr lang="en-GB" b="1" dirty="0"/>
              <a:t>Python</a:t>
            </a:r>
            <a:r>
              <a:rPr lang="en-GB" dirty="0"/>
              <a:t> integer is a pointer to a position in memory containing all the Python object information, including the bytes that contain the integer value.</a:t>
            </a:r>
            <a:endParaRPr lang="en-CA" dirty="0"/>
          </a:p>
        </p:txBody>
      </p:sp>
      <p:pic>
        <p:nvPicPr>
          <p:cNvPr id="5" name="Picture 4">
            <a:extLst>
              <a:ext uri="{FF2B5EF4-FFF2-40B4-BE49-F238E27FC236}">
                <a16:creationId xmlns:a16="http://schemas.microsoft.com/office/drawing/2014/main" id="{16EAC406-08BA-E610-C787-BEC03FA16BA6}"/>
              </a:ext>
            </a:extLst>
          </p:cNvPr>
          <p:cNvPicPr>
            <a:picLocks noChangeAspect="1"/>
          </p:cNvPicPr>
          <p:nvPr/>
        </p:nvPicPr>
        <p:blipFill>
          <a:blip r:embed="rId3"/>
          <a:stretch>
            <a:fillRect/>
          </a:stretch>
        </p:blipFill>
        <p:spPr>
          <a:xfrm>
            <a:off x="4082904" y="2214990"/>
            <a:ext cx="2412408" cy="2068723"/>
          </a:xfrm>
          <a:prstGeom prst="rect">
            <a:avLst/>
          </a:prstGeom>
        </p:spPr>
      </p:pic>
      <p:pic>
        <p:nvPicPr>
          <p:cNvPr id="6" name="Picture 2" descr="Integer Memory Layout">
            <a:extLst>
              <a:ext uri="{FF2B5EF4-FFF2-40B4-BE49-F238E27FC236}">
                <a16:creationId xmlns:a16="http://schemas.microsoft.com/office/drawing/2014/main" id="{EF4EAF0E-DF34-9B83-3929-A7D088A49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33" y="2663876"/>
            <a:ext cx="2873240" cy="120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lists?</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dirty="0"/>
              <a:t>A </a:t>
            </a:r>
            <a:r>
              <a:rPr lang="en-CA" b="1" dirty="0"/>
              <a:t>Python</a:t>
            </a:r>
            <a:r>
              <a:rPr lang="en-CA" dirty="0"/>
              <a:t> list is more than just a list of values</a:t>
            </a:r>
          </a:p>
          <a:p>
            <a:endParaRPr lang="en-CA" dirty="0"/>
          </a:p>
          <a:p>
            <a:endParaRPr lang="en-CA" dirty="0"/>
          </a:p>
          <a:p>
            <a:endParaRPr lang="en-CA" dirty="0"/>
          </a:p>
          <a:p>
            <a:endParaRPr lang="en-CA" dirty="0"/>
          </a:p>
          <a:p>
            <a:endParaRPr lang="en-CA" dirty="0"/>
          </a:p>
          <a:p>
            <a:endParaRPr lang="en-CA" dirty="0"/>
          </a:p>
          <a:p>
            <a:endParaRPr lang="en-CA" dirty="0"/>
          </a:p>
          <a:p>
            <a:r>
              <a:rPr lang="en-CA" dirty="0"/>
              <a:t>A</a:t>
            </a:r>
            <a:r>
              <a:rPr lang="en-CA" b="1" dirty="0"/>
              <a:t> Python</a:t>
            </a:r>
            <a:r>
              <a:rPr lang="en-CA" dirty="0"/>
              <a:t> </a:t>
            </a:r>
            <a:r>
              <a:rPr lang="en-GB" dirty="0"/>
              <a:t>list contains a pointer to a block of pointers, each of which in turn points to a full </a:t>
            </a:r>
            <a:r>
              <a:rPr lang="en-GB" b="1" dirty="0"/>
              <a:t>Python</a:t>
            </a:r>
            <a:r>
              <a:rPr lang="en-GB" dirty="0"/>
              <a:t> object like the </a:t>
            </a:r>
            <a:r>
              <a:rPr lang="en-GB" b="1" dirty="0"/>
              <a:t>Python</a:t>
            </a:r>
            <a:r>
              <a:rPr lang="en-GB" dirty="0"/>
              <a:t> integer we saw earlier.</a:t>
            </a:r>
          </a:p>
          <a:p>
            <a:r>
              <a:rPr lang="en-CA" b="1" dirty="0" err="1"/>
              <a:t>numpy</a:t>
            </a:r>
            <a:r>
              <a:rPr lang="en-CA" dirty="0"/>
              <a:t> arrays are a single pointer to a block of contiguous data.</a:t>
            </a:r>
          </a:p>
          <a:p>
            <a:endParaRPr lang="en-CA" dirty="0"/>
          </a:p>
        </p:txBody>
      </p:sp>
      <p:pic>
        <p:nvPicPr>
          <p:cNvPr id="2050" name="Picture 2" descr="Array Memory Layout">
            <a:extLst>
              <a:ext uri="{FF2B5EF4-FFF2-40B4-BE49-F238E27FC236}">
                <a16:creationId xmlns:a16="http://schemas.microsoft.com/office/drawing/2014/main" id="{17A2AB77-F2BE-C17A-D909-928F46806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968" y="2260292"/>
            <a:ext cx="5444829" cy="303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9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err="1"/>
              <a:t>numpy</a:t>
            </a:r>
            <a:endParaRPr lang="en-CA" dirty="0"/>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b="1" dirty="0"/>
              <a:t>Num</a:t>
            </a:r>
            <a:r>
              <a:rPr lang="en-CA" dirty="0"/>
              <a:t>erical </a:t>
            </a:r>
            <a:r>
              <a:rPr lang="en-CA" b="1" dirty="0"/>
              <a:t>Py</a:t>
            </a:r>
            <a:r>
              <a:rPr lang="en-CA" dirty="0"/>
              <a:t>thon library</a:t>
            </a:r>
          </a:p>
          <a:p>
            <a:r>
              <a:rPr lang="en-CA" dirty="0"/>
              <a:t>More efficient data and storage operations as arrays grow larger</a:t>
            </a:r>
          </a:p>
          <a:p>
            <a:r>
              <a:rPr lang="en-CA" b="1" dirty="0"/>
              <a:t>Python</a:t>
            </a:r>
            <a:r>
              <a:rPr lang="en-CA" dirty="0"/>
              <a:t> integer is more than an integer, and a list more than just values</a:t>
            </a:r>
          </a:p>
          <a:p>
            <a:r>
              <a:rPr lang="en-CA" b="1" dirty="0" err="1"/>
              <a:t>numpy</a:t>
            </a:r>
            <a:r>
              <a:rPr lang="en-CA" dirty="0"/>
              <a:t> arrays allow us to put data all in one place and drastically improve the our ability to manipulate it quickly. </a:t>
            </a:r>
          </a:p>
          <a:p>
            <a:r>
              <a:rPr lang="en-CA" dirty="0"/>
              <a:t>In essences what </a:t>
            </a:r>
            <a:r>
              <a:rPr lang="en-CA" b="1" dirty="0" err="1"/>
              <a:t>numpy</a:t>
            </a:r>
            <a:r>
              <a:rPr lang="en-CA" dirty="0"/>
              <a:t> does is provide a portal from </a:t>
            </a:r>
            <a:r>
              <a:rPr lang="en-CA" b="1" dirty="0"/>
              <a:t>Python</a:t>
            </a:r>
            <a:r>
              <a:rPr lang="en-CA" dirty="0"/>
              <a:t> through to </a:t>
            </a:r>
            <a:r>
              <a:rPr lang="en-CA" b="1" dirty="0"/>
              <a:t>C</a:t>
            </a:r>
            <a:r>
              <a:rPr lang="en-CA" dirty="0"/>
              <a:t> implementations of storage arrays, allowing us to access the strengths of that language in ways not normally available in </a:t>
            </a:r>
            <a:r>
              <a:rPr lang="en-CA" b="1" dirty="0"/>
              <a:t>Python</a:t>
            </a:r>
            <a:r>
              <a:rPr lang="en-CA" dirty="0"/>
              <a:t>.</a:t>
            </a:r>
          </a:p>
        </p:txBody>
      </p:sp>
      <p:pic>
        <p:nvPicPr>
          <p:cNvPr id="5" name="Picture 4">
            <a:extLst>
              <a:ext uri="{FF2B5EF4-FFF2-40B4-BE49-F238E27FC236}">
                <a16:creationId xmlns:a16="http://schemas.microsoft.com/office/drawing/2014/main" id="{3C127ACB-1AF3-7417-B87D-DE9338A24B99}"/>
              </a:ext>
            </a:extLst>
          </p:cNvPr>
          <p:cNvPicPr>
            <a:picLocks noChangeAspect="1"/>
          </p:cNvPicPr>
          <p:nvPr/>
        </p:nvPicPr>
        <p:blipFill>
          <a:blip r:embed="rId3"/>
          <a:stretch>
            <a:fillRect/>
          </a:stretch>
        </p:blipFill>
        <p:spPr>
          <a:xfrm>
            <a:off x="4318143" y="4872410"/>
            <a:ext cx="2711073" cy="1618037"/>
          </a:xfrm>
          <a:prstGeom prst="rect">
            <a:avLst/>
          </a:prstGeom>
        </p:spPr>
      </p:pic>
    </p:spTree>
    <p:extLst>
      <p:ext uri="{BB962C8B-B14F-4D97-AF65-F5344CB8AC3E}">
        <p14:creationId xmlns:p14="http://schemas.microsoft.com/office/powerpoint/2010/main" val="350546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EE5F-821C-4544-B050-7C424B927B35}"/>
              </a:ext>
            </a:extLst>
          </p:cNvPr>
          <p:cNvSpPr>
            <a:spLocks noGrp="1"/>
          </p:cNvSpPr>
          <p:nvPr>
            <p:ph type="title"/>
          </p:nvPr>
        </p:nvSpPr>
        <p:spPr/>
        <p:txBody>
          <a:bodyPr/>
          <a:lstStyle/>
          <a:p>
            <a:r>
              <a:rPr lang="en-US" dirty="0"/>
              <a:t>What is Data Science?</a:t>
            </a:r>
          </a:p>
        </p:txBody>
      </p:sp>
      <p:pic>
        <p:nvPicPr>
          <p:cNvPr id="1026" name="Picture 2">
            <a:extLst>
              <a:ext uri="{FF2B5EF4-FFF2-40B4-BE49-F238E27FC236}">
                <a16:creationId xmlns:a16="http://schemas.microsoft.com/office/drawing/2014/main" id="{6D51D5AE-8CFF-A2E2-5812-2C7926EF6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079" y="1336729"/>
            <a:ext cx="5029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892680-7F6C-372C-8218-BAE350E215E8}"/>
              </a:ext>
            </a:extLst>
          </p:cNvPr>
          <p:cNvSpPr txBox="1"/>
          <p:nvPr/>
        </p:nvSpPr>
        <p:spPr>
          <a:xfrm>
            <a:off x="2223023" y="6137329"/>
            <a:ext cx="6901313" cy="646331"/>
          </a:xfrm>
          <a:prstGeom prst="rect">
            <a:avLst/>
          </a:prstGeom>
          <a:noFill/>
        </p:spPr>
        <p:txBody>
          <a:bodyPr wrap="none" rtlCol="0">
            <a:spAutoFit/>
          </a:bodyPr>
          <a:lstStyle/>
          <a:p>
            <a:pPr algn="ctr"/>
            <a:r>
              <a:rPr lang="en-GB" b="1" dirty="0"/>
              <a:t>Drew Conway</a:t>
            </a:r>
            <a:r>
              <a:rPr lang="en-GB" dirty="0"/>
              <a:t>’s September 2010 Data Science Venn Diagram</a:t>
            </a:r>
          </a:p>
          <a:p>
            <a:pPr algn="ctr"/>
            <a:r>
              <a:rPr lang="en-CA" dirty="0">
                <a:hlinkClick r:id="rId3"/>
              </a:rPr>
              <a:t>http://drewconway.com/zia/2013/3/26/the-data-science-venn-diagram</a:t>
            </a:r>
            <a:endParaRPr lang="en-CA" dirty="0"/>
          </a:p>
        </p:txBody>
      </p:sp>
    </p:spTree>
    <p:extLst>
      <p:ext uri="{BB962C8B-B14F-4D97-AF65-F5344CB8AC3E}">
        <p14:creationId xmlns:p14="http://schemas.microsoft.com/office/powerpoint/2010/main" val="33022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Create</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dirty="0"/>
              <a:t>Numerous options to create </a:t>
            </a:r>
            <a:r>
              <a:rPr lang="en-CA" b="1" dirty="0" err="1"/>
              <a:t>numpy</a:t>
            </a:r>
            <a:r>
              <a:rPr lang="en-CA" dirty="0"/>
              <a:t> arrays</a:t>
            </a:r>
          </a:p>
        </p:txBody>
      </p:sp>
      <p:pic>
        <p:nvPicPr>
          <p:cNvPr id="8" name="Picture 7">
            <a:extLst>
              <a:ext uri="{FF2B5EF4-FFF2-40B4-BE49-F238E27FC236}">
                <a16:creationId xmlns:a16="http://schemas.microsoft.com/office/drawing/2014/main" id="{95DD1054-7239-7054-42E4-BD61AB9F972F}"/>
              </a:ext>
            </a:extLst>
          </p:cNvPr>
          <p:cNvPicPr>
            <a:picLocks noChangeAspect="1"/>
          </p:cNvPicPr>
          <p:nvPr/>
        </p:nvPicPr>
        <p:blipFill>
          <a:blip r:embed="rId3"/>
          <a:stretch>
            <a:fillRect/>
          </a:stretch>
        </p:blipFill>
        <p:spPr>
          <a:xfrm>
            <a:off x="888163" y="2195593"/>
            <a:ext cx="4756233" cy="3887492"/>
          </a:xfrm>
          <a:prstGeom prst="rect">
            <a:avLst/>
          </a:prstGeom>
        </p:spPr>
      </p:pic>
      <p:pic>
        <p:nvPicPr>
          <p:cNvPr id="10" name="Picture 9">
            <a:extLst>
              <a:ext uri="{FF2B5EF4-FFF2-40B4-BE49-F238E27FC236}">
                <a16:creationId xmlns:a16="http://schemas.microsoft.com/office/drawing/2014/main" id="{58028A88-A1D5-77E1-2CB9-22EA48650700}"/>
              </a:ext>
            </a:extLst>
          </p:cNvPr>
          <p:cNvPicPr>
            <a:picLocks noChangeAspect="1"/>
          </p:cNvPicPr>
          <p:nvPr/>
        </p:nvPicPr>
        <p:blipFill>
          <a:blip r:embed="rId4"/>
          <a:stretch>
            <a:fillRect/>
          </a:stretch>
        </p:blipFill>
        <p:spPr>
          <a:xfrm>
            <a:off x="5845821" y="3056528"/>
            <a:ext cx="1814690" cy="228263"/>
          </a:xfrm>
          <a:prstGeom prst="rect">
            <a:avLst/>
          </a:prstGeom>
        </p:spPr>
      </p:pic>
      <p:pic>
        <p:nvPicPr>
          <p:cNvPr id="12" name="Picture 11">
            <a:extLst>
              <a:ext uri="{FF2B5EF4-FFF2-40B4-BE49-F238E27FC236}">
                <a16:creationId xmlns:a16="http://schemas.microsoft.com/office/drawing/2014/main" id="{2BF133D5-CEE1-D2FC-5A01-AFE458E558C0}"/>
              </a:ext>
            </a:extLst>
          </p:cNvPr>
          <p:cNvPicPr>
            <a:picLocks noChangeAspect="1"/>
          </p:cNvPicPr>
          <p:nvPr/>
        </p:nvPicPr>
        <p:blipFill>
          <a:blip r:embed="rId5"/>
          <a:stretch>
            <a:fillRect/>
          </a:stretch>
        </p:blipFill>
        <p:spPr>
          <a:xfrm>
            <a:off x="5832449" y="3660097"/>
            <a:ext cx="3336436" cy="273915"/>
          </a:xfrm>
          <a:prstGeom prst="rect">
            <a:avLst/>
          </a:prstGeom>
        </p:spPr>
      </p:pic>
      <p:pic>
        <p:nvPicPr>
          <p:cNvPr id="14" name="Picture 13">
            <a:extLst>
              <a:ext uri="{FF2B5EF4-FFF2-40B4-BE49-F238E27FC236}">
                <a16:creationId xmlns:a16="http://schemas.microsoft.com/office/drawing/2014/main" id="{15E9F979-8980-369E-E97A-37D6C4B7C689}"/>
              </a:ext>
            </a:extLst>
          </p:cNvPr>
          <p:cNvPicPr>
            <a:picLocks noChangeAspect="1"/>
          </p:cNvPicPr>
          <p:nvPr/>
        </p:nvPicPr>
        <p:blipFill>
          <a:blip r:embed="rId6"/>
          <a:stretch>
            <a:fillRect/>
          </a:stretch>
        </p:blipFill>
        <p:spPr>
          <a:xfrm>
            <a:off x="5832449" y="4309318"/>
            <a:ext cx="3009269" cy="285329"/>
          </a:xfrm>
          <a:prstGeom prst="rect">
            <a:avLst/>
          </a:prstGeom>
        </p:spPr>
      </p:pic>
      <p:pic>
        <p:nvPicPr>
          <p:cNvPr id="16" name="Picture 15">
            <a:extLst>
              <a:ext uri="{FF2B5EF4-FFF2-40B4-BE49-F238E27FC236}">
                <a16:creationId xmlns:a16="http://schemas.microsoft.com/office/drawing/2014/main" id="{B7F0704F-F4B1-6354-BC70-012AFBD12FE9}"/>
              </a:ext>
            </a:extLst>
          </p:cNvPr>
          <p:cNvPicPr>
            <a:picLocks noChangeAspect="1"/>
          </p:cNvPicPr>
          <p:nvPr/>
        </p:nvPicPr>
        <p:blipFill>
          <a:blip r:embed="rId7"/>
          <a:stretch>
            <a:fillRect/>
          </a:stretch>
        </p:blipFill>
        <p:spPr>
          <a:xfrm>
            <a:off x="5832449" y="4969953"/>
            <a:ext cx="1563602" cy="277720"/>
          </a:xfrm>
          <a:prstGeom prst="rect">
            <a:avLst/>
          </a:prstGeom>
        </p:spPr>
      </p:pic>
      <p:pic>
        <p:nvPicPr>
          <p:cNvPr id="18" name="Picture 17">
            <a:extLst>
              <a:ext uri="{FF2B5EF4-FFF2-40B4-BE49-F238E27FC236}">
                <a16:creationId xmlns:a16="http://schemas.microsoft.com/office/drawing/2014/main" id="{388CD548-5DDF-E3BC-6462-C1B3BFB3DE4B}"/>
              </a:ext>
            </a:extLst>
          </p:cNvPr>
          <p:cNvPicPr>
            <a:picLocks noChangeAspect="1"/>
          </p:cNvPicPr>
          <p:nvPr/>
        </p:nvPicPr>
        <p:blipFill>
          <a:blip r:embed="rId8"/>
          <a:stretch>
            <a:fillRect/>
          </a:stretch>
        </p:blipFill>
        <p:spPr>
          <a:xfrm>
            <a:off x="5845821" y="5676932"/>
            <a:ext cx="3393507" cy="300546"/>
          </a:xfrm>
          <a:prstGeom prst="rect">
            <a:avLst/>
          </a:prstGeom>
        </p:spPr>
      </p:pic>
    </p:spTree>
    <p:extLst>
      <p:ext uri="{BB962C8B-B14F-4D97-AF65-F5344CB8AC3E}">
        <p14:creationId xmlns:p14="http://schemas.microsoft.com/office/powerpoint/2010/main" val="108533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Datatypes</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dirty="0"/>
              <a:t>To gain the power of C arrays Python now has to care about all the types that a C programmer has to manage</a:t>
            </a:r>
          </a:p>
        </p:txBody>
      </p:sp>
      <p:pic>
        <p:nvPicPr>
          <p:cNvPr id="5" name="Picture 4">
            <a:extLst>
              <a:ext uri="{FF2B5EF4-FFF2-40B4-BE49-F238E27FC236}">
                <a16:creationId xmlns:a16="http://schemas.microsoft.com/office/drawing/2014/main" id="{BA84C507-A47B-7BEC-5F77-8B3A59588D4B}"/>
              </a:ext>
            </a:extLst>
          </p:cNvPr>
          <p:cNvPicPr>
            <a:picLocks noChangeAspect="1"/>
          </p:cNvPicPr>
          <p:nvPr/>
        </p:nvPicPr>
        <p:blipFill>
          <a:blip r:embed="rId3"/>
          <a:stretch>
            <a:fillRect/>
          </a:stretch>
        </p:blipFill>
        <p:spPr>
          <a:xfrm>
            <a:off x="880780" y="2424545"/>
            <a:ext cx="4084134" cy="3810000"/>
          </a:xfrm>
          <a:prstGeom prst="rect">
            <a:avLst/>
          </a:prstGeom>
        </p:spPr>
      </p:pic>
    </p:spTree>
    <p:extLst>
      <p:ext uri="{BB962C8B-B14F-4D97-AF65-F5344CB8AC3E}">
        <p14:creationId xmlns:p14="http://schemas.microsoft.com/office/powerpoint/2010/main" val="61431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Attributes</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dirty="0"/>
              <a:t>Three attributes of all arrays 1.the dimensions (count) 2. tuple of size of each dimension AKA shape 3. Total size which is product of tuple.</a:t>
            </a:r>
          </a:p>
        </p:txBody>
      </p:sp>
      <p:pic>
        <p:nvPicPr>
          <p:cNvPr id="6" name="Picture 5">
            <a:extLst>
              <a:ext uri="{FF2B5EF4-FFF2-40B4-BE49-F238E27FC236}">
                <a16:creationId xmlns:a16="http://schemas.microsoft.com/office/drawing/2014/main" id="{FA578551-C99B-6AB6-5832-1FB286FA12D7}"/>
              </a:ext>
            </a:extLst>
          </p:cNvPr>
          <p:cNvPicPr>
            <a:picLocks noChangeAspect="1"/>
          </p:cNvPicPr>
          <p:nvPr/>
        </p:nvPicPr>
        <p:blipFill>
          <a:blip r:embed="rId3"/>
          <a:stretch>
            <a:fillRect/>
          </a:stretch>
        </p:blipFill>
        <p:spPr>
          <a:xfrm>
            <a:off x="857573" y="2407278"/>
            <a:ext cx="7056895" cy="2116091"/>
          </a:xfrm>
          <a:prstGeom prst="rect">
            <a:avLst/>
          </a:prstGeom>
        </p:spPr>
      </p:pic>
      <p:pic>
        <p:nvPicPr>
          <p:cNvPr id="8" name="Picture 7">
            <a:extLst>
              <a:ext uri="{FF2B5EF4-FFF2-40B4-BE49-F238E27FC236}">
                <a16:creationId xmlns:a16="http://schemas.microsoft.com/office/drawing/2014/main" id="{BEAE3238-A1D8-4066-6D45-2CEA0124CB15}"/>
              </a:ext>
            </a:extLst>
          </p:cNvPr>
          <p:cNvPicPr>
            <a:picLocks noChangeAspect="1"/>
          </p:cNvPicPr>
          <p:nvPr/>
        </p:nvPicPr>
        <p:blipFill>
          <a:blip r:embed="rId4"/>
          <a:stretch>
            <a:fillRect/>
          </a:stretch>
        </p:blipFill>
        <p:spPr>
          <a:xfrm>
            <a:off x="857573" y="4895362"/>
            <a:ext cx="3781953" cy="1390844"/>
          </a:xfrm>
          <a:prstGeom prst="rect">
            <a:avLst/>
          </a:prstGeom>
        </p:spPr>
      </p:pic>
      <p:pic>
        <p:nvPicPr>
          <p:cNvPr id="10" name="Picture 9">
            <a:extLst>
              <a:ext uri="{FF2B5EF4-FFF2-40B4-BE49-F238E27FC236}">
                <a16:creationId xmlns:a16="http://schemas.microsoft.com/office/drawing/2014/main" id="{F0D704A2-AD17-D5AE-3640-3ECBBDE700D4}"/>
              </a:ext>
            </a:extLst>
          </p:cNvPr>
          <p:cNvPicPr>
            <a:picLocks noChangeAspect="1"/>
          </p:cNvPicPr>
          <p:nvPr/>
        </p:nvPicPr>
        <p:blipFill>
          <a:blip r:embed="rId5"/>
          <a:stretch>
            <a:fillRect/>
          </a:stretch>
        </p:blipFill>
        <p:spPr>
          <a:xfrm>
            <a:off x="8416906" y="2407549"/>
            <a:ext cx="1987975" cy="4231639"/>
          </a:xfrm>
          <a:prstGeom prst="rect">
            <a:avLst/>
          </a:prstGeom>
        </p:spPr>
      </p:pic>
    </p:spTree>
    <p:extLst>
      <p:ext uri="{BB962C8B-B14F-4D97-AF65-F5344CB8AC3E}">
        <p14:creationId xmlns:p14="http://schemas.microsoft.com/office/powerpoint/2010/main" val="334955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Indexing</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dirty="0"/>
              <a:t>Mostly slight notation adjustment for multiple dimensions [a][b] is now [</a:t>
            </a:r>
            <a:r>
              <a:rPr lang="en-CA" dirty="0" err="1"/>
              <a:t>a,b</a:t>
            </a:r>
            <a:r>
              <a:rPr lang="en-CA" dirty="0"/>
              <a:t>]</a:t>
            </a:r>
          </a:p>
          <a:p>
            <a:r>
              <a:rPr lang="en-CA" dirty="0"/>
              <a:t>Slicing also retained (but </a:t>
            </a:r>
            <a:r>
              <a:rPr lang="en-CA" dirty="0">
                <a:solidFill>
                  <a:srgbClr val="FF0000"/>
                </a:solidFill>
              </a:rPr>
              <a:t>slices are NOT copies! [use .copy() to copy]</a:t>
            </a:r>
            <a:r>
              <a:rPr lang="en-CA" dirty="0"/>
              <a:t>)</a:t>
            </a:r>
          </a:p>
        </p:txBody>
      </p:sp>
      <p:pic>
        <p:nvPicPr>
          <p:cNvPr id="7" name="Picture 6">
            <a:extLst>
              <a:ext uri="{FF2B5EF4-FFF2-40B4-BE49-F238E27FC236}">
                <a16:creationId xmlns:a16="http://schemas.microsoft.com/office/drawing/2014/main" id="{8AE3EAEF-C769-D3CE-9A97-73137C7FA0F8}"/>
              </a:ext>
            </a:extLst>
          </p:cNvPr>
          <p:cNvPicPr>
            <a:picLocks noChangeAspect="1"/>
          </p:cNvPicPr>
          <p:nvPr/>
        </p:nvPicPr>
        <p:blipFill>
          <a:blip r:embed="rId3"/>
          <a:stretch>
            <a:fillRect/>
          </a:stretch>
        </p:blipFill>
        <p:spPr>
          <a:xfrm>
            <a:off x="862745" y="2459340"/>
            <a:ext cx="4215533" cy="3687123"/>
          </a:xfrm>
          <a:prstGeom prst="rect">
            <a:avLst/>
          </a:prstGeom>
        </p:spPr>
      </p:pic>
      <p:pic>
        <p:nvPicPr>
          <p:cNvPr id="11" name="Picture 10">
            <a:extLst>
              <a:ext uri="{FF2B5EF4-FFF2-40B4-BE49-F238E27FC236}">
                <a16:creationId xmlns:a16="http://schemas.microsoft.com/office/drawing/2014/main" id="{68235AA0-9A3A-7FCE-C89A-F1C3192B2C4D}"/>
              </a:ext>
            </a:extLst>
          </p:cNvPr>
          <p:cNvPicPr>
            <a:picLocks noChangeAspect="1"/>
          </p:cNvPicPr>
          <p:nvPr/>
        </p:nvPicPr>
        <p:blipFill>
          <a:blip r:embed="rId4"/>
          <a:stretch>
            <a:fillRect/>
          </a:stretch>
        </p:blipFill>
        <p:spPr>
          <a:xfrm>
            <a:off x="5537116" y="2459340"/>
            <a:ext cx="3153215" cy="3677163"/>
          </a:xfrm>
          <a:prstGeom prst="rect">
            <a:avLst/>
          </a:prstGeom>
        </p:spPr>
      </p:pic>
    </p:spTree>
    <p:extLst>
      <p:ext uri="{BB962C8B-B14F-4D97-AF65-F5344CB8AC3E}">
        <p14:creationId xmlns:p14="http://schemas.microsoft.com/office/powerpoint/2010/main" val="101601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Reshape, Concatenate, Stack, Split</a:t>
            </a:r>
          </a:p>
        </p:txBody>
      </p:sp>
      <p:pic>
        <p:nvPicPr>
          <p:cNvPr id="13" name="Content Placeholder 12">
            <a:extLst>
              <a:ext uri="{FF2B5EF4-FFF2-40B4-BE49-F238E27FC236}">
                <a16:creationId xmlns:a16="http://schemas.microsoft.com/office/drawing/2014/main" id="{0CA09F68-CD80-A9AF-6A1B-CA9958C2195D}"/>
              </a:ext>
            </a:extLst>
          </p:cNvPr>
          <p:cNvPicPr>
            <a:picLocks noGrp="1" noChangeAspect="1"/>
          </p:cNvPicPr>
          <p:nvPr>
            <p:ph idx="1"/>
          </p:nvPr>
        </p:nvPicPr>
        <p:blipFill>
          <a:blip r:embed="rId3"/>
          <a:stretch>
            <a:fillRect/>
          </a:stretch>
        </p:blipFill>
        <p:spPr>
          <a:xfrm>
            <a:off x="697469" y="1713423"/>
            <a:ext cx="3701503" cy="4351338"/>
          </a:xfrm>
        </p:spPr>
      </p:pic>
      <p:pic>
        <p:nvPicPr>
          <p:cNvPr id="15" name="Picture 14">
            <a:extLst>
              <a:ext uri="{FF2B5EF4-FFF2-40B4-BE49-F238E27FC236}">
                <a16:creationId xmlns:a16="http://schemas.microsoft.com/office/drawing/2014/main" id="{7629B63B-6200-6267-78BB-913CD898A20B}"/>
              </a:ext>
            </a:extLst>
          </p:cNvPr>
          <p:cNvPicPr>
            <a:picLocks noChangeAspect="1"/>
          </p:cNvPicPr>
          <p:nvPr/>
        </p:nvPicPr>
        <p:blipFill>
          <a:blip r:embed="rId4"/>
          <a:stretch>
            <a:fillRect/>
          </a:stretch>
        </p:blipFill>
        <p:spPr>
          <a:xfrm>
            <a:off x="4946898" y="1798062"/>
            <a:ext cx="3000794" cy="4182059"/>
          </a:xfrm>
          <a:prstGeom prst="rect">
            <a:avLst/>
          </a:prstGeom>
        </p:spPr>
      </p:pic>
    </p:spTree>
    <p:extLst>
      <p:ext uri="{BB962C8B-B14F-4D97-AF65-F5344CB8AC3E}">
        <p14:creationId xmlns:p14="http://schemas.microsoft.com/office/powerpoint/2010/main" val="37779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3C96F2AF-9530-8F8A-B01F-722AC696DA6B}"/>
              </a:ext>
            </a:extLst>
          </p:cNvPr>
          <p:cNvSpPr>
            <a:spLocks noGrp="1"/>
          </p:cNvSpPr>
          <p:nvPr>
            <p:ph idx="1"/>
          </p:nvPr>
        </p:nvSpPr>
        <p:spPr>
          <a:xfrm>
            <a:off x="555003" y="1626140"/>
            <a:ext cx="3805188" cy="4351338"/>
          </a:xfrm>
        </p:spPr>
        <p:txBody>
          <a:bodyPr/>
          <a:lstStyle/>
          <a:p>
            <a:r>
              <a:rPr lang="en-CA" dirty="0" err="1"/>
              <a:t>numpy</a:t>
            </a:r>
            <a:r>
              <a:rPr lang="en-CA" dirty="0"/>
              <a:t> operations speed comes from a large variety of Universal Functions (</a:t>
            </a:r>
            <a:r>
              <a:rPr lang="en-CA" dirty="0" err="1"/>
              <a:t>Ufuncs</a:t>
            </a:r>
            <a:r>
              <a:rPr lang="en-CA" dirty="0"/>
              <a:t>) which are ‘vectorized operations’ designed to run at higher speed than if we let Python’s loops manage things</a:t>
            </a:r>
          </a:p>
          <a:p>
            <a:r>
              <a:rPr lang="en-CA" dirty="0"/>
              <a:t>Both computer same answer!</a:t>
            </a:r>
          </a:p>
        </p:txBody>
      </p:sp>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Speed</a:t>
            </a:r>
          </a:p>
        </p:txBody>
      </p:sp>
      <p:pic>
        <p:nvPicPr>
          <p:cNvPr id="19" name="Picture 18">
            <a:extLst>
              <a:ext uri="{FF2B5EF4-FFF2-40B4-BE49-F238E27FC236}">
                <a16:creationId xmlns:a16="http://schemas.microsoft.com/office/drawing/2014/main" id="{59392500-9224-C769-AD4D-40B70B7CA148}"/>
              </a:ext>
            </a:extLst>
          </p:cNvPr>
          <p:cNvPicPr>
            <a:picLocks noChangeAspect="1"/>
          </p:cNvPicPr>
          <p:nvPr/>
        </p:nvPicPr>
        <p:blipFill>
          <a:blip r:embed="rId3"/>
          <a:stretch>
            <a:fillRect/>
          </a:stretch>
        </p:blipFill>
        <p:spPr>
          <a:xfrm>
            <a:off x="4463639" y="1626140"/>
            <a:ext cx="7588547" cy="5017467"/>
          </a:xfrm>
          <a:prstGeom prst="rect">
            <a:avLst/>
          </a:prstGeom>
        </p:spPr>
      </p:pic>
    </p:spTree>
    <p:extLst>
      <p:ext uri="{BB962C8B-B14F-4D97-AF65-F5344CB8AC3E}">
        <p14:creationId xmlns:p14="http://schemas.microsoft.com/office/powerpoint/2010/main" val="414714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3C96F2AF-9530-8F8A-B01F-722AC696DA6B}"/>
              </a:ext>
            </a:extLst>
          </p:cNvPr>
          <p:cNvSpPr>
            <a:spLocks noGrp="1"/>
          </p:cNvSpPr>
          <p:nvPr>
            <p:ph idx="1"/>
          </p:nvPr>
        </p:nvSpPr>
        <p:spPr>
          <a:xfrm>
            <a:off x="555003" y="1626140"/>
            <a:ext cx="3805188" cy="4351338"/>
          </a:xfrm>
        </p:spPr>
        <p:txBody>
          <a:bodyPr/>
          <a:lstStyle/>
          <a:p>
            <a:r>
              <a:rPr lang="en-CA" dirty="0"/>
              <a:t>Both computer same answer!</a:t>
            </a:r>
          </a:p>
          <a:p>
            <a:r>
              <a:rPr lang="en-CA" dirty="0"/>
              <a:t>Milliseconds versus microseconds (a difference in order of magnitude of 1000 here)</a:t>
            </a:r>
          </a:p>
        </p:txBody>
      </p:sp>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Speed</a:t>
            </a:r>
          </a:p>
        </p:txBody>
      </p:sp>
      <p:pic>
        <p:nvPicPr>
          <p:cNvPr id="4" name="Picture 3">
            <a:extLst>
              <a:ext uri="{FF2B5EF4-FFF2-40B4-BE49-F238E27FC236}">
                <a16:creationId xmlns:a16="http://schemas.microsoft.com/office/drawing/2014/main" id="{45914AF4-4D21-B8ED-DEBA-49ECF05112E1}"/>
              </a:ext>
            </a:extLst>
          </p:cNvPr>
          <p:cNvPicPr>
            <a:picLocks noChangeAspect="1"/>
          </p:cNvPicPr>
          <p:nvPr/>
        </p:nvPicPr>
        <p:blipFill>
          <a:blip r:embed="rId3"/>
          <a:stretch>
            <a:fillRect/>
          </a:stretch>
        </p:blipFill>
        <p:spPr>
          <a:xfrm>
            <a:off x="4519140" y="1740351"/>
            <a:ext cx="6851450" cy="2137091"/>
          </a:xfrm>
          <a:prstGeom prst="rect">
            <a:avLst/>
          </a:prstGeom>
        </p:spPr>
      </p:pic>
      <p:pic>
        <p:nvPicPr>
          <p:cNvPr id="6" name="Picture 5">
            <a:extLst>
              <a:ext uri="{FF2B5EF4-FFF2-40B4-BE49-F238E27FC236}">
                <a16:creationId xmlns:a16="http://schemas.microsoft.com/office/drawing/2014/main" id="{DED80963-5ED6-125D-2851-B033DC2181E7}"/>
              </a:ext>
            </a:extLst>
          </p:cNvPr>
          <p:cNvPicPr>
            <a:picLocks noChangeAspect="1"/>
          </p:cNvPicPr>
          <p:nvPr/>
        </p:nvPicPr>
        <p:blipFill>
          <a:blip r:embed="rId4"/>
          <a:stretch>
            <a:fillRect/>
          </a:stretch>
        </p:blipFill>
        <p:spPr>
          <a:xfrm>
            <a:off x="4519140" y="4073715"/>
            <a:ext cx="6839497" cy="2027452"/>
          </a:xfrm>
          <a:prstGeom prst="rect">
            <a:avLst/>
          </a:prstGeom>
        </p:spPr>
      </p:pic>
    </p:spTree>
    <p:extLst>
      <p:ext uri="{BB962C8B-B14F-4D97-AF65-F5344CB8AC3E}">
        <p14:creationId xmlns:p14="http://schemas.microsoft.com/office/powerpoint/2010/main" val="229969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3C96F2AF-9530-8F8A-B01F-722AC696DA6B}"/>
              </a:ext>
            </a:extLst>
          </p:cNvPr>
          <p:cNvSpPr>
            <a:spLocks noGrp="1"/>
          </p:cNvSpPr>
          <p:nvPr>
            <p:ph idx="1"/>
          </p:nvPr>
        </p:nvSpPr>
        <p:spPr>
          <a:xfrm>
            <a:off x="555002" y="1626140"/>
            <a:ext cx="4626598" cy="4351338"/>
          </a:xfrm>
        </p:spPr>
        <p:txBody>
          <a:bodyPr/>
          <a:lstStyle/>
          <a:p>
            <a:r>
              <a:rPr lang="en-CA" dirty="0"/>
              <a:t>Most </a:t>
            </a:r>
            <a:r>
              <a:rPr lang="en-CA" b="1" dirty="0" err="1"/>
              <a:t>Ufuncs</a:t>
            </a:r>
            <a:r>
              <a:rPr lang="en-CA" dirty="0"/>
              <a:t> are accessible using straight operators, although we can always use the longer form of </a:t>
            </a:r>
            <a:r>
              <a:rPr lang="en-CA" dirty="0" err="1"/>
              <a:t>np.divide</a:t>
            </a:r>
            <a:r>
              <a:rPr lang="en-CA" dirty="0"/>
              <a:t> for example</a:t>
            </a:r>
          </a:p>
          <a:p>
            <a:r>
              <a:rPr lang="en-CA" dirty="0"/>
              <a:t>Some don’t have operators like</a:t>
            </a:r>
          </a:p>
          <a:p>
            <a:pPr marL="0" indent="0">
              <a:buNone/>
            </a:pPr>
            <a:r>
              <a:rPr lang="en-CA" dirty="0" err="1"/>
              <a:t>np.abs</a:t>
            </a:r>
            <a:r>
              <a:rPr lang="en-CA" dirty="0"/>
              <a:t>(array)</a:t>
            </a:r>
          </a:p>
          <a:p>
            <a:pPr marL="0" indent="0">
              <a:buNone/>
            </a:pPr>
            <a:r>
              <a:rPr lang="en-CA" dirty="0" err="1"/>
              <a:t>np.sin</a:t>
            </a:r>
            <a:r>
              <a:rPr lang="en-CA" dirty="0"/>
              <a:t>(array), </a:t>
            </a:r>
            <a:r>
              <a:rPr lang="en-CA" dirty="0" err="1"/>
              <a:t>np.cos</a:t>
            </a:r>
            <a:r>
              <a:rPr lang="en-CA" dirty="0"/>
              <a:t>(array), etc.</a:t>
            </a:r>
          </a:p>
          <a:p>
            <a:pPr marL="0" indent="0">
              <a:buNone/>
            </a:pPr>
            <a:r>
              <a:rPr lang="en-CA" dirty="0"/>
              <a:t>np.log2(array), </a:t>
            </a:r>
            <a:r>
              <a:rPr lang="en-CA" dirty="0" err="1"/>
              <a:t>np.ln</a:t>
            </a:r>
            <a:r>
              <a:rPr lang="en-CA" dirty="0"/>
              <a:t>(array), etc.</a:t>
            </a:r>
          </a:p>
          <a:p>
            <a:pPr marL="0" indent="0">
              <a:buNone/>
            </a:pPr>
            <a:r>
              <a:rPr lang="en-CA" dirty="0" err="1"/>
              <a:t>np.sqrt</a:t>
            </a:r>
            <a:r>
              <a:rPr lang="en-CA" dirty="0"/>
              <a:t>(array), </a:t>
            </a:r>
            <a:r>
              <a:rPr lang="en-CA" dirty="0" err="1"/>
              <a:t>np.floor</a:t>
            </a:r>
            <a:r>
              <a:rPr lang="en-CA" dirty="0"/>
              <a:t>(array), etc.</a:t>
            </a:r>
          </a:p>
          <a:p>
            <a:r>
              <a:rPr lang="en-CA" dirty="0"/>
              <a:t>Others available via </a:t>
            </a:r>
            <a:r>
              <a:rPr lang="en-CA" b="1" dirty="0" err="1"/>
              <a:t>scipy</a:t>
            </a:r>
            <a:r>
              <a:rPr lang="en-CA" dirty="0"/>
              <a:t> under </a:t>
            </a:r>
            <a:r>
              <a:rPr lang="en-CA" b="1" dirty="0"/>
              <a:t>special</a:t>
            </a:r>
          </a:p>
          <a:p>
            <a:pPr marL="0" indent="0">
              <a:buNone/>
            </a:pPr>
            <a:endParaRPr lang="en-CA" b="1" dirty="0"/>
          </a:p>
          <a:p>
            <a:pPr marL="0" indent="0">
              <a:buNone/>
            </a:pPr>
            <a:endParaRPr lang="en-CA" b="1" dirty="0"/>
          </a:p>
        </p:txBody>
      </p:sp>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err="1"/>
              <a:t>UFuncs</a:t>
            </a:r>
            <a:endParaRPr lang="en-CA" dirty="0"/>
          </a:p>
        </p:txBody>
      </p:sp>
      <p:pic>
        <p:nvPicPr>
          <p:cNvPr id="5" name="Picture 4">
            <a:extLst>
              <a:ext uri="{FF2B5EF4-FFF2-40B4-BE49-F238E27FC236}">
                <a16:creationId xmlns:a16="http://schemas.microsoft.com/office/drawing/2014/main" id="{C054F2D8-B13D-1BCC-0BA0-DB1E0C2C9E5D}"/>
              </a:ext>
            </a:extLst>
          </p:cNvPr>
          <p:cNvPicPr>
            <a:picLocks noChangeAspect="1"/>
          </p:cNvPicPr>
          <p:nvPr/>
        </p:nvPicPr>
        <p:blipFill>
          <a:blip r:embed="rId3"/>
          <a:stretch>
            <a:fillRect/>
          </a:stretch>
        </p:blipFill>
        <p:spPr>
          <a:xfrm>
            <a:off x="5263883" y="1626140"/>
            <a:ext cx="6373114" cy="3381847"/>
          </a:xfrm>
          <a:prstGeom prst="rect">
            <a:avLst/>
          </a:prstGeom>
        </p:spPr>
      </p:pic>
      <p:pic>
        <p:nvPicPr>
          <p:cNvPr id="10" name="Picture 9">
            <a:extLst>
              <a:ext uri="{FF2B5EF4-FFF2-40B4-BE49-F238E27FC236}">
                <a16:creationId xmlns:a16="http://schemas.microsoft.com/office/drawing/2014/main" id="{E3EC7E4C-33DD-E92A-0222-D74E5B06BF77}"/>
              </a:ext>
            </a:extLst>
          </p:cNvPr>
          <p:cNvPicPr>
            <a:picLocks noChangeAspect="1"/>
          </p:cNvPicPr>
          <p:nvPr/>
        </p:nvPicPr>
        <p:blipFill>
          <a:blip r:embed="rId4"/>
          <a:stretch>
            <a:fillRect/>
          </a:stretch>
        </p:blipFill>
        <p:spPr>
          <a:xfrm>
            <a:off x="2425161" y="5732530"/>
            <a:ext cx="2064181" cy="1037610"/>
          </a:xfrm>
          <a:prstGeom prst="rect">
            <a:avLst/>
          </a:prstGeom>
        </p:spPr>
      </p:pic>
    </p:spTree>
    <p:extLst>
      <p:ext uri="{BB962C8B-B14F-4D97-AF65-F5344CB8AC3E}">
        <p14:creationId xmlns:p14="http://schemas.microsoft.com/office/powerpoint/2010/main" val="3376948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Boolean arrays</a:t>
            </a:r>
          </a:p>
        </p:txBody>
      </p:sp>
      <p:sp>
        <p:nvSpPr>
          <p:cNvPr id="4" name="Content Placeholder 3">
            <a:extLst>
              <a:ext uri="{FF2B5EF4-FFF2-40B4-BE49-F238E27FC236}">
                <a16:creationId xmlns:a16="http://schemas.microsoft.com/office/drawing/2014/main" id="{59EE79FD-D19F-E9F4-9B96-55A42191CFFE}"/>
              </a:ext>
            </a:extLst>
          </p:cNvPr>
          <p:cNvSpPr>
            <a:spLocks noGrp="1"/>
          </p:cNvSpPr>
          <p:nvPr>
            <p:ph idx="1"/>
          </p:nvPr>
        </p:nvSpPr>
        <p:spPr/>
        <p:txBody>
          <a:bodyPr/>
          <a:lstStyle/>
          <a:p>
            <a:endParaRPr lang="en-CA" dirty="0"/>
          </a:p>
          <a:p>
            <a:endParaRPr lang="en-CA" dirty="0"/>
          </a:p>
          <a:p>
            <a:endParaRPr lang="en-CA" dirty="0"/>
          </a:p>
          <a:p>
            <a:endParaRPr lang="en-CA" dirty="0"/>
          </a:p>
          <a:p>
            <a:r>
              <a:rPr lang="en-CA" dirty="0"/>
              <a:t>Can use </a:t>
            </a:r>
            <a:r>
              <a:rPr lang="en-CA" dirty="0" err="1"/>
              <a:t>booleans</a:t>
            </a:r>
            <a:r>
              <a:rPr lang="en-CA" dirty="0"/>
              <a:t> to ask questions, combine </a:t>
            </a:r>
            <a:r>
              <a:rPr lang="en-CA" dirty="0" err="1"/>
              <a:t>booleans</a:t>
            </a:r>
            <a:r>
              <a:rPr lang="en-CA" dirty="0"/>
              <a:t> with bitwise operators</a:t>
            </a:r>
          </a:p>
          <a:p>
            <a:r>
              <a:rPr lang="en-CA" dirty="0"/>
              <a:t>Will product boolean arrays which can then be used as ‘masks’ for filtering</a:t>
            </a:r>
          </a:p>
          <a:p>
            <a:endParaRPr lang="en-CA" dirty="0"/>
          </a:p>
        </p:txBody>
      </p:sp>
      <p:pic>
        <p:nvPicPr>
          <p:cNvPr id="7" name="Picture 6">
            <a:extLst>
              <a:ext uri="{FF2B5EF4-FFF2-40B4-BE49-F238E27FC236}">
                <a16:creationId xmlns:a16="http://schemas.microsoft.com/office/drawing/2014/main" id="{3E7E36B1-D101-AC18-8C7C-1FC3042CDD8A}"/>
              </a:ext>
            </a:extLst>
          </p:cNvPr>
          <p:cNvPicPr>
            <a:picLocks noChangeAspect="1"/>
          </p:cNvPicPr>
          <p:nvPr/>
        </p:nvPicPr>
        <p:blipFill>
          <a:blip r:embed="rId3"/>
          <a:stretch>
            <a:fillRect/>
          </a:stretch>
        </p:blipFill>
        <p:spPr>
          <a:xfrm>
            <a:off x="555002" y="1626140"/>
            <a:ext cx="5344271" cy="1467055"/>
          </a:xfrm>
          <a:prstGeom prst="rect">
            <a:avLst/>
          </a:prstGeom>
        </p:spPr>
      </p:pic>
      <p:pic>
        <p:nvPicPr>
          <p:cNvPr id="9" name="Picture 8">
            <a:extLst>
              <a:ext uri="{FF2B5EF4-FFF2-40B4-BE49-F238E27FC236}">
                <a16:creationId xmlns:a16="http://schemas.microsoft.com/office/drawing/2014/main" id="{18EEE92F-2B65-B35D-7490-FE3589A9D4F0}"/>
              </a:ext>
            </a:extLst>
          </p:cNvPr>
          <p:cNvPicPr>
            <a:picLocks noChangeAspect="1"/>
          </p:cNvPicPr>
          <p:nvPr/>
        </p:nvPicPr>
        <p:blipFill>
          <a:blip r:embed="rId4"/>
          <a:stretch>
            <a:fillRect/>
          </a:stretch>
        </p:blipFill>
        <p:spPr>
          <a:xfrm>
            <a:off x="5938072" y="1682773"/>
            <a:ext cx="5182323" cy="1219370"/>
          </a:xfrm>
          <a:prstGeom prst="rect">
            <a:avLst/>
          </a:prstGeom>
        </p:spPr>
      </p:pic>
      <p:pic>
        <p:nvPicPr>
          <p:cNvPr id="16" name="Picture 15">
            <a:extLst>
              <a:ext uri="{FF2B5EF4-FFF2-40B4-BE49-F238E27FC236}">
                <a16:creationId xmlns:a16="http://schemas.microsoft.com/office/drawing/2014/main" id="{814482D4-9BF5-B94B-76C7-C4B8104D6C2A}"/>
              </a:ext>
            </a:extLst>
          </p:cNvPr>
          <p:cNvPicPr>
            <a:picLocks noChangeAspect="1"/>
          </p:cNvPicPr>
          <p:nvPr/>
        </p:nvPicPr>
        <p:blipFill>
          <a:blip r:embed="rId5"/>
          <a:stretch>
            <a:fillRect/>
          </a:stretch>
        </p:blipFill>
        <p:spPr>
          <a:xfrm>
            <a:off x="937160" y="4379380"/>
            <a:ext cx="3254982" cy="2247942"/>
          </a:xfrm>
          <a:prstGeom prst="rect">
            <a:avLst/>
          </a:prstGeom>
        </p:spPr>
      </p:pic>
      <p:pic>
        <p:nvPicPr>
          <p:cNvPr id="19" name="Picture 18">
            <a:extLst>
              <a:ext uri="{FF2B5EF4-FFF2-40B4-BE49-F238E27FC236}">
                <a16:creationId xmlns:a16="http://schemas.microsoft.com/office/drawing/2014/main" id="{E09101AA-9DFF-8F83-8C95-985E9A1F6018}"/>
              </a:ext>
            </a:extLst>
          </p:cNvPr>
          <p:cNvPicPr>
            <a:picLocks noChangeAspect="1"/>
          </p:cNvPicPr>
          <p:nvPr/>
        </p:nvPicPr>
        <p:blipFill>
          <a:blip r:embed="rId6"/>
          <a:stretch>
            <a:fillRect/>
          </a:stretch>
        </p:blipFill>
        <p:spPr>
          <a:xfrm>
            <a:off x="4425763" y="4838716"/>
            <a:ext cx="3203356" cy="1651731"/>
          </a:xfrm>
          <a:prstGeom prst="rect">
            <a:avLst/>
          </a:prstGeom>
        </p:spPr>
      </p:pic>
    </p:spTree>
    <p:extLst>
      <p:ext uri="{BB962C8B-B14F-4D97-AF65-F5344CB8AC3E}">
        <p14:creationId xmlns:p14="http://schemas.microsoft.com/office/powerpoint/2010/main" val="161793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Save/Load</a:t>
            </a:r>
          </a:p>
        </p:txBody>
      </p:sp>
      <p:sp>
        <p:nvSpPr>
          <p:cNvPr id="4" name="Content Placeholder 3">
            <a:extLst>
              <a:ext uri="{FF2B5EF4-FFF2-40B4-BE49-F238E27FC236}">
                <a16:creationId xmlns:a16="http://schemas.microsoft.com/office/drawing/2014/main" id="{59EE79FD-D19F-E9F4-9B96-55A42191CFFE}"/>
              </a:ext>
            </a:extLst>
          </p:cNvPr>
          <p:cNvSpPr>
            <a:spLocks noGrp="1"/>
          </p:cNvSpPr>
          <p:nvPr>
            <p:ph idx="1"/>
          </p:nvPr>
        </p:nvSpPr>
        <p:spPr/>
        <p:txBody>
          <a:bodyPr/>
          <a:lstStyle/>
          <a:p>
            <a:r>
              <a:rPr lang="en-CA" b="1" dirty="0" err="1"/>
              <a:t>numpy</a:t>
            </a:r>
            <a:r>
              <a:rPr lang="en-CA" dirty="0"/>
              <a:t> has both straight forward save/load, but also ability to save multiple in a form that multiple arrays can be reloaded and referenced by stored key</a:t>
            </a:r>
          </a:p>
        </p:txBody>
      </p:sp>
      <p:pic>
        <p:nvPicPr>
          <p:cNvPr id="6" name="Picture 5">
            <a:extLst>
              <a:ext uri="{FF2B5EF4-FFF2-40B4-BE49-F238E27FC236}">
                <a16:creationId xmlns:a16="http://schemas.microsoft.com/office/drawing/2014/main" id="{A7201F4D-F7D7-0449-E5B2-2B1D1E2AFE09}"/>
              </a:ext>
            </a:extLst>
          </p:cNvPr>
          <p:cNvPicPr>
            <a:picLocks noChangeAspect="1"/>
          </p:cNvPicPr>
          <p:nvPr/>
        </p:nvPicPr>
        <p:blipFill>
          <a:blip r:embed="rId3"/>
          <a:stretch>
            <a:fillRect/>
          </a:stretch>
        </p:blipFill>
        <p:spPr>
          <a:xfrm>
            <a:off x="932791" y="2633818"/>
            <a:ext cx="5400849" cy="4012372"/>
          </a:xfrm>
          <a:prstGeom prst="rect">
            <a:avLst/>
          </a:prstGeom>
        </p:spPr>
      </p:pic>
    </p:spTree>
    <p:extLst>
      <p:ext uri="{BB962C8B-B14F-4D97-AF65-F5344CB8AC3E}">
        <p14:creationId xmlns:p14="http://schemas.microsoft.com/office/powerpoint/2010/main" val="384323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Python</a:t>
            </a:r>
            <a:endParaRPr lang="en-CA" dirty="0"/>
          </a:p>
        </p:txBody>
      </p:sp>
      <p:sp>
        <p:nvSpPr>
          <p:cNvPr id="3" name="Content Placeholder 2">
            <a:extLst>
              <a:ext uri="{FF2B5EF4-FFF2-40B4-BE49-F238E27FC236}">
                <a16:creationId xmlns:a16="http://schemas.microsoft.com/office/drawing/2014/main" id="{25A38842-8DD6-2B14-616E-3988B7FFF828}"/>
              </a:ext>
            </a:extLst>
          </p:cNvPr>
          <p:cNvSpPr>
            <a:spLocks noGrp="1"/>
          </p:cNvSpPr>
          <p:nvPr>
            <p:ph idx="1"/>
          </p:nvPr>
        </p:nvSpPr>
        <p:spPr/>
        <p:txBody>
          <a:bodyPr/>
          <a:lstStyle/>
          <a:p>
            <a:r>
              <a:rPr lang="en-GB" b="1" dirty="0"/>
              <a:t>Python</a:t>
            </a:r>
            <a:r>
              <a:rPr lang="en-GB" dirty="0"/>
              <a:t> 3 – Most popular Data Science programming language </a:t>
            </a:r>
          </a:p>
          <a:p>
            <a:pPr lvl="1"/>
            <a:r>
              <a:rPr lang="en-GB" sz="2400" b="1" dirty="0"/>
              <a:t>R</a:t>
            </a:r>
            <a:r>
              <a:rPr lang="en-GB" sz="2400" dirty="0"/>
              <a:t> is popular from the Statistics side of things, </a:t>
            </a:r>
            <a:r>
              <a:rPr lang="en-GB" sz="2400" b="1" dirty="0"/>
              <a:t>Julia</a:t>
            </a:r>
            <a:r>
              <a:rPr lang="en-GB" sz="2400" dirty="0"/>
              <a:t> in Mathematics</a:t>
            </a:r>
          </a:p>
          <a:p>
            <a:pPr lvl="1"/>
            <a:endParaRPr lang="en-GB" sz="2400" dirty="0"/>
          </a:p>
          <a:p>
            <a:pPr marL="457200" indent="-457200">
              <a:buFont typeface="+mj-lt"/>
              <a:buAutoNum type="arabicPeriod"/>
            </a:pPr>
            <a:r>
              <a:rPr lang="en-GB" dirty="0">
                <a:solidFill>
                  <a:srgbClr val="0070C0"/>
                </a:solidFill>
              </a:rPr>
              <a:t>Very strong support of packages, tutorials, and knowledge</a:t>
            </a:r>
          </a:p>
          <a:p>
            <a:pPr marL="457200" indent="-457200">
              <a:buFont typeface="+mj-lt"/>
              <a:buAutoNum type="arabicPeriod"/>
            </a:pPr>
            <a:r>
              <a:rPr lang="en-GB" dirty="0">
                <a:solidFill>
                  <a:srgbClr val="0070C0"/>
                </a:solidFill>
              </a:rPr>
              <a:t>Ease of integrating more efficient languages behind scenes like </a:t>
            </a:r>
            <a:r>
              <a:rPr lang="en-GB" b="1" dirty="0">
                <a:solidFill>
                  <a:srgbClr val="0070C0"/>
                </a:solidFill>
              </a:rPr>
              <a:t>C++</a:t>
            </a:r>
            <a:r>
              <a:rPr lang="en-GB" dirty="0">
                <a:solidFill>
                  <a:srgbClr val="0070C0"/>
                </a:solidFill>
              </a:rPr>
              <a:t>, etc.</a:t>
            </a:r>
          </a:p>
          <a:p>
            <a:pPr marL="457200" indent="-457200">
              <a:buFont typeface="+mj-lt"/>
              <a:buAutoNum type="arabicPeriod"/>
            </a:pPr>
            <a:r>
              <a:rPr lang="en-GB" dirty="0">
                <a:solidFill>
                  <a:srgbClr val="0070C0"/>
                </a:solidFill>
              </a:rPr>
              <a:t>Often prototype in </a:t>
            </a:r>
            <a:r>
              <a:rPr lang="en-GB" b="1" dirty="0">
                <a:solidFill>
                  <a:srgbClr val="0070C0"/>
                </a:solidFill>
              </a:rPr>
              <a:t>R</a:t>
            </a:r>
            <a:r>
              <a:rPr lang="en-GB" dirty="0">
                <a:solidFill>
                  <a:srgbClr val="0070C0"/>
                </a:solidFill>
              </a:rPr>
              <a:t>/others but implement in </a:t>
            </a:r>
            <a:r>
              <a:rPr lang="en-GB" b="1" dirty="0">
                <a:solidFill>
                  <a:srgbClr val="0070C0"/>
                </a:solidFill>
              </a:rPr>
              <a:t>Python</a:t>
            </a:r>
            <a:r>
              <a:rPr lang="en-GB" dirty="0">
                <a:solidFill>
                  <a:srgbClr val="0070C0"/>
                </a:solidFill>
              </a:rPr>
              <a:t> for final production</a:t>
            </a:r>
          </a:p>
          <a:p>
            <a:pPr marL="0" indent="0">
              <a:buNone/>
            </a:pPr>
            <a:endParaRPr lang="en-GB" dirty="0"/>
          </a:p>
          <a:p>
            <a:pPr marL="457200" indent="-457200">
              <a:buFont typeface="+mj-lt"/>
              <a:buAutoNum type="arabicPeriod"/>
            </a:pPr>
            <a:r>
              <a:rPr lang="en-GB" dirty="0">
                <a:solidFill>
                  <a:srgbClr val="FF0000"/>
                </a:solidFill>
              </a:rPr>
              <a:t>Interpreted, so can be slow (unless break out to </a:t>
            </a:r>
            <a:r>
              <a:rPr lang="en-GB" b="1" dirty="0">
                <a:solidFill>
                  <a:srgbClr val="FF0000"/>
                </a:solidFill>
              </a:rPr>
              <a:t>C++ </a:t>
            </a:r>
            <a:r>
              <a:rPr lang="en-GB" dirty="0">
                <a:solidFill>
                  <a:srgbClr val="FF0000"/>
                </a:solidFill>
              </a:rPr>
              <a:t>like with </a:t>
            </a:r>
            <a:r>
              <a:rPr lang="en-GB" b="1" i="1" dirty="0" err="1">
                <a:solidFill>
                  <a:srgbClr val="FF0000"/>
                </a:solidFill>
              </a:rPr>
              <a:t>numpy</a:t>
            </a:r>
            <a:r>
              <a:rPr lang="en-GB" dirty="0">
                <a:solidFill>
                  <a:srgbClr val="FF0000"/>
                </a:solidFill>
              </a:rPr>
              <a:t>)</a:t>
            </a:r>
          </a:p>
          <a:p>
            <a:pPr marL="457200" indent="-457200">
              <a:buFont typeface="+mj-lt"/>
              <a:buAutoNum type="arabicPeriod"/>
            </a:pPr>
            <a:r>
              <a:rPr lang="en-GB" dirty="0">
                <a:solidFill>
                  <a:srgbClr val="FF0000"/>
                </a:solidFill>
              </a:rPr>
              <a:t>Not built for multi-thread concurrency without effort (unless break out like with </a:t>
            </a:r>
            <a:r>
              <a:rPr lang="en-GB" b="1" i="1" dirty="0" err="1">
                <a:solidFill>
                  <a:srgbClr val="FF0000"/>
                </a:solidFill>
              </a:rPr>
              <a:t>tensorflow</a:t>
            </a:r>
            <a:r>
              <a:rPr lang="en-GB" dirty="0">
                <a:solidFill>
                  <a:srgbClr val="FF0000"/>
                </a:solidFill>
              </a:rPr>
              <a:t> for neural networks to use multi-core/GPU)</a:t>
            </a:r>
          </a:p>
          <a:p>
            <a:endParaRPr lang="en-GB" dirty="0"/>
          </a:p>
        </p:txBody>
      </p:sp>
    </p:spTree>
    <p:extLst>
      <p:ext uri="{BB962C8B-B14F-4D97-AF65-F5344CB8AC3E}">
        <p14:creationId xmlns:p14="http://schemas.microsoft.com/office/powerpoint/2010/main" val="8050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95135-7C5F-407E-8E8E-478E7E1515FB}"/>
              </a:ext>
            </a:extLst>
          </p:cNvPr>
          <p:cNvSpPr>
            <a:spLocks noGrp="1"/>
          </p:cNvSpPr>
          <p:nvPr>
            <p:ph type="title"/>
          </p:nvPr>
        </p:nvSpPr>
        <p:spPr/>
        <p:txBody>
          <a:bodyPr/>
          <a:lstStyle/>
          <a:p>
            <a:r>
              <a:rPr lang="en-CA" dirty="0"/>
              <a:t>pandas</a:t>
            </a:r>
          </a:p>
        </p:txBody>
      </p:sp>
      <p:sp>
        <p:nvSpPr>
          <p:cNvPr id="5" name="Text Placeholder 4">
            <a:extLst>
              <a:ext uri="{FF2B5EF4-FFF2-40B4-BE49-F238E27FC236}">
                <a16:creationId xmlns:a16="http://schemas.microsoft.com/office/drawing/2014/main" id="{05036B9D-6DA5-48E9-8480-05BCD127469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64056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2C7C-0244-54F4-6A44-1832561F1D0A}"/>
              </a:ext>
            </a:extLst>
          </p:cNvPr>
          <p:cNvSpPr>
            <a:spLocks noGrp="1"/>
          </p:cNvSpPr>
          <p:nvPr>
            <p:ph type="title"/>
          </p:nvPr>
        </p:nvSpPr>
        <p:spPr/>
        <p:txBody>
          <a:bodyPr/>
          <a:lstStyle/>
          <a:p>
            <a:r>
              <a:rPr lang="en-CA" dirty="0"/>
              <a:t>pandas</a:t>
            </a:r>
          </a:p>
        </p:txBody>
      </p:sp>
      <p:sp>
        <p:nvSpPr>
          <p:cNvPr id="3" name="Content Placeholder 2">
            <a:extLst>
              <a:ext uri="{FF2B5EF4-FFF2-40B4-BE49-F238E27FC236}">
                <a16:creationId xmlns:a16="http://schemas.microsoft.com/office/drawing/2014/main" id="{098E975E-C11B-9551-C416-86551F6E5F22}"/>
              </a:ext>
            </a:extLst>
          </p:cNvPr>
          <p:cNvSpPr>
            <a:spLocks noGrp="1"/>
          </p:cNvSpPr>
          <p:nvPr>
            <p:ph idx="1"/>
          </p:nvPr>
        </p:nvSpPr>
        <p:spPr/>
        <p:txBody>
          <a:bodyPr/>
          <a:lstStyle/>
          <a:p>
            <a:r>
              <a:rPr lang="en-CA" b="1" dirty="0"/>
              <a:t>pandas</a:t>
            </a:r>
            <a:r>
              <a:rPr lang="en-CA" dirty="0"/>
              <a:t> (2010) is built on </a:t>
            </a:r>
            <a:r>
              <a:rPr lang="en-CA" b="1" dirty="0" err="1"/>
              <a:t>numpy</a:t>
            </a:r>
            <a:endParaRPr lang="en-CA" dirty="0"/>
          </a:p>
          <a:p>
            <a:r>
              <a:rPr lang="en-CA" dirty="0"/>
              <a:t>recognition of outside influences and inside software engineering influences</a:t>
            </a:r>
          </a:p>
          <a:p>
            <a:pPr lvl="1"/>
            <a:r>
              <a:rPr lang="en-CA" sz="2400" dirty="0"/>
              <a:t>Outside -&gt; want array storage to work like spreadsheets/databases</a:t>
            </a:r>
          </a:p>
          <a:p>
            <a:pPr lvl="1"/>
            <a:r>
              <a:rPr lang="en-CA" sz="2400" dirty="0"/>
              <a:t>Inside -&gt; named data for readability and lookup</a:t>
            </a:r>
          </a:p>
          <a:p>
            <a:r>
              <a:rPr lang="en-CA" dirty="0"/>
              <a:t>Built around </a:t>
            </a:r>
            <a:r>
              <a:rPr lang="en-CA" b="1" dirty="0"/>
              <a:t>Series</a:t>
            </a:r>
            <a:r>
              <a:rPr lang="en-CA" dirty="0"/>
              <a:t> and </a:t>
            </a:r>
            <a:r>
              <a:rPr lang="en-CA" b="1" dirty="0" err="1"/>
              <a:t>Dataframe</a:t>
            </a:r>
            <a:r>
              <a:rPr lang="en-CA" dirty="0"/>
              <a:t> ideas which are essentially 1 dimensional array of data and multidimensional array of data with row/column labels</a:t>
            </a:r>
          </a:p>
          <a:p>
            <a:r>
              <a:rPr lang="en-CA" dirty="0"/>
              <a:t>Allows us to reference data with names, while maintaining </a:t>
            </a:r>
            <a:r>
              <a:rPr lang="en-CA" b="1" dirty="0" err="1"/>
              <a:t>numpy</a:t>
            </a:r>
            <a:r>
              <a:rPr lang="en-CA" dirty="0"/>
              <a:t> speed</a:t>
            </a:r>
          </a:p>
        </p:txBody>
      </p:sp>
    </p:spTree>
    <p:extLst>
      <p:ext uri="{BB962C8B-B14F-4D97-AF65-F5344CB8AC3E}">
        <p14:creationId xmlns:p14="http://schemas.microsoft.com/office/powerpoint/2010/main" val="312332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191CE-BE63-5BD5-3644-44D4DE661106}"/>
              </a:ext>
            </a:extLst>
          </p:cNvPr>
          <p:cNvSpPr>
            <a:spLocks noGrp="1"/>
          </p:cNvSpPr>
          <p:nvPr>
            <p:ph type="title"/>
          </p:nvPr>
        </p:nvSpPr>
        <p:spPr/>
        <p:txBody>
          <a:bodyPr/>
          <a:lstStyle/>
          <a:p>
            <a:r>
              <a:rPr lang="en-CA" dirty="0"/>
              <a:t>Series</a:t>
            </a:r>
          </a:p>
        </p:txBody>
      </p:sp>
      <p:sp>
        <p:nvSpPr>
          <p:cNvPr id="5" name="Content Placeholder 4">
            <a:extLst>
              <a:ext uri="{FF2B5EF4-FFF2-40B4-BE49-F238E27FC236}">
                <a16:creationId xmlns:a16="http://schemas.microsoft.com/office/drawing/2014/main" id="{81EC37D1-D3EB-276E-7278-11078361940F}"/>
              </a:ext>
            </a:extLst>
          </p:cNvPr>
          <p:cNvSpPr>
            <a:spLocks noGrp="1"/>
          </p:cNvSpPr>
          <p:nvPr>
            <p:ph idx="1"/>
          </p:nvPr>
        </p:nvSpPr>
        <p:spPr>
          <a:xfrm>
            <a:off x="555002" y="1626140"/>
            <a:ext cx="11394191" cy="4351338"/>
          </a:xfrm>
        </p:spPr>
        <p:txBody>
          <a:bodyPr/>
          <a:lstStyle/>
          <a:p>
            <a:r>
              <a:rPr lang="en-CA" dirty="0"/>
              <a:t>1D data is a Series, which acts like a specialized dictionary (default indices are integers)</a:t>
            </a:r>
          </a:p>
        </p:txBody>
      </p:sp>
      <p:pic>
        <p:nvPicPr>
          <p:cNvPr id="7" name="Picture 6">
            <a:extLst>
              <a:ext uri="{FF2B5EF4-FFF2-40B4-BE49-F238E27FC236}">
                <a16:creationId xmlns:a16="http://schemas.microsoft.com/office/drawing/2014/main" id="{7CDCC931-7304-4256-2C3A-117C5C7DC6EF}"/>
              </a:ext>
            </a:extLst>
          </p:cNvPr>
          <p:cNvPicPr>
            <a:picLocks noChangeAspect="1"/>
          </p:cNvPicPr>
          <p:nvPr/>
        </p:nvPicPr>
        <p:blipFill>
          <a:blip r:embed="rId2"/>
          <a:stretch>
            <a:fillRect/>
          </a:stretch>
        </p:blipFill>
        <p:spPr>
          <a:xfrm>
            <a:off x="555002" y="2147119"/>
            <a:ext cx="7121001" cy="4257556"/>
          </a:xfrm>
          <a:prstGeom prst="rect">
            <a:avLst/>
          </a:prstGeom>
        </p:spPr>
      </p:pic>
    </p:spTree>
    <p:extLst>
      <p:ext uri="{BB962C8B-B14F-4D97-AF65-F5344CB8AC3E}">
        <p14:creationId xmlns:p14="http://schemas.microsoft.com/office/powerpoint/2010/main" val="205165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191CE-BE63-5BD5-3644-44D4DE661106}"/>
              </a:ext>
            </a:extLst>
          </p:cNvPr>
          <p:cNvSpPr>
            <a:spLocks noGrp="1"/>
          </p:cNvSpPr>
          <p:nvPr>
            <p:ph type="title"/>
          </p:nvPr>
        </p:nvSpPr>
        <p:spPr/>
        <p:txBody>
          <a:bodyPr/>
          <a:lstStyle/>
          <a:p>
            <a:r>
              <a:rPr lang="en-CA" dirty="0" err="1"/>
              <a:t>Dataframe</a:t>
            </a:r>
            <a:endParaRPr lang="en-CA" dirty="0"/>
          </a:p>
        </p:txBody>
      </p:sp>
      <p:sp>
        <p:nvSpPr>
          <p:cNvPr id="5" name="Content Placeholder 4">
            <a:extLst>
              <a:ext uri="{FF2B5EF4-FFF2-40B4-BE49-F238E27FC236}">
                <a16:creationId xmlns:a16="http://schemas.microsoft.com/office/drawing/2014/main" id="{81EC37D1-D3EB-276E-7278-11078361940F}"/>
              </a:ext>
            </a:extLst>
          </p:cNvPr>
          <p:cNvSpPr>
            <a:spLocks noGrp="1"/>
          </p:cNvSpPr>
          <p:nvPr>
            <p:ph idx="1"/>
          </p:nvPr>
        </p:nvSpPr>
        <p:spPr>
          <a:xfrm>
            <a:off x="555002" y="1626140"/>
            <a:ext cx="11394191" cy="4351338"/>
          </a:xfrm>
        </p:spPr>
        <p:txBody>
          <a:bodyPr/>
          <a:lstStyle/>
          <a:p>
            <a:r>
              <a:rPr lang="en-CA" dirty="0"/>
              <a:t>2D data is a </a:t>
            </a:r>
            <a:r>
              <a:rPr lang="en-CA" dirty="0" err="1"/>
              <a:t>DataFrame</a:t>
            </a:r>
            <a:r>
              <a:rPr lang="en-CA" dirty="0"/>
              <a:t>, which acts like a specialized dictionary of Series</a:t>
            </a:r>
          </a:p>
        </p:txBody>
      </p:sp>
      <p:pic>
        <p:nvPicPr>
          <p:cNvPr id="3" name="Picture 2">
            <a:extLst>
              <a:ext uri="{FF2B5EF4-FFF2-40B4-BE49-F238E27FC236}">
                <a16:creationId xmlns:a16="http://schemas.microsoft.com/office/drawing/2014/main" id="{31A0F4D6-4536-9758-A6E8-4BF17D94B829}"/>
              </a:ext>
            </a:extLst>
          </p:cNvPr>
          <p:cNvPicPr>
            <a:picLocks noChangeAspect="1"/>
          </p:cNvPicPr>
          <p:nvPr/>
        </p:nvPicPr>
        <p:blipFill>
          <a:blip r:embed="rId2"/>
          <a:stretch>
            <a:fillRect/>
          </a:stretch>
        </p:blipFill>
        <p:spPr>
          <a:xfrm>
            <a:off x="893673" y="2082129"/>
            <a:ext cx="4964687" cy="4217932"/>
          </a:xfrm>
          <a:prstGeom prst="rect">
            <a:avLst/>
          </a:prstGeom>
        </p:spPr>
      </p:pic>
    </p:spTree>
    <p:extLst>
      <p:ext uri="{BB962C8B-B14F-4D97-AF65-F5344CB8AC3E}">
        <p14:creationId xmlns:p14="http://schemas.microsoft.com/office/powerpoint/2010/main" val="300229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191CE-BE63-5BD5-3644-44D4DE661106}"/>
              </a:ext>
            </a:extLst>
          </p:cNvPr>
          <p:cNvSpPr>
            <a:spLocks noGrp="1"/>
          </p:cNvSpPr>
          <p:nvPr>
            <p:ph type="title"/>
          </p:nvPr>
        </p:nvSpPr>
        <p:spPr/>
        <p:txBody>
          <a:bodyPr/>
          <a:lstStyle/>
          <a:p>
            <a:r>
              <a:rPr lang="en-CA" dirty="0"/>
              <a:t>Danger Will Robinson!</a:t>
            </a:r>
          </a:p>
        </p:txBody>
      </p:sp>
      <p:sp>
        <p:nvSpPr>
          <p:cNvPr id="5" name="Content Placeholder 4">
            <a:extLst>
              <a:ext uri="{FF2B5EF4-FFF2-40B4-BE49-F238E27FC236}">
                <a16:creationId xmlns:a16="http://schemas.microsoft.com/office/drawing/2014/main" id="{81EC37D1-D3EB-276E-7278-11078361940F}"/>
              </a:ext>
            </a:extLst>
          </p:cNvPr>
          <p:cNvSpPr>
            <a:spLocks noGrp="1"/>
          </p:cNvSpPr>
          <p:nvPr>
            <p:ph idx="1"/>
          </p:nvPr>
        </p:nvSpPr>
        <p:spPr>
          <a:xfrm>
            <a:off x="555002" y="1626140"/>
            <a:ext cx="11394191" cy="4351338"/>
          </a:xfrm>
        </p:spPr>
        <p:txBody>
          <a:bodyPr/>
          <a:lstStyle/>
          <a:p>
            <a:r>
              <a:rPr lang="en-CA" b="1" dirty="0">
                <a:solidFill>
                  <a:srgbClr val="FF0000"/>
                </a:solidFill>
              </a:rPr>
              <a:t>Slices are not copies </a:t>
            </a:r>
            <a:r>
              <a:rPr lang="en-CA" dirty="0">
                <a:solidFill>
                  <a:srgbClr val="FF0000"/>
                </a:solidFill>
              </a:rPr>
              <a:t>(better thought of a views of data)</a:t>
            </a:r>
          </a:p>
          <a:p>
            <a:r>
              <a:rPr lang="en-CA" dirty="0"/>
              <a:t>This is great for speed as data isn’t copied, but it means modification of slice means modifying the original data </a:t>
            </a:r>
          </a:p>
        </p:txBody>
      </p:sp>
      <p:pic>
        <p:nvPicPr>
          <p:cNvPr id="10" name="Picture 9">
            <a:extLst>
              <a:ext uri="{FF2B5EF4-FFF2-40B4-BE49-F238E27FC236}">
                <a16:creationId xmlns:a16="http://schemas.microsoft.com/office/drawing/2014/main" id="{14FDEC49-F1C2-A5FB-C546-05B6CA5642F3}"/>
              </a:ext>
            </a:extLst>
          </p:cNvPr>
          <p:cNvPicPr>
            <a:picLocks noChangeAspect="1"/>
          </p:cNvPicPr>
          <p:nvPr/>
        </p:nvPicPr>
        <p:blipFill>
          <a:blip r:embed="rId2"/>
          <a:stretch>
            <a:fillRect/>
          </a:stretch>
        </p:blipFill>
        <p:spPr>
          <a:xfrm>
            <a:off x="872623" y="2879779"/>
            <a:ext cx="5078727" cy="3371556"/>
          </a:xfrm>
          <a:prstGeom prst="rect">
            <a:avLst/>
          </a:prstGeom>
        </p:spPr>
      </p:pic>
    </p:spTree>
    <p:extLst>
      <p:ext uri="{BB962C8B-B14F-4D97-AF65-F5344CB8AC3E}">
        <p14:creationId xmlns:p14="http://schemas.microsoft.com/office/powerpoint/2010/main" val="427729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191CE-BE63-5BD5-3644-44D4DE661106}"/>
              </a:ext>
            </a:extLst>
          </p:cNvPr>
          <p:cNvSpPr>
            <a:spLocks noGrp="1"/>
          </p:cNvSpPr>
          <p:nvPr>
            <p:ph type="title"/>
          </p:nvPr>
        </p:nvSpPr>
        <p:spPr/>
        <p:txBody>
          <a:bodyPr/>
          <a:lstStyle/>
          <a:p>
            <a:r>
              <a:rPr lang="en-CA" dirty="0"/>
              <a:t>Indexing?</a:t>
            </a:r>
          </a:p>
        </p:txBody>
      </p:sp>
      <p:sp>
        <p:nvSpPr>
          <p:cNvPr id="5" name="Content Placeholder 4">
            <a:extLst>
              <a:ext uri="{FF2B5EF4-FFF2-40B4-BE49-F238E27FC236}">
                <a16:creationId xmlns:a16="http://schemas.microsoft.com/office/drawing/2014/main" id="{81EC37D1-D3EB-276E-7278-11078361940F}"/>
              </a:ext>
            </a:extLst>
          </p:cNvPr>
          <p:cNvSpPr>
            <a:spLocks noGrp="1"/>
          </p:cNvSpPr>
          <p:nvPr>
            <p:ph idx="1"/>
          </p:nvPr>
        </p:nvSpPr>
        <p:spPr>
          <a:xfrm>
            <a:off x="555002" y="1626140"/>
            <a:ext cx="11467808" cy="4351338"/>
          </a:xfrm>
        </p:spPr>
        <p:txBody>
          <a:bodyPr/>
          <a:lstStyle/>
          <a:p>
            <a:r>
              <a:rPr lang="en-CA" dirty="0"/>
              <a:t>We can index using the dictionary keys (index) but sometimes that can be confusing as there is both the explicit index and an always maintained integer (starts at 0) index as well</a:t>
            </a:r>
          </a:p>
          <a:p>
            <a:r>
              <a:rPr lang="en-CA" b="1" dirty="0"/>
              <a:t>loc</a:t>
            </a:r>
            <a:r>
              <a:rPr lang="en-CA" dirty="0"/>
              <a:t>, </a:t>
            </a:r>
            <a:r>
              <a:rPr lang="en-CA" b="1" dirty="0" err="1"/>
              <a:t>iloc</a:t>
            </a:r>
            <a:r>
              <a:rPr lang="en-CA" dirty="0"/>
              <a:t> is how we ensure we are doing the numerical type</a:t>
            </a:r>
          </a:p>
          <a:p>
            <a:r>
              <a:rPr lang="en-CA" dirty="0" err="1"/>
              <a:t>reset_index</a:t>
            </a:r>
            <a:r>
              <a:rPr lang="en-CA" dirty="0"/>
              <a:t>() useful for pushing current index into column and returning to integer index</a:t>
            </a:r>
          </a:p>
        </p:txBody>
      </p:sp>
      <p:pic>
        <p:nvPicPr>
          <p:cNvPr id="7" name="Picture 6">
            <a:extLst>
              <a:ext uri="{FF2B5EF4-FFF2-40B4-BE49-F238E27FC236}">
                <a16:creationId xmlns:a16="http://schemas.microsoft.com/office/drawing/2014/main" id="{367301E9-F0D1-9A76-2BFA-7C79C22D8AC6}"/>
              </a:ext>
            </a:extLst>
          </p:cNvPr>
          <p:cNvPicPr>
            <a:picLocks noChangeAspect="1"/>
          </p:cNvPicPr>
          <p:nvPr/>
        </p:nvPicPr>
        <p:blipFill>
          <a:blip r:embed="rId2"/>
          <a:stretch>
            <a:fillRect/>
          </a:stretch>
        </p:blipFill>
        <p:spPr>
          <a:xfrm>
            <a:off x="863980" y="3676972"/>
            <a:ext cx="4698244" cy="3142623"/>
          </a:xfrm>
          <a:prstGeom prst="rect">
            <a:avLst/>
          </a:prstGeom>
        </p:spPr>
      </p:pic>
      <p:pic>
        <p:nvPicPr>
          <p:cNvPr id="9" name="Picture 8">
            <a:extLst>
              <a:ext uri="{FF2B5EF4-FFF2-40B4-BE49-F238E27FC236}">
                <a16:creationId xmlns:a16="http://schemas.microsoft.com/office/drawing/2014/main" id="{95EC64CD-81A7-E949-99E4-DB33DC8CE94E}"/>
              </a:ext>
            </a:extLst>
          </p:cNvPr>
          <p:cNvPicPr>
            <a:picLocks noChangeAspect="1"/>
          </p:cNvPicPr>
          <p:nvPr/>
        </p:nvPicPr>
        <p:blipFill>
          <a:blip r:embed="rId3"/>
          <a:stretch>
            <a:fillRect/>
          </a:stretch>
        </p:blipFill>
        <p:spPr>
          <a:xfrm>
            <a:off x="6096000" y="3574674"/>
            <a:ext cx="4386091" cy="1919663"/>
          </a:xfrm>
          <a:prstGeom prst="rect">
            <a:avLst/>
          </a:prstGeom>
        </p:spPr>
      </p:pic>
    </p:spTree>
    <p:extLst>
      <p:ext uri="{BB962C8B-B14F-4D97-AF65-F5344CB8AC3E}">
        <p14:creationId xmlns:p14="http://schemas.microsoft.com/office/powerpoint/2010/main" val="3922782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1E78-FF33-A9BF-3B43-BC314EE72577}"/>
              </a:ext>
            </a:extLst>
          </p:cNvPr>
          <p:cNvSpPr>
            <a:spLocks noGrp="1"/>
          </p:cNvSpPr>
          <p:nvPr>
            <p:ph type="title"/>
          </p:nvPr>
        </p:nvSpPr>
        <p:spPr/>
        <p:txBody>
          <a:bodyPr/>
          <a:lstStyle/>
          <a:p>
            <a:r>
              <a:rPr lang="en-CA" dirty="0" err="1"/>
              <a:t>DataFrame</a:t>
            </a:r>
            <a:r>
              <a:rPr lang="en-CA" dirty="0"/>
              <a:t> operations</a:t>
            </a:r>
          </a:p>
        </p:txBody>
      </p:sp>
      <p:sp>
        <p:nvSpPr>
          <p:cNvPr id="3" name="Content Placeholder 2">
            <a:extLst>
              <a:ext uri="{FF2B5EF4-FFF2-40B4-BE49-F238E27FC236}">
                <a16:creationId xmlns:a16="http://schemas.microsoft.com/office/drawing/2014/main" id="{5D942329-E792-4CA3-6C76-79AB768FEB96}"/>
              </a:ext>
            </a:extLst>
          </p:cNvPr>
          <p:cNvSpPr>
            <a:spLocks noGrp="1"/>
          </p:cNvSpPr>
          <p:nvPr>
            <p:ph idx="1"/>
          </p:nvPr>
        </p:nvSpPr>
        <p:spPr/>
        <p:txBody>
          <a:bodyPr/>
          <a:lstStyle/>
          <a:p>
            <a:r>
              <a:rPr lang="en-CA" b="1" dirty="0" err="1"/>
              <a:t>DataFrame</a:t>
            </a:r>
            <a:r>
              <a:rPr lang="en-CA" dirty="0"/>
              <a:t> allow for very quick generation of new columns of data</a:t>
            </a:r>
          </a:p>
          <a:p>
            <a:r>
              <a:rPr lang="en-CA" dirty="0"/>
              <a:t>Can be transposed quickly and </a:t>
            </a:r>
            <a:r>
              <a:rPr lang="en-CA" b="1" dirty="0"/>
              <a:t>values() </a:t>
            </a:r>
            <a:r>
              <a:rPr lang="en-CA" dirty="0"/>
              <a:t>gives the </a:t>
            </a:r>
            <a:r>
              <a:rPr lang="en-CA" b="1" dirty="0" err="1"/>
              <a:t>numpy</a:t>
            </a:r>
            <a:r>
              <a:rPr lang="en-CA" dirty="0"/>
              <a:t> data </a:t>
            </a:r>
          </a:p>
        </p:txBody>
      </p:sp>
      <p:pic>
        <p:nvPicPr>
          <p:cNvPr id="5" name="Picture 4">
            <a:extLst>
              <a:ext uri="{FF2B5EF4-FFF2-40B4-BE49-F238E27FC236}">
                <a16:creationId xmlns:a16="http://schemas.microsoft.com/office/drawing/2014/main" id="{8F8D9A09-F7AB-642C-8BA9-3090FE0E41C8}"/>
              </a:ext>
            </a:extLst>
          </p:cNvPr>
          <p:cNvPicPr>
            <a:picLocks noChangeAspect="1"/>
          </p:cNvPicPr>
          <p:nvPr/>
        </p:nvPicPr>
        <p:blipFill>
          <a:blip r:embed="rId2"/>
          <a:stretch>
            <a:fillRect/>
          </a:stretch>
        </p:blipFill>
        <p:spPr>
          <a:xfrm>
            <a:off x="555002" y="2584936"/>
            <a:ext cx="7945235" cy="3769367"/>
          </a:xfrm>
          <a:prstGeom prst="rect">
            <a:avLst/>
          </a:prstGeom>
        </p:spPr>
      </p:pic>
    </p:spTree>
    <p:extLst>
      <p:ext uri="{BB962C8B-B14F-4D97-AF65-F5344CB8AC3E}">
        <p14:creationId xmlns:p14="http://schemas.microsoft.com/office/powerpoint/2010/main" val="2292591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1E78-FF33-A9BF-3B43-BC314EE72577}"/>
              </a:ext>
            </a:extLst>
          </p:cNvPr>
          <p:cNvSpPr>
            <a:spLocks noGrp="1"/>
          </p:cNvSpPr>
          <p:nvPr>
            <p:ph type="title"/>
          </p:nvPr>
        </p:nvSpPr>
        <p:spPr/>
        <p:txBody>
          <a:bodyPr/>
          <a:lstStyle/>
          <a:p>
            <a:r>
              <a:rPr lang="en-CA" dirty="0" err="1"/>
              <a:t>DataFrame</a:t>
            </a:r>
            <a:r>
              <a:rPr lang="en-CA" dirty="0"/>
              <a:t> operations</a:t>
            </a:r>
          </a:p>
        </p:txBody>
      </p:sp>
      <p:sp>
        <p:nvSpPr>
          <p:cNvPr id="3" name="Content Placeholder 2">
            <a:extLst>
              <a:ext uri="{FF2B5EF4-FFF2-40B4-BE49-F238E27FC236}">
                <a16:creationId xmlns:a16="http://schemas.microsoft.com/office/drawing/2014/main" id="{5D942329-E792-4CA3-6C76-79AB768FEB96}"/>
              </a:ext>
            </a:extLst>
          </p:cNvPr>
          <p:cNvSpPr>
            <a:spLocks noGrp="1"/>
          </p:cNvSpPr>
          <p:nvPr>
            <p:ph idx="1"/>
          </p:nvPr>
        </p:nvSpPr>
        <p:spPr/>
        <p:txBody>
          <a:bodyPr/>
          <a:lstStyle/>
          <a:p>
            <a:r>
              <a:rPr lang="en-CA" b="1" dirty="0">
                <a:solidFill>
                  <a:srgbClr val="FF0000"/>
                </a:solidFill>
              </a:rPr>
              <a:t>Wary of missing ()</a:t>
            </a:r>
            <a:endParaRPr lang="en-CA" dirty="0">
              <a:solidFill>
                <a:srgbClr val="FF0000"/>
              </a:solidFill>
            </a:endParaRPr>
          </a:p>
        </p:txBody>
      </p:sp>
      <p:pic>
        <p:nvPicPr>
          <p:cNvPr id="12" name="Picture 11">
            <a:extLst>
              <a:ext uri="{FF2B5EF4-FFF2-40B4-BE49-F238E27FC236}">
                <a16:creationId xmlns:a16="http://schemas.microsoft.com/office/drawing/2014/main" id="{B2CB1ECA-6497-4AC0-A829-ED9885B38DBC}"/>
              </a:ext>
            </a:extLst>
          </p:cNvPr>
          <p:cNvPicPr>
            <a:picLocks noChangeAspect="1"/>
          </p:cNvPicPr>
          <p:nvPr/>
        </p:nvPicPr>
        <p:blipFill>
          <a:blip r:embed="rId2"/>
          <a:stretch>
            <a:fillRect/>
          </a:stretch>
        </p:blipFill>
        <p:spPr>
          <a:xfrm>
            <a:off x="875654" y="2081689"/>
            <a:ext cx="7908010" cy="3440240"/>
          </a:xfrm>
          <a:prstGeom prst="rect">
            <a:avLst/>
          </a:prstGeom>
        </p:spPr>
      </p:pic>
    </p:spTree>
    <p:extLst>
      <p:ext uri="{BB962C8B-B14F-4D97-AF65-F5344CB8AC3E}">
        <p14:creationId xmlns:p14="http://schemas.microsoft.com/office/powerpoint/2010/main" val="745948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1E78-FF33-A9BF-3B43-BC314EE72577}"/>
              </a:ext>
            </a:extLst>
          </p:cNvPr>
          <p:cNvSpPr>
            <a:spLocks noGrp="1"/>
          </p:cNvSpPr>
          <p:nvPr>
            <p:ph type="title"/>
          </p:nvPr>
        </p:nvSpPr>
        <p:spPr/>
        <p:txBody>
          <a:bodyPr/>
          <a:lstStyle/>
          <a:p>
            <a:r>
              <a:rPr lang="en-CA" dirty="0" err="1"/>
              <a:t>DataFrame</a:t>
            </a:r>
            <a:r>
              <a:rPr lang="en-CA" dirty="0"/>
              <a:t> </a:t>
            </a:r>
            <a:r>
              <a:rPr lang="en-CA" dirty="0" err="1"/>
              <a:t>UFuncs</a:t>
            </a:r>
            <a:endParaRPr lang="en-CA" dirty="0"/>
          </a:p>
        </p:txBody>
      </p:sp>
      <p:sp>
        <p:nvSpPr>
          <p:cNvPr id="11" name="Content Placeholder 10">
            <a:extLst>
              <a:ext uri="{FF2B5EF4-FFF2-40B4-BE49-F238E27FC236}">
                <a16:creationId xmlns:a16="http://schemas.microsoft.com/office/drawing/2014/main" id="{00BBB54D-E22E-78E3-13B0-D612E99AA515}"/>
              </a:ext>
            </a:extLst>
          </p:cNvPr>
          <p:cNvSpPr>
            <a:spLocks noGrp="1"/>
          </p:cNvSpPr>
          <p:nvPr>
            <p:ph idx="1"/>
          </p:nvPr>
        </p:nvSpPr>
        <p:spPr/>
        <p:txBody>
          <a:bodyPr/>
          <a:lstStyle/>
          <a:p>
            <a:r>
              <a:rPr lang="en-CA" b="1" dirty="0" err="1"/>
              <a:t>numpy</a:t>
            </a:r>
            <a:r>
              <a:rPr lang="en-CA" b="1" dirty="0"/>
              <a:t> </a:t>
            </a:r>
            <a:r>
              <a:rPr lang="en-CA" b="1" dirty="0" err="1"/>
              <a:t>Ufuncs</a:t>
            </a:r>
            <a:r>
              <a:rPr lang="en-CA" dirty="0"/>
              <a:t> can be applied across a whole </a:t>
            </a:r>
            <a:r>
              <a:rPr lang="en-CA" b="1" dirty="0" err="1"/>
              <a:t>DataFrame</a:t>
            </a:r>
            <a:endParaRPr lang="en-CA" b="1" dirty="0"/>
          </a:p>
        </p:txBody>
      </p:sp>
      <p:pic>
        <p:nvPicPr>
          <p:cNvPr id="13" name="Content Placeholder 4">
            <a:extLst>
              <a:ext uri="{FF2B5EF4-FFF2-40B4-BE49-F238E27FC236}">
                <a16:creationId xmlns:a16="http://schemas.microsoft.com/office/drawing/2014/main" id="{CDE5031D-BB33-FD6F-E0F9-078A301926D1}"/>
              </a:ext>
            </a:extLst>
          </p:cNvPr>
          <p:cNvPicPr>
            <a:picLocks noChangeAspect="1"/>
          </p:cNvPicPr>
          <p:nvPr/>
        </p:nvPicPr>
        <p:blipFill>
          <a:blip r:embed="rId2"/>
          <a:stretch>
            <a:fillRect/>
          </a:stretch>
        </p:blipFill>
        <p:spPr>
          <a:xfrm>
            <a:off x="555002" y="2244242"/>
            <a:ext cx="4821884" cy="2795719"/>
          </a:xfrm>
          <a:prstGeom prst="rect">
            <a:avLst/>
          </a:prstGeom>
        </p:spPr>
      </p:pic>
      <p:pic>
        <p:nvPicPr>
          <p:cNvPr id="14" name="Picture 13">
            <a:extLst>
              <a:ext uri="{FF2B5EF4-FFF2-40B4-BE49-F238E27FC236}">
                <a16:creationId xmlns:a16="http://schemas.microsoft.com/office/drawing/2014/main" id="{7D14594F-035B-D12D-6A00-FCD7294C5E0E}"/>
              </a:ext>
            </a:extLst>
          </p:cNvPr>
          <p:cNvPicPr>
            <a:picLocks noChangeAspect="1"/>
          </p:cNvPicPr>
          <p:nvPr/>
        </p:nvPicPr>
        <p:blipFill>
          <a:blip r:embed="rId3"/>
          <a:stretch>
            <a:fillRect/>
          </a:stretch>
        </p:blipFill>
        <p:spPr>
          <a:xfrm>
            <a:off x="5453987" y="2244242"/>
            <a:ext cx="5377284" cy="4406241"/>
          </a:xfrm>
          <a:prstGeom prst="rect">
            <a:avLst/>
          </a:prstGeom>
        </p:spPr>
      </p:pic>
    </p:spTree>
    <p:extLst>
      <p:ext uri="{BB962C8B-B14F-4D97-AF65-F5344CB8AC3E}">
        <p14:creationId xmlns:p14="http://schemas.microsoft.com/office/powerpoint/2010/main" val="139162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1E78-FF33-A9BF-3B43-BC314EE72577}"/>
              </a:ext>
            </a:extLst>
          </p:cNvPr>
          <p:cNvSpPr>
            <a:spLocks noGrp="1"/>
          </p:cNvSpPr>
          <p:nvPr>
            <p:ph type="title"/>
          </p:nvPr>
        </p:nvSpPr>
        <p:spPr/>
        <p:txBody>
          <a:bodyPr/>
          <a:lstStyle/>
          <a:p>
            <a:r>
              <a:rPr lang="en-CA" dirty="0"/>
              <a:t>Capabilities</a:t>
            </a:r>
          </a:p>
        </p:txBody>
      </p:sp>
      <p:sp>
        <p:nvSpPr>
          <p:cNvPr id="3" name="Content Placeholder 2">
            <a:extLst>
              <a:ext uri="{FF2B5EF4-FFF2-40B4-BE49-F238E27FC236}">
                <a16:creationId xmlns:a16="http://schemas.microsoft.com/office/drawing/2014/main" id="{67E7D050-5723-8B6F-AE06-5F04197E96BA}"/>
              </a:ext>
            </a:extLst>
          </p:cNvPr>
          <p:cNvSpPr>
            <a:spLocks noGrp="1"/>
          </p:cNvSpPr>
          <p:nvPr>
            <p:ph idx="1"/>
          </p:nvPr>
        </p:nvSpPr>
        <p:spPr/>
        <p:txBody>
          <a:bodyPr/>
          <a:lstStyle/>
          <a:p>
            <a:r>
              <a:rPr lang="en-CA" dirty="0"/>
              <a:t>Missing Data (None/</a:t>
            </a:r>
            <a:r>
              <a:rPr lang="en-CA" dirty="0" err="1"/>
              <a:t>NaN</a:t>
            </a:r>
            <a:r>
              <a:rPr lang="en-CA" dirty="0"/>
              <a:t>)</a:t>
            </a:r>
          </a:p>
          <a:p>
            <a:r>
              <a:rPr lang="en-CA" dirty="0"/>
              <a:t>Concatenate</a:t>
            </a:r>
          </a:p>
          <a:p>
            <a:r>
              <a:rPr lang="en-CA" dirty="0"/>
              <a:t>Join (like databases)</a:t>
            </a:r>
          </a:p>
          <a:p>
            <a:r>
              <a:rPr lang="en-CA" dirty="0"/>
              <a:t>Aggregate</a:t>
            </a:r>
          </a:p>
          <a:p>
            <a:r>
              <a:rPr lang="en-CA" dirty="0" err="1"/>
              <a:t>GroupBy</a:t>
            </a:r>
            <a:endParaRPr lang="en-CA" dirty="0"/>
          </a:p>
          <a:p>
            <a:r>
              <a:rPr lang="en-CA" dirty="0"/>
              <a:t>Filtering, Transform, Apply, Map</a:t>
            </a:r>
          </a:p>
          <a:p>
            <a:r>
              <a:rPr lang="en-CA" dirty="0"/>
              <a:t>Pivot Tables (like excel)</a:t>
            </a:r>
          </a:p>
          <a:p>
            <a:r>
              <a:rPr lang="en-CA" dirty="0"/>
              <a:t>Describe, Correlation, Statistics</a:t>
            </a:r>
          </a:p>
          <a:p>
            <a:r>
              <a:rPr lang="en-CA" dirty="0"/>
              <a:t>Unique, Count, Masking</a:t>
            </a:r>
          </a:p>
        </p:txBody>
      </p:sp>
    </p:spTree>
    <p:extLst>
      <p:ext uri="{BB962C8B-B14F-4D97-AF65-F5344CB8AC3E}">
        <p14:creationId xmlns:p14="http://schemas.microsoft.com/office/powerpoint/2010/main" val="123872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Data Science Installation Method (managed)</a:t>
            </a:r>
            <a:endParaRPr lang="en-CA" dirty="0"/>
          </a:p>
        </p:txBody>
      </p:sp>
      <p:sp>
        <p:nvSpPr>
          <p:cNvPr id="3" name="Content Placeholder 2">
            <a:extLst>
              <a:ext uri="{FF2B5EF4-FFF2-40B4-BE49-F238E27FC236}">
                <a16:creationId xmlns:a16="http://schemas.microsoft.com/office/drawing/2014/main" id="{25A38842-8DD6-2B14-616E-3988B7FFF828}"/>
              </a:ext>
            </a:extLst>
          </p:cNvPr>
          <p:cNvSpPr>
            <a:spLocks noGrp="1"/>
          </p:cNvSpPr>
          <p:nvPr>
            <p:ph idx="1"/>
          </p:nvPr>
        </p:nvSpPr>
        <p:spPr/>
        <p:txBody>
          <a:bodyPr/>
          <a:lstStyle/>
          <a:p>
            <a:r>
              <a:rPr lang="en-GB" b="1" dirty="0"/>
              <a:t>Anaconda</a:t>
            </a:r>
            <a:r>
              <a:rPr lang="en-GB" dirty="0"/>
              <a:t> – Distribution of </a:t>
            </a:r>
            <a:r>
              <a:rPr lang="en-GB" b="1" dirty="0"/>
              <a:t>Python</a:t>
            </a:r>
            <a:r>
              <a:rPr lang="en-GB" dirty="0"/>
              <a:t> 3 and package manager that allows easy access to most popular data science libraries</a:t>
            </a:r>
          </a:p>
          <a:p>
            <a:r>
              <a:rPr lang="en-GB" b="1" dirty="0" err="1"/>
              <a:t>Miniconda</a:t>
            </a:r>
            <a:r>
              <a:rPr lang="en-GB" dirty="0"/>
              <a:t> – Lighter weight than </a:t>
            </a:r>
            <a:r>
              <a:rPr lang="en-GB" b="1" dirty="0"/>
              <a:t>Anaconda</a:t>
            </a:r>
            <a:r>
              <a:rPr lang="en-GB" dirty="0"/>
              <a:t> as it doesn’t pre-download as many packages</a:t>
            </a:r>
          </a:p>
          <a:p>
            <a:pPr lvl="1"/>
            <a:r>
              <a:rPr lang="en-GB" dirty="0"/>
              <a:t>Generally early learning path is to get </a:t>
            </a:r>
            <a:r>
              <a:rPr lang="en-GB" dirty="0" err="1"/>
              <a:t>miniconda</a:t>
            </a:r>
            <a:r>
              <a:rPr lang="en-GB" dirty="0"/>
              <a:t> </a:t>
            </a:r>
          </a:p>
          <a:p>
            <a:pPr lvl="1"/>
            <a:r>
              <a:rPr lang="en-CA" dirty="0">
                <a:hlinkClick r:id="rId3"/>
              </a:rPr>
              <a:t>https://docs.conda.io/en/latest/miniconda.html</a:t>
            </a:r>
            <a:endParaRPr lang="en-GB" dirty="0"/>
          </a:p>
          <a:p>
            <a:pPr lvl="1"/>
            <a:r>
              <a:rPr lang="en-GB" dirty="0"/>
              <a:t>Then install</a:t>
            </a:r>
          </a:p>
          <a:p>
            <a:pPr lvl="1"/>
            <a:endParaRPr lang="en-GB" sz="1800" dirty="0"/>
          </a:p>
          <a:p>
            <a:pPr lvl="1"/>
            <a:endParaRPr lang="en-GB" sz="1800" dirty="0"/>
          </a:p>
          <a:p>
            <a:pPr lvl="1"/>
            <a:endParaRPr lang="en-GB" sz="1800" dirty="0"/>
          </a:p>
          <a:p>
            <a:pPr lvl="1"/>
            <a:endParaRPr lang="en-GB" sz="1800" dirty="0"/>
          </a:p>
          <a:p>
            <a:pPr lvl="1"/>
            <a:endParaRPr lang="en-GB" sz="1800" dirty="0"/>
          </a:p>
          <a:p>
            <a:pPr lvl="1"/>
            <a:endParaRPr lang="en-GB" sz="1800" dirty="0"/>
          </a:p>
          <a:p>
            <a:pPr marL="457200" lvl="1" indent="0">
              <a:buNone/>
            </a:pPr>
            <a:r>
              <a:rPr lang="en-GB" sz="1800" dirty="0"/>
              <a:t>The first is for Data Science tasks while the second line of installation is for Machine Learning</a:t>
            </a:r>
          </a:p>
        </p:txBody>
      </p:sp>
      <p:pic>
        <p:nvPicPr>
          <p:cNvPr id="2052" name="Picture 4" descr="Miniconda vs Anaconda | The Similarities and Differences - Linux Magazine">
            <a:extLst>
              <a:ext uri="{FF2B5EF4-FFF2-40B4-BE49-F238E27FC236}">
                <a16:creationId xmlns:a16="http://schemas.microsoft.com/office/drawing/2014/main" id="{9608742D-2203-E0C2-1197-478712150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630" y="3267339"/>
            <a:ext cx="4580460" cy="25765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AEC6B8E-7E49-B8F8-06BF-9FB41457168E}"/>
              </a:ext>
            </a:extLst>
          </p:cNvPr>
          <p:cNvPicPr>
            <a:picLocks noChangeAspect="1"/>
          </p:cNvPicPr>
          <p:nvPr/>
        </p:nvPicPr>
        <p:blipFill>
          <a:blip r:embed="rId5"/>
          <a:stretch>
            <a:fillRect/>
          </a:stretch>
        </p:blipFill>
        <p:spPr>
          <a:xfrm>
            <a:off x="1380185" y="4113174"/>
            <a:ext cx="5744705" cy="1762131"/>
          </a:xfrm>
          <a:prstGeom prst="rect">
            <a:avLst/>
          </a:prstGeom>
        </p:spPr>
      </p:pic>
    </p:spTree>
    <p:extLst>
      <p:ext uri="{BB962C8B-B14F-4D97-AF65-F5344CB8AC3E}">
        <p14:creationId xmlns:p14="http://schemas.microsoft.com/office/powerpoint/2010/main" val="35045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1E78-FF33-A9BF-3B43-BC314EE72577}"/>
              </a:ext>
            </a:extLst>
          </p:cNvPr>
          <p:cNvSpPr>
            <a:spLocks noGrp="1"/>
          </p:cNvSpPr>
          <p:nvPr>
            <p:ph type="title"/>
          </p:nvPr>
        </p:nvSpPr>
        <p:spPr/>
        <p:txBody>
          <a:bodyPr/>
          <a:lstStyle/>
          <a:p>
            <a:r>
              <a:rPr lang="en-CA" dirty="0"/>
              <a:t>Reading/Writing Files</a:t>
            </a:r>
          </a:p>
        </p:txBody>
      </p:sp>
      <p:sp>
        <p:nvSpPr>
          <p:cNvPr id="3" name="Content Placeholder 2">
            <a:extLst>
              <a:ext uri="{FF2B5EF4-FFF2-40B4-BE49-F238E27FC236}">
                <a16:creationId xmlns:a16="http://schemas.microsoft.com/office/drawing/2014/main" id="{67E7D050-5723-8B6F-AE06-5F04197E96BA}"/>
              </a:ext>
            </a:extLst>
          </p:cNvPr>
          <p:cNvSpPr>
            <a:spLocks noGrp="1"/>
          </p:cNvSpPr>
          <p:nvPr>
            <p:ph idx="1"/>
          </p:nvPr>
        </p:nvSpPr>
        <p:spPr/>
        <p:txBody>
          <a:bodyPr/>
          <a:lstStyle/>
          <a:p>
            <a:r>
              <a:rPr lang="en-CA" dirty="0"/>
              <a:t>Pandas can do many operations like</a:t>
            </a:r>
          </a:p>
          <a:p>
            <a:r>
              <a:rPr lang="en-CA" dirty="0" err="1"/>
              <a:t>read_csv</a:t>
            </a:r>
            <a:r>
              <a:rPr lang="en-CA" dirty="0"/>
              <a:t>, </a:t>
            </a:r>
            <a:r>
              <a:rPr lang="en-CA" dirty="0" err="1"/>
              <a:t>read_excel</a:t>
            </a:r>
            <a:r>
              <a:rPr lang="en-CA" dirty="0"/>
              <a:t>, </a:t>
            </a:r>
            <a:r>
              <a:rPr lang="en-CA" dirty="0" err="1"/>
              <a:t>read_html</a:t>
            </a:r>
            <a:r>
              <a:rPr lang="en-CA" dirty="0"/>
              <a:t>, </a:t>
            </a:r>
            <a:r>
              <a:rPr lang="en-CA" dirty="0" err="1"/>
              <a:t>read_json</a:t>
            </a:r>
            <a:r>
              <a:rPr lang="en-CA" dirty="0"/>
              <a:t>, </a:t>
            </a:r>
            <a:r>
              <a:rPr lang="en-CA" dirty="0" err="1"/>
              <a:t>read_pickle</a:t>
            </a:r>
            <a:r>
              <a:rPr lang="en-CA" dirty="0"/>
              <a:t>, </a:t>
            </a:r>
            <a:r>
              <a:rPr lang="en-CA" dirty="0" err="1"/>
              <a:t>read_sql</a:t>
            </a:r>
            <a:endParaRPr lang="en-CA" dirty="0"/>
          </a:p>
          <a:p>
            <a:r>
              <a:rPr lang="en-CA" dirty="0"/>
              <a:t>In addition to others for data</a:t>
            </a:r>
          </a:p>
          <a:p>
            <a:r>
              <a:rPr lang="en-CA" dirty="0"/>
              <a:t>Possible to do many things such as setting names, skipping rows, limit rows, etc.</a:t>
            </a:r>
          </a:p>
          <a:p>
            <a:r>
              <a:rPr lang="en-CA" dirty="0" err="1"/>
              <a:t>to_csv</a:t>
            </a:r>
            <a:r>
              <a:rPr lang="en-CA" dirty="0"/>
              <a:t> used to write csv data</a:t>
            </a:r>
          </a:p>
          <a:p>
            <a:r>
              <a:rPr lang="en-CA" dirty="0"/>
              <a:t>Other libraries relevant here Python </a:t>
            </a:r>
            <a:r>
              <a:rPr lang="en-CA" b="1" dirty="0"/>
              <a:t>csv</a:t>
            </a:r>
            <a:r>
              <a:rPr lang="en-CA" dirty="0"/>
              <a:t> module, </a:t>
            </a:r>
            <a:r>
              <a:rPr lang="en-CA" b="1" dirty="0" err="1"/>
              <a:t>json</a:t>
            </a:r>
            <a:r>
              <a:rPr lang="en-CA" dirty="0"/>
              <a:t> library, </a:t>
            </a:r>
            <a:r>
              <a:rPr lang="en-CA" b="1" dirty="0" err="1"/>
              <a:t>beautifulsoup</a:t>
            </a:r>
            <a:r>
              <a:rPr lang="en-CA" b="1" dirty="0"/>
              <a:t>/</a:t>
            </a:r>
            <a:r>
              <a:rPr lang="en-CA" b="1" dirty="0" err="1"/>
              <a:t>lxml</a:t>
            </a:r>
            <a:r>
              <a:rPr lang="en-CA" b="1" dirty="0"/>
              <a:t>/html5lib</a:t>
            </a:r>
            <a:r>
              <a:rPr lang="en-CA" dirty="0"/>
              <a:t> for </a:t>
            </a:r>
            <a:r>
              <a:rPr lang="en-CA" b="1" dirty="0"/>
              <a:t>HTML</a:t>
            </a:r>
            <a:r>
              <a:rPr lang="en-CA" dirty="0"/>
              <a:t>, binary data using </a:t>
            </a:r>
            <a:r>
              <a:rPr lang="en-CA" b="1" dirty="0"/>
              <a:t>pickle</a:t>
            </a:r>
            <a:r>
              <a:rPr lang="en-CA" dirty="0"/>
              <a:t>, web-</a:t>
            </a:r>
            <a:r>
              <a:rPr lang="en-CA" dirty="0" err="1"/>
              <a:t>api</a:t>
            </a:r>
            <a:r>
              <a:rPr lang="en-CA" dirty="0"/>
              <a:t> generally use </a:t>
            </a:r>
            <a:r>
              <a:rPr lang="en-CA" b="1" dirty="0"/>
              <a:t>request</a:t>
            </a:r>
            <a:r>
              <a:rPr lang="en-CA" dirty="0"/>
              <a:t>, SQL database using </a:t>
            </a:r>
            <a:r>
              <a:rPr lang="en-CA" b="1" dirty="0"/>
              <a:t>sqlite3/</a:t>
            </a:r>
            <a:r>
              <a:rPr lang="en-CA" b="1" dirty="0" err="1"/>
              <a:t>sqlalchemy</a:t>
            </a:r>
            <a:endParaRPr lang="en-CA" b="1" dirty="0"/>
          </a:p>
        </p:txBody>
      </p:sp>
    </p:spTree>
    <p:extLst>
      <p:ext uri="{BB962C8B-B14F-4D97-AF65-F5344CB8AC3E}">
        <p14:creationId xmlns:p14="http://schemas.microsoft.com/office/powerpoint/2010/main" val="2506834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95135-7C5F-407E-8E8E-478E7E1515FB}"/>
              </a:ext>
            </a:extLst>
          </p:cNvPr>
          <p:cNvSpPr>
            <a:spLocks noGrp="1"/>
          </p:cNvSpPr>
          <p:nvPr>
            <p:ph type="title"/>
          </p:nvPr>
        </p:nvSpPr>
        <p:spPr/>
        <p:txBody>
          <a:bodyPr/>
          <a:lstStyle/>
          <a:p>
            <a:r>
              <a:rPr lang="en-CA" dirty="0"/>
              <a:t>matplotlib</a:t>
            </a:r>
          </a:p>
        </p:txBody>
      </p:sp>
      <p:sp>
        <p:nvSpPr>
          <p:cNvPr id="5" name="Text Placeholder 4">
            <a:extLst>
              <a:ext uri="{FF2B5EF4-FFF2-40B4-BE49-F238E27FC236}">
                <a16:creationId xmlns:a16="http://schemas.microsoft.com/office/drawing/2014/main" id="{05036B9D-6DA5-48E9-8480-05BCD127469F}"/>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6492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CA5E-1AA3-4368-9331-F3D9076494FA}"/>
              </a:ext>
            </a:extLst>
          </p:cNvPr>
          <p:cNvSpPr>
            <a:spLocks noGrp="1"/>
          </p:cNvSpPr>
          <p:nvPr>
            <p:ph type="title"/>
          </p:nvPr>
        </p:nvSpPr>
        <p:spPr/>
        <p:txBody>
          <a:bodyPr/>
          <a:lstStyle/>
          <a:p>
            <a:pPr>
              <a:defRPr/>
            </a:pPr>
            <a:r>
              <a:rPr lang="en-US" dirty="0"/>
              <a:t>matplotlib charts!</a:t>
            </a:r>
            <a:endParaRPr lang="en-CA" dirty="0"/>
          </a:p>
        </p:txBody>
      </p:sp>
      <p:sp>
        <p:nvSpPr>
          <p:cNvPr id="3" name="Content Placeholder 2">
            <a:extLst>
              <a:ext uri="{FF2B5EF4-FFF2-40B4-BE49-F238E27FC236}">
                <a16:creationId xmlns:a16="http://schemas.microsoft.com/office/drawing/2014/main" id="{8B99A371-8F58-4F24-BC38-BA492C125F22}"/>
              </a:ext>
            </a:extLst>
          </p:cNvPr>
          <p:cNvSpPr>
            <a:spLocks noGrp="1"/>
          </p:cNvSpPr>
          <p:nvPr>
            <p:ph idx="1"/>
          </p:nvPr>
        </p:nvSpPr>
        <p:spPr>
          <a:xfrm>
            <a:off x="555002" y="1441474"/>
            <a:ext cx="7302065" cy="4351338"/>
          </a:xfrm>
        </p:spPr>
        <p:txBody>
          <a:bodyPr/>
          <a:lstStyle/>
          <a:p>
            <a:pPr marL="0" indent="0">
              <a:buNone/>
              <a:defRPr/>
            </a:pPr>
            <a:r>
              <a:rPr lang="en-GB" dirty="0"/>
              <a:t># specify figure to plot on </a:t>
            </a:r>
          </a:p>
          <a:p>
            <a:pPr marL="0" indent="0">
              <a:buNone/>
              <a:defRPr/>
            </a:pPr>
            <a:r>
              <a:rPr lang="en-GB" dirty="0" err="1"/>
              <a:t>plt.figure</a:t>
            </a:r>
            <a:r>
              <a:rPr lang="en-GB" dirty="0"/>
              <a:t>(</a:t>
            </a:r>
            <a:r>
              <a:rPr lang="en-GB" dirty="0" err="1"/>
              <a:t>figsize</a:t>
            </a:r>
            <a:r>
              <a:rPr lang="en-GB" dirty="0"/>
              <a:t>=(15,10)) </a:t>
            </a:r>
          </a:p>
          <a:p>
            <a:pPr marL="0" indent="0">
              <a:buNone/>
              <a:defRPr/>
            </a:pPr>
            <a:r>
              <a:rPr lang="en-GB" dirty="0"/>
              <a:t># Obtain x and y arrays</a:t>
            </a:r>
          </a:p>
          <a:p>
            <a:pPr marL="0" indent="0">
              <a:buNone/>
              <a:defRPr/>
            </a:pPr>
            <a:r>
              <a:rPr lang="en-GB" dirty="0"/>
              <a:t>x = df2["Impact"] </a:t>
            </a:r>
          </a:p>
          <a:p>
            <a:pPr marL="0" indent="0">
              <a:buNone/>
              <a:defRPr/>
            </a:pPr>
            <a:r>
              <a:rPr lang="en-GB" dirty="0"/>
              <a:t>y = df2["</a:t>
            </a:r>
            <a:r>
              <a:rPr lang="en-GB" dirty="0" err="1"/>
              <a:t>kll_index</a:t>
            </a:r>
            <a:r>
              <a:rPr lang="en-GB" dirty="0"/>
              <a:t>"]</a:t>
            </a:r>
          </a:p>
          <a:p>
            <a:pPr marL="0" indent="0">
              <a:buNone/>
              <a:defRPr/>
            </a:pPr>
            <a:r>
              <a:rPr lang="en-GB" dirty="0"/>
              <a:t># plot the scatterplot  </a:t>
            </a:r>
          </a:p>
          <a:p>
            <a:pPr marL="0" indent="0">
              <a:buNone/>
              <a:defRPr/>
            </a:pPr>
            <a:r>
              <a:rPr lang="en-GB" dirty="0" err="1"/>
              <a:t>plt.scatter</a:t>
            </a:r>
            <a:r>
              <a:rPr lang="en-GB" dirty="0"/>
              <a:t>(</a:t>
            </a:r>
            <a:r>
              <a:rPr lang="en-GB" dirty="0" err="1"/>
              <a:t>x,y</a:t>
            </a:r>
            <a:r>
              <a:rPr lang="en-GB" dirty="0"/>
              <a:t>, </a:t>
            </a:r>
            <a:r>
              <a:rPr lang="en-GB" dirty="0" err="1"/>
              <a:t>color</a:t>
            </a:r>
            <a:r>
              <a:rPr lang="en-GB" dirty="0"/>
              <a:t>="blue", marker="*") </a:t>
            </a:r>
          </a:p>
          <a:p>
            <a:pPr marL="0" indent="0">
              <a:buNone/>
              <a:defRPr/>
            </a:pPr>
            <a:r>
              <a:rPr lang="en-GB" dirty="0"/>
              <a:t># add title and labels  </a:t>
            </a:r>
          </a:p>
          <a:p>
            <a:pPr marL="0" indent="0">
              <a:buNone/>
              <a:defRPr/>
            </a:pPr>
            <a:r>
              <a:rPr lang="en-GB" dirty="0" err="1"/>
              <a:t>plt.title</a:t>
            </a:r>
            <a:r>
              <a:rPr lang="en-GB" dirty="0"/>
              <a:t>("Consumption index vs Impact") </a:t>
            </a:r>
          </a:p>
          <a:p>
            <a:pPr marL="0" indent="0">
              <a:buNone/>
              <a:defRPr/>
            </a:pPr>
            <a:r>
              <a:rPr lang="en-GB" dirty="0" err="1"/>
              <a:t>plt.xlabel</a:t>
            </a:r>
            <a:r>
              <a:rPr lang="en-GB" dirty="0"/>
              <a:t>("Impact") </a:t>
            </a:r>
          </a:p>
          <a:p>
            <a:pPr marL="0" indent="0">
              <a:buNone/>
              <a:defRPr/>
            </a:pPr>
            <a:r>
              <a:rPr lang="en-GB" dirty="0" err="1"/>
              <a:t>plt.ylabel</a:t>
            </a:r>
            <a:r>
              <a:rPr lang="en-GB" dirty="0"/>
              <a:t>("</a:t>
            </a:r>
            <a:r>
              <a:rPr lang="en-GB" dirty="0" err="1"/>
              <a:t>Consumption_index</a:t>
            </a:r>
            <a:r>
              <a:rPr lang="en-GB" dirty="0"/>
              <a:t>")</a:t>
            </a:r>
          </a:p>
          <a:p>
            <a:pPr marL="0" indent="0">
              <a:buNone/>
              <a:defRPr/>
            </a:pPr>
            <a:r>
              <a:rPr lang="en-GB" dirty="0" err="1"/>
              <a:t>plt.show</a:t>
            </a:r>
            <a:r>
              <a:rPr lang="en-GB" dirty="0"/>
              <a:t>()</a:t>
            </a:r>
            <a:endParaRPr lang="en-CA" dirty="0"/>
          </a:p>
        </p:txBody>
      </p:sp>
      <p:sp>
        <p:nvSpPr>
          <p:cNvPr id="7" name="TextBox 6">
            <a:extLst>
              <a:ext uri="{FF2B5EF4-FFF2-40B4-BE49-F238E27FC236}">
                <a16:creationId xmlns:a16="http://schemas.microsoft.com/office/drawing/2014/main" id="{E7FE05CC-DC72-1D33-81AB-5153A66D2B9F}"/>
              </a:ext>
            </a:extLst>
          </p:cNvPr>
          <p:cNvSpPr txBox="1"/>
          <p:nvPr/>
        </p:nvSpPr>
        <p:spPr>
          <a:xfrm>
            <a:off x="5937201" y="5792812"/>
            <a:ext cx="6096000" cy="369332"/>
          </a:xfrm>
          <a:prstGeom prst="rect">
            <a:avLst/>
          </a:prstGeom>
          <a:noFill/>
        </p:spPr>
        <p:txBody>
          <a:bodyPr wrap="square">
            <a:spAutoFit/>
          </a:bodyPr>
          <a:lstStyle/>
          <a:p>
            <a:r>
              <a:rPr lang="en-CA" dirty="0">
                <a:hlinkClick r:id="rId3"/>
              </a:rPr>
              <a:t>https://matplotlib.org/stable/users/getting_started/index.html</a:t>
            </a:r>
            <a:endParaRPr lang="en-CA" dirty="0"/>
          </a:p>
        </p:txBody>
      </p:sp>
      <p:pic>
        <p:nvPicPr>
          <p:cNvPr id="5" name="Picture 4">
            <a:extLst>
              <a:ext uri="{FF2B5EF4-FFF2-40B4-BE49-F238E27FC236}">
                <a16:creationId xmlns:a16="http://schemas.microsoft.com/office/drawing/2014/main" id="{7CD9FB32-F4B7-98AC-B438-2D248DC7D408}"/>
              </a:ext>
            </a:extLst>
          </p:cNvPr>
          <p:cNvPicPr>
            <a:picLocks noChangeAspect="1"/>
          </p:cNvPicPr>
          <p:nvPr/>
        </p:nvPicPr>
        <p:blipFill>
          <a:blip r:embed="rId4"/>
          <a:stretch>
            <a:fillRect/>
          </a:stretch>
        </p:blipFill>
        <p:spPr>
          <a:xfrm>
            <a:off x="5937201" y="987153"/>
            <a:ext cx="5960781" cy="3957379"/>
          </a:xfrm>
          <a:prstGeom prst="rect">
            <a:avLst/>
          </a:prstGeom>
        </p:spPr>
      </p:pic>
    </p:spTree>
    <p:extLst>
      <p:ext uri="{BB962C8B-B14F-4D97-AF65-F5344CB8AC3E}">
        <p14:creationId xmlns:p14="http://schemas.microsoft.com/office/powerpoint/2010/main" val="584461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CA5E-1AA3-4368-9331-F3D9076494FA}"/>
              </a:ext>
            </a:extLst>
          </p:cNvPr>
          <p:cNvSpPr>
            <a:spLocks noGrp="1"/>
          </p:cNvSpPr>
          <p:nvPr>
            <p:ph type="title"/>
          </p:nvPr>
        </p:nvSpPr>
        <p:spPr/>
        <p:txBody>
          <a:bodyPr/>
          <a:lstStyle/>
          <a:p>
            <a:pPr>
              <a:defRPr/>
            </a:pPr>
            <a:r>
              <a:rPr lang="en-US" dirty="0"/>
              <a:t>Seaborn?</a:t>
            </a:r>
            <a:endParaRPr lang="en-CA" dirty="0"/>
          </a:p>
        </p:txBody>
      </p:sp>
      <p:sp>
        <p:nvSpPr>
          <p:cNvPr id="3" name="Content Placeholder 2">
            <a:extLst>
              <a:ext uri="{FF2B5EF4-FFF2-40B4-BE49-F238E27FC236}">
                <a16:creationId xmlns:a16="http://schemas.microsoft.com/office/drawing/2014/main" id="{8B99A371-8F58-4F24-BC38-BA492C125F22}"/>
              </a:ext>
            </a:extLst>
          </p:cNvPr>
          <p:cNvSpPr>
            <a:spLocks noGrp="1"/>
          </p:cNvSpPr>
          <p:nvPr>
            <p:ph idx="1"/>
          </p:nvPr>
        </p:nvSpPr>
        <p:spPr>
          <a:xfrm>
            <a:off x="555002" y="1441474"/>
            <a:ext cx="7302065" cy="4351338"/>
          </a:xfrm>
        </p:spPr>
        <p:txBody>
          <a:bodyPr/>
          <a:lstStyle/>
          <a:p>
            <a:pPr marL="0" indent="0">
              <a:buNone/>
              <a:defRPr/>
            </a:pPr>
            <a:r>
              <a:rPr lang="en-GB" dirty="0"/>
              <a:t>import seaborn as </a:t>
            </a:r>
            <a:r>
              <a:rPr lang="en-GB" dirty="0" err="1"/>
              <a:t>sns</a:t>
            </a:r>
            <a:r>
              <a:rPr lang="en-GB" dirty="0"/>
              <a:t>               #pip install seaborn</a:t>
            </a:r>
          </a:p>
          <a:p>
            <a:pPr marL="0" indent="0">
              <a:buNone/>
              <a:defRPr/>
            </a:pPr>
            <a:endParaRPr lang="en-GB" dirty="0"/>
          </a:p>
          <a:p>
            <a:pPr marL="0" indent="0">
              <a:buNone/>
              <a:defRPr/>
            </a:pPr>
            <a:r>
              <a:rPr lang="en-GB" dirty="0" err="1"/>
              <a:t>df</a:t>
            </a:r>
            <a:r>
              <a:rPr lang="en-GB" dirty="0"/>
              <a:t> = </a:t>
            </a:r>
            <a:r>
              <a:rPr lang="en-GB" dirty="0" err="1"/>
              <a:t>pd.read_csv</a:t>
            </a:r>
            <a:r>
              <a:rPr lang="en-GB" dirty="0"/>
              <a:t>('avocado.csv')'</a:t>
            </a:r>
          </a:p>
          <a:p>
            <a:pPr marL="0" indent="0">
              <a:buNone/>
              <a:defRPr/>
            </a:pPr>
            <a:r>
              <a:rPr lang="en-CA" dirty="0" err="1"/>
              <a:t>plt.figure</a:t>
            </a:r>
            <a:r>
              <a:rPr lang="en-CA" dirty="0"/>
              <a:t>(</a:t>
            </a:r>
            <a:r>
              <a:rPr lang="en-CA" dirty="0" err="1"/>
              <a:t>figsize</a:t>
            </a:r>
            <a:r>
              <a:rPr lang="en-CA" dirty="0"/>
              <a:t>=(20,9)</a:t>
            </a:r>
          </a:p>
          <a:p>
            <a:pPr marL="0" indent="0">
              <a:buNone/>
              <a:defRPr/>
            </a:pPr>
            <a:r>
              <a:rPr lang="en-CA" dirty="0" err="1"/>
              <a:t>sns.lineplot</a:t>
            </a:r>
            <a:r>
              <a:rPr lang="en-CA" dirty="0"/>
              <a:t>(data=</a:t>
            </a:r>
            <a:r>
              <a:rPr lang="en-CA" dirty="0" err="1"/>
              <a:t>df</a:t>
            </a:r>
            <a:r>
              <a:rPr lang="en-CA" dirty="0"/>
              <a:t>, x='</a:t>
            </a:r>
            <a:r>
              <a:rPr lang="en-CA" dirty="0" err="1"/>
              <a:t>Date',y</a:t>
            </a:r>
            <a:r>
              <a:rPr lang="en-CA" dirty="0"/>
              <a:t>='</a:t>
            </a:r>
            <a:r>
              <a:rPr lang="en-CA" dirty="0" err="1"/>
              <a:t>AveragePrice</a:t>
            </a:r>
            <a:r>
              <a:rPr lang="en-CA" dirty="0"/>
              <a:t>')</a:t>
            </a:r>
          </a:p>
        </p:txBody>
      </p:sp>
      <p:pic>
        <p:nvPicPr>
          <p:cNvPr id="13" name="Picture 12">
            <a:extLst>
              <a:ext uri="{FF2B5EF4-FFF2-40B4-BE49-F238E27FC236}">
                <a16:creationId xmlns:a16="http://schemas.microsoft.com/office/drawing/2014/main" id="{1D177886-A272-CD54-8B0F-4DD8EB7B96CB}"/>
              </a:ext>
            </a:extLst>
          </p:cNvPr>
          <p:cNvPicPr>
            <a:picLocks noChangeAspect="1"/>
          </p:cNvPicPr>
          <p:nvPr/>
        </p:nvPicPr>
        <p:blipFill>
          <a:blip r:embed="rId3"/>
          <a:stretch>
            <a:fillRect/>
          </a:stretch>
        </p:blipFill>
        <p:spPr>
          <a:xfrm>
            <a:off x="6584035" y="1878555"/>
            <a:ext cx="5496597" cy="2481632"/>
          </a:xfrm>
          <a:prstGeom prst="rect">
            <a:avLst/>
          </a:prstGeom>
        </p:spPr>
      </p:pic>
    </p:spTree>
    <p:extLst>
      <p:ext uri="{BB962C8B-B14F-4D97-AF65-F5344CB8AC3E}">
        <p14:creationId xmlns:p14="http://schemas.microsoft.com/office/powerpoint/2010/main" val="3700243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CA5E-1AA3-4368-9331-F3D9076494FA}"/>
              </a:ext>
            </a:extLst>
          </p:cNvPr>
          <p:cNvSpPr>
            <a:spLocks noGrp="1"/>
          </p:cNvSpPr>
          <p:nvPr>
            <p:ph type="title"/>
          </p:nvPr>
        </p:nvSpPr>
        <p:spPr/>
        <p:txBody>
          <a:bodyPr/>
          <a:lstStyle/>
          <a:p>
            <a:pPr>
              <a:defRPr/>
            </a:pPr>
            <a:r>
              <a:rPr lang="en-US" dirty="0"/>
              <a:t>Seaborn?</a:t>
            </a:r>
            <a:endParaRPr lang="en-CA" dirty="0"/>
          </a:p>
        </p:txBody>
      </p:sp>
      <p:pic>
        <p:nvPicPr>
          <p:cNvPr id="7" name="Picture 6">
            <a:extLst>
              <a:ext uri="{FF2B5EF4-FFF2-40B4-BE49-F238E27FC236}">
                <a16:creationId xmlns:a16="http://schemas.microsoft.com/office/drawing/2014/main" id="{8B879EE5-DB3C-BD47-8301-1EB5976D2AEB}"/>
              </a:ext>
            </a:extLst>
          </p:cNvPr>
          <p:cNvPicPr>
            <a:picLocks noChangeAspect="1"/>
          </p:cNvPicPr>
          <p:nvPr/>
        </p:nvPicPr>
        <p:blipFill>
          <a:blip r:embed="rId3"/>
          <a:stretch>
            <a:fillRect/>
          </a:stretch>
        </p:blipFill>
        <p:spPr>
          <a:xfrm>
            <a:off x="184530" y="1557867"/>
            <a:ext cx="5742393" cy="5080000"/>
          </a:xfrm>
          <a:prstGeom prst="rect">
            <a:avLst/>
          </a:prstGeom>
        </p:spPr>
      </p:pic>
      <p:pic>
        <p:nvPicPr>
          <p:cNvPr id="4" name="Picture 3">
            <a:extLst>
              <a:ext uri="{FF2B5EF4-FFF2-40B4-BE49-F238E27FC236}">
                <a16:creationId xmlns:a16="http://schemas.microsoft.com/office/drawing/2014/main" id="{25890858-61E4-77B8-A23B-FF98A637CDF2}"/>
              </a:ext>
            </a:extLst>
          </p:cNvPr>
          <p:cNvPicPr>
            <a:picLocks noChangeAspect="1"/>
          </p:cNvPicPr>
          <p:nvPr/>
        </p:nvPicPr>
        <p:blipFill>
          <a:blip r:embed="rId4"/>
          <a:stretch>
            <a:fillRect/>
          </a:stretch>
        </p:blipFill>
        <p:spPr>
          <a:xfrm>
            <a:off x="5897828" y="1352283"/>
            <a:ext cx="6194520" cy="3097260"/>
          </a:xfrm>
          <a:prstGeom prst="rect">
            <a:avLst/>
          </a:prstGeom>
        </p:spPr>
      </p:pic>
    </p:spTree>
    <p:extLst>
      <p:ext uri="{BB962C8B-B14F-4D97-AF65-F5344CB8AC3E}">
        <p14:creationId xmlns:p14="http://schemas.microsoft.com/office/powerpoint/2010/main" val="1117356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History of Computer Science.</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fi-FI" dirty="0"/>
              <a:t>Jonathan Hudson</a:t>
            </a:r>
          </a:p>
          <a:p>
            <a:r>
              <a:rPr lang="fi-FI" dirty="0">
                <a:hlinkClick r:id="rId2">
                  <a:extLst>
                    <a:ext uri="{A12FA001-AC4F-418D-AE19-62706E023703}">
                      <ahyp:hlinkClr xmlns:ahyp="http://schemas.microsoft.com/office/drawing/2018/hyperlinkcolor" val="tx"/>
                    </a:ext>
                  </a:extLst>
                </a:hlinkClick>
              </a:rPr>
              <a:t>jwhudson@ucalgary.ca</a:t>
            </a:r>
            <a:endParaRPr lang="fi-FI" dirty="0"/>
          </a:p>
          <a:p>
            <a:r>
              <a:rPr lang="fi-FI" dirty="0">
                <a:hlinkClick r:id="rId3">
                  <a:extLst>
                    <a:ext uri="{A12FA001-AC4F-418D-AE19-62706E023703}">
                      <ahyp:hlinkClr xmlns:ahyp="http://schemas.microsoft.com/office/drawing/2018/hyperlinkcolor" val="tx"/>
                    </a:ext>
                  </a:extLst>
                </a:hlinkClick>
              </a:rPr>
              <a:t>https://pages.cpsc.ucalgary.ca/~jwhudson/</a:t>
            </a:r>
            <a:endParaRPr lang="fi-FI" dirty="0"/>
          </a:p>
        </p:txBody>
      </p:sp>
    </p:spTree>
    <p:extLst>
      <p:ext uri="{BB962C8B-B14F-4D97-AF65-F5344CB8AC3E}">
        <p14:creationId xmlns:p14="http://schemas.microsoft.com/office/powerpoint/2010/main" val="56139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Data Science Installation (lightweight)</a:t>
            </a:r>
            <a:endParaRPr lang="en-CA" dirty="0"/>
          </a:p>
        </p:txBody>
      </p:sp>
      <p:sp>
        <p:nvSpPr>
          <p:cNvPr id="3" name="Content Placeholder 2">
            <a:extLst>
              <a:ext uri="{FF2B5EF4-FFF2-40B4-BE49-F238E27FC236}">
                <a16:creationId xmlns:a16="http://schemas.microsoft.com/office/drawing/2014/main" id="{25A38842-8DD6-2B14-616E-3988B7FFF828}"/>
              </a:ext>
            </a:extLst>
          </p:cNvPr>
          <p:cNvSpPr>
            <a:spLocks noGrp="1"/>
          </p:cNvSpPr>
          <p:nvPr>
            <p:ph idx="1"/>
          </p:nvPr>
        </p:nvSpPr>
        <p:spPr/>
        <p:txBody>
          <a:bodyPr/>
          <a:lstStyle/>
          <a:p>
            <a:r>
              <a:rPr lang="en-CA" dirty="0"/>
              <a:t>Could just use available </a:t>
            </a:r>
            <a:r>
              <a:rPr lang="en-CA" b="1" dirty="0" err="1"/>
              <a:t>Jupyter</a:t>
            </a:r>
            <a:r>
              <a:rPr lang="en-CA" dirty="0"/>
              <a:t> notebook </a:t>
            </a:r>
            <a:r>
              <a:rPr lang="en-CA" b="1" i="1" dirty="0" err="1"/>
              <a:t>ipython</a:t>
            </a:r>
            <a:r>
              <a:rPr lang="en-CA" dirty="0"/>
              <a:t>-like environments such as</a:t>
            </a:r>
          </a:p>
          <a:p>
            <a:endParaRPr lang="en-CA" dirty="0"/>
          </a:p>
          <a:p>
            <a:pPr marL="457200" indent="-457200">
              <a:buFont typeface="+mj-lt"/>
              <a:buAutoNum type="arabicPeriod"/>
            </a:pPr>
            <a:r>
              <a:rPr lang="en-CA" b="1" dirty="0"/>
              <a:t>Google</a:t>
            </a:r>
            <a:r>
              <a:rPr lang="en-CA" dirty="0"/>
              <a:t> </a:t>
            </a:r>
            <a:r>
              <a:rPr lang="en-CA" b="1" dirty="0" err="1"/>
              <a:t>Colaboratory</a:t>
            </a:r>
            <a:r>
              <a:rPr lang="en-CA" dirty="0"/>
              <a:t> </a:t>
            </a:r>
            <a:r>
              <a:rPr lang="en-CA" dirty="0">
                <a:hlinkClick r:id="rId2"/>
              </a:rPr>
              <a:t>https://colab.research.google.com/</a:t>
            </a:r>
            <a:r>
              <a:rPr lang="en-CA" dirty="0"/>
              <a:t> (public)</a:t>
            </a:r>
          </a:p>
          <a:p>
            <a:pPr marL="457200" indent="-457200">
              <a:buFont typeface="+mj-lt"/>
              <a:buAutoNum type="arabicPeriod"/>
            </a:pPr>
            <a:endParaRPr lang="en-CA" dirty="0"/>
          </a:p>
          <a:p>
            <a:pPr marL="457200" indent="-457200">
              <a:buFont typeface="+mj-lt"/>
              <a:buAutoNum type="arabicPeriod"/>
            </a:pPr>
            <a:r>
              <a:rPr lang="en-CA" b="1" dirty="0"/>
              <a:t>Syzygy</a:t>
            </a:r>
            <a:r>
              <a:rPr lang="en-CA" dirty="0"/>
              <a:t> </a:t>
            </a:r>
            <a:r>
              <a:rPr lang="en-CA" dirty="0">
                <a:hlinkClick r:id="rId3"/>
              </a:rPr>
              <a:t>https://ucalgary.syzygy.ca/</a:t>
            </a:r>
            <a:r>
              <a:rPr lang="en-CA" dirty="0"/>
              <a:t> (university member host)</a:t>
            </a:r>
          </a:p>
          <a:p>
            <a:pPr marL="457200" indent="-457200">
              <a:buFont typeface="+mj-lt"/>
              <a:buAutoNum type="arabicPeriod"/>
            </a:pPr>
            <a:endParaRPr lang="en-CA" dirty="0"/>
          </a:p>
          <a:p>
            <a:r>
              <a:rPr lang="en-CA" dirty="0"/>
              <a:t>Or setup your local install of </a:t>
            </a:r>
            <a:r>
              <a:rPr lang="en-CA" b="1" dirty="0"/>
              <a:t>Python</a:t>
            </a:r>
          </a:p>
          <a:p>
            <a:pPr lvl="1"/>
            <a:r>
              <a:rPr lang="en-CA" sz="2400" dirty="0"/>
              <a:t>IDE choice up to you (for Python prefer I like </a:t>
            </a:r>
            <a:r>
              <a:rPr lang="en-CA" sz="2400" b="1" dirty="0" err="1"/>
              <a:t>Pycharm</a:t>
            </a:r>
            <a:r>
              <a:rPr lang="en-CA" sz="2400" dirty="0"/>
              <a:t>)</a:t>
            </a:r>
            <a:endParaRPr lang="en-CA" b="1" dirty="0"/>
          </a:p>
          <a:p>
            <a:pPr lvl="1"/>
            <a:r>
              <a:rPr lang="en-CA" sz="2400" dirty="0"/>
              <a:t>Recommend virtual environment (good for </a:t>
            </a:r>
            <a:r>
              <a:rPr lang="en-CA" sz="2400" dirty="0" err="1"/>
              <a:t>UofC</a:t>
            </a:r>
            <a:r>
              <a:rPr lang="en-CA" sz="2400" dirty="0"/>
              <a:t> lab machines)</a:t>
            </a:r>
          </a:p>
          <a:p>
            <a:pPr lvl="1"/>
            <a:r>
              <a:rPr lang="en-CA" sz="2400" b="1" dirty="0"/>
              <a:t>pip</a:t>
            </a:r>
            <a:r>
              <a:rPr lang="en-CA" sz="2400" dirty="0"/>
              <a:t> for packages (python package manager)</a:t>
            </a:r>
            <a:endParaRPr lang="en-GB" sz="2400" dirty="0"/>
          </a:p>
        </p:txBody>
      </p:sp>
      <p:pic>
        <p:nvPicPr>
          <p:cNvPr id="11" name="Picture 10" descr="Logo, icon, company name&#10;&#10;Description automatically generated">
            <a:extLst>
              <a:ext uri="{FF2B5EF4-FFF2-40B4-BE49-F238E27FC236}">
                <a16:creationId xmlns:a16="http://schemas.microsoft.com/office/drawing/2014/main" id="{9DF94840-86C3-D164-475C-562DB91FB47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91008" y="2454020"/>
            <a:ext cx="1810411" cy="2097059"/>
          </a:xfrm>
          <a:prstGeom prst="rect">
            <a:avLst/>
          </a:prstGeom>
        </p:spPr>
      </p:pic>
    </p:spTree>
    <p:extLst>
      <p:ext uri="{BB962C8B-B14F-4D97-AF65-F5344CB8AC3E}">
        <p14:creationId xmlns:p14="http://schemas.microsoft.com/office/powerpoint/2010/main" val="3556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Data Science Installation (IDE-</a:t>
            </a:r>
            <a:r>
              <a:rPr lang="en-GB" dirty="0" err="1"/>
              <a:t>Pycharm</a:t>
            </a:r>
            <a:r>
              <a:rPr lang="en-GB" dirty="0"/>
              <a:t>)</a:t>
            </a:r>
            <a:endParaRPr lang="en-CA" dirty="0"/>
          </a:p>
        </p:txBody>
      </p:sp>
      <p:sp>
        <p:nvSpPr>
          <p:cNvPr id="3" name="Content Placeholder 2">
            <a:extLst>
              <a:ext uri="{FF2B5EF4-FFF2-40B4-BE49-F238E27FC236}">
                <a16:creationId xmlns:a16="http://schemas.microsoft.com/office/drawing/2014/main" id="{25A38842-8DD6-2B14-616E-3988B7FFF828}"/>
              </a:ext>
            </a:extLst>
          </p:cNvPr>
          <p:cNvSpPr>
            <a:spLocks noGrp="1"/>
          </p:cNvSpPr>
          <p:nvPr>
            <p:ph idx="1"/>
          </p:nvPr>
        </p:nvSpPr>
        <p:spPr/>
        <p:txBody>
          <a:bodyPr/>
          <a:lstStyle/>
          <a:p>
            <a:r>
              <a:rPr lang="en-GB" sz="2400" dirty="0"/>
              <a:t>Bottom bar of </a:t>
            </a:r>
            <a:r>
              <a:rPr lang="en-GB" sz="2400" b="1" dirty="0" err="1"/>
              <a:t>Pycharm</a:t>
            </a:r>
            <a:endParaRPr lang="en-GB" sz="2400" b="1" dirty="0"/>
          </a:p>
          <a:p>
            <a:endParaRPr lang="en-GB" dirty="0"/>
          </a:p>
          <a:p>
            <a:r>
              <a:rPr lang="en-GB" sz="2400" dirty="0"/>
              <a:t>Can use terminal to install packages to main </a:t>
            </a:r>
            <a:r>
              <a:rPr lang="en-GB" dirty="0"/>
              <a:t>IDE </a:t>
            </a:r>
            <a:r>
              <a:rPr lang="en-GB" b="1" dirty="0"/>
              <a:t>Python</a:t>
            </a:r>
            <a:r>
              <a:rPr lang="en-GB" dirty="0"/>
              <a:t> install</a:t>
            </a:r>
          </a:p>
          <a:p>
            <a:endParaRPr lang="en-GB" dirty="0"/>
          </a:p>
          <a:p>
            <a:endParaRPr lang="en-GB" dirty="0"/>
          </a:p>
          <a:p>
            <a:endParaRPr lang="en-GB" dirty="0"/>
          </a:p>
          <a:p>
            <a:r>
              <a:rPr lang="en-GB" dirty="0"/>
              <a:t>Can also use package manager to do same</a:t>
            </a:r>
          </a:p>
        </p:txBody>
      </p:sp>
      <p:pic>
        <p:nvPicPr>
          <p:cNvPr id="5" name="Picture 4">
            <a:extLst>
              <a:ext uri="{FF2B5EF4-FFF2-40B4-BE49-F238E27FC236}">
                <a16:creationId xmlns:a16="http://schemas.microsoft.com/office/drawing/2014/main" id="{9E1CAF07-9E8D-4154-0EE6-E1627DEB6A7D}"/>
              </a:ext>
            </a:extLst>
          </p:cNvPr>
          <p:cNvPicPr>
            <a:picLocks noChangeAspect="1"/>
          </p:cNvPicPr>
          <p:nvPr/>
        </p:nvPicPr>
        <p:blipFill>
          <a:blip r:embed="rId2"/>
          <a:stretch>
            <a:fillRect/>
          </a:stretch>
        </p:blipFill>
        <p:spPr>
          <a:xfrm>
            <a:off x="803260" y="2075389"/>
            <a:ext cx="5572903" cy="304843"/>
          </a:xfrm>
          <a:prstGeom prst="rect">
            <a:avLst/>
          </a:prstGeom>
        </p:spPr>
      </p:pic>
      <p:pic>
        <p:nvPicPr>
          <p:cNvPr id="3074" name="Picture 2">
            <a:extLst>
              <a:ext uri="{FF2B5EF4-FFF2-40B4-BE49-F238E27FC236}">
                <a16:creationId xmlns:a16="http://schemas.microsoft.com/office/drawing/2014/main" id="{6D609477-4622-B802-F427-AB1418391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310" y="1370106"/>
            <a:ext cx="1410566" cy="1410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3EB24B6-C38E-F723-7C80-0CC81E1111E3}"/>
              </a:ext>
            </a:extLst>
          </p:cNvPr>
          <p:cNvPicPr>
            <a:picLocks noChangeAspect="1"/>
          </p:cNvPicPr>
          <p:nvPr/>
        </p:nvPicPr>
        <p:blipFill>
          <a:blip r:embed="rId4"/>
          <a:stretch>
            <a:fillRect/>
          </a:stretch>
        </p:blipFill>
        <p:spPr>
          <a:xfrm>
            <a:off x="898063" y="2981377"/>
            <a:ext cx="4314017" cy="1398983"/>
          </a:xfrm>
          <a:prstGeom prst="rect">
            <a:avLst/>
          </a:prstGeom>
        </p:spPr>
      </p:pic>
      <p:pic>
        <p:nvPicPr>
          <p:cNvPr id="12" name="Picture 11">
            <a:extLst>
              <a:ext uri="{FF2B5EF4-FFF2-40B4-BE49-F238E27FC236}">
                <a16:creationId xmlns:a16="http://schemas.microsoft.com/office/drawing/2014/main" id="{25632147-C18F-F7DE-EBCC-D94C1B24A9F9}"/>
              </a:ext>
            </a:extLst>
          </p:cNvPr>
          <p:cNvPicPr>
            <a:picLocks noChangeAspect="1"/>
          </p:cNvPicPr>
          <p:nvPr/>
        </p:nvPicPr>
        <p:blipFill>
          <a:blip r:embed="rId5"/>
          <a:stretch>
            <a:fillRect/>
          </a:stretch>
        </p:blipFill>
        <p:spPr>
          <a:xfrm>
            <a:off x="898063" y="4795059"/>
            <a:ext cx="4104747" cy="1967904"/>
          </a:xfrm>
          <a:prstGeom prst="rect">
            <a:avLst/>
          </a:prstGeom>
        </p:spPr>
      </p:pic>
    </p:spTree>
    <p:extLst>
      <p:ext uri="{BB962C8B-B14F-4D97-AF65-F5344CB8AC3E}">
        <p14:creationId xmlns:p14="http://schemas.microsoft.com/office/powerpoint/2010/main" val="74955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Data Science Installation (IDE-</a:t>
            </a:r>
            <a:r>
              <a:rPr lang="en-GB" dirty="0" err="1"/>
              <a:t>Pycharm</a:t>
            </a:r>
            <a:r>
              <a:rPr lang="en-GB" dirty="0"/>
              <a:t>)</a:t>
            </a:r>
            <a:endParaRPr lang="en-CA" dirty="0"/>
          </a:p>
        </p:txBody>
      </p:sp>
      <p:sp>
        <p:nvSpPr>
          <p:cNvPr id="3" name="Content Placeholder 2">
            <a:extLst>
              <a:ext uri="{FF2B5EF4-FFF2-40B4-BE49-F238E27FC236}">
                <a16:creationId xmlns:a16="http://schemas.microsoft.com/office/drawing/2014/main" id="{25A38842-8DD6-2B14-616E-3988B7FFF828}"/>
              </a:ext>
            </a:extLst>
          </p:cNvPr>
          <p:cNvSpPr>
            <a:spLocks noGrp="1"/>
          </p:cNvSpPr>
          <p:nvPr>
            <p:ph idx="1"/>
          </p:nvPr>
        </p:nvSpPr>
        <p:spPr/>
        <p:txBody>
          <a:bodyPr/>
          <a:lstStyle/>
          <a:p>
            <a:r>
              <a:rPr lang="en-GB" sz="2400" dirty="0"/>
              <a:t>Instead of using system interpreter you can </a:t>
            </a:r>
            <a:r>
              <a:rPr lang="en-GB" dirty="0"/>
              <a:t>create virtual environment</a:t>
            </a:r>
          </a:p>
          <a:p>
            <a:endParaRPr lang="en-GB" sz="2400" dirty="0"/>
          </a:p>
          <a:p>
            <a:endParaRPr lang="en-GB" dirty="0"/>
          </a:p>
          <a:p>
            <a:endParaRPr lang="en-GB" sz="2400" dirty="0"/>
          </a:p>
          <a:p>
            <a:endParaRPr lang="en-GB" dirty="0"/>
          </a:p>
          <a:p>
            <a:endParaRPr lang="en-GB" sz="2400" dirty="0"/>
          </a:p>
          <a:p>
            <a:r>
              <a:rPr lang="en-GB" dirty="0"/>
              <a:t>Bottom right corner you can toggled between </a:t>
            </a:r>
            <a:r>
              <a:rPr lang="en-GB" b="1" dirty="0"/>
              <a:t>Python</a:t>
            </a:r>
            <a:r>
              <a:rPr lang="en-GB" dirty="0"/>
              <a:t> interpreters</a:t>
            </a:r>
            <a:endParaRPr lang="en-GB" sz="2400" dirty="0"/>
          </a:p>
        </p:txBody>
      </p:sp>
      <p:pic>
        <p:nvPicPr>
          <p:cNvPr id="3074" name="Picture 2">
            <a:extLst>
              <a:ext uri="{FF2B5EF4-FFF2-40B4-BE49-F238E27FC236}">
                <a16:creationId xmlns:a16="http://schemas.microsoft.com/office/drawing/2014/main" id="{6D609477-4622-B802-F427-AB1418391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739" y="1479030"/>
            <a:ext cx="1410566" cy="1410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1B2AC9-B29D-DA9A-9045-8CB0F6D0C7B4}"/>
              </a:ext>
            </a:extLst>
          </p:cNvPr>
          <p:cNvPicPr>
            <a:picLocks noChangeAspect="1"/>
          </p:cNvPicPr>
          <p:nvPr/>
        </p:nvPicPr>
        <p:blipFill>
          <a:blip r:embed="rId3"/>
          <a:stretch>
            <a:fillRect/>
          </a:stretch>
        </p:blipFill>
        <p:spPr>
          <a:xfrm>
            <a:off x="872017" y="2146905"/>
            <a:ext cx="5645161" cy="2025294"/>
          </a:xfrm>
          <a:prstGeom prst="rect">
            <a:avLst/>
          </a:prstGeom>
        </p:spPr>
      </p:pic>
      <p:pic>
        <p:nvPicPr>
          <p:cNvPr id="8" name="Picture 7">
            <a:extLst>
              <a:ext uri="{FF2B5EF4-FFF2-40B4-BE49-F238E27FC236}">
                <a16:creationId xmlns:a16="http://schemas.microsoft.com/office/drawing/2014/main" id="{4A32EAA7-206C-0A98-E05A-5E750B619E84}"/>
              </a:ext>
            </a:extLst>
          </p:cNvPr>
          <p:cNvPicPr>
            <a:picLocks noChangeAspect="1"/>
          </p:cNvPicPr>
          <p:nvPr/>
        </p:nvPicPr>
        <p:blipFill>
          <a:blip r:embed="rId4"/>
          <a:stretch>
            <a:fillRect/>
          </a:stretch>
        </p:blipFill>
        <p:spPr>
          <a:xfrm>
            <a:off x="909424" y="4877102"/>
            <a:ext cx="1985898" cy="1621141"/>
          </a:xfrm>
          <a:prstGeom prst="rect">
            <a:avLst/>
          </a:prstGeom>
        </p:spPr>
      </p:pic>
    </p:spTree>
    <p:extLst>
      <p:ext uri="{BB962C8B-B14F-4D97-AF65-F5344CB8AC3E}">
        <p14:creationId xmlns:p14="http://schemas.microsoft.com/office/powerpoint/2010/main" val="15855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Data Science Installation (windows shell)</a:t>
            </a:r>
            <a:endParaRPr lang="en-CA" dirty="0"/>
          </a:p>
        </p:txBody>
      </p:sp>
      <p:pic>
        <p:nvPicPr>
          <p:cNvPr id="14" name="Picture 13">
            <a:extLst>
              <a:ext uri="{FF2B5EF4-FFF2-40B4-BE49-F238E27FC236}">
                <a16:creationId xmlns:a16="http://schemas.microsoft.com/office/drawing/2014/main" id="{C76A55E0-FA49-1333-F507-BA3E7F86FDF4}"/>
              </a:ext>
            </a:extLst>
          </p:cNvPr>
          <p:cNvPicPr>
            <a:picLocks noChangeAspect="1"/>
          </p:cNvPicPr>
          <p:nvPr/>
        </p:nvPicPr>
        <p:blipFill>
          <a:blip r:embed="rId3"/>
          <a:stretch>
            <a:fillRect/>
          </a:stretch>
        </p:blipFill>
        <p:spPr>
          <a:xfrm>
            <a:off x="2198639" y="1723375"/>
            <a:ext cx="7794722" cy="4935120"/>
          </a:xfrm>
          <a:prstGeom prst="rect">
            <a:avLst/>
          </a:prstGeom>
        </p:spPr>
      </p:pic>
    </p:spTree>
    <p:extLst>
      <p:ext uri="{BB962C8B-B14F-4D97-AF65-F5344CB8AC3E}">
        <p14:creationId xmlns:p14="http://schemas.microsoft.com/office/powerpoint/2010/main" val="37290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CB-994D-FFDF-8F6A-CA334F82681A}"/>
              </a:ext>
            </a:extLst>
          </p:cNvPr>
          <p:cNvSpPr>
            <a:spLocks noGrp="1"/>
          </p:cNvSpPr>
          <p:nvPr>
            <p:ph type="title"/>
          </p:nvPr>
        </p:nvSpPr>
        <p:spPr/>
        <p:txBody>
          <a:bodyPr/>
          <a:lstStyle/>
          <a:p>
            <a:r>
              <a:rPr lang="en-GB" dirty="0"/>
              <a:t>Data Science Installation (</a:t>
            </a:r>
            <a:r>
              <a:rPr lang="en-GB" dirty="0" err="1"/>
              <a:t>unix</a:t>
            </a:r>
            <a:r>
              <a:rPr lang="en-GB" dirty="0"/>
              <a:t> shell)</a:t>
            </a:r>
            <a:endParaRPr lang="en-CA" dirty="0"/>
          </a:p>
        </p:txBody>
      </p:sp>
      <p:pic>
        <p:nvPicPr>
          <p:cNvPr id="22" name="Picture 21">
            <a:extLst>
              <a:ext uri="{FF2B5EF4-FFF2-40B4-BE49-F238E27FC236}">
                <a16:creationId xmlns:a16="http://schemas.microsoft.com/office/drawing/2014/main" id="{AFB9D4FC-1B9E-4FBD-F621-B00DE7827869}"/>
              </a:ext>
            </a:extLst>
          </p:cNvPr>
          <p:cNvPicPr>
            <a:picLocks noChangeAspect="1"/>
          </p:cNvPicPr>
          <p:nvPr/>
        </p:nvPicPr>
        <p:blipFill>
          <a:blip r:embed="rId3"/>
          <a:stretch>
            <a:fillRect/>
          </a:stretch>
        </p:blipFill>
        <p:spPr>
          <a:xfrm>
            <a:off x="2198639" y="1723374"/>
            <a:ext cx="7794720" cy="4935119"/>
          </a:xfrm>
          <a:prstGeom prst="rect">
            <a:avLst/>
          </a:prstGeom>
        </p:spPr>
      </p:pic>
    </p:spTree>
    <p:extLst>
      <p:ext uri="{BB962C8B-B14F-4D97-AF65-F5344CB8AC3E}">
        <p14:creationId xmlns:p14="http://schemas.microsoft.com/office/powerpoint/2010/main" val="2325378700"/>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 Widescreen" id="{574B2FC3-2B42-0047-9AB7-67EFA8572FA1}" vid="{DA7D9E4C-DB24-2043-8D8E-DD81E63FCC87}"/>
    </a:ext>
  </a:extLst>
</a:theme>
</file>

<file path=ppt/theme/theme2.xml><?xml version="1.0" encoding="utf-8"?>
<a:theme xmlns:a="http://schemas.openxmlformats.org/drawingml/2006/main" name="1_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B53F2-F1EC-4153-845D-F99D9069D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167551-A149-4BA9-8A5D-26598435BE9D}">
  <ds:schemaRefs>
    <ds:schemaRef ds:uri="http://schemas.microsoft.com/sharepoint/v3/contenttype/forms"/>
  </ds:schemaRefs>
</ds:datastoreItem>
</file>

<file path=customXml/itemProps3.xml><?xml version="1.0" encoding="utf-8"?>
<ds:datastoreItem xmlns:ds="http://schemas.openxmlformats.org/officeDocument/2006/customXml" ds:itemID="{A9D0D9F6-CA9E-4BC3-8427-80211BF51C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CPSC231-2ComputerScience</Template>
  <TotalTime>313</TotalTime>
  <Words>2702</Words>
  <Application>Microsoft Office PowerPoint</Application>
  <PresentationFormat>Widescreen</PresentationFormat>
  <Paragraphs>366</Paragraphs>
  <Slides>45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Courier New</vt:lpstr>
      <vt:lpstr>Office Theme</vt:lpstr>
      <vt:lpstr>1_Office Theme</vt:lpstr>
      <vt:lpstr>Popular Libraries</vt:lpstr>
      <vt:lpstr>What is Data Science?</vt:lpstr>
      <vt:lpstr>Python</vt:lpstr>
      <vt:lpstr>Data Science Installation Method (managed)</vt:lpstr>
      <vt:lpstr>Data Science Installation (lightweight)</vt:lpstr>
      <vt:lpstr>Data Science Installation (IDE-Pycharm)</vt:lpstr>
      <vt:lpstr>Data Science Installation (IDE-Pycharm)</vt:lpstr>
      <vt:lpstr>Data Science Installation (windows shell)</vt:lpstr>
      <vt:lpstr>Data Science Installation (unix shell)</vt:lpstr>
      <vt:lpstr>Packages - Interaction</vt:lpstr>
      <vt:lpstr>Packages – Standard Data Science</vt:lpstr>
      <vt:lpstr>Packages – Machine Learning</vt:lpstr>
      <vt:lpstr>Importing Libraries in Python (style)</vt:lpstr>
      <vt:lpstr>numpy, pandas, matplotlib</vt:lpstr>
      <vt:lpstr>numpy</vt:lpstr>
      <vt:lpstr>numpy</vt:lpstr>
      <vt:lpstr>integers?</vt:lpstr>
      <vt:lpstr>lists?</vt:lpstr>
      <vt:lpstr>numpy</vt:lpstr>
      <vt:lpstr>Create</vt:lpstr>
      <vt:lpstr>Datatypes</vt:lpstr>
      <vt:lpstr>Attributes</vt:lpstr>
      <vt:lpstr>Indexing</vt:lpstr>
      <vt:lpstr>Reshape, Concatenate, Stack, Split</vt:lpstr>
      <vt:lpstr>Speed</vt:lpstr>
      <vt:lpstr>Speed</vt:lpstr>
      <vt:lpstr>UFuncs</vt:lpstr>
      <vt:lpstr>Boolean arrays</vt:lpstr>
      <vt:lpstr>Save/Load</vt:lpstr>
      <vt:lpstr>pandas</vt:lpstr>
      <vt:lpstr>pandas</vt:lpstr>
      <vt:lpstr>Series</vt:lpstr>
      <vt:lpstr>Dataframe</vt:lpstr>
      <vt:lpstr>Danger Will Robinson!</vt:lpstr>
      <vt:lpstr>Indexing?</vt:lpstr>
      <vt:lpstr>DataFrame operations</vt:lpstr>
      <vt:lpstr>DataFrame operations</vt:lpstr>
      <vt:lpstr>DataFrame UFuncs</vt:lpstr>
      <vt:lpstr>Capabilities</vt:lpstr>
      <vt:lpstr>Reading/Writing Files</vt:lpstr>
      <vt:lpstr>matplotlib</vt:lpstr>
      <vt:lpstr>matplotlib charts!</vt:lpstr>
      <vt:lpstr>Seaborn?</vt:lpstr>
      <vt:lpstr>Seaborn?</vt:lpstr>
      <vt:lpstr>Onward to … History of Computer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Hudson</dc:creator>
  <cp:lastModifiedBy>Jonathan Hudson</cp:lastModifiedBy>
  <cp:revision>1</cp:revision>
  <dcterms:created xsi:type="dcterms:W3CDTF">2021-04-30T16:21:31Z</dcterms:created>
  <dcterms:modified xsi:type="dcterms:W3CDTF">2022-07-05T20:36:58Z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