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132"/>
  </p:notesMasterIdLst>
  <p:sldIdLst>
    <p:sldId id="805" r:id="rId6"/>
    <p:sldId id="317" r:id="rId7"/>
    <p:sldId id="693" r:id="rId8"/>
    <p:sldId id="436" r:id="rId9"/>
    <p:sldId id="799" r:id="rId10"/>
    <p:sldId id="424" r:id="rId11"/>
    <p:sldId id="786" r:id="rId12"/>
    <p:sldId id="790" r:id="rId13"/>
    <p:sldId id="409" r:id="rId14"/>
    <p:sldId id="791" r:id="rId15"/>
    <p:sldId id="787" r:id="rId16"/>
    <p:sldId id="476" r:id="rId17"/>
    <p:sldId id="789" r:id="rId18"/>
    <p:sldId id="768" r:id="rId19"/>
    <p:sldId id="769" r:id="rId20"/>
    <p:sldId id="803" r:id="rId21"/>
    <p:sldId id="792" r:id="rId22"/>
    <p:sldId id="434" r:id="rId23"/>
    <p:sldId id="508" r:id="rId24"/>
    <p:sldId id="477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7" r:id="rId43"/>
    <p:sldId id="496" r:id="rId44"/>
    <p:sldId id="498" r:id="rId45"/>
    <p:sldId id="499" r:id="rId46"/>
    <p:sldId id="500" r:id="rId47"/>
    <p:sldId id="501" r:id="rId48"/>
    <p:sldId id="502" r:id="rId49"/>
    <p:sldId id="503" r:id="rId50"/>
    <p:sldId id="504" r:id="rId51"/>
    <p:sldId id="506" r:id="rId52"/>
    <p:sldId id="505" r:id="rId53"/>
    <p:sldId id="507" r:id="rId54"/>
    <p:sldId id="794" r:id="rId55"/>
    <p:sldId id="410" r:id="rId56"/>
    <p:sldId id="772" r:id="rId57"/>
    <p:sldId id="773" r:id="rId58"/>
    <p:sldId id="779" r:id="rId59"/>
    <p:sldId id="431" r:id="rId60"/>
    <p:sldId id="780" r:id="rId61"/>
    <p:sldId id="445" r:id="rId62"/>
    <p:sldId id="781" r:id="rId63"/>
    <p:sldId id="446" r:id="rId64"/>
    <p:sldId id="430" r:id="rId65"/>
    <p:sldId id="511" r:id="rId66"/>
    <p:sldId id="510" r:id="rId67"/>
    <p:sldId id="512" r:id="rId68"/>
    <p:sldId id="513" r:id="rId69"/>
    <p:sldId id="514" r:id="rId70"/>
    <p:sldId id="515" r:id="rId71"/>
    <p:sldId id="516" r:id="rId72"/>
    <p:sldId id="517" r:id="rId73"/>
    <p:sldId id="518" r:id="rId74"/>
    <p:sldId id="519" r:id="rId75"/>
    <p:sldId id="520" r:id="rId76"/>
    <p:sldId id="521" r:id="rId77"/>
    <p:sldId id="522" r:id="rId78"/>
    <p:sldId id="523" r:id="rId79"/>
    <p:sldId id="524" r:id="rId80"/>
    <p:sldId id="525" r:id="rId81"/>
    <p:sldId id="526" r:id="rId82"/>
    <p:sldId id="527" r:id="rId83"/>
    <p:sldId id="528" r:id="rId84"/>
    <p:sldId id="529" r:id="rId85"/>
    <p:sldId id="530" r:id="rId86"/>
    <p:sldId id="531" r:id="rId87"/>
    <p:sldId id="532" r:id="rId88"/>
    <p:sldId id="533" r:id="rId89"/>
    <p:sldId id="534" r:id="rId90"/>
    <p:sldId id="535" r:id="rId91"/>
    <p:sldId id="536" r:id="rId92"/>
    <p:sldId id="537" r:id="rId93"/>
    <p:sldId id="538" r:id="rId94"/>
    <p:sldId id="539" r:id="rId95"/>
    <p:sldId id="540" r:id="rId96"/>
    <p:sldId id="795" r:id="rId97"/>
    <p:sldId id="413" r:id="rId98"/>
    <p:sldId id="783" r:id="rId99"/>
    <p:sldId id="784" r:id="rId100"/>
    <p:sldId id="796" r:id="rId101"/>
    <p:sldId id="432" r:id="rId102"/>
    <p:sldId id="774" r:id="rId103"/>
    <p:sldId id="775" r:id="rId104"/>
    <p:sldId id="797" r:id="rId105"/>
    <p:sldId id="778" r:id="rId106"/>
    <p:sldId id="777" r:id="rId107"/>
    <p:sldId id="414" r:id="rId108"/>
    <p:sldId id="798" r:id="rId109"/>
    <p:sldId id="415" r:id="rId110"/>
    <p:sldId id="419" r:id="rId111"/>
    <p:sldId id="416" r:id="rId112"/>
    <p:sldId id="417" r:id="rId113"/>
    <p:sldId id="420" r:id="rId114"/>
    <p:sldId id="422" r:id="rId115"/>
    <p:sldId id="421" r:id="rId116"/>
    <p:sldId id="800" r:id="rId117"/>
    <p:sldId id="785" r:id="rId118"/>
    <p:sldId id="425" r:id="rId119"/>
    <p:sldId id="782" r:id="rId120"/>
    <p:sldId id="426" r:id="rId121"/>
    <p:sldId id="801" r:id="rId122"/>
    <p:sldId id="695" r:id="rId123"/>
    <p:sldId id="765" r:id="rId124"/>
    <p:sldId id="475" r:id="rId125"/>
    <p:sldId id="271" r:id="rId126"/>
    <p:sldId id="802" r:id="rId127"/>
    <p:sldId id="762" r:id="rId128"/>
    <p:sldId id="763" r:id="rId129"/>
    <p:sldId id="804" r:id="rId130"/>
    <p:sldId id="764" r:id="rId1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254E0-A570-47F3-BD51-734234A9764A}" v="2" dt="2022-05-27T19:45:24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/>
    <p:restoredTop sz="97698"/>
  </p:normalViewPr>
  <p:slideViewPr>
    <p:cSldViewPr snapToGrid="0" snapToObjects="1">
      <p:cViewPr varScale="1">
        <p:scale>
          <a:sx n="75" d="100"/>
          <a:sy n="75" d="100"/>
        </p:scale>
        <p:origin x="40" y="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microsoft.com/office/2015/10/relationships/revisionInfo" Target="revisionInfo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viewProps" Target="viewProps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theme" Target="theme/theme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87A49C70-792D-4450-A82A-2CC608F193F4}"/>
    <pc:docChg chg="undo custSel addSld delSld modSld delMainMaster">
      <pc:chgData name="Jonathan Hudson" userId="f8f8b515-48f0-425a-9b2c-7a1cb9f57f80" providerId="ADAL" clId="{87A49C70-792D-4450-A82A-2CC608F193F4}" dt="2021-05-03T18:01:15.828" v="553" actId="47"/>
      <pc:docMkLst>
        <pc:docMk/>
      </pc:docMkLst>
      <pc:sldChg chg="modSp mod">
        <pc:chgData name="Jonathan Hudson" userId="f8f8b515-48f0-425a-9b2c-7a1cb9f57f80" providerId="ADAL" clId="{87A49C70-792D-4450-A82A-2CC608F193F4}" dt="2021-05-03T17:53:47.306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87A49C70-792D-4450-A82A-2CC608F193F4}" dt="2021-05-03T17:53:47.306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7A49C70-792D-4450-A82A-2CC608F193F4}" dt="2021-05-03T17:53:54.538" v="3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7A49C70-792D-4450-A82A-2CC608F193F4}" dt="2021-05-03T17:53:54.538" v="3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7A49C70-792D-4450-A82A-2CC608F193F4}" dt="2021-05-03T17:58:38.258" v="380" actId="14100"/>
        <pc:sldMkLst>
          <pc:docMk/>
          <pc:sldMk cId="951111091" sldId="447"/>
        </pc:sldMkLst>
        <pc:spChg chg="mod">
          <ac:chgData name="Jonathan Hudson" userId="f8f8b515-48f0-425a-9b2c-7a1cb9f57f80" providerId="ADAL" clId="{87A49C70-792D-4450-A82A-2CC608F193F4}" dt="2021-05-03T17:58:31.042" v="376" actId="20577"/>
          <ac:spMkLst>
            <pc:docMk/>
            <pc:sldMk cId="951111091" sldId="447"/>
            <ac:spMk id="3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8:38.258" v="380" actId="14100"/>
          <ac:cxnSpMkLst>
            <pc:docMk/>
            <pc:sldMk cId="951111091" sldId="447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8:32.554" v="377" actId="14100"/>
          <ac:cxnSpMkLst>
            <pc:docMk/>
            <pc:sldMk cId="951111091" sldId="447"/>
            <ac:cxnSpMk id="9" creationId="{00000000-0000-0000-0000-000000000000}"/>
          </ac:cxnSpMkLst>
        </pc:cxnChg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296621778" sldId="630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64611666" sldId="631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181430310" sldId="632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002848542" sldId="633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365435342" sldId="634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920390415" sldId="635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286251733" sldId="636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766670757" sldId="776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838589768" sldId="777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972495655" sldId="778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802905607" sldId="782"/>
        </pc:sldMkLst>
      </pc:sldChg>
      <pc:sldChg chg="modSp mod">
        <pc:chgData name="Jonathan Hudson" userId="f8f8b515-48f0-425a-9b2c-7a1cb9f57f80" providerId="ADAL" clId="{87A49C70-792D-4450-A82A-2CC608F193F4}" dt="2021-05-03T17:55:09.130" v="211" actId="20577"/>
        <pc:sldMkLst>
          <pc:docMk/>
          <pc:sldMk cId="1934896171" sldId="782"/>
        </pc:sldMkLst>
        <pc:spChg chg="mod">
          <ac:chgData name="Jonathan Hudson" userId="f8f8b515-48f0-425a-9b2c-7a1cb9f57f80" providerId="ADAL" clId="{87A49C70-792D-4450-A82A-2CC608F193F4}" dt="2021-05-03T17:55:09.130" v="211" actId="20577"/>
          <ac:spMkLst>
            <pc:docMk/>
            <pc:sldMk cId="1934896171" sldId="782"/>
            <ac:spMk id="5" creationId="{886CF512-049F-4971-B6F2-DAE093FF10FA}"/>
          </ac:spMkLst>
        </pc:spChg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556629748" sldId="783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988010642" sldId="784"/>
        </pc:sldMkLst>
      </pc:sldChg>
      <pc:sldChg chg="addSp delSp modSp mod">
        <pc:chgData name="Jonathan Hudson" userId="f8f8b515-48f0-425a-9b2c-7a1cb9f57f80" providerId="ADAL" clId="{87A49C70-792D-4450-A82A-2CC608F193F4}" dt="2021-05-03T18:00:50.452" v="552"/>
        <pc:sldMkLst>
          <pc:docMk/>
          <pc:sldMk cId="1725024010" sldId="789"/>
        </pc:sldMkLst>
        <pc:spChg chg="add del mod">
          <ac:chgData name="Jonathan Hudson" userId="f8f8b515-48f0-425a-9b2c-7a1cb9f57f80" providerId="ADAL" clId="{87A49C70-792D-4450-A82A-2CC608F193F4}" dt="2021-05-03T18:00:50.452" v="552"/>
          <ac:spMkLst>
            <pc:docMk/>
            <pc:sldMk cId="1725024010" sldId="789"/>
            <ac:spMk id="8" creationId="{00000000-0000-0000-0000-000000000000}"/>
          </ac:spMkLst>
        </pc:spChg>
        <pc:cxnChg chg="add del mod">
          <ac:chgData name="Jonathan Hudson" userId="f8f8b515-48f0-425a-9b2c-7a1cb9f57f80" providerId="ADAL" clId="{87A49C70-792D-4450-A82A-2CC608F193F4}" dt="2021-05-03T18:00:50.452" v="552"/>
          <ac:cxnSpMkLst>
            <pc:docMk/>
            <pc:sldMk cId="1725024010" sldId="789"/>
            <ac:cxnSpMk id="7" creationId="{00000000-0000-0000-0000-000000000000}"/>
          </ac:cxnSpMkLst>
        </pc:cxnChg>
      </pc:sldChg>
      <pc:sldChg chg="del">
        <pc:chgData name="Jonathan Hudson" userId="f8f8b515-48f0-425a-9b2c-7a1cb9f57f80" providerId="ADAL" clId="{87A49C70-792D-4450-A82A-2CC608F193F4}" dt="2021-05-03T18:01:15.828" v="553" actId="47"/>
        <pc:sldMkLst>
          <pc:docMk/>
          <pc:sldMk cId="947544610" sldId="792"/>
        </pc:sldMkLst>
      </pc:sldChg>
      <pc:sldChg chg="modSp mod">
        <pc:chgData name="Jonathan Hudson" userId="f8f8b515-48f0-425a-9b2c-7a1cb9f57f80" providerId="ADAL" clId="{87A49C70-792D-4450-A82A-2CC608F193F4}" dt="2021-05-03T17:59:46.075" v="463" actId="20577"/>
        <pc:sldMkLst>
          <pc:docMk/>
          <pc:sldMk cId="2869783854" sldId="802"/>
        </pc:sldMkLst>
        <pc:spChg chg="mod">
          <ac:chgData name="Jonathan Hudson" userId="f8f8b515-48f0-425a-9b2c-7a1cb9f57f80" providerId="ADAL" clId="{87A49C70-792D-4450-A82A-2CC608F193F4}" dt="2021-05-03T17:59:46.075" v="463" actId="20577"/>
          <ac:spMkLst>
            <pc:docMk/>
            <pc:sldMk cId="2869783854" sldId="802"/>
            <ac:spMk id="4" creationId="{8C3646FB-D28C-4A21-BE2E-A53518B1BD58}"/>
          </ac:spMkLst>
        </pc:spChg>
      </pc:sldChg>
      <pc:sldChg chg="modSp mod">
        <pc:chgData name="Jonathan Hudson" userId="f8f8b515-48f0-425a-9b2c-7a1cb9f57f80" providerId="ADAL" clId="{87A49C70-792D-4450-A82A-2CC608F193F4}" dt="2021-05-03T18:00:43.023" v="551" actId="113"/>
        <pc:sldMkLst>
          <pc:docMk/>
          <pc:sldMk cId="3440438218" sldId="808"/>
        </pc:sldMkLst>
        <pc:spChg chg="mod">
          <ac:chgData name="Jonathan Hudson" userId="f8f8b515-48f0-425a-9b2c-7a1cb9f57f80" providerId="ADAL" clId="{87A49C70-792D-4450-A82A-2CC608F193F4}" dt="2021-05-03T18:00:43.023" v="551" actId="113"/>
          <ac:spMkLst>
            <pc:docMk/>
            <pc:sldMk cId="3440438218" sldId="808"/>
            <ac:spMk id="8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8:00:12.779" v="488" actId="20577"/>
          <ac:spMkLst>
            <pc:docMk/>
            <pc:sldMk cId="3440438218" sldId="808"/>
            <ac:spMk id="13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8:00:27.636" v="540" actId="20577"/>
          <ac:cxnSpMkLst>
            <pc:docMk/>
            <pc:sldMk cId="3440438218" sldId="808"/>
            <ac:cxnSpMk id="7" creationId="{00000000-0000-0000-0000-000000000000}"/>
          </ac:cxnSpMkLst>
        </pc:cxnChg>
      </pc:sldChg>
      <pc:sldChg chg="addSp delSp modSp add mod">
        <pc:chgData name="Jonathan Hudson" userId="f8f8b515-48f0-425a-9b2c-7a1cb9f57f80" providerId="ADAL" clId="{87A49C70-792D-4450-A82A-2CC608F193F4}" dt="2021-05-03T17:58:50.021" v="391" actId="20577"/>
        <pc:sldMkLst>
          <pc:docMk/>
          <pc:sldMk cId="731479293" sldId="810"/>
        </pc:sldMkLst>
        <pc:spChg chg="mod">
          <ac:chgData name="Jonathan Hudson" userId="f8f8b515-48f0-425a-9b2c-7a1cb9f57f80" providerId="ADAL" clId="{87A49C70-792D-4450-A82A-2CC608F193F4}" dt="2021-05-03T17:57:01.483" v="218" actId="20577"/>
          <ac:spMkLst>
            <pc:docMk/>
            <pc:sldMk cId="731479293" sldId="810"/>
            <ac:spMk id="2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8:50.021" v="391" actId="20577"/>
          <ac:spMkLst>
            <pc:docMk/>
            <pc:sldMk cId="731479293" sldId="810"/>
            <ac:spMk id="3" creationId="{00000000-0000-0000-0000-000000000000}"/>
          </ac:spMkLst>
        </pc:spChg>
        <pc:spChg chg="add del mod">
          <ac:chgData name="Jonathan Hudson" userId="f8f8b515-48f0-425a-9b2c-7a1cb9f57f80" providerId="ADAL" clId="{87A49C70-792D-4450-A82A-2CC608F193F4}" dt="2021-05-03T17:58:25.282" v="374" actId="14100"/>
          <ac:spMkLst>
            <pc:docMk/>
            <pc:sldMk cId="731479293" sldId="810"/>
            <ac:spMk id="7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7:59.610" v="262" actId="20577"/>
          <ac:spMkLst>
            <pc:docMk/>
            <pc:sldMk cId="731479293" sldId="810"/>
            <ac:spMk id="10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8:03.031" v="263" actId="14100"/>
          <ac:cxnSpMkLst>
            <pc:docMk/>
            <pc:sldMk cId="731479293" sldId="810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7:55.169" v="243" actId="14100"/>
          <ac:cxnSpMkLst>
            <pc:docMk/>
            <pc:sldMk cId="731479293" sldId="810"/>
            <ac:cxnSpMk id="9" creationId="{00000000-0000-0000-0000-000000000000}"/>
          </ac:cxnSpMkLst>
        </pc:cxnChg>
      </pc:sldChg>
      <pc:sldChg chg="modSp add mod">
        <pc:chgData name="Jonathan Hudson" userId="f8f8b515-48f0-425a-9b2c-7a1cb9f57f80" providerId="ADAL" clId="{87A49C70-792D-4450-A82A-2CC608F193F4}" dt="2021-05-03T17:59:17.545" v="453" actId="20577"/>
        <pc:sldMkLst>
          <pc:docMk/>
          <pc:sldMk cId="1941379677" sldId="811"/>
        </pc:sldMkLst>
        <pc:spChg chg="mod">
          <ac:chgData name="Jonathan Hudson" userId="f8f8b515-48f0-425a-9b2c-7a1cb9f57f80" providerId="ADAL" clId="{87A49C70-792D-4450-A82A-2CC608F193F4}" dt="2021-05-03T17:58:45.468" v="387" actId="6549"/>
          <ac:spMkLst>
            <pc:docMk/>
            <pc:sldMk cId="1941379677" sldId="811"/>
            <ac:spMk id="2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01.893" v="411" actId="6549"/>
          <ac:spMkLst>
            <pc:docMk/>
            <pc:sldMk cId="1941379677" sldId="811"/>
            <ac:spMk id="3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09.522" v="440" actId="20577"/>
          <ac:spMkLst>
            <pc:docMk/>
            <pc:sldMk cId="1941379677" sldId="811"/>
            <ac:spMk id="7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17.545" v="453" actId="20577"/>
          <ac:spMkLst>
            <pc:docMk/>
            <pc:sldMk cId="1941379677" sldId="811"/>
            <ac:spMk id="10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9:05.069" v="412" actId="14100"/>
          <ac:cxnSpMkLst>
            <pc:docMk/>
            <pc:sldMk cId="1941379677" sldId="811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9:14.313" v="442" actId="14100"/>
          <ac:cxnSpMkLst>
            <pc:docMk/>
            <pc:sldMk cId="1941379677" sldId="811"/>
            <ac:cxnSpMk id="9" creationId="{00000000-0000-0000-0000-000000000000}"/>
          </ac:cxnSpMkLst>
        </pc:cxnChg>
      </pc:sldChg>
      <pc:sldChg chg="add del">
        <pc:chgData name="Jonathan Hudson" userId="f8f8b515-48f0-425a-9b2c-7a1cb9f57f80" providerId="ADAL" clId="{87A49C70-792D-4450-A82A-2CC608F193F4}" dt="2021-05-03T18:00:39.430" v="550"/>
        <pc:sldMkLst>
          <pc:docMk/>
          <pc:sldMk cId="1678320024" sldId="812"/>
        </pc:sldMkLst>
      </pc:sldChg>
      <pc:sldChg chg="add del">
        <pc:chgData name="Jonathan Hudson" userId="f8f8b515-48f0-425a-9b2c-7a1cb9f57f80" providerId="ADAL" clId="{87A49C70-792D-4450-A82A-2CC608F193F4}" dt="2021-05-03T18:00:33.659" v="548"/>
        <pc:sldMkLst>
          <pc:docMk/>
          <pc:sldMk cId="3832428082" sldId="812"/>
        </pc:sldMkLst>
      </pc:sldChg>
      <pc:sldMasterChg chg="del delSldLayout">
        <pc:chgData name="Jonathan Hudson" userId="f8f8b515-48f0-425a-9b2c-7a1cb9f57f80" providerId="ADAL" clId="{87A49C70-792D-4450-A82A-2CC608F193F4}" dt="2021-05-03T17:54:00.525" v="32" actId="47"/>
        <pc:sldMasterMkLst>
          <pc:docMk/>
          <pc:sldMasterMk cId="4105702418" sldId="2147483680"/>
        </pc:sldMasterMkLst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03433277" sldId="2147483681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475704639" sldId="2147483682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62689802" sldId="2147483683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2070487436" sldId="2147483684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90123639" sldId="2147483685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733067222" sldId="2147483686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2658199226" sldId="2147483687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072867043" sldId="2147483688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16492452" sldId="2147483689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99306323" sldId="2147483690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75883273" sldId="2147483691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954088026" sldId="2147483692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06872868" sldId="2147483693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99243532" sldId="2147483694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607513553" sldId="2147483695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17878083" sldId="2147483696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72998392" sldId="2147483697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4017166005" sldId="2147483698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885576749" sldId="2147483699"/>
          </pc:sldLayoutMkLst>
        </pc:sldLayoutChg>
      </pc:sldMasterChg>
    </pc:docChg>
  </pc:docChgLst>
  <pc:docChgLst>
    <pc:chgData name="Jonathan Hudson" userId="f8f8b515-48f0-425a-9b2c-7a1cb9f57f80" providerId="ADAL" clId="{3CBB6F5A-9AD9-498B-8F43-B887FE0A3E2C}"/>
    <pc:docChg chg="undo custSel addSld delSld modSld">
      <pc:chgData name="Jonathan Hudson" userId="f8f8b515-48f0-425a-9b2c-7a1cb9f57f80" providerId="ADAL" clId="{3CBB6F5A-9AD9-498B-8F43-B887FE0A3E2C}" dt="2021-11-30T16:17:32.569" v="84" actId="20577"/>
      <pc:docMkLst>
        <pc:docMk/>
      </pc:docMkLst>
      <pc:sldChg chg="add del">
        <pc:chgData name="Jonathan Hudson" userId="f8f8b515-48f0-425a-9b2c-7a1cb9f57f80" providerId="ADAL" clId="{3CBB6F5A-9AD9-498B-8F43-B887FE0A3E2C}" dt="2021-11-30T16:13:28.886" v="3" actId="2696"/>
        <pc:sldMkLst>
          <pc:docMk/>
          <pc:sldMk cId="1760343680" sldId="434"/>
        </pc:sldMkLst>
      </pc:sldChg>
      <pc:sldChg chg="del">
        <pc:chgData name="Jonathan Hudson" userId="f8f8b515-48f0-425a-9b2c-7a1cb9f57f80" providerId="ADAL" clId="{3CBB6F5A-9AD9-498B-8F43-B887FE0A3E2C}" dt="2021-11-28T21:32:44.152" v="0" actId="2696"/>
        <pc:sldMkLst>
          <pc:docMk/>
          <pc:sldMk cId="656094715" sldId="762"/>
        </pc:sldMkLst>
      </pc:sldChg>
      <pc:sldChg chg="add">
        <pc:chgData name="Jonathan Hudson" userId="f8f8b515-48f0-425a-9b2c-7a1cb9f57f80" providerId="ADAL" clId="{3CBB6F5A-9AD9-498B-8F43-B887FE0A3E2C}" dt="2021-11-28T21:32:55.154" v="1"/>
        <pc:sldMkLst>
          <pc:docMk/>
          <pc:sldMk cId="1827603807" sldId="762"/>
        </pc:sldMkLst>
      </pc:sldChg>
      <pc:sldChg chg="modSp add mod">
        <pc:chgData name="Jonathan Hudson" userId="f8f8b515-48f0-425a-9b2c-7a1cb9f57f80" providerId="ADAL" clId="{3CBB6F5A-9AD9-498B-8F43-B887FE0A3E2C}" dt="2021-11-30T16:17:04.072" v="46" actId="20577"/>
        <pc:sldMkLst>
          <pc:docMk/>
          <pc:sldMk cId="2760036457" sldId="763"/>
        </pc:sldMkLst>
        <pc:spChg chg="mod">
          <ac:chgData name="Jonathan Hudson" userId="f8f8b515-48f0-425a-9b2c-7a1cb9f57f80" providerId="ADAL" clId="{3CBB6F5A-9AD9-498B-8F43-B887FE0A3E2C}" dt="2021-11-30T16:17:04.072" v="46" actId="20577"/>
          <ac:spMkLst>
            <pc:docMk/>
            <pc:sldMk cId="2760036457" sldId="763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3CBB6F5A-9AD9-498B-8F43-B887FE0A3E2C}" dt="2021-11-28T21:32:44.152" v="0" actId="2696"/>
        <pc:sldMkLst>
          <pc:docMk/>
          <pc:sldMk cId="4217784320" sldId="763"/>
        </pc:sldMkLst>
      </pc:sldChg>
      <pc:sldChg chg="modSp add mod">
        <pc:chgData name="Jonathan Hudson" userId="f8f8b515-48f0-425a-9b2c-7a1cb9f57f80" providerId="ADAL" clId="{3CBB6F5A-9AD9-498B-8F43-B887FE0A3E2C}" dt="2021-11-30T16:17:32.569" v="84" actId="20577"/>
        <pc:sldMkLst>
          <pc:docMk/>
          <pc:sldMk cId="348655719" sldId="764"/>
        </pc:sldMkLst>
        <pc:spChg chg="mod">
          <ac:chgData name="Jonathan Hudson" userId="f8f8b515-48f0-425a-9b2c-7a1cb9f57f80" providerId="ADAL" clId="{3CBB6F5A-9AD9-498B-8F43-B887FE0A3E2C}" dt="2021-11-30T16:17:32.569" v="84" actId="20577"/>
          <ac:spMkLst>
            <pc:docMk/>
            <pc:sldMk cId="348655719" sldId="76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3CBB6F5A-9AD9-498B-8F43-B887FE0A3E2C}" dt="2021-11-28T21:32:44.152" v="0" actId="2696"/>
        <pc:sldMkLst>
          <pc:docMk/>
          <pc:sldMk cId="1827292914" sldId="764"/>
        </pc:sldMkLst>
      </pc:sldChg>
      <pc:sldChg chg="add">
        <pc:chgData name="Jonathan Hudson" userId="f8f8b515-48f0-425a-9b2c-7a1cb9f57f80" providerId="ADAL" clId="{3CBB6F5A-9AD9-498B-8F43-B887FE0A3E2C}" dt="2021-11-28T21:32:55.154" v="1"/>
        <pc:sldMkLst>
          <pc:docMk/>
          <pc:sldMk cId="9274212" sldId="802"/>
        </pc:sldMkLst>
      </pc:sldChg>
      <pc:sldChg chg="del">
        <pc:chgData name="Jonathan Hudson" userId="f8f8b515-48f0-425a-9b2c-7a1cb9f57f80" providerId="ADAL" clId="{3CBB6F5A-9AD9-498B-8F43-B887FE0A3E2C}" dt="2021-11-28T21:32:44.152" v="0" actId="2696"/>
        <pc:sldMkLst>
          <pc:docMk/>
          <pc:sldMk cId="4153308588" sldId="802"/>
        </pc:sldMkLst>
      </pc:sldChg>
      <pc:sldChg chg="add">
        <pc:chgData name="Jonathan Hudson" userId="f8f8b515-48f0-425a-9b2c-7a1cb9f57f80" providerId="ADAL" clId="{3CBB6F5A-9AD9-498B-8F43-B887FE0A3E2C}" dt="2021-11-30T16:13:30.896" v="4"/>
        <pc:sldMkLst>
          <pc:docMk/>
          <pc:sldMk cId="1091284248" sldId="803"/>
        </pc:sldMkLst>
      </pc:sldChg>
      <pc:sldChg chg="modSp add mod">
        <pc:chgData name="Jonathan Hudson" userId="f8f8b515-48f0-425a-9b2c-7a1cb9f57f80" providerId="ADAL" clId="{3CBB6F5A-9AD9-498B-8F43-B887FE0A3E2C}" dt="2021-11-30T16:17:09.248" v="52" actId="20577"/>
        <pc:sldMkLst>
          <pc:docMk/>
          <pc:sldMk cId="2153674961" sldId="804"/>
        </pc:sldMkLst>
        <pc:spChg chg="mod">
          <ac:chgData name="Jonathan Hudson" userId="f8f8b515-48f0-425a-9b2c-7a1cb9f57f80" providerId="ADAL" clId="{3CBB6F5A-9AD9-498B-8F43-B887FE0A3E2C}" dt="2021-11-30T16:16:44.249" v="12" actId="20577"/>
          <ac:spMkLst>
            <pc:docMk/>
            <pc:sldMk cId="2153674961" sldId="804"/>
            <ac:spMk id="2" creationId="{00000000-0000-0000-0000-000000000000}"/>
          </ac:spMkLst>
        </pc:spChg>
        <pc:spChg chg="mod">
          <ac:chgData name="Jonathan Hudson" userId="f8f8b515-48f0-425a-9b2c-7a1cb9f57f80" providerId="ADAL" clId="{3CBB6F5A-9AD9-498B-8F43-B887FE0A3E2C}" dt="2021-11-30T16:17:09.248" v="52" actId="20577"/>
          <ac:spMkLst>
            <pc:docMk/>
            <pc:sldMk cId="2153674961" sldId="804"/>
            <ac:spMk id="3" creationId="{00000000-0000-0000-0000-000000000000}"/>
          </ac:spMkLst>
        </pc:spChg>
      </pc:sld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BDA254E0-A570-47F3-BD51-734234A9764A}"/>
    <pc:docChg chg="custSel addSld delSld modSld">
      <pc:chgData name="Jonathan Hudson" userId="f8f8b515-48f0-425a-9b2c-7a1cb9f57f80" providerId="ADAL" clId="{BDA254E0-A570-47F3-BD51-734234A9764A}" dt="2022-05-27T19:46:44.058" v="89" actId="20577"/>
      <pc:docMkLst>
        <pc:docMk/>
      </pc:docMkLst>
      <pc:sldChg chg="del">
        <pc:chgData name="Jonathan Hudson" userId="f8f8b515-48f0-425a-9b2c-7a1cb9f57f80" providerId="ADAL" clId="{BDA254E0-A570-47F3-BD51-734234A9764A}" dt="2022-05-17T21:47:38.343" v="1" actId="47"/>
        <pc:sldMkLst>
          <pc:docMk/>
          <pc:sldMk cId="1814768217" sldId="256"/>
        </pc:sldMkLst>
      </pc:sldChg>
      <pc:sldChg chg="modSp mod">
        <pc:chgData name="Jonathan Hudson" userId="f8f8b515-48f0-425a-9b2c-7a1cb9f57f80" providerId="ADAL" clId="{BDA254E0-A570-47F3-BD51-734234A9764A}" dt="2022-05-27T19:46:44.058" v="8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DA254E0-A570-47F3-BD51-734234A9764A}" dt="2022-05-27T19:46:44.058" v="8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BDA254E0-A570-47F3-BD51-734234A9764A}" dt="2022-05-27T19:45:21.017" v="10" actId="2696"/>
        <pc:sldMkLst>
          <pc:docMk/>
          <pc:sldMk cId="1827603807" sldId="762"/>
        </pc:sldMkLst>
      </pc:sldChg>
      <pc:sldChg chg="add">
        <pc:chgData name="Jonathan Hudson" userId="f8f8b515-48f0-425a-9b2c-7a1cb9f57f80" providerId="ADAL" clId="{BDA254E0-A570-47F3-BD51-734234A9764A}" dt="2022-05-27T19:45:24.673" v="11"/>
        <pc:sldMkLst>
          <pc:docMk/>
          <pc:sldMk cId="3165348422" sldId="762"/>
        </pc:sldMkLst>
      </pc:sldChg>
      <pc:sldChg chg="add">
        <pc:chgData name="Jonathan Hudson" userId="f8f8b515-48f0-425a-9b2c-7a1cb9f57f80" providerId="ADAL" clId="{BDA254E0-A570-47F3-BD51-734234A9764A}" dt="2022-05-27T19:45:24.673" v="11"/>
        <pc:sldMkLst>
          <pc:docMk/>
          <pc:sldMk cId="516633705" sldId="763"/>
        </pc:sldMkLst>
      </pc:sldChg>
      <pc:sldChg chg="del">
        <pc:chgData name="Jonathan Hudson" userId="f8f8b515-48f0-425a-9b2c-7a1cb9f57f80" providerId="ADAL" clId="{BDA254E0-A570-47F3-BD51-734234A9764A}" dt="2022-05-27T19:45:21.017" v="10" actId="2696"/>
        <pc:sldMkLst>
          <pc:docMk/>
          <pc:sldMk cId="2760036457" sldId="763"/>
        </pc:sldMkLst>
      </pc:sldChg>
      <pc:sldChg chg="del">
        <pc:chgData name="Jonathan Hudson" userId="f8f8b515-48f0-425a-9b2c-7a1cb9f57f80" providerId="ADAL" clId="{BDA254E0-A570-47F3-BD51-734234A9764A}" dt="2022-05-27T19:45:21.017" v="10" actId="2696"/>
        <pc:sldMkLst>
          <pc:docMk/>
          <pc:sldMk cId="348655719" sldId="764"/>
        </pc:sldMkLst>
      </pc:sldChg>
      <pc:sldChg chg="add">
        <pc:chgData name="Jonathan Hudson" userId="f8f8b515-48f0-425a-9b2c-7a1cb9f57f80" providerId="ADAL" clId="{BDA254E0-A570-47F3-BD51-734234A9764A}" dt="2022-05-27T19:45:24.673" v="11"/>
        <pc:sldMkLst>
          <pc:docMk/>
          <pc:sldMk cId="894421345" sldId="764"/>
        </pc:sldMkLst>
      </pc:sldChg>
      <pc:sldChg chg="modSp mod">
        <pc:chgData name="Jonathan Hudson" userId="f8f8b515-48f0-425a-9b2c-7a1cb9f57f80" providerId="ADAL" clId="{BDA254E0-A570-47F3-BD51-734234A9764A}" dt="2022-05-27T19:46:35.036" v="78" actId="20577"/>
        <pc:sldMkLst>
          <pc:docMk/>
          <pc:sldMk cId="4236795327" sldId="786"/>
        </pc:sldMkLst>
        <pc:spChg chg="mod">
          <ac:chgData name="Jonathan Hudson" userId="f8f8b515-48f0-425a-9b2c-7a1cb9f57f80" providerId="ADAL" clId="{BDA254E0-A570-47F3-BD51-734234A9764A}" dt="2022-05-27T19:46:35.036" v="78" actId="20577"/>
          <ac:spMkLst>
            <pc:docMk/>
            <pc:sldMk cId="4236795327" sldId="786"/>
            <ac:spMk id="3" creationId="{8B99A371-8F58-4F24-BC38-BA492C125F22}"/>
          </ac:spMkLst>
        </pc:spChg>
      </pc:sldChg>
      <pc:sldChg chg="del">
        <pc:chgData name="Jonathan Hudson" userId="f8f8b515-48f0-425a-9b2c-7a1cb9f57f80" providerId="ADAL" clId="{BDA254E0-A570-47F3-BD51-734234A9764A}" dt="2022-05-27T19:45:21.017" v="10" actId="2696"/>
        <pc:sldMkLst>
          <pc:docMk/>
          <pc:sldMk cId="9274212" sldId="802"/>
        </pc:sldMkLst>
      </pc:sldChg>
      <pc:sldChg chg="add">
        <pc:chgData name="Jonathan Hudson" userId="f8f8b515-48f0-425a-9b2c-7a1cb9f57f80" providerId="ADAL" clId="{BDA254E0-A570-47F3-BD51-734234A9764A}" dt="2022-05-27T19:45:24.673" v="11"/>
        <pc:sldMkLst>
          <pc:docMk/>
          <pc:sldMk cId="2464270726" sldId="802"/>
        </pc:sldMkLst>
      </pc:sldChg>
      <pc:sldChg chg="del">
        <pc:chgData name="Jonathan Hudson" userId="f8f8b515-48f0-425a-9b2c-7a1cb9f57f80" providerId="ADAL" clId="{BDA254E0-A570-47F3-BD51-734234A9764A}" dt="2022-05-27T19:45:21.017" v="10" actId="2696"/>
        <pc:sldMkLst>
          <pc:docMk/>
          <pc:sldMk cId="2153674961" sldId="804"/>
        </pc:sldMkLst>
      </pc:sldChg>
      <pc:sldChg chg="add">
        <pc:chgData name="Jonathan Hudson" userId="f8f8b515-48f0-425a-9b2c-7a1cb9f57f80" providerId="ADAL" clId="{BDA254E0-A570-47F3-BD51-734234A9764A}" dt="2022-05-27T19:45:24.673" v="11"/>
        <pc:sldMkLst>
          <pc:docMk/>
          <pc:sldMk cId="4200167901" sldId="804"/>
        </pc:sldMkLst>
      </pc:sldChg>
      <pc:sldChg chg="modSp add mod">
        <pc:chgData name="Jonathan Hudson" userId="f8f8b515-48f0-425a-9b2c-7a1cb9f57f80" providerId="ADAL" clId="{BDA254E0-A570-47F3-BD51-734234A9764A}" dt="2022-05-17T21:47:39.732" v="2"/>
        <pc:sldMkLst>
          <pc:docMk/>
          <pc:sldMk cId="1553055458" sldId="805"/>
        </pc:sldMkLst>
        <pc:spChg chg="mod">
          <ac:chgData name="Jonathan Hudson" userId="f8f8b515-48f0-425a-9b2c-7a1cb9f57f80" providerId="ADAL" clId="{BDA254E0-A570-47F3-BD51-734234A9764A}" dt="2022-05-17T21:47:39.732" v="2"/>
          <ac:spMkLst>
            <pc:docMk/>
            <pc:sldMk cId="1553055458" sldId="805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ABA1E385-C780-4683-BCBE-FF0A44843993}"/>
    <pc:docChg chg="custSel modSld">
      <pc:chgData name="Jonathan Hudson" userId="f8f8b515-48f0-425a-9b2c-7a1cb9f57f80" providerId="ADAL" clId="{ABA1E385-C780-4683-BCBE-FF0A44843993}" dt="2021-09-09T15:27:31.711" v="601"/>
      <pc:docMkLst>
        <pc:docMk/>
      </pc:docMkLst>
      <pc:sldChg chg="addSp modSp mod">
        <pc:chgData name="Jonathan Hudson" userId="f8f8b515-48f0-425a-9b2c-7a1cb9f57f80" providerId="ADAL" clId="{ABA1E385-C780-4683-BCBE-FF0A44843993}" dt="2021-09-09T15:27:30.345" v="170"/>
        <pc:sldMkLst>
          <pc:docMk/>
          <pc:sldMk cId="1814768217" sldId="256"/>
        </pc:sldMkLst>
        <pc:spChg chg="mod">
          <ac:chgData name="Jonathan Hudson" userId="f8f8b515-48f0-425a-9b2c-7a1cb9f57f80" providerId="ADAL" clId="{ABA1E385-C780-4683-BCBE-FF0A44843993}" dt="2021-08-31T17:31:08.843" v="0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ABA1E385-C780-4683-BCBE-FF0A44843993}" dt="2021-08-31T17:31:38.870" v="1"/>
          <ac:spMkLst>
            <pc:docMk/>
            <pc:sldMk cId="1814768217" sldId="256"/>
            <ac:spMk id="5" creationId="{3C60EEBA-A79C-0F4C-9377-12B2BF071122}"/>
          </ac:spMkLst>
        </pc:spChg>
        <pc:cxnChg chg="add mod modVis">
          <ac:chgData name="Jonathan Hudson" userId="f8f8b515-48f0-425a-9b2c-7a1cb9f57f80" providerId="ADAL" clId="{ABA1E385-C780-4683-BCBE-FF0A44843993}" dt="2021-09-09T15:27:30.345" v="170"/>
          <ac:cxnSpMkLst>
            <pc:docMk/>
            <pc:sldMk cId="1814768217" sldId="256"/>
            <ac:cxnSpMk id="6" creationId="{029DE9DB-2E48-48DB-9528-C6221BEE1E60}"/>
          </ac:cxnSpMkLst>
        </pc:cxnChg>
      </pc:sldChg>
      <pc:sldChg chg="modSp mod">
        <pc:chgData name="Jonathan Hudson" userId="f8f8b515-48f0-425a-9b2c-7a1cb9f57f80" providerId="ADAL" clId="{ABA1E385-C780-4683-BCBE-FF0A44843993}" dt="2021-09-09T15:27:25.832" v="15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ABA1E385-C780-4683-BCBE-FF0A44843993}" dt="2021-09-09T15:27:25.832" v="151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ABA1E385-C780-4683-BCBE-FF0A44843993}" dt="2021-08-31T17:32:32.606" v="2"/>
          <ac:spMkLst>
            <pc:docMk/>
            <pc:sldMk cId="561393562" sldId="271"/>
            <ac:spMk id="3" creationId="{D11239FE-FADD-DC45-BE84-77F105C2A497}"/>
          </ac:spMkLst>
        </pc:spChg>
      </pc:sldChg>
      <pc:sldChg chg="addSp delSp modSp mod">
        <pc:chgData name="Jonathan Hudson" userId="f8f8b515-48f0-425a-9b2c-7a1cb9f57f80" providerId="ADAL" clId="{ABA1E385-C780-4683-BCBE-FF0A44843993}" dt="2021-09-09T15:27:30.360" v="192"/>
        <pc:sldMkLst>
          <pc:docMk/>
          <pc:sldMk cId="3962291713" sldId="317"/>
        </pc:sldMkLst>
        <pc:spChg chg="add del mod">
          <ac:chgData name="Jonathan Hudson" userId="f8f8b515-48f0-425a-9b2c-7a1cb9f57f80" providerId="ADAL" clId="{ABA1E385-C780-4683-BCBE-FF0A44843993}" dt="2021-09-09T15:27:30.349" v="173"/>
          <ac:spMkLst>
            <pc:docMk/>
            <pc:sldMk cId="3962291713" sldId="317"/>
            <ac:spMk id="4" creationId="{37DFBD43-C74F-40E5-B83E-A7329B23181F}"/>
          </ac:spMkLst>
        </pc:spChg>
        <pc:cxnChg chg="add mod modVis">
          <ac:chgData name="Jonathan Hudson" userId="f8f8b515-48f0-425a-9b2c-7a1cb9f57f80" providerId="ADAL" clId="{ABA1E385-C780-4683-BCBE-FF0A44843993}" dt="2021-09-09T15:27:30.360" v="192"/>
          <ac:cxnSpMkLst>
            <pc:docMk/>
            <pc:sldMk cId="3962291713" sldId="317"/>
            <ac:cxnSpMk id="5" creationId="{D8A9DC0D-BCED-4D85-961D-1454BBB8A24A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0.858" v="340"/>
        <pc:sldMkLst>
          <pc:docMk/>
          <pc:sldMk cId="2092067826" sldId="409"/>
        </pc:sldMkLst>
        <pc:spChg chg="add del mod">
          <ac:chgData name="Jonathan Hudson" userId="f8f8b515-48f0-425a-9b2c-7a1cb9f57f80" providerId="ADAL" clId="{ABA1E385-C780-4683-BCBE-FF0A44843993}" dt="2021-09-09T15:27:30.819" v="321"/>
          <ac:spMkLst>
            <pc:docMk/>
            <pc:sldMk cId="2092067826" sldId="409"/>
            <ac:spMk id="4" creationId="{50199C1F-7638-4573-82EA-69FFCDF2013B}"/>
          </ac:spMkLst>
        </pc:spChg>
        <pc:cxnChg chg="add mod modVis">
          <ac:chgData name="Jonathan Hudson" userId="f8f8b515-48f0-425a-9b2c-7a1cb9f57f80" providerId="ADAL" clId="{ABA1E385-C780-4683-BCBE-FF0A44843993}" dt="2021-09-09T15:27:30.858" v="340"/>
          <ac:cxnSpMkLst>
            <pc:docMk/>
            <pc:sldMk cId="2092067826" sldId="409"/>
            <ac:cxnSpMk id="5" creationId="{64E14EF9-F00E-4DF3-B031-54648FF4AD49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0.676" v="277"/>
        <pc:sldMkLst>
          <pc:docMk/>
          <pc:sldMk cId="3671770566" sldId="424"/>
        </pc:sldMkLst>
        <pc:spChg chg="mod">
          <ac:chgData name="Jonathan Hudson" userId="f8f8b515-48f0-425a-9b2c-7a1cb9f57f80" providerId="ADAL" clId="{ABA1E385-C780-4683-BCBE-FF0A44843993}" dt="2021-08-31T18:01:03.953" v="94" actId="20577"/>
          <ac:spMkLst>
            <pc:docMk/>
            <pc:sldMk cId="3671770566" sldId="424"/>
            <ac:spMk id="3" creationId="{8B99A371-8F58-4F24-BC38-BA492C125F22}"/>
          </ac:spMkLst>
        </pc:spChg>
        <pc:spChg chg="add del mod">
          <ac:chgData name="Jonathan Hudson" userId="f8f8b515-48f0-425a-9b2c-7a1cb9f57f80" providerId="ADAL" clId="{ABA1E385-C780-4683-BCBE-FF0A44843993}" dt="2021-08-31T18:00:19.648" v="75" actId="478"/>
          <ac:spMkLst>
            <pc:docMk/>
            <pc:sldMk cId="3671770566" sldId="424"/>
            <ac:spMk id="4" creationId="{EA277E15-2C53-4867-9138-F8652C92E292}"/>
          </ac:spMkLst>
        </pc:spChg>
        <pc:spChg chg="add mod">
          <ac:chgData name="Jonathan Hudson" userId="f8f8b515-48f0-425a-9b2c-7a1cb9f57f80" providerId="ADAL" clId="{ABA1E385-C780-4683-BCBE-FF0A44843993}" dt="2021-08-31T18:01:13.160" v="124" actId="20577"/>
          <ac:spMkLst>
            <pc:docMk/>
            <pc:sldMk cId="3671770566" sldId="424"/>
            <ac:spMk id="5" creationId="{849D1B18-1B54-4002-9A0E-A826DF08B559}"/>
          </ac:spMkLst>
        </pc:spChg>
        <pc:spChg chg="add del mod">
          <ac:chgData name="Jonathan Hudson" userId="f8f8b515-48f0-425a-9b2c-7a1cb9f57f80" providerId="ADAL" clId="{ABA1E385-C780-4683-BCBE-FF0A44843993}" dt="2021-09-09T15:27:30.661" v="258"/>
          <ac:spMkLst>
            <pc:docMk/>
            <pc:sldMk cId="3671770566" sldId="424"/>
            <ac:spMk id="6" creationId="{5B55CD87-1104-4E3F-BC97-C33681F98153}"/>
          </ac:spMkLst>
        </pc:spChg>
        <pc:spChg chg="add del">
          <ac:chgData name="Jonathan Hudson" userId="f8f8b515-48f0-425a-9b2c-7a1cb9f57f80" providerId="ADAL" clId="{ABA1E385-C780-4683-BCBE-FF0A44843993}" dt="2021-08-31T18:00:28.756" v="78"/>
          <ac:spMkLst>
            <pc:docMk/>
            <pc:sldMk cId="3671770566" sldId="424"/>
            <ac:spMk id="6" creationId="{7B5A7529-0751-49A5-9C43-92EC55E289D3}"/>
          </ac:spMkLst>
        </pc:spChg>
        <pc:spChg chg="add mod">
          <ac:chgData name="Jonathan Hudson" userId="f8f8b515-48f0-425a-9b2c-7a1cb9f57f80" providerId="ADAL" clId="{ABA1E385-C780-4683-BCBE-FF0A44843993}" dt="2021-08-31T18:01:22.529" v="145" actId="20577"/>
          <ac:spMkLst>
            <pc:docMk/>
            <pc:sldMk cId="3671770566" sldId="424"/>
            <ac:spMk id="7" creationId="{CC0520BD-222A-4349-BF91-CE473C42FFD4}"/>
          </ac:spMkLst>
        </pc:spChg>
        <pc:cxnChg chg="add mod modVis">
          <ac:chgData name="Jonathan Hudson" userId="f8f8b515-48f0-425a-9b2c-7a1cb9f57f80" providerId="ADAL" clId="{ABA1E385-C780-4683-BCBE-FF0A44843993}" dt="2021-09-09T15:27:30.676" v="277"/>
          <ac:cxnSpMkLst>
            <pc:docMk/>
            <pc:sldMk cId="3671770566" sldId="424"/>
            <ac:cxnSpMk id="4" creationId="{50563483-8EFB-46A5-9C9B-AE7999C133D9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1.483" v="510"/>
        <pc:sldMkLst>
          <pc:docMk/>
          <pc:sldMk cId="1760343680" sldId="434"/>
        </pc:sldMkLst>
        <pc:spChg chg="add del mod">
          <ac:chgData name="Jonathan Hudson" userId="f8f8b515-48f0-425a-9b2c-7a1cb9f57f80" providerId="ADAL" clId="{ABA1E385-C780-4683-BCBE-FF0A44843993}" dt="2021-09-09T15:27:31.391" v="491"/>
          <ac:spMkLst>
            <pc:docMk/>
            <pc:sldMk cId="1760343680" sldId="434"/>
            <ac:spMk id="4" creationId="{0243191D-0329-467F-8AE5-D4F4A2C52CD2}"/>
          </ac:spMkLst>
        </pc:spChg>
        <pc:cxnChg chg="add mod modVis">
          <ac:chgData name="Jonathan Hudson" userId="f8f8b515-48f0-425a-9b2c-7a1cb9f57f80" providerId="ADAL" clId="{ABA1E385-C780-4683-BCBE-FF0A44843993}" dt="2021-09-09T15:27:31.483" v="510"/>
          <ac:cxnSpMkLst>
            <pc:docMk/>
            <pc:sldMk cId="1760343680" sldId="434"/>
            <ac:cxnSpMk id="5" creationId="{DCCA5939-1A1F-4689-A6F2-A4E9F4276812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0.618" v="236"/>
        <pc:sldMkLst>
          <pc:docMk/>
          <pc:sldMk cId="975638927" sldId="436"/>
        </pc:sldMkLst>
        <pc:spChg chg="add del mod">
          <ac:chgData name="Jonathan Hudson" userId="f8f8b515-48f0-425a-9b2c-7a1cb9f57f80" providerId="ADAL" clId="{ABA1E385-C780-4683-BCBE-FF0A44843993}" dt="2021-09-09T15:27:30.529" v="217"/>
          <ac:spMkLst>
            <pc:docMk/>
            <pc:sldMk cId="975638927" sldId="436"/>
            <ac:spMk id="4" creationId="{811503C6-9ED9-473F-AE20-F15F153F6A62}"/>
          </ac:spMkLst>
        </pc:spChg>
        <pc:cxnChg chg="add mod modVis">
          <ac:chgData name="Jonathan Hudson" userId="f8f8b515-48f0-425a-9b2c-7a1cb9f57f80" providerId="ADAL" clId="{ABA1E385-C780-4683-BCBE-FF0A44843993}" dt="2021-09-09T15:27:30.618" v="236"/>
          <ac:cxnSpMkLst>
            <pc:docMk/>
            <pc:sldMk cId="975638927" sldId="436"/>
            <ac:cxnSpMk id="5" creationId="{7A2FDD4B-E191-4EF4-805E-7C3FD6D96A9B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1.170" v="403"/>
        <pc:sldMkLst>
          <pc:docMk/>
          <pc:sldMk cId="1359413093" sldId="476"/>
        </pc:sldMkLst>
        <pc:spChg chg="add del mod">
          <ac:chgData name="Jonathan Hudson" userId="f8f8b515-48f0-425a-9b2c-7a1cb9f57f80" providerId="ADAL" clId="{ABA1E385-C780-4683-BCBE-FF0A44843993}" dt="2021-09-09T15:27:31.060" v="384"/>
          <ac:spMkLst>
            <pc:docMk/>
            <pc:sldMk cId="1359413093" sldId="476"/>
            <ac:spMk id="4" creationId="{B202B1A4-9988-44FF-A3BF-6CCF2A7AAF0F}"/>
          </ac:spMkLst>
        </pc:spChg>
        <pc:cxnChg chg="add mod modVis">
          <ac:chgData name="Jonathan Hudson" userId="f8f8b515-48f0-425a-9b2c-7a1cb9f57f80" providerId="ADAL" clId="{ABA1E385-C780-4683-BCBE-FF0A44843993}" dt="2021-09-09T15:27:31.170" v="403"/>
          <ac:cxnSpMkLst>
            <pc:docMk/>
            <pc:sldMk cId="1359413093" sldId="476"/>
            <ac:cxnSpMk id="5" creationId="{008A2E44-A051-4A1C-99D8-773BC45FF45D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1.517" v="554"/>
        <pc:sldMkLst>
          <pc:docMk/>
          <pc:sldMk cId="3617669267" sldId="477"/>
        </pc:sldMkLst>
        <pc:spChg chg="add del mod">
          <ac:chgData name="Jonathan Hudson" userId="f8f8b515-48f0-425a-9b2c-7a1cb9f57f80" providerId="ADAL" clId="{ABA1E385-C780-4683-BCBE-FF0A44843993}" dt="2021-09-09T15:27:31.506" v="535"/>
          <ac:spMkLst>
            <pc:docMk/>
            <pc:sldMk cId="3617669267" sldId="477"/>
            <ac:spMk id="12" creationId="{CAB448E1-BC08-4975-8DE7-3EC21227A490}"/>
          </ac:spMkLst>
        </pc:spChg>
        <pc:cxnChg chg="add mod modVis">
          <ac:chgData name="Jonathan Hudson" userId="f8f8b515-48f0-425a-9b2c-7a1cb9f57f80" providerId="ADAL" clId="{ABA1E385-C780-4683-BCBE-FF0A44843993}" dt="2021-09-09T15:27:31.517" v="554"/>
          <ac:cxnSpMkLst>
            <pc:docMk/>
            <pc:sldMk cId="3617669267" sldId="477"/>
            <ac:cxnSpMk id="4" creationId="{4BA41A27-AFF9-4A50-A1B3-8844E99A6A68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1.642" v="576"/>
        <pc:sldMkLst>
          <pc:docMk/>
          <pc:sldMk cId="1196477420" sldId="479"/>
        </pc:sldMkLst>
        <pc:spChg chg="add del mod">
          <ac:chgData name="Jonathan Hudson" userId="f8f8b515-48f0-425a-9b2c-7a1cb9f57f80" providerId="ADAL" clId="{ABA1E385-C780-4683-BCBE-FF0A44843993}" dt="2021-09-09T15:27:31.549" v="557"/>
          <ac:spMkLst>
            <pc:docMk/>
            <pc:sldMk cId="1196477420" sldId="479"/>
            <ac:spMk id="13" creationId="{9867E4A6-780C-4365-920C-7005A9518D1C}"/>
          </ac:spMkLst>
        </pc:spChg>
        <pc:cxnChg chg="add mod modVis">
          <ac:chgData name="Jonathan Hudson" userId="f8f8b515-48f0-425a-9b2c-7a1cb9f57f80" providerId="ADAL" clId="{ABA1E385-C780-4683-BCBE-FF0A44843993}" dt="2021-09-09T15:27:31.642" v="576"/>
          <ac:cxnSpMkLst>
            <pc:docMk/>
            <pc:sldMk cId="1196477420" sldId="479"/>
            <ac:cxnSpMk id="6" creationId="{7653E9E4-3F6C-434C-BFE4-15E0B7091178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1.663" v="598"/>
        <pc:sldMkLst>
          <pc:docMk/>
          <pc:sldMk cId="1885657030" sldId="480"/>
        </pc:sldMkLst>
        <pc:spChg chg="add del mod">
          <ac:chgData name="Jonathan Hudson" userId="f8f8b515-48f0-425a-9b2c-7a1cb9f57f80" providerId="ADAL" clId="{ABA1E385-C780-4683-BCBE-FF0A44843993}" dt="2021-09-09T15:27:31.648" v="579"/>
          <ac:spMkLst>
            <pc:docMk/>
            <pc:sldMk cId="1885657030" sldId="480"/>
            <ac:spMk id="13" creationId="{C1941409-2D8F-4761-9022-54CA4D30277B}"/>
          </ac:spMkLst>
        </pc:spChg>
        <pc:cxnChg chg="add mod modVis">
          <ac:chgData name="Jonathan Hudson" userId="f8f8b515-48f0-425a-9b2c-7a1cb9f57f80" providerId="ADAL" clId="{ABA1E385-C780-4683-BCBE-FF0A44843993}" dt="2021-09-09T15:27:31.663" v="598"/>
          <ac:cxnSpMkLst>
            <pc:docMk/>
            <pc:sldMk cId="1885657030" sldId="480"/>
            <ac:cxnSpMk id="6" creationId="{85279F96-2036-4228-BFC2-FDC02732DC4B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1.711" v="601"/>
        <pc:sldMkLst>
          <pc:docMk/>
          <pc:sldMk cId="18566400" sldId="481"/>
        </pc:sldMkLst>
        <pc:spChg chg="add del mod">
          <ac:chgData name="Jonathan Hudson" userId="f8f8b515-48f0-425a-9b2c-7a1cb9f57f80" providerId="ADAL" clId="{ABA1E385-C780-4683-BCBE-FF0A44843993}" dt="2021-09-09T15:27:31.711" v="601"/>
          <ac:spMkLst>
            <pc:docMk/>
            <pc:sldMk cId="18566400" sldId="481"/>
            <ac:spMk id="13" creationId="{2FD9B5B2-D5B4-45E2-9209-7B20B7F31466}"/>
          </ac:spMkLst>
        </pc:spChg>
      </pc:sldChg>
      <pc:sldChg chg="addSp delSp modSp mod">
        <pc:chgData name="Jonathan Hudson" userId="f8f8b515-48f0-425a-9b2c-7a1cb9f57f80" providerId="ADAL" clId="{ABA1E385-C780-4683-BCBE-FF0A44843993}" dt="2021-09-09T15:27:31.500" v="532"/>
        <pc:sldMkLst>
          <pc:docMk/>
          <pc:sldMk cId="102271474" sldId="508"/>
        </pc:sldMkLst>
        <pc:spChg chg="add del mod">
          <ac:chgData name="Jonathan Hudson" userId="f8f8b515-48f0-425a-9b2c-7a1cb9f57f80" providerId="ADAL" clId="{ABA1E385-C780-4683-BCBE-FF0A44843993}" dt="2021-09-09T15:27:31.489" v="513"/>
          <ac:spMkLst>
            <pc:docMk/>
            <pc:sldMk cId="102271474" sldId="508"/>
            <ac:spMk id="4" creationId="{957911E5-E0FE-4237-87A5-DEB5CF3DDBFA}"/>
          </ac:spMkLst>
        </pc:spChg>
        <pc:cxnChg chg="add mod modVis">
          <ac:chgData name="Jonathan Hudson" userId="f8f8b515-48f0-425a-9b2c-7a1cb9f57f80" providerId="ADAL" clId="{ABA1E385-C780-4683-BCBE-FF0A44843993}" dt="2021-09-09T15:27:31.500" v="532"/>
          <ac:cxnSpMkLst>
            <pc:docMk/>
            <pc:sldMk cId="102271474" sldId="508"/>
            <ac:cxnSpMk id="5" creationId="{141218AF-B086-4117-8A30-F6F24DC048CB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0.520" v="214"/>
        <pc:sldMkLst>
          <pc:docMk/>
          <pc:sldMk cId="1683729286" sldId="693"/>
        </pc:sldMkLst>
        <pc:spChg chg="add del mod">
          <ac:chgData name="Jonathan Hudson" userId="f8f8b515-48f0-425a-9b2c-7a1cb9f57f80" providerId="ADAL" clId="{ABA1E385-C780-4683-BCBE-FF0A44843993}" dt="2021-09-09T15:27:30.364" v="195"/>
          <ac:spMkLst>
            <pc:docMk/>
            <pc:sldMk cId="1683729286" sldId="693"/>
            <ac:spMk id="14" creationId="{02558B6B-F5B8-488C-91BB-F8987744A28C}"/>
          </ac:spMkLst>
        </pc:spChg>
        <pc:cxnChg chg="add mod modVis">
          <ac:chgData name="Jonathan Hudson" userId="f8f8b515-48f0-425a-9b2c-7a1cb9f57f80" providerId="ADAL" clId="{ABA1E385-C780-4683-BCBE-FF0A44843993}" dt="2021-09-09T15:27:30.520" v="214"/>
          <ac:cxnSpMkLst>
            <pc:docMk/>
            <pc:sldMk cId="1683729286" sldId="693"/>
            <ac:cxnSpMk id="4" creationId="{8F74318B-FE9A-43AF-BE85-FD397569CC19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1.331" v="447"/>
        <pc:sldMkLst>
          <pc:docMk/>
          <pc:sldMk cId="1543603276" sldId="768"/>
        </pc:sldMkLst>
        <pc:spChg chg="add del mod">
          <ac:chgData name="Jonathan Hudson" userId="f8f8b515-48f0-425a-9b2c-7a1cb9f57f80" providerId="ADAL" clId="{ABA1E385-C780-4683-BCBE-FF0A44843993}" dt="2021-09-09T15:27:31.320" v="428"/>
          <ac:spMkLst>
            <pc:docMk/>
            <pc:sldMk cId="1543603276" sldId="768"/>
            <ac:spMk id="4" creationId="{2977326E-8C53-4484-AD26-FF948BEEEA7F}"/>
          </ac:spMkLst>
        </pc:spChg>
        <pc:cxnChg chg="add mod modVis">
          <ac:chgData name="Jonathan Hudson" userId="f8f8b515-48f0-425a-9b2c-7a1cb9f57f80" providerId="ADAL" clId="{ABA1E385-C780-4683-BCBE-FF0A44843993}" dt="2021-09-09T15:27:31.331" v="447"/>
          <ac:cxnSpMkLst>
            <pc:docMk/>
            <pc:sldMk cId="1543603276" sldId="768"/>
            <ac:cxnSpMk id="5" creationId="{EFF5103E-AAF2-4FBD-806C-8E513F76C4C5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1.345" v="469"/>
        <pc:sldMkLst>
          <pc:docMk/>
          <pc:sldMk cId="788513828" sldId="769"/>
        </pc:sldMkLst>
        <pc:spChg chg="add del mod">
          <ac:chgData name="Jonathan Hudson" userId="f8f8b515-48f0-425a-9b2c-7a1cb9f57f80" providerId="ADAL" clId="{ABA1E385-C780-4683-BCBE-FF0A44843993}" dt="2021-09-09T15:27:31.336" v="450"/>
          <ac:spMkLst>
            <pc:docMk/>
            <pc:sldMk cId="788513828" sldId="769"/>
            <ac:spMk id="4" creationId="{1316A2D9-F37A-4744-9EB6-78B759087F66}"/>
          </ac:spMkLst>
        </pc:spChg>
        <pc:cxnChg chg="add mod modVis">
          <ac:chgData name="Jonathan Hudson" userId="f8f8b515-48f0-425a-9b2c-7a1cb9f57f80" providerId="ADAL" clId="{ABA1E385-C780-4683-BCBE-FF0A44843993}" dt="2021-09-09T15:27:31.345" v="469"/>
          <ac:cxnSpMkLst>
            <pc:docMk/>
            <pc:sldMk cId="788513828" sldId="769"/>
            <ac:cxnSpMk id="5" creationId="{5A552AD6-09C4-408E-8430-BC4BD121B936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0.694" v="299"/>
        <pc:sldMkLst>
          <pc:docMk/>
          <pc:sldMk cId="4236795327" sldId="786"/>
        </pc:sldMkLst>
        <pc:spChg chg="add del mod">
          <ac:chgData name="Jonathan Hudson" userId="f8f8b515-48f0-425a-9b2c-7a1cb9f57f80" providerId="ADAL" clId="{ABA1E385-C780-4683-BCBE-FF0A44843993}" dt="2021-09-09T15:27:30.681" v="280"/>
          <ac:spMkLst>
            <pc:docMk/>
            <pc:sldMk cId="4236795327" sldId="786"/>
            <ac:spMk id="4" creationId="{31499209-A79F-40B4-9BDC-6DC3E2BE0205}"/>
          </ac:spMkLst>
        </pc:spChg>
        <pc:cxnChg chg="add mod modVis">
          <ac:chgData name="Jonathan Hudson" userId="f8f8b515-48f0-425a-9b2c-7a1cb9f57f80" providerId="ADAL" clId="{ABA1E385-C780-4683-BCBE-FF0A44843993}" dt="2021-09-09T15:27:30.694" v="299"/>
          <ac:cxnSpMkLst>
            <pc:docMk/>
            <pc:sldMk cId="4236795327" sldId="786"/>
            <ac:cxnSpMk id="5" creationId="{A9D65C9B-FD5B-413D-A338-3F141889EFBB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1.031" v="381"/>
        <pc:sldMkLst>
          <pc:docMk/>
          <pc:sldMk cId="1858548570" sldId="787"/>
        </pc:sldMkLst>
        <pc:spChg chg="add del mod">
          <ac:chgData name="Jonathan Hudson" userId="f8f8b515-48f0-425a-9b2c-7a1cb9f57f80" providerId="ADAL" clId="{ABA1E385-C780-4683-BCBE-FF0A44843993}" dt="2021-09-09T15:27:30.992" v="362"/>
          <ac:spMkLst>
            <pc:docMk/>
            <pc:sldMk cId="1858548570" sldId="787"/>
            <ac:spMk id="4" creationId="{EB56B4C5-E5B6-4F62-AFE9-55FBC28B8714}"/>
          </ac:spMkLst>
        </pc:spChg>
        <pc:cxnChg chg="add mod modVis">
          <ac:chgData name="Jonathan Hudson" userId="f8f8b515-48f0-425a-9b2c-7a1cb9f57f80" providerId="ADAL" clId="{ABA1E385-C780-4683-BCBE-FF0A44843993}" dt="2021-09-09T15:27:31.031" v="381"/>
          <ac:cxnSpMkLst>
            <pc:docMk/>
            <pc:sldMk cId="1858548570" sldId="787"/>
            <ac:cxnSpMk id="5" creationId="{B2B93C49-1FC6-43A4-864D-21DCEBBB0CAB}"/>
          </ac:cxnSpMkLst>
        </pc:cxnChg>
      </pc:sldChg>
      <pc:sldChg chg="addSp delSp modSp mod">
        <pc:chgData name="Jonathan Hudson" userId="f8f8b515-48f0-425a-9b2c-7a1cb9f57f80" providerId="ADAL" clId="{ABA1E385-C780-4683-BCBE-FF0A44843993}" dt="2021-09-09T15:27:31.314" v="425"/>
        <pc:sldMkLst>
          <pc:docMk/>
          <pc:sldMk cId="2349697960" sldId="789"/>
        </pc:sldMkLst>
        <pc:spChg chg="add del mod">
          <ac:chgData name="Jonathan Hudson" userId="f8f8b515-48f0-425a-9b2c-7a1cb9f57f80" providerId="ADAL" clId="{ABA1E385-C780-4683-BCBE-FF0A44843993}" dt="2021-09-09T15:27:31.183" v="406"/>
          <ac:spMkLst>
            <pc:docMk/>
            <pc:sldMk cId="2349697960" sldId="789"/>
            <ac:spMk id="4" creationId="{E1C0FACB-B24D-4D21-B242-6C5555E61DF7}"/>
          </ac:spMkLst>
        </pc:spChg>
        <pc:cxnChg chg="add mod modVis">
          <ac:chgData name="Jonathan Hudson" userId="f8f8b515-48f0-425a-9b2c-7a1cb9f57f80" providerId="ADAL" clId="{ABA1E385-C780-4683-BCBE-FF0A44843993}" dt="2021-09-09T15:27:31.314" v="425"/>
          <ac:cxnSpMkLst>
            <pc:docMk/>
            <pc:sldMk cId="2349697960" sldId="789"/>
            <ac:cxnSpMk id="5" creationId="{0ADB79EF-F003-4014-AD7E-FD573150AFB5}"/>
          </ac:cxnSpMkLst>
        </pc:cxnChg>
      </pc:sldChg>
      <pc:sldChg chg="addSp modSp mod">
        <pc:chgData name="Jonathan Hudson" userId="f8f8b515-48f0-425a-9b2c-7a1cb9f57f80" providerId="ADAL" clId="{ABA1E385-C780-4683-BCBE-FF0A44843993}" dt="2021-09-09T15:27:30.731" v="318"/>
        <pc:sldMkLst>
          <pc:docMk/>
          <pc:sldMk cId="1426943484" sldId="790"/>
        </pc:sldMkLst>
        <pc:cxnChg chg="add mod modVis">
          <ac:chgData name="Jonathan Hudson" userId="f8f8b515-48f0-425a-9b2c-7a1cb9f57f80" providerId="ADAL" clId="{ABA1E385-C780-4683-BCBE-FF0A44843993}" dt="2021-09-09T15:27:30.731" v="318"/>
          <ac:cxnSpMkLst>
            <pc:docMk/>
            <pc:sldMk cId="1426943484" sldId="790"/>
            <ac:cxnSpMk id="2" creationId="{FB970FCE-2679-4F23-879A-6CDF830052C8}"/>
          </ac:cxnSpMkLst>
        </pc:cxnChg>
      </pc:sldChg>
      <pc:sldChg chg="addSp modSp mod">
        <pc:chgData name="Jonathan Hudson" userId="f8f8b515-48f0-425a-9b2c-7a1cb9f57f80" providerId="ADAL" clId="{ABA1E385-C780-4683-BCBE-FF0A44843993}" dt="2021-09-09T15:27:30.903" v="359"/>
        <pc:sldMkLst>
          <pc:docMk/>
          <pc:sldMk cId="1048444837" sldId="791"/>
        </pc:sldMkLst>
        <pc:cxnChg chg="add mod modVis">
          <ac:chgData name="Jonathan Hudson" userId="f8f8b515-48f0-425a-9b2c-7a1cb9f57f80" providerId="ADAL" clId="{ABA1E385-C780-4683-BCBE-FF0A44843993}" dt="2021-09-09T15:27:30.903" v="359"/>
          <ac:cxnSpMkLst>
            <pc:docMk/>
            <pc:sldMk cId="1048444837" sldId="791"/>
            <ac:cxnSpMk id="2" creationId="{02A99D95-3C1D-483D-85AB-1FD38BDE724A}"/>
          </ac:cxnSpMkLst>
        </pc:cxnChg>
      </pc:sldChg>
      <pc:sldChg chg="addSp modSp mod">
        <pc:chgData name="Jonathan Hudson" userId="f8f8b515-48f0-425a-9b2c-7a1cb9f57f80" providerId="ADAL" clId="{ABA1E385-C780-4683-BCBE-FF0A44843993}" dt="2021-09-09T15:27:31.355" v="488"/>
        <pc:sldMkLst>
          <pc:docMk/>
          <pc:sldMk cId="2349379432" sldId="792"/>
        </pc:sldMkLst>
        <pc:cxnChg chg="add mod modVis">
          <ac:chgData name="Jonathan Hudson" userId="f8f8b515-48f0-425a-9b2c-7a1cb9f57f80" providerId="ADAL" clId="{ABA1E385-C780-4683-BCBE-FF0A44843993}" dt="2021-09-09T15:27:31.355" v="488"/>
          <ac:cxnSpMkLst>
            <pc:docMk/>
            <pc:sldMk cId="2349379432" sldId="792"/>
            <ac:cxnSpMk id="2" creationId="{3B743001-BC5E-4AF2-9141-9B41A9F68ECE}"/>
          </ac:cxnSpMkLst>
        </pc:cxnChg>
      </pc:sldChg>
      <pc:sldChg chg="addSp modSp mod">
        <pc:chgData name="Jonathan Hudson" userId="f8f8b515-48f0-425a-9b2c-7a1cb9f57f80" providerId="ADAL" clId="{ABA1E385-C780-4683-BCBE-FF0A44843993}" dt="2021-09-09T15:27:30.656" v="255"/>
        <pc:sldMkLst>
          <pc:docMk/>
          <pc:sldMk cId="3589737852" sldId="799"/>
        </pc:sldMkLst>
        <pc:cxnChg chg="add mod modVis">
          <ac:chgData name="Jonathan Hudson" userId="f8f8b515-48f0-425a-9b2c-7a1cb9f57f80" providerId="ADAL" clId="{ABA1E385-C780-4683-BCBE-FF0A44843993}" dt="2021-09-09T15:27:30.656" v="255"/>
          <ac:cxnSpMkLst>
            <pc:docMk/>
            <pc:sldMk cId="3589737852" sldId="799"/>
            <ac:cxnSpMk id="2" creationId="{54119575-968E-41DE-B46B-BDEEC685C512}"/>
          </ac:cxnSpMkLst>
        </pc:cxnChg>
      </pc:sldChg>
    </pc:docChg>
  </pc:docChgLst>
  <pc:docChgLst>
    <pc:chgData name="Jonathan Hudson" userId="f8f8b515-48f0-425a-9b2c-7a1cb9f57f80" providerId="ADAL" clId="{80BF24B1-3599-4D42-AB84-1AF1F937017B}"/>
    <pc:docChg chg="undo custSel addSld delSld modSld delMainMaster">
      <pc:chgData name="Jonathan Hudson" userId="f8f8b515-48f0-425a-9b2c-7a1cb9f57f80" providerId="ADAL" clId="{80BF24B1-3599-4D42-AB84-1AF1F937017B}" dt="2021-05-03T19:11:12.503" v="57" actId="20577"/>
      <pc:docMkLst>
        <pc:docMk/>
      </pc:docMkLst>
      <pc:sldChg chg="modSp mod">
        <pc:chgData name="Jonathan Hudson" userId="f8f8b515-48f0-425a-9b2c-7a1cb9f57f80" providerId="ADAL" clId="{80BF24B1-3599-4D42-AB84-1AF1F937017B}" dt="2021-05-03T18:38:17.581" v="8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80BF24B1-3599-4D42-AB84-1AF1F937017B}" dt="2021-05-03T18:38:17.581" v="8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0BF24B1-3599-4D42-AB84-1AF1F937017B}" dt="2021-05-03T18:38:29.950" v="47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0BF24B1-3599-4D42-AB84-1AF1F937017B}" dt="2021-05-03T18:38:29.950" v="47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2756633140" sldId="375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3790155914" sldId="389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1013206323" sldId="390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3041580563" sldId="391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2018716962" sldId="396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2756678115" sldId="399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3787356580" sldId="401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3717159676" sldId="430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2055177002" sldId="431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774546327" sldId="432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4159063081" sldId="433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1394071255" sldId="435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696439738" sldId="436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2700102548" sldId="437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3175037682" sldId="438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3609896897" sldId="441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2334987544" sldId="442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1694789429" sldId="443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2942580453" sldId="444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1429581864" sldId="445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678687313" sldId="446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3618820523" sldId="663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2795221174" sldId="664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2298903919" sldId="665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569423909" sldId="666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2927180562" sldId="667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3415693848" sldId="668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4035805512" sldId="669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1604353809" sldId="670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3918967960" sldId="671"/>
        </pc:sldMkLst>
      </pc:sldChg>
      <pc:sldChg chg="del">
        <pc:chgData name="Jonathan Hudson" userId="f8f8b515-48f0-425a-9b2c-7a1cb9f57f80" providerId="ADAL" clId="{80BF24B1-3599-4D42-AB84-1AF1F937017B}" dt="2021-05-03T18:38:33.243" v="48" actId="47"/>
        <pc:sldMkLst>
          <pc:docMk/>
          <pc:sldMk cId="1282941759" sldId="672"/>
        </pc:sldMkLst>
      </pc:sldChg>
      <pc:sldChg chg="modSp mod modClrScheme chgLayout">
        <pc:chgData name="Jonathan Hudson" userId="f8f8b515-48f0-425a-9b2c-7a1cb9f57f80" providerId="ADAL" clId="{80BF24B1-3599-4D42-AB84-1AF1F937017B}" dt="2021-05-03T19:10:53.823" v="55" actId="27636"/>
        <pc:sldMkLst>
          <pc:docMk/>
          <pc:sldMk cId="656094715" sldId="762"/>
        </pc:sldMkLst>
        <pc:spChg chg="mod ord">
          <ac:chgData name="Jonathan Hudson" userId="f8f8b515-48f0-425a-9b2c-7a1cb9f57f80" providerId="ADAL" clId="{80BF24B1-3599-4D42-AB84-1AF1F937017B}" dt="2021-05-03T19:10:53.793" v="54" actId="700"/>
          <ac:spMkLst>
            <pc:docMk/>
            <pc:sldMk cId="656094715" sldId="762"/>
            <ac:spMk id="2" creationId="{00000000-0000-0000-0000-000000000000}"/>
          </ac:spMkLst>
        </pc:spChg>
        <pc:spChg chg="mod ord">
          <ac:chgData name="Jonathan Hudson" userId="f8f8b515-48f0-425a-9b2c-7a1cb9f57f80" providerId="ADAL" clId="{80BF24B1-3599-4D42-AB84-1AF1F937017B}" dt="2021-05-03T19:10:53.823" v="55" actId="27636"/>
          <ac:spMkLst>
            <pc:docMk/>
            <pc:sldMk cId="656094715" sldId="762"/>
            <ac:spMk id="3" creationId="{00000000-0000-0000-0000-000000000000}"/>
          </ac:spMkLst>
        </pc:spChg>
      </pc:sldChg>
      <pc:sldChg chg="modSp mod modClrScheme chgLayout">
        <pc:chgData name="Jonathan Hudson" userId="f8f8b515-48f0-425a-9b2c-7a1cb9f57f80" providerId="ADAL" clId="{80BF24B1-3599-4D42-AB84-1AF1F937017B}" dt="2021-05-03T19:10:53.793" v="54" actId="700"/>
        <pc:sldMkLst>
          <pc:docMk/>
          <pc:sldMk cId="4217784320" sldId="763"/>
        </pc:sldMkLst>
        <pc:spChg chg="mod ord">
          <ac:chgData name="Jonathan Hudson" userId="f8f8b515-48f0-425a-9b2c-7a1cb9f57f80" providerId="ADAL" clId="{80BF24B1-3599-4D42-AB84-1AF1F937017B}" dt="2021-05-03T19:10:53.793" v="54" actId="700"/>
          <ac:spMkLst>
            <pc:docMk/>
            <pc:sldMk cId="4217784320" sldId="763"/>
            <ac:spMk id="2" creationId="{00000000-0000-0000-0000-000000000000}"/>
          </ac:spMkLst>
        </pc:spChg>
        <pc:spChg chg="mod ord">
          <ac:chgData name="Jonathan Hudson" userId="f8f8b515-48f0-425a-9b2c-7a1cb9f57f80" providerId="ADAL" clId="{80BF24B1-3599-4D42-AB84-1AF1F937017B}" dt="2021-05-03T19:10:53.793" v="54" actId="700"/>
          <ac:spMkLst>
            <pc:docMk/>
            <pc:sldMk cId="4217784320" sldId="763"/>
            <ac:spMk id="3" creationId="{00000000-0000-0000-0000-000000000000}"/>
          </ac:spMkLst>
        </pc:spChg>
      </pc:sldChg>
      <pc:sldChg chg="modSp mod modClrScheme chgLayout">
        <pc:chgData name="Jonathan Hudson" userId="f8f8b515-48f0-425a-9b2c-7a1cb9f57f80" providerId="ADAL" clId="{80BF24B1-3599-4D42-AB84-1AF1F937017B}" dt="2021-05-03T19:10:53.793" v="54" actId="700"/>
        <pc:sldMkLst>
          <pc:docMk/>
          <pc:sldMk cId="1827292914" sldId="764"/>
        </pc:sldMkLst>
        <pc:spChg chg="mod ord">
          <ac:chgData name="Jonathan Hudson" userId="f8f8b515-48f0-425a-9b2c-7a1cb9f57f80" providerId="ADAL" clId="{80BF24B1-3599-4D42-AB84-1AF1F937017B}" dt="2021-05-03T19:10:53.793" v="54" actId="700"/>
          <ac:spMkLst>
            <pc:docMk/>
            <pc:sldMk cId="1827292914" sldId="764"/>
            <ac:spMk id="2" creationId="{00000000-0000-0000-0000-000000000000}"/>
          </ac:spMkLst>
        </pc:spChg>
        <pc:spChg chg="mod ord">
          <ac:chgData name="Jonathan Hudson" userId="f8f8b515-48f0-425a-9b2c-7a1cb9f57f80" providerId="ADAL" clId="{80BF24B1-3599-4D42-AB84-1AF1F937017B}" dt="2021-05-03T19:10:53.793" v="54" actId="700"/>
          <ac:spMkLst>
            <pc:docMk/>
            <pc:sldMk cId="1827292914" sldId="764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0BF24B1-3599-4D42-AB84-1AF1F937017B}" dt="2021-05-03T19:11:12.503" v="57" actId="20577"/>
        <pc:sldMkLst>
          <pc:docMk/>
          <pc:sldMk cId="1851260197" sldId="765"/>
        </pc:sldMkLst>
        <pc:spChg chg="mod">
          <ac:chgData name="Jonathan Hudson" userId="f8f8b515-48f0-425a-9b2c-7a1cb9f57f80" providerId="ADAL" clId="{80BF24B1-3599-4D42-AB84-1AF1F937017B}" dt="2021-05-03T19:11:12.503" v="57" actId="20577"/>
          <ac:spMkLst>
            <pc:docMk/>
            <pc:sldMk cId="1851260197" sldId="765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0BF24B1-3599-4D42-AB84-1AF1F937017B}" dt="2021-05-03T19:10:48.032" v="53" actId="20577"/>
        <pc:sldMkLst>
          <pc:docMk/>
          <pc:sldMk cId="2210505486" sldId="801"/>
        </pc:sldMkLst>
        <pc:spChg chg="mod">
          <ac:chgData name="Jonathan Hudson" userId="f8f8b515-48f0-425a-9b2c-7a1cb9f57f80" providerId="ADAL" clId="{80BF24B1-3599-4D42-AB84-1AF1F937017B}" dt="2021-05-03T19:10:48.032" v="53" actId="20577"/>
          <ac:spMkLst>
            <pc:docMk/>
            <pc:sldMk cId="2210505486" sldId="801"/>
            <ac:spMk id="4" creationId="{A0295135-7C5F-407E-8E8E-478E7E1515FB}"/>
          </ac:spMkLst>
        </pc:spChg>
      </pc:sldChg>
      <pc:sldChg chg="add">
        <pc:chgData name="Jonathan Hudson" userId="f8f8b515-48f0-425a-9b2c-7a1cb9f57f80" providerId="ADAL" clId="{80BF24B1-3599-4D42-AB84-1AF1F937017B}" dt="2021-05-03T19:10:39.472" v="49"/>
        <pc:sldMkLst>
          <pc:docMk/>
          <pc:sldMk cId="4153308588" sldId="802"/>
        </pc:sldMkLst>
      </pc:sldChg>
      <pc:sldMasterChg chg="del delSldLayout">
        <pc:chgData name="Jonathan Hudson" userId="f8f8b515-48f0-425a-9b2c-7a1cb9f57f80" providerId="ADAL" clId="{80BF24B1-3599-4D42-AB84-1AF1F937017B}" dt="2021-05-03T18:38:33.243" v="48" actId="47"/>
        <pc:sldMasterMkLst>
          <pc:docMk/>
          <pc:sldMasterMk cId="1261509361" sldId="2147483680"/>
        </pc:sldMasterMkLst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1520108928" sldId="2147483681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3518977582" sldId="2147483682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1331234904" sldId="2147483683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3886439059" sldId="2147483684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2133609460" sldId="2147483685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3674501986" sldId="2147483686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196658505" sldId="2147483687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1250641317" sldId="2147483688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2758071334" sldId="2147483689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203429867" sldId="2147483690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438391678" sldId="2147483691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602199000" sldId="2147483692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2378146050" sldId="2147483693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4033922864" sldId="2147483694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3984532365" sldId="2147483695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600332348" sldId="2147483696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1701218140" sldId="2147483697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3912969332" sldId="2147483698"/>
          </pc:sldLayoutMkLst>
        </pc:sldLayoutChg>
        <pc:sldLayoutChg chg="del">
          <pc:chgData name="Jonathan Hudson" userId="f8f8b515-48f0-425a-9b2c-7a1cb9f57f80" providerId="ADAL" clId="{80BF24B1-3599-4D42-AB84-1AF1F937017B}" dt="2021-05-03T18:38:33.243" v="48" actId="47"/>
          <pc:sldLayoutMkLst>
            <pc:docMk/>
            <pc:sldMasterMk cId="1261509361" sldId="2147483680"/>
            <pc:sldLayoutMk cId="2937436998" sldId="2147483699"/>
          </pc:sldLayoutMkLst>
        </pc:sldLayoutChg>
      </pc:sldMasterChg>
    </pc:docChg>
  </pc:docChgLst>
  <pc:docChgLst>
    <pc:chgData name="Jonathan Hudson" userId="f8f8b515-48f0-425a-9b2c-7a1cb9f57f80" providerId="ADAL" clId="{2410FAB6-247E-4C64-994D-C95FA2FFB497}"/>
    <pc:docChg chg="modSld">
      <pc:chgData name="Jonathan Hudson" userId="f8f8b515-48f0-425a-9b2c-7a1cb9f57f80" providerId="ADAL" clId="{2410FAB6-247E-4C64-994D-C95FA2FFB497}" dt="2021-05-03T17:39:46.220" v="22" actId="20577"/>
      <pc:docMkLst>
        <pc:docMk/>
      </pc:docMkLst>
      <pc:sldChg chg="modSp mod">
        <pc:chgData name="Jonathan Hudson" userId="f8f8b515-48f0-425a-9b2c-7a1cb9f57f80" providerId="ADAL" clId="{2410FAB6-247E-4C64-994D-C95FA2FFB497}" dt="2021-05-03T17:39:46.220" v="2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2410FAB6-247E-4C64-994D-C95FA2FFB497}" dt="2021-05-03T17:39:46.220" v="22" actId="20577"/>
          <ac:spMkLst>
            <pc:docMk/>
            <pc:sldMk cId="1814768217" sldId="256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  <pc:docChgLst>
    <pc:chgData name="Jonathan Hudson" userId="f8f8b515-48f0-425a-9b2c-7a1cb9f57f80" providerId="ADAL" clId="{A1EECB45-8A4C-4420-8F81-765174B14DFB}"/>
    <pc:docChg chg="delSld modSld delMainMaster">
      <pc:chgData name="Jonathan Hudson" userId="f8f8b515-48f0-425a-9b2c-7a1cb9f57f80" providerId="ADAL" clId="{A1EECB45-8A4C-4420-8F81-765174B14DFB}" dt="2021-05-03T17:40:37.038" v="19" actId="47"/>
      <pc:docMkLst>
        <pc:docMk/>
      </pc:docMkLst>
      <pc:sldChg chg="modSp mod">
        <pc:chgData name="Jonathan Hudson" userId="f8f8b515-48f0-425a-9b2c-7a1cb9f57f80" providerId="ADAL" clId="{A1EECB45-8A4C-4420-8F81-765174B14DFB}" dt="2021-05-03T17:40:12.737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A1EECB45-8A4C-4420-8F81-765174B14DFB}" dt="2021-05-03T17:40:12.737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A1EECB45-8A4C-4420-8F81-765174B14DFB}" dt="2021-05-03T17:40:31.936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A1EECB45-8A4C-4420-8F81-765174B14DFB}" dt="2021-05-03T17:40:31.936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17600837" sldId="37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67738910" sldId="37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44277348" sldId="37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067828192" sldId="3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32678842" sldId="3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862961150" sldId="37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557868" sldId="3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88202904" sldId="382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69696182" sldId="38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980478006" sldId="40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227622973" sldId="40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28892094" sldId="40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382596823" sldId="40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800739711" sldId="40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297911261" sldId="41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199447018" sldId="76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221615099" sldId="76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89928722" sldId="76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845480646" sldId="7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22414465" sldId="7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149331535" sldId="77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634117648" sldId="78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577056719" sldId="7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74966941" sldId="78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78175534" sldId="78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48514796" sldId="79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69931984" sldId="791"/>
        </pc:sldMkLst>
      </pc:sldChg>
      <pc:sldMasterChg chg="del delSldLayout">
        <pc:chgData name="Jonathan Hudson" userId="f8f8b515-48f0-425a-9b2c-7a1cb9f57f80" providerId="ADAL" clId="{A1EECB45-8A4C-4420-8F81-765174B14DFB}" dt="2021-05-03T17:40:37.038" v="19" actId="47"/>
        <pc:sldMasterMkLst>
          <pc:docMk/>
          <pc:sldMasterMk cId="3415285382" sldId="2147483680"/>
        </pc:sldMasterMkLst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894990022" sldId="214748368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160763374" sldId="214748368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29579490" sldId="214748368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5466383" sldId="214748368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63083319" sldId="214748368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452688188" sldId="214748368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1634138" sldId="214748368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404387783" sldId="214748368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277572648" sldId="2147483689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56248576" sldId="2147483690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437306659" sldId="214748369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91090659" sldId="214748369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674978848" sldId="214748369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056503064" sldId="214748369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976361816" sldId="214748369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5863752" sldId="214748369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004731406" sldId="214748369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07535974" sldId="214748369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76718611" sldId="2147483699"/>
          </pc:sldLayoutMkLst>
        </pc:sldLayoutChg>
      </pc:sldMaster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4AD6034E-C9B3-4413-B2C2-DF309A5123F8}"/>
    <pc:docChg chg="undo custSel addSld delSld modSld sldOrd">
      <pc:chgData name="Jonathan Hudson" userId="f8f8b515-48f0-425a-9b2c-7a1cb9f57f80" providerId="ADAL" clId="{4AD6034E-C9B3-4413-B2C2-DF309A5123F8}" dt="2021-05-03T17:50:02.936" v="134" actId="207"/>
      <pc:docMkLst>
        <pc:docMk/>
      </pc:docMkLst>
      <pc:sldChg chg="modSp mod">
        <pc:chgData name="Jonathan Hudson" userId="f8f8b515-48f0-425a-9b2c-7a1cb9f57f80" providerId="ADAL" clId="{4AD6034E-C9B3-4413-B2C2-DF309A5123F8}" dt="2021-05-03T17:43:03.344" v="28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4AD6034E-C9B3-4413-B2C2-DF309A5123F8}" dt="2021-05-03T17:43:03.344" v="28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212126035" sldId="38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984251616" sldId="3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31772206" sldId="3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952121387" sldId="38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4274436" sldId="38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800317878" sldId="38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213666228" sldId="39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009325328" sldId="39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601085311" sldId="39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570426319" sldId="39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707356979" sldId="39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07371704" sldId="39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061288405" sldId="39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402709002" sldId="39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612685790" sldId="39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78918933" sldId="409"/>
        </pc:sldMkLst>
      </pc:sldChg>
      <pc:sldChg chg="modSp mod">
        <pc:chgData name="Jonathan Hudson" userId="f8f8b515-48f0-425a-9b2c-7a1cb9f57f80" providerId="ADAL" clId="{4AD6034E-C9B3-4413-B2C2-DF309A5123F8}" dt="2021-05-03T17:46:33.437" v="32" actId="27636"/>
        <pc:sldMkLst>
          <pc:docMk/>
          <pc:sldMk cId="3749758101" sldId="570"/>
        </pc:sldMkLst>
        <pc:spChg chg="mod">
          <ac:chgData name="Jonathan Hudson" userId="f8f8b515-48f0-425a-9b2c-7a1cb9f57f80" providerId="ADAL" clId="{4AD6034E-C9B3-4413-B2C2-DF309A5123F8}" dt="2021-05-03T17:46:33.437" v="32" actId="27636"/>
          <ac:spMkLst>
            <pc:docMk/>
            <pc:sldMk cId="3749758101" sldId="570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7:13.954" v="63" actId="47"/>
        <pc:sldMkLst>
          <pc:docMk/>
          <pc:sldMk cId="1438085681" sldId="750"/>
        </pc:sldMkLst>
      </pc:sldChg>
      <pc:sldChg chg="modSp mod">
        <pc:chgData name="Jonathan Hudson" userId="f8f8b515-48f0-425a-9b2c-7a1cb9f57f80" providerId="ADAL" clId="{4AD6034E-C9B3-4413-B2C2-DF309A5123F8}" dt="2021-05-03T17:47:49.904" v="67" actId="207"/>
        <pc:sldMkLst>
          <pc:docMk/>
          <pc:sldMk cId="1968308069" sldId="751"/>
        </pc:sldMkLst>
        <pc:graphicFrameChg chg="modGraphic">
          <ac:chgData name="Jonathan Hudson" userId="f8f8b515-48f0-425a-9b2c-7a1cb9f57f80" providerId="ADAL" clId="{4AD6034E-C9B3-4413-B2C2-DF309A5123F8}" dt="2021-05-03T17:47:49.904" v="67" actId="207"/>
          <ac:graphicFrameMkLst>
            <pc:docMk/>
            <pc:sldMk cId="1968308069" sldId="751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48:47.810" v="126" actId="20577"/>
        <pc:sldMkLst>
          <pc:docMk/>
          <pc:sldMk cId="143810667" sldId="753"/>
        </pc:sldMkLst>
        <pc:spChg chg="mod">
          <ac:chgData name="Jonathan Hudson" userId="f8f8b515-48f0-425a-9b2c-7a1cb9f57f80" providerId="ADAL" clId="{4AD6034E-C9B3-4413-B2C2-DF309A5123F8}" dt="2021-05-03T17:48:47.810" v="126" actId="20577"/>
          <ac:spMkLst>
            <pc:docMk/>
            <pc:sldMk cId="143810667" sldId="753"/>
            <ac:spMk id="2" creationId="{00000000-0000-0000-0000-000000000000}"/>
          </ac:spMkLst>
        </pc:spChg>
        <pc:spChg chg="mod">
          <ac:chgData name="Jonathan Hudson" userId="f8f8b515-48f0-425a-9b2c-7a1cb9f57f80" providerId="ADAL" clId="{4AD6034E-C9B3-4413-B2C2-DF309A5123F8}" dt="2021-05-03T17:48:41.170" v="109" actId="27636"/>
          <ac:spMkLst>
            <pc:docMk/>
            <pc:sldMk cId="143810667" sldId="753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27.987" v="130" actId="20577"/>
        <pc:sldMkLst>
          <pc:docMk/>
          <pc:sldMk cId="1796316508" sldId="755"/>
        </pc:sldMkLst>
        <pc:spChg chg="mod">
          <ac:chgData name="Jonathan Hudson" userId="f8f8b515-48f0-425a-9b2c-7a1cb9f57f80" providerId="ADAL" clId="{4AD6034E-C9B3-4413-B2C2-DF309A5123F8}" dt="2021-05-03T17:49:27.987" v="130" actId="20577"/>
          <ac:spMkLst>
            <pc:docMk/>
            <pc:sldMk cId="1796316508" sldId="755"/>
            <ac:spMk id="3" creationId="{D0E09D4E-93AC-4859-97F5-3652AE1FD786}"/>
          </ac:spMkLst>
        </pc:spChg>
      </pc:sldChg>
      <pc:sldChg chg="modSp mod">
        <pc:chgData name="Jonathan Hudson" userId="f8f8b515-48f0-425a-9b2c-7a1cb9f57f80" providerId="ADAL" clId="{4AD6034E-C9B3-4413-B2C2-DF309A5123F8}" dt="2021-05-03T17:46:33.459" v="35" actId="27636"/>
        <pc:sldMkLst>
          <pc:docMk/>
          <pc:sldMk cId="1757913896" sldId="757"/>
        </pc:sldMkLst>
        <pc:spChg chg="mod">
          <ac:chgData name="Jonathan Hudson" userId="f8f8b515-48f0-425a-9b2c-7a1cb9f57f80" providerId="ADAL" clId="{4AD6034E-C9B3-4413-B2C2-DF309A5123F8}" dt="2021-05-03T17:46:33.459" v="35" actId="27636"/>
          <ac:spMkLst>
            <pc:docMk/>
            <pc:sldMk cId="1757913896" sldId="757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46.429" v="133" actId="207"/>
        <pc:sldMkLst>
          <pc:docMk/>
          <pc:sldMk cId="1122635589" sldId="758"/>
        </pc:sldMkLst>
        <pc:graphicFrameChg chg="modGraphic">
          <ac:chgData name="Jonathan Hudson" userId="f8f8b515-48f0-425a-9b2c-7a1cb9f57f80" providerId="ADAL" clId="{4AD6034E-C9B3-4413-B2C2-DF309A5123F8}" dt="2021-05-03T17:49:46.429" v="133" actId="207"/>
          <ac:graphicFrameMkLst>
            <pc:docMk/>
            <pc:sldMk cId="1122635589" sldId="758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50:02.936" v="134" actId="207"/>
        <pc:sldMkLst>
          <pc:docMk/>
          <pc:sldMk cId="3716053087" sldId="759"/>
        </pc:sldMkLst>
        <pc:spChg chg="mod">
          <ac:chgData name="Jonathan Hudson" userId="f8f8b515-48f0-425a-9b2c-7a1cb9f57f80" providerId="ADAL" clId="{4AD6034E-C9B3-4413-B2C2-DF309A5123F8}" dt="2021-05-03T17:50:02.936" v="134" actId="207"/>
          <ac:spMkLst>
            <pc:docMk/>
            <pc:sldMk cId="3716053087" sldId="759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137496608" sldId="76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24122607" sldId="77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108662656" sldId="77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62430251" sldId="77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73978254" sldId="77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9552562" sldId="77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61797255" sldId="77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49413004" sldId="782"/>
        </pc:sldMkLst>
      </pc:sldChg>
      <pc:sldChg chg="add">
        <pc:chgData name="Jonathan Hudson" userId="f8f8b515-48f0-425a-9b2c-7a1cb9f57f80" providerId="ADAL" clId="{4AD6034E-C9B3-4413-B2C2-DF309A5123F8}" dt="2021-05-03T17:46:39.860" v="37"/>
        <pc:sldMkLst>
          <pc:docMk/>
          <pc:sldMk cId="704235632" sldId="783"/>
        </pc:sldMkLst>
      </pc:sldChg>
      <pc:sldChg chg="add del">
        <pc:chgData name="Jonathan Hudson" userId="f8f8b515-48f0-425a-9b2c-7a1cb9f57f80" providerId="ADAL" clId="{4AD6034E-C9B3-4413-B2C2-DF309A5123F8}" dt="2021-05-03T17:46:37.134" v="36" actId="2696"/>
        <pc:sldMkLst>
          <pc:docMk/>
          <pc:sldMk cId="3431912101" sldId="78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804673955" sldId="78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50253" sldId="7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260795" sldId="7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57744926" sldId="789"/>
        </pc:sldMkLst>
      </pc:sldChg>
      <pc:sldChg chg="modSp add mod ord">
        <pc:chgData name="Jonathan Hudson" userId="f8f8b515-48f0-425a-9b2c-7a1cb9f57f80" providerId="ADAL" clId="{4AD6034E-C9B3-4413-B2C2-DF309A5123F8}" dt="2021-05-03T17:47:26.049" v="65"/>
        <pc:sldMkLst>
          <pc:docMk/>
          <pc:sldMk cId="460206022" sldId="790"/>
        </pc:sldMkLst>
        <pc:spChg chg="mod">
          <ac:chgData name="Jonathan Hudson" userId="f8f8b515-48f0-425a-9b2c-7a1cb9f57f80" providerId="ADAL" clId="{4AD6034E-C9B3-4413-B2C2-DF309A5123F8}" dt="2021-05-03T17:46:54.009" v="62" actId="20577"/>
          <ac:spMkLst>
            <pc:docMk/>
            <pc:sldMk cId="460206022" sldId="790"/>
            <ac:spMk id="2" creationId="{00000000-0000-0000-0000-000000000000}"/>
          </ac:spMkLst>
        </pc:spChg>
      </pc:sldChg>
      <pc:sldChg chg="add del">
        <pc:chgData name="Jonathan Hudson" userId="f8f8b515-48f0-425a-9b2c-7a1cb9f57f80" providerId="ADAL" clId="{4AD6034E-C9B3-4413-B2C2-DF309A5123F8}" dt="2021-05-03T17:46:44.679" v="38" actId="2696"/>
        <pc:sldMkLst>
          <pc:docMk/>
          <pc:sldMk cId="1621429403" sldId="790"/>
        </pc:sldMkLst>
      </pc:sldChg>
    </pc:docChg>
  </pc:docChgLst>
  <pc:docChgLst>
    <pc:chgData name="Jonathan Hudson" userId="f8f8b515-48f0-425a-9b2c-7a1cb9f57f80" providerId="ADAL" clId="{BEB9A237-8C8B-442D-864E-C72EFCD4AC79}"/>
    <pc:docChg chg="custSel modSld">
      <pc:chgData name="Jonathan Hudson" userId="f8f8b515-48f0-425a-9b2c-7a1cb9f57f80" providerId="ADAL" clId="{BEB9A237-8C8B-442D-864E-C72EFCD4AC79}" dt="2021-06-17T22:58:21.449" v="97" actId="27636"/>
      <pc:docMkLst>
        <pc:docMk/>
      </pc:docMkLst>
      <pc:sldChg chg="modSp mod">
        <pc:chgData name="Jonathan Hudson" userId="f8f8b515-48f0-425a-9b2c-7a1cb9f57f80" providerId="ADAL" clId="{BEB9A237-8C8B-442D-864E-C72EFCD4AC79}" dt="2021-06-17T22:57:31.999" v="39" actId="20577"/>
        <pc:sldMkLst>
          <pc:docMk/>
          <pc:sldMk cId="656094715" sldId="762"/>
        </pc:sldMkLst>
        <pc:spChg chg="mod">
          <ac:chgData name="Jonathan Hudson" userId="f8f8b515-48f0-425a-9b2c-7a1cb9f57f80" providerId="ADAL" clId="{BEB9A237-8C8B-442D-864E-C72EFCD4AC79}" dt="2021-06-17T22:57:31.999" v="39" actId="20577"/>
          <ac:spMkLst>
            <pc:docMk/>
            <pc:sldMk cId="656094715" sldId="762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BEB9A237-8C8B-442D-864E-C72EFCD4AC79}" dt="2021-06-17T22:57:51.484" v="62" actId="27636"/>
        <pc:sldMkLst>
          <pc:docMk/>
          <pc:sldMk cId="4217784320" sldId="763"/>
        </pc:sldMkLst>
        <pc:spChg chg="mod">
          <ac:chgData name="Jonathan Hudson" userId="f8f8b515-48f0-425a-9b2c-7a1cb9f57f80" providerId="ADAL" clId="{BEB9A237-8C8B-442D-864E-C72EFCD4AC79}" dt="2021-06-17T22:57:51.484" v="62" actId="27636"/>
          <ac:spMkLst>
            <pc:docMk/>
            <pc:sldMk cId="4217784320" sldId="763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BEB9A237-8C8B-442D-864E-C72EFCD4AC79}" dt="2021-06-17T22:58:21.449" v="97" actId="27636"/>
        <pc:sldMkLst>
          <pc:docMk/>
          <pc:sldMk cId="1827292914" sldId="764"/>
        </pc:sldMkLst>
        <pc:spChg chg="mod">
          <ac:chgData name="Jonathan Hudson" userId="f8f8b515-48f0-425a-9b2c-7a1cb9f57f80" providerId="ADAL" clId="{BEB9A237-8C8B-442D-864E-C72EFCD4AC79}" dt="2021-06-17T22:58:21.449" v="97" actId="27636"/>
          <ac:spMkLst>
            <pc:docMk/>
            <pc:sldMk cId="1827292914" sldId="764"/>
            <ac:spMk id="3" creationId="{00000000-0000-0000-0000-000000000000}"/>
          </ac:spMkLst>
        </pc:spChg>
      </pc:sld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1796316508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325508071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325508071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F49612EA-83DF-4495-8F25-625DB32697B6}"/>
    <pc:docChg chg="custSel delSld modSld">
      <pc:chgData name="Jonathan Hudson" userId="f8f8b515-48f0-425a-9b2c-7a1cb9f57f80" providerId="ADAL" clId="{F49612EA-83DF-4495-8F25-625DB32697B6}" dt="2021-05-03T17:52:45.834" v="259" actId="20577"/>
      <pc:docMkLst>
        <pc:docMk/>
      </pc:docMkLst>
      <pc:sldChg chg="modSp mod">
        <pc:chgData name="Jonathan Hudson" userId="f8f8b515-48f0-425a-9b2c-7a1cb9f57f80" providerId="ADAL" clId="{F49612EA-83DF-4495-8F25-625DB32697B6}" dt="2021-05-03T17:51:11.857" v="2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F49612EA-83DF-4495-8F25-625DB32697B6}" dt="2021-05-03T17:51:11.857" v="2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F49612EA-83DF-4495-8F25-625DB32697B6}" dt="2021-05-03T17:51:02.713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F49612EA-83DF-4495-8F25-625DB32697B6}" dt="2021-05-03T17:51:02.713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5508071" sldId="34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49758101" sldId="570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379956328" sldId="60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968308069" sldId="751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436538503" sldId="75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43810667" sldId="75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81460370" sldId="75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16053087" sldId="759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739210786" sldId="76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800308810" sldId="76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193381900" sldId="76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19989625" sldId="76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579361375" sldId="766"/>
        </pc:sldMkLst>
      </pc:sldChg>
      <pc:sldChg chg="modSp mod">
        <pc:chgData name="Jonathan Hudson" userId="f8f8b515-48f0-425a-9b2c-7a1cb9f57f80" providerId="ADAL" clId="{F49612EA-83DF-4495-8F25-625DB32697B6}" dt="2021-05-03T17:52:45.834" v="259" actId="20577"/>
        <pc:sldMkLst>
          <pc:docMk/>
          <pc:sldMk cId="766670757" sldId="776"/>
        </pc:sldMkLst>
        <pc:spChg chg="mod">
          <ac:chgData name="Jonathan Hudson" userId="f8f8b515-48f0-425a-9b2c-7a1cb9f57f80" providerId="ADAL" clId="{F49612EA-83DF-4495-8F25-625DB32697B6}" dt="2021-05-03T17:52:45.834" v="259" actId="20577"/>
          <ac:spMkLst>
            <pc:docMk/>
            <pc:sldMk cId="766670757" sldId="77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704235632" sldId="78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60206022" sldId="790"/>
        </pc:sldMkLst>
      </pc:sldChg>
    </pc:docChg>
  </pc:docChgLst>
  <pc:docChgLst>
    <pc:chgData name="Jonathan Hudson" userId="f8f8b515-48f0-425a-9b2c-7a1cb9f57f80" providerId="ADAL" clId="{165A1658-8B0D-4634-9023-7E47C2C221E9}"/>
    <pc:docChg chg="delSld modSld delMainMaster">
      <pc:chgData name="Jonathan Hudson" userId="f8f8b515-48f0-425a-9b2c-7a1cb9f57f80" providerId="ADAL" clId="{165A1658-8B0D-4634-9023-7E47C2C221E9}" dt="2021-05-03T17:06:07.145" v="20" actId="47"/>
      <pc:docMkLst>
        <pc:docMk/>
      </pc:docMkLst>
      <pc:sldChg chg="modSp mod">
        <pc:chgData name="Jonathan Hudson" userId="f8f8b515-48f0-425a-9b2c-7a1cb9f57f80" providerId="ADAL" clId="{165A1658-8B0D-4634-9023-7E47C2C221E9}" dt="2021-05-03T17:05:53.253" v="17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65A1658-8B0D-4634-9023-7E47C2C221E9}" dt="2021-05-03T17:05:53.253" v="17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65A1658-8B0D-4634-9023-7E47C2C221E9}" dt="2021-05-03T17:06:03.993" v="19" actId="6549"/>
        <pc:sldMkLst>
          <pc:docMk/>
          <pc:sldMk cId="561393562" sldId="271"/>
        </pc:sldMkLst>
        <pc:spChg chg="mod">
          <ac:chgData name="Jonathan Hudson" userId="f8f8b515-48f0-425a-9b2c-7a1cb9f57f80" providerId="ADAL" clId="{165A1658-8B0D-4634-9023-7E47C2C221E9}" dt="2021-05-03T17:06:03.993" v="19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02869499" sldId="33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002244866" sldId="3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343741237" sldId="4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708016207" sldId="511"/>
        </pc:sldMkLst>
      </pc:sldChg>
      <pc:sldMasterChg chg="del delSldLayout">
        <pc:chgData name="Jonathan Hudson" userId="f8f8b515-48f0-425a-9b2c-7a1cb9f57f80" providerId="ADAL" clId="{165A1658-8B0D-4634-9023-7E47C2C221E9}" dt="2021-05-03T17:06:07.145" v="20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1572F5C2-1F90-4329-AD05-EA24B5878048}"/>
    <pc:docChg chg="delSld modSld delMainMaster">
      <pc:chgData name="Jonathan Hudson" userId="f8f8b515-48f0-425a-9b2c-7a1cb9f57f80" providerId="ADAL" clId="{1572F5C2-1F90-4329-AD05-EA24B5878048}" dt="2021-05-03T18:27:52.749" v="37" actId="20577"/>
      <pc:docMkLst>
        <pc:docMk/>
      </pc:docMkLst>
      <pc:sldChg chg="modSp mod">
        <pc:chgData name="Jonathan Hudson" userId="f8f8b515-48f0-425a-9b2c-7a1cb9f57f80" providerId="ADAL" clId="{1572F5C2-1F90-4329-AD05-EA24B5878048}" dt="2021-05-03T18:27:39.459" v="18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572F5C2-1F90-4329-AD05-EA24B5878048}" dt="2021-05-03T18:27:39.459" v="18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572F5C2-1F90-4329-AD05-EA24B5878048}" dt="2021-05-03T18:27:52.749" v="37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572F5C2-1F90-4329-AD05-EA24B5878048}" dt="2021-05-03T18:27:52.749" v="37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325100288" sldId="384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970503044" sldId="396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825654862" sldId="400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951111091" sldId="447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692553467" sldId="448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98605418" sldId="450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218757207" sldId="451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131401476" sldId="452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934896171" sldId="782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721321057" sldId="783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903019518" sldId="784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3066807" sldId="785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917585294" sldId="786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725024010" sldId="789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268788781" sldId="790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298581489" sldId="791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41702973" sldId="793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4013383673" sldId="794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291191800" sldId="795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188102021" sldId="796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236635370" sldId="797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114311194" sldId="798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546112475" sldId="799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17940225" sldId="800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340308635" sldId="801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869783854" sldId="802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677204030" sldId="803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6900367" sldId="804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2189113319" sldId="805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695874135" sldId="806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788920088" sldId="807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440438218" sldId="808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300610312" sldId="809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731479293" sldId="810"/>
        </pc:sldMkLst>
      </pc:sldChg>
      <pc:sldChg chg="del">
        <pc:chgData name="Jonathan Hudson" userId="f8f8b515-48f0-425a-9b2c-7a1cb9f57f80" providerId="ADAL" clId="{1572F5C2-1F90-4329-AD05-EA24B5878048}" dt="2021-05-03T18:26:42.342" v="0" actId="47"/>
        <pc:sldMkLst>
          <pc:docMk/>
          <pc:sldMk cId="1941379677" sldId="811"/>
        </pc:sldMkLst>
      </pc:sldChg>
      <pc:sldMasterChg chg="del delSldLayout">
        <pc:chgData name="Jonathan Hudson" userId="f8f8b515-48f0-425a-9b2c-7a1cb9f57f80" providerId="ADAL" clId="{1572F5C2-1F90-4329-AD05-EA24B5878048}" dt="2021-05-03T18:26:42.342" v="0" actId="47"/>
        <pc:sldMasterMkLst>
          <pc:docMk/>
          <pc:sldMasterMk cId="3449060478" sldId="2147483680"/>
        </pc:sldMasterMkLst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3694066745" sldId="2147483681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4120913328" sldId="2147483682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3126414515" sldId="2147483683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173833543" sldId="2147483684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1101153156" sldId="2147483685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1743521794" sldId="2147483686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813931300" sldId="2147483687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4215689978" sldId="2147483688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699859899" sldId="2147483689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1562932719" sldId="2147483690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3354142256" sldId="2147483691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2392194831" sldId="2147483692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1112754093" sldId="2147483693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3615725770" sldId="2147483694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987994523" sldId="2147483695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2586969508" sldId="2147483696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740174081" sldId="2147483697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3706085510" sldId="2147483698"/>
          </pc:sldLayoutMkLst>
        </pc:sldLayoutChg>
        <pc:sldLayoutChg chg="del">
          <pc:chgData name="Jonathan Hudson" userId="f8f8b515-48f0-425a-9b2c-7a1cb9f57f80" providerId="ADAL" clId="{1572F5C2-1F90-4329-AD05-EA24B5878048}" dt="2021-05-03T18:26:42.342" v="0" actId="47"/>
          <pc:sldLayoutMkLst>
            <pc:docMk/>
            <pc:sldMasterMk cId="3449060478" sldId="2147483680"/>
            <pc:sldLayoutMk cId="299927026" sldId="2147483699"/>
          </pc:sldLayoutMkLst>
        </pc:sldLayoutChg>
      </pc:sldMasterChg>
    </pc:docChg>
  </pc:docChgLst>
  <pc:docChgLst>
    <pc:chgData name="Jonathan Hudson" userId="f8f8b515-48f0-425a-9b2c-7a1cb9f57f80" providerId="ADAL" clId="{C8CA5735-C1BE-4DA1-A095-EB8A266C323F}"/>
    <pc:docChg chg="undo custSel addSld delSld modSld delMainMaster">
      <pc:chgData name="Jonathan Hudson" userId="f8f8b515-48f0-425a-9b2c-7a1cb9f57f80" providerId="ADAL" clId="{C8CA5735-C1BE-4DA1-A095-EB8A266C323F}" dt="2021-05-03T17:38:58.889" v="154" actId="20577"/>
      <pc:docMkLst>
        <pc:docMk/>
      </pc:docMkLst>
      <pc:sldChg chg="modSp mod">
        <pc:chgData name="Jonathan Hudson" userId="f8f8b515-48f0-425a-9b2c-7a1cb9f57f80" providerId="ADAL" clId="{C8CA5735-C1BE-4DA1-A095-EB8A266C323F}" dt="2021-05-03T17:29:05.878" v="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C8CA5735-C1BE-4DA1-A095-EB8A266C323F}" dt="2021-05-03T17:29:05.878" v="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C8CA5735-C1BE-4DA1-A095-EB8A266C323F}" dt="2021-05-03T17:38:58.889" v="154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C8CA5735-C1BE-4DA1-A095-EB8A266C323F}" dt="2021-05-03T17:38:58.889" v="154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C8CA5735-C1BE-4DA1-A095-EB8A266C323F}" dt="2021-05-03T17:35:16.803" v="59"/>
        <pc:sldMkLst>
          <pc:docMk/>
          <pc:sldMk cId="3788202904" sldId="382"/>
        </pc:sldMkLst>
        <pc:spChg chg="mod">
          <ac:chgData name="Jonathan Hudson" userId="f8f8b515-48f0-425a-9b2c-7a1cb9f57f80" providerId="ADAL" clId="{C8CA5735-C1BE-4DA1-A095-EB8A266C323F}" dt="2021-05-03T17:35:16.803" v="59"/>
          <ac:spMkLst>
            <pc:docMk/>
            <pc:sldMk cId="3788202904" sldId="382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69122065" sldId="39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416434820" sldId="400"/>
        </pc:sldMkLst>
      </pc:sldChg>
      <pc:sldChg chg="delSp modSp mod">
        <pc:chgData name="Jonathan Hudson" userId="f8f8b515-48f0-425a-9b2c-7a1cb9f57f80" providerId="ADAL" clId="{C8CA5735-C1BE-4DA1-A095-EB8A266C323F}" dt="2021-05-03T17:36:51.437" v="96" actId="27636"/>
        <pc:sldMkLst>
          <pc:docMk/>
          <pc:sldMk cId="2980478006" sldId="401"/>
        </pc:sldMkLst>
        <pc:spChg chg="mod">
          <ac:chgData name="Jonathan Hudson" userId="f8f8b515-48f0-425a-9b2c-7a1cb9f57f80" providerId="ADAL" clId="{C8CA5735-C1BE-4DA1-A095-EB8A266C323F}" dt="2021-05-03T17:36:51.437" v="96" actId="27636"/>
          <ac:spMkLst>
            <pc:docMk/>
            <pc:sldMk cId="2980478006" sldId="40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9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0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1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2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11281781" sldId="4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994440028" sldId="40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734356620" sldId="40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18090256" sldId="41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148755470" sldId="41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8155637" sldId="41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62976583" sldId="42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478935548" sldId="42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679960403" sldId="42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2644245" sldId="46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54640241" sldId="53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1958504" sldId="53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35930984" sldId="54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27473342" sldId="54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31558131" sldId="54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9969258" sldId="6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52439332" sldId="76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562417506" sldId="76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68538170" sldId="76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98600843" sldId="768"/>
        </pc:sldMkLst>
      </pc:sldChg>
      <pc:sldChg chg="modSp mod">
        <pc:chgData name="Jonathan Hudson" userId="f8f8b515-48f0-425a-9b2c-7a1cb9f57f80" providerId="ADAL" clId="{C8CA5735-C1BE-4DA1-A095-EB8A266C323F}" dt="2021-05-03T17:36:14.449" v="92" actId="20577"/>
        <pc:sldMkLst>
          <pc:docMk/>
          <pc:sldMk cId="3221615099" sldId="768"/>
        </pc:sldMkLst>
        <pc:spChg chg="mod">
          <ac:chgData name="Jonathan Hudson" userId="f8f8b515-48f0-425a-9b2c-7a1cb9f57f80" providerId="ADAL" clId="{C8CA5735-C1BE-4DA1-A095-EB8A266C323F}" dt="2021-05-03T17:36:10.759" v="90" actId="20577"/>
          <ac:spMkLst>
            <pc:docMk/>
            <pc:sldMk cId="3221615099" sldId="768"/>
            <ac:spMk id="3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6:14.449" v="92" actId="20577"/>
          <ac:spMkLst>
            <pc:docMk/>
            <pc:sldMk cId="3221615099" sldId="768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89485791" sldId="77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45136788" sldId="77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36675502" sldId="77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088932591" sldId="77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23133840" sldId="77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08378057" sldId="77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289580792" sldId="777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81599212" sldId="77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4166132" sldId="77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49204502" sldId="78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73438895" sldId="781"/>
        </pc:sldMkLst>
      </pc:sldChg>
      <pc:sldChg chg="delSp modSp mod">
        <pc:chgData name="Jonathan Hudson" userId="f8f8b515-48f0-425a-9b2c-7a1cb9f57f80" providerId="ADAL" clId="{C8CA5735-C1BE-4DA1-A095-EB8A266C323F}" dt="2021-05-03T17:38:34.730" v="126" actId="20577"/>
        <pc:sldMkLst>
          <pc:docMk/>
          <pc:sldMk cId="348514796" sldId="790"/>
        </pc:sldMkLst>
        <pc:spChg chg="del">
          <ac:chgData name="Jonathan Hudson" userId="f8f8b515-48f0-425a-9b2c-7a1cb9f57f80" providerId="ADAL" clId="{C8CA5735-C1BE-4DA1-A095-EB8A266C323F}" dt="2021-05-03T17:38:03.208" v="114" actId="478"/>
          <ac:spMkLst>
            <pc:docMk/>
            <pc:sldMk cId="348514796" sldId="790"/>
            <ac:spMk id="5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8:34.730" v="126" actId="20577"/>
          <ac:spMkLst>
            <pc:docMk/>
            <pc:sldMk cId="348514796" sldId="790"/>
            <ac:spMk id="10" creationId="{00000000-0000-0000-0000-000000000000}"/>
          </ac:spMkLst>
        </pc:spChg>
      </pc:sldChg>
      <pc:sldChg chg="delSp modSp add mod">
        <pc:chgData name="Jonathan Hudson" userId="f8f8b515-48f0-425a-9b2c-7a1cb9f57f80" providerId="ADAL" clId="{C8CA5735-C1BE-4DA1-A095-EB8A266C323F}" dt="2021-05-03T17:37:15.376" v="113" actId="1076"/>
        <pc:sldMkLst>
          <pc:docMk/>
          <pc:sldMk cId="1469931984" sldId="791"/>
        </pc:sldMkLst>
        <pc:spChg chg="mod">
          <ac:chgData name="Jonathan Hudson" userId="f8f8b515-48f0-425a-9b2c-7a1cb9f57f80" providerId="ADAL" clId="{C8CA5735-C1BE-4DA1-A095-EB8A266C323F}" dt="2021-05-03T17:37:09.489" v="112" actId="20577"/>
          <ac:spMkLst>
            <pc:docMk/>
            <pc:sldMk cId="1469931984" sldId="79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58.967" v="99" actId="478"/>
          <ac:spMkLst>
            <pc:docMk/>
            <pc:sldMk cId="1469931984" sldId="791"/>
            <ac:spMk id="7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7:00.519" v="100" actId="478"/>
          <ac:spMkLst>
            <pc:docMk/>
            <pc:sldMk cId="1469931984" sldId="791"/>
            <ac:spMk id="8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9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0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1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2" creationId="{00000000-0000-0000-0000-000000000000}"/>
          </ac:spMkLst>
        </pc:spChg>
        <pc:picChg chg="del">
          <ac:chgData name="Jonathan Hudson" userId="f8f8b515-48f0-425a-9b2c-7a1cb9f57f80" providerId="ADAL" clId="{C8CA5735-C1BE-4DA1-A095-EB8A266C323F}" dt="2021-05-03T17:36:57.208" v="97" actId="478"/>
          <ac:picMkLst>
            <pc:docMk/>
            <pc:sldMk cId="1469931984" sldId="791"/>
            <ac:picMk id="5" creationId="{00000000-0000-0000-0000-000000000000}"/>
          </ac:picMkLst>
        </pc:picChg>
        <pc:picChg chg="del">
          <ac:chgData name="Jonathan Hudson" userId="f8f8b515-48f0-425a-9b2c-7a1cb9f57f80" providerId="ADAL" clId="{C8CA5735-C1BE-4DA1-A095-EB8A266C323F}" dt="2021-05-03T17:36:57.695" v="98" actId="478"/>
          <ac:picMkLst>
            <pc:docMk/>
            <pc:sldMk cId="1469931984" sldId="791"/>
            <ac:picMk id="6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C8CA5735-C1BE-4DA1-A095-EB8A266C323F}" dt="2021-05-03T17:29:34.165" v="44" actId="47"/>
        <pc:sldMasterMkLst>
          <pc:docMk/>
          <pc:sldMasterMk cId="2003137772" sldId="2147483680"/>
        </pc:sldMasterMkLst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60672435" sldId="214748368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4201967954" sldId="214748368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65313186" sldId="214748368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02997017" sldId="214748368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821385520" sldId="214748368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28224356" sldId="214748368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81488664" sldId="214748368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91373139" sldId="214748368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393630403" sldId="2147483689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54593698" sldId="2147483690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884193936" sldId="214748369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200028918" sldId="214748369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676041686" sldId="214748369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2127606" sldId="214748369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262528284" sldId="214748369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27974545" sldId="214748369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885747884" sldId="214748369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742756359" sldId="214748369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491113748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5508071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0D23E60-C8C0-4204-B1AB-A609D90F32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A298583-C4C7-4CD5-A7FE-6DBE41A3EE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FBA9888-FAAC-4F2D-81B7-96CCB8D76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38A14-479C-4055-AA59-4AF0FDFDF2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30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1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99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170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7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10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428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185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246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83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1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7B2FD05-583E-4739-AB9E-04223D225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F850A1D-7F86-4DD0-871E-A300C2B7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ADDE05E-531F-4668-A307-B69868361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B2CE0-E2D9-402A-8390-4CBECF81C6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5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6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13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77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08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03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109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615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201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2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43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7B2FD05-583E-4739-AB9E-04223D225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F850A1D-7F86-4DD0-871E-A300C2B7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ADDE05E-531F-4668-A307-B69868361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B2CE0-E2D9-402A-8390-4CBECF81C6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35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02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74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654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348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09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7752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623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7371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C72A813-CBBE-4101-991E-9D1F777DF6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920FABC-8A0C-40B4-A1FA-855D321B4A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727028C-90DE-4F9C-BDD1-AFF42C6D9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E7EE8-8B1F-45E1-A435-B55D3EE306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083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C72A813-CBBE-4101-991E-9D1F777DF6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920FABC-8A0C-40B4-A1FA-855D321B4A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727028C-90DE-4F9C-BDD1-AFF42C6D9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E7EE8-8B1F-45E1-A435-B55D3EE306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5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E3D7A53-3864-45ED-A46F-C2227435EE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D04B913-E12A-4FE5-A20A-47EF3ABC34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555FF51-0BDB-4546-A943-7274D5CDD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E4062-C2D9-49F0-B7EA-F5A76286DA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974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C72A813-CBBE-4101-991E-9D1F777DF6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920FABC-8A0C-40B4-A1FA-855D321B4A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727028C-90DE-4F9C-BDD1-AFF42C6D9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E7EE8-8B1F-45E1-A435-B55D3EE306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3983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C72A813-CBBE-4101-991E-9D1F777DF6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920FABC-8A0C-40B4-A1FA-855D321B4A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727028C-90DE-4F9C-BDD1-AFF42C6D9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E7EE8-8B1F-45E1-A435-B55D3EE306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2746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DE230C-511A-4A33-A9E5-DB3B6228A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BD4EC4-76FF-422C-9338-0E99FA3FD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616AF-BE2A-4C3D-A7AE-1AB605099C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979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DE230C-511A-4A33-A9E5-DB3B6228A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BD4EC4-76FF-422C-9338-0E99FA3FD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616AF-BE2A-4C3D-A7AE-1AB605099C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219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DE230C-511A-4A33-A9E5-DB3B6228A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BD4EC4-76FF-422C-9338-0E99FA3FD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616AF-BE2A-4C3D-A7AE-1AB605099C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524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DE230C-511A-4A33-A9E5-DB3B6228A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BD4EC4-76FF-422C-9338-0E99FA3FD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616AF-BE2A-4C3D-A7AE-1AB605099C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1306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3DE230C-511A-4A33-A9E5-DB3B6228A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8BD4EC4-76FF-422C-9338-0E99FA3FD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616AF-BE2A-4C3D-A7AE-1AB605099C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7538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728C2086-B590-44B1-A18A-6F3742926F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76A14B1-4A24-4B2E-8060-BA79E6651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CCFEDD-8115-461D-AF76-7CFA368D0C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8590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68B490F-FDF6-43FF-B765-813FAAAF6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AD3778A1-5DCB-4EE9-92DE-FF375F989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8EEBC-9801-413B-B2AC-A7C09BAB6E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7141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2529E5B-D216-4BD6-BC07-9A785643B4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6F08D-ACEE-41E0-9C7A-F5B72B00E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838CEF6-8E76-4967-B9D8-971D2B5E4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92236-7978-4F51-A515-3A9BB177AED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73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7134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64A26B7-9F15-4F35-833C-E19E88CA2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CAF54005-48AB-4D70-AF25-464AB820D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0E50B-E5C8-42AD-8CC1-813343BEC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0AAAC-7D42-4E69-93DD-9E9B0A4422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588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41421C5-A596-4F54-9492-A803FE508D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D6E6066-0B8F-43BC-9F3D-6557F5A7C1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C014B58-7794-47AD-BE85-4BECFEA2F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7C5CE-8B89-4AA0-AFAA-737EBA2590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304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2640E71-0597-48D5-9B53-0EB8EE217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12EDFA00-62DB-4381-8FAC-490CAC598B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210EA41C-A25D-4719-B1EB-646471E22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42482-DBA2-4724-A95A-BA361954CF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195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38F0F8A-4AC2-4C4D-BFD3-25C7B71175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FB8044D-3617-45E2-B820-3F7A7C8933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71F3DB69-B7EC-41A2-912D-689E708CC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70D24-1F27-4FC1-B41C-B8826BBBA9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2097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7B2FD05-583E-4739-AB9E-04223D225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F850A1D-7F86-4DD0-871E-A300C2B7A0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ADDE05E-531F-4668-A307-B69868361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B2CE0-E2D9-402A-8390-4CBECF81C6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690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D7DBB68A-8107-409C-BC71-9E385D6B1F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431D2258-34D8-4392-BB34-EFB459BFCA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7E1574AE-5F57-4B84-BBCC-249A165E5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7ACDC-8CC6-4E30-BF55-C544D5410B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868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246E06A-930B-443C-903A-CD435E66CE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5F230-0318-4FBA-9A17-E8E74B037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78665559-B8A7-4428-800B-6BA3CB4D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0C327-9A12-42E0-BC0A-CB6ECA55FA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1013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246E06A-930B-443C-903A-CD435E66CE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5F230-0318-4FBA-9A17-E8E74B037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78665559-B8A7-4428-800B-6BA3CB4D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0C327-9A12-42E0-BC0A-CB6ECA55FA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0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96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34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3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D7C3AAE-AF8F-46DB-96B0-EC78C3B21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D147B8-589E-4B1E-B6E8-679B86DC6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57DA34E-4693-4EE0-AA44-78F6CFC9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2788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69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51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48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20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892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64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36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01C78-AC7B-4FE3-BC4C-196227A8E1A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13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0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65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16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3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88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01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50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94892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254300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580073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02873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13602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942615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610048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794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961837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19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3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85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47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Recursion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5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A3820-F125-47EE-BE8E-789BF5B6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7046D-DAAD-4C42-BFD3-F3356EA12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4448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Iterative Programming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1917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Iterative Programming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Sometimes we can notice in dynamic programming that we didn’t need to store all the previous function calls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Or we can noticed that each function call was base iteratively on the previous function calls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41789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Iterative Programming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C576E-1EDA-415F-A6F2-AD73CA72B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fibIter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(n):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return 0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if n == 1: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return 1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prev1 = 1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prev2 = 0</a:t>
            </a:r>
          </a:p>
          <a:p>
            <a:pPr marL="0" indent="0">
              <a:buFontTx/>
              <a:buNone/>
              <a:defRPr/>
            </a:pPr>
            <a:r>
              <a:rPr lang="en-CA" sz="2000" dirty="0">
                <a:latin typeface="Courier New" pitchFamily="49" charset="0"/>
                <a:cs typeface="Courier New" pitchFamily="49" charset="0"/>
              </a:rPr>
              <a:t>   result = None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for i in range(2,n+1):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result = prev1 + prev2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prev2 = prev1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prev1 = result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return result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8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3115-2E6C-4094-8216-F054281F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Advantages of Iteration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32A2-5F80-4591-8EAA-9276AA5D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Typically</a:t>
            </a:r>
          </a:p>
          <a:p>
            <a:pPr lvl="1">
              <a:defRPr/>
            </a:pPr>
            <a:r>
              <a:rPr lang="en-US" dirty="0"/>
              <a:t>Faster (but not always)</a:t>
            </a:r>
          </a:p>
          <a:p>
            <a:pPr lvl="1">
              <a:defRPr/>
            </a:pPr>
            <a:r>
              <a:rPr lang="en-US" dirty="0"/>
              <a:t>Requires less memory (most of the time)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But some problems are messy to express iteratively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01084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Fractals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3535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EA2D-1F89-4350-9163-4A3221BC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Fractals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D013-0A76-4339-B667-CD60AAA24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Self similar images</a:t>
            </a:r>
          </a:p>
          <a:p>
            <a:pPr>
              <a:defRPr/>
            </a:pPr>
            <a:r>
              <a:rPr lang="en-US" dirty="0"/>
              <a:t>Often have reasonably simple recursive definitions</a:t>
            </a:r>
          </a:p>
          <a:p>
            <a:pPr lvl="1">
              <a:defRPr/>
            </a:pPr>
            <a:r>
              <a:rPr lang="en-US" dirty="0"/>
              <a:t>1				4</a:t>
            </a:r>
          </a:p>
          <a:p>
            <a:pPr lvl="1">
              <a:defRPr/>
            </a:pPr>
            <a:endParaRPr lang="en-US" sz="3200" dirty="0"/>
          </a:p>
          <a:p>
            <a:pPr lvl="1">
              <a:defRPr/>
            </a:pPr>
            <a:r>
              <a:rPr lang="en-US" dirty="0"/>
              <a:t>2</a:t>
            </a:r>
          </a:p>
          <a:p>
            <a:pPr lvl="1">
              <a:defRPr/>
            </a:pPr>
            <a:endParaRPr lang="en-US" sz="3200" dirty="0"/>
          </a:p>
          <a:p>
            <a:pPr lvl="1">
              <a:defRPr/>
            </a:pPr>
            <a:r>
              <a:rPr lang="en-US" dirty="0"/>
              <a:t>3</a:t>
            </a:r>
            <a:endParaRPr lang="en-CA" dirty="0"/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3691A905-E1CD-4067-9EA5-554045F0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2819400"/>
            <a:ext cx="297021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>
            <a:extLst>
              <a:ext uri="{FF2B5EF4-FFF2-40B4-BE49-F238E27FC236}">
                <a16:creationId xmlns:a16="http://schemas.microsoft.com/office/drawing/2014/main" id="{05391153-C5F4-4709-BFC0-CC396B8B6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53000"/>
            <a:ext cx="29702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>
            <a:extLst>
              <a:ext uri="{FF2B5EF4-FFF2-40B4-BE49-F238E27FC236}">
                <a16:creationId xmlns:a16="http://schemas.microsoft.com/office/drawing/2014/main" id="{258139D1-2022-488C-B55E-E082C62D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1438"/>
            <a:ext cx="2970213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>
            <a:extLst>
              <a:ext uri="{FF2B5EF4-FFF2-40B4-BE49-F238E27FC236}">
                <a16:creationId xmlns:a16="http://schemas.microsoft.com/office/drawing/2014/main" id="{041DF735-19C6-4AC5-AFD9-A3F3E138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29702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6626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9AE641-2A7B-4C42-9B97-5850CC159978}"/>
              </a:ext>
            </a:extLst>
          </p:cNvPr>
          <p:cNvSpPr/>
          <p:nvPr/>
        </p:nvSpPr>
        <p:spPr>
          <a:xfrm>
            <a:off x="3657600" y="1295400"/>
            <a:ext cx="48006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7E191-E0F0-4A94-A811-FDFEA234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Koch Snowflake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36AA-6705-46FC-B926-18171A7D3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2" name="Picture 2" descr="http://www.math.ubc.ca/~cass/courses/m308-03b/projects-03b/skinner/images/koch_snowflake.gif">
            <a:extLst>
              <a:ext uri="{FF2B5EF4-FFF2-40B4-BE49-F238E27FC236}">
                <a16:creationId xmlns:a16="http://schemas.microsoft.com/office/drawing/2014/main" id="{CC8304CA-2F18-4C20-9A3C-15E43BB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229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126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859-88A8-4AD0-A5A4-523ED69B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Sierpinski</a:t>
            </a:r>
            <a:r>
              <a:rPr lang="en-US" dirty="0"/>
              <a:t> Triangle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11F52-87FE-44B5-A84D-7EEF8E036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17CE1966-A58A-4713-991C-46B48171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600200"/>
            <a:ext cx="5381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>
            <a:extLst>
              <a:ext uri="{FF2B5EF4-FFF2-40B4-BE49-F238E27FC236}">
                <a16:creationId xmlns:a16="http://schemas.microsoft.com/office/drawing/2014/main" id="{BB562320-E5CE-4F47-9679-599110178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484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Sierpinski Trianglge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http://commons.wikimedia.org/wiki/File:Sierpinski-Trigon-7.svg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License: Public Domain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060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791D-FF3D-4DEC-A19C-EC22D7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Fractal Fern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30D7E-76C0-461C-B8DD-9FDA7600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35202B73-8EB5-46E1-8B19-22367AD7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82296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>
            <a:extLst>
              <a:ext uri="{FF2B5EF4-FFF2-40B4-BE49-F238E27FC236}">
                <a16:creationId xmlns:a16="http://schemas.microsoft.com/office/drawing/2014/main" id="{6443A30C-3276-4808-AEBA-496F09889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32525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Fractal Fern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http://schools-wikipedia.org/images/67/6740.png.htm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License: Creative Commons Attribution-Share Alike 3.0 Unported http://creativecommons.org/licenses/by-sa/3.0/deed.en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2604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35AD-858D-4D6C-B2A7-2599A2CA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Fractal Art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D5EED-D634-4200-8C50-5A74DAF93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endParaRPr lang="en-US" sz="2000" dirty="0"/>
          </a:p>
          <a:p>
            <a:pPr algn="ctr">
              <a:buFontTx/>
              <a:buNone/>
              <a:defRPr/>
            </a:pPr>
            <a:r>
              <a:rPr lang="en-US" sz="2000" dirty="0"/>
              <a:t>Spiral Fantasy by Alfred Laing</a:t>
            </a:r>
            <a:endParaRPr lang="en-CA" sz="2000" dirty="0"/>
          </a:p>
        </p:txBody>
      </p:sp>
      <p:pic>
        <p:nvPicPr>
          <p:cNvPr id="44036" name="Picture 2" descr="http://neatorama.cachefly.net/images/2008-01/fractal-art-alfred-laing-spiral-fantasy.jpg">
            <a:extLst>
              <a:ext uri="{FF2B5EF4-FFF2-40B4-BE49-F238E27FC236}">
                <a16:creationId xmlns:a16="http://schemas.microsoft.com/office/drawing/2014/main" id="{A45F95AF-88C5-469F-88A3-74C2D53A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914525"/>
            <a:ext cx="4762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36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A57-1468-40CF-9EE3-883F8DAA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53876-3873-46D4-9A7F-82527A10E9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dirty="0"/>
                  <a:t>Computing n factorial (n!): </a:t>
                </a:r>
              </a:p>
              <a:p>
                <a:pPr>
                  <a:defRPr/>
                </a:pPr>
                <a:r>
                  <a:rPr lang="en-US" dirty="0"/>
                  <a:t>Defined as the result of multiplying all numbers from n to 1 for all n&gt;0. If n == 0, then result is 1.</a:t>
                </a:r>
              </a:p>
              <a:p>
                <a:pPr marL="0" indent="0">
                  <a:buNone/>
                  <a:defRPr/>
                </a:pPr>
                <a:endParaRPr lang="en-C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!=</m:t>
                      </m:r>
                      <m:d>
                        <m:dPr>
                          <m:begChr m:val="{"/>
                          <m:endChr m:val="}"/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1                          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   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:r>
                  <a:rPr lang="en-US" dirty="0"/>
                  <a:t>0! → 1</a:t>
                </a:r>
              </a:p>
              <a:p>
                <a:pPr>
                  <a:defRPr/>
                </a:pPr>
                <a:r>
                  <a:rPr lang="en-US" dirty="0"/>
                  <a:t>1! → 1*1 = 1</a:t>
                </a:r>
              </a:p>
              <a:p>
                <a:pPr>
                  <a:defRPr/>
                </a:pPr>
                <a:r>
                  <a:rPr lang="en-US" dirty="0"/>
                  <a:t>2! → 2*1*1 = 2</a:t>
                </a:r>
              </a:p>
              <a:p>
                <a:pPr>
                  <a:defRPr/>
                </a:pPr>
                <a:r>
                  <a:rPr lang="en-US" dirty="0"/>
                  <a:t>3! → 3*2*1*1 = 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53876-3873-46D4-9A7F-82527A10E9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1" t="-1961" r="-14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5485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6D48-CE22-4899-8F78-8A01F886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Fractal Art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BA14-E07D-4646-BB29-7483E1E9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 algn="ctr">
              <a:buFontTx/>
              <a:buNone/>
              <a:defRPr/>
            </a:pPr>
            <a:endParaRPr lang="en-US" sz="2000" dirty="0"/>
          </a:p>
          <a:p>
            <a:pPr algn="ctr">
              <a:buFontTx/>
              <a:buNone/>
              <a:defRPr/>
            </a:pPr>
            <a:r>
              <a:rPr lang="en-US" sz="2000" dirty="0"/>
              <a:t>Simple Thing by Philip Taylor</a:t>
            </a:r>
            <a:endParaRPr lang="en-CA" sz="2000" dirty="0"/>
          </a:p>
        </p:txBody>
      </p:sp>
      <p:pic>
        <p:nvPicPr>
          <p:cNvPr id="45060" name="Picture 2" descr="“Simple Thing”&#10;Philip Taylor">
            <a:extLst>
              <a:ext uri="{FF2B5EF4-FFF2-40B4-BE49-F238E27FC236}">
                <a16:creationId xmlns:a16="http://schemas.microsoft.com/office/drawing/2014/main" id="{F6C062D0-098B-4E91-9115-30891EFBE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47805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D6DD-6FF6-4246-9788-222C2E5F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Fractal Art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EC07C-540F-4673-AEB8-829526260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sz="2400" dirty="0"/>
          </a:p>
          <a:p>
            <a:pPr algn="ctr">
              <a:buFontTx/>
              <a:buNone/>
              <a:defRPr/>
            </a:pPr>
            <a:r>
              <a:rPr lang="en-US" sz="2000" dirty="0" err="1"/>
              <a:t>Edenesque</a:t>
            </a:r>
            <a:r>
              <a:rPr lang="en-US" sz="2000" dirty="0"/>
              <a:t> by Helen </a:t>
            </a:r>
            <a:r>
              <a:rPr lang="en-US" sz="2000" dirty="0" err="1"/>
              <a:t>Grainge</a:t>
            </a:r>
            <a:r>
              <a:rPr lang="en-US" sz="2000" dirty="0"/>
              <a:t> (left)</a:t>
            </a:r>
          </a:p>
          <a:p>
            <a:pPr algn="ctr">
              <a:buFontTx/>
              <a:buNone/>
              <a:defRPr/>
            </a:pPr>
            <a:r>
              <a:rPr lang="en-US" sz="2000" dirty="0"/>
              <a:t>Rose by Keith Mackay (right)</a:t>
            </a:r>
            <a:endParaRPr lang="en-CA" sz="2000" dirty="0"/>
          </a:p>
        </p:txBody>
      </p:sp>
      <p:pic>
        <p:nvPicPr>
          <p:cNvPr id="46084" name="Picture 4" descr="“Edenesque”&#10;Helen Grainge">
            <a:extLst>
              <a:ext uri="{FF2B5EF4-FFF2-40B4-BE49-F238E27FC236}">
                <a16:creationId xmlns:a16="http://schemas.microsoft.com/office/drawing/2014/main" id="{E121D861-7863-406E-AF42-69CAC78C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“Rose”&#10;Keith Mackay">
            <a:extLst>
              <a:ext uri="{FF2B5EF4-FFF2-40B4-BE49-F238E27FC236}">
                <a16:creationId xmlns:a16="http://schemas.microsoft.com/office/drawing/2014/main" id="{0C299C37-0F35-483D-B0C1-FE7D305B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403860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4490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Mazes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9576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CA5E-1AA3-4368-9331-F3D90764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Maze Path Finding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9A371-8F58-4F24-BC38-BA492C12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Consider a two dimensional list containing 4 different values</a:t>
            </a:r>
          </a:p>
          <a:p>
            <a:pPr lvl="1">
              <a:defRPr/>
            </a:pPr>
            <a:r>
              <a:rPr lang="en-US" dirty="0"/>
              <a:t>Entrance for the maze</a:t>
            </a:r>
          </a:p>
          <a:p>
            <a:pPr lvl="1">
              <a:defRPr/>
            </a:pPr>
            <a:r>
              <a:rPr lang="en-US" dirty="0"/>
              <a:t>Exit for the maze</a:t>
            </a:r>
          </a:p>
          <a:p>
            <a:pPr lvl="1">
              <a:defRPr/>
            </a:pPr>
            <a:r>
              <a:rPr lang="en-US" dirty="0"/>
              <a:t>Open spaces</a:t>
            </a:r>
          </a:p>
          <a:p>
            <a:pPr lvl="1">
              <a:defRPr/>
            </a:pPr>
            <a:r>
              <a:rPr lang="en-US" dirty="0"/>
              <a:t>Walls</a:t>
            </a:r>
          </a:p>
          <a:p>
            <a:pPr>
              <a:defRPr/>
            </a:pPr>
            <a:r>
              <a:rPr lang="en-US" dirty="0"/>
              <a:t>Assume that the maze is fully enclosed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42744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6360-55FD-4AC3-9EAE-CC0B9EC3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Maze Path Finding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3D2C-5C0D-4A98-9A19-90B74B93E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Algorithm solve(map, x, y)</a:t>
            </a:r>
          </a:p>
          <a:p>
            <a:pPr lvl="1">
              <a:defRPr/>
            </a:pPr>
            <a:r>
              <a:rPr lang="en-US" sz="2000" dirty="0"/>
              <a:t>If the current square is a wall or a space we have already visited, return failure</a:t>
            </a:r>
          </a:p>
          <a:p>
            <a:pPr lvl="1">
              <a:defRPr/>
            </a:pPr>
            <a:r>
              <a:rPr lang="en-US" sz="2000" dirty="0"/>
              <a:t>If the current square is the exit point, mark it as part of the solution and return success</a:t>
            </a:r>
          </a:p>
          <a:p>
            <a:pPr lvl="1">
              <a:defRPr/>
            </a:pPr>
            <a:r>
              <a:rPr lang="en-US" sz="2000" dirty="0"/>
              <a:t>Mark the current square as part of the solution </a:t>
            </a:r>
          </a:p>
          <a:p>
            <a:pPr lvl="1">
              <a:defRPr/>
            </a:pPr>
            <a:endParaRPr lang="en-US" sz="1000" dirty="0"/>
          </a:p>
          <a:p>
            <a:pPr lvl="1">
              <a:defRPr/>
            </a:pPr>
            <a:r>
              <a:rPr lang="en-US" sz="2000" dirty="0"/>
              <a:t>If solve(map, x, y+1) is successful, return success</a:t>
            </a:r>
          </a:p>
          <a:p>
            <a:pPr lvl="1">
              <a:defRPr/>
            </a:pPr>
            <a:r>
              <a:rPr lang="en-US" sz="2000" dirty="0"/>
              <a:t>If solve(map, x, y-1) is successful, return success</a:t>
            </a:r>
          </a:p>
          <a:p>
            <a:pPr lvl="1">
              <a:defRPr/>
            </a:pPr>
            <a:r>
              <a:rPr lang="en-US" sz="2000" dirty="0"/>
              <a:t>If solve(map, x+1, y) is successful, return success</a:t>
            </a:r>
          </a:p>
          <a:p>
            <a:pPr lvl="1">
              <a:defRPr/>
            </a:pPr>
            <a:r>
              <a:rPr lang="en-US" sz="2000" dirty="0"/>
              <a:t>If solve(map, x-1, y) is successful, return success</a:t>
            </a:r>
          </a:p>
          <a:p>
            <a:pPr lvl="1">
              <a:defRPr/>
            </a:pPr>
            <a:endParaRPr lang="en-US" sz="1000" dirty="0"/>
          </a:p>
          <a:p>
            <a:pPr lvl="1">
              <a:defRPr/>
            </a:pPr>
            <a:r>
              <a:rPr lang="en-US" sz="2000" dirty="0"/>
              <a:t>Mark the current square as visited but not part of the solution</a:t>
            </a:r>
          </a:p>
          <a:p>
            <a:pPr lvl="1">
              <a:defRPr/>
            </a:pPr>
            <a:r>
              <a:rPr lang="en-US" sz="2000" dirty="0"/>
              <a:t>Return failure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537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9C7F-6388-4B59-9A4C-356A2C0D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Maze Path Finding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3F36-CA1E-44B9-9A23-F3B77A21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def solve(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map,x,y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if map[x][y] == “wall” or map[x][y] == “visited”: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return False</a:t>
            </a:r>
          </a:p>
          <a:p>
            <a:pPr marL="0" indent="0">
              <a:buNone/>
              <a:defRPr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if map[x][y] == “exit”: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print “Go to (%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d,%d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)” %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return True</a:t>
            </a:r>
          </a:p>
          <a:p>
            <a:pPr marL="0" indent="0">
              <a:buNone/>
              <a:defRPr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60659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9C7F-6388-4B59-9A4C-356A2C0D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Maze Path Finding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3F36-CA1E-44B9-9A23-F3B77A21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print “Go to (%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d,%d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)” %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if solve(map,x,y+1):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True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solve(map,x,y-1):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True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solve(map,x+1,y):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True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elif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solve(map,x-1,y):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True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else: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map[x][y] = “visited”</a:t>
            </a:r>
          </a:p>
          <a:p>
            <a:pPr marL="0" indent="0"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False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5321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Recursion – Why?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5054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implementation is the perfect ﬁt for naturally recursive problems. </a:t>
            </a:r>
          </a:p>
          <a:p>
            <a:r>
              <a:rPr lang="en-US" dirty="0"/>
              <a:t>The result of one step depends on the previous steps. </a:t>
            </a:r>
          </a:p>
          <a:p>
            <a:r>
              <a:rPr lang="en-US" dirty="0"/>
              <a:t>There is a base case where the process will stop at. </a:t>
            </a:r>
          </a:p>
          <a:p>
            <a:r>
              <a:rPr lang="en-US" dirty="0"/>
              <a:t>e.g., search, games, various math problems </a:t>
            </a:r>
          </a:p>
          <a:p>
            <a:r>
              <a:rPr lang="en-US" dirty="0"/>
              <a:t>Computationally elegant </a:t>
            </a:r>
          </a:p>
          <a:p>
            <a:r>
              <a:rPr lang="en-US" dirty="0"/>
              <a:t>Easy to program than using loops</a:t>
            </a:r>
          </a:p>
          <a:p>
            <a:r>
              <a:rPr lang="en-US" dirty="0"/>
              <a:t>Tradeoffs: </a:t>
            </a:r>
          </a:p>
          <a:p>
            <a:pPr lvl="1"/>
            <a:r>
              <a:rPr lang="en-US" dirty="0"/>
              <a:t>Function calls can be costly in terms of memory and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2255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Recursive functions performance and even their results are often shown via proofs using induction</a:t>
            </a:r>
          </a:p>
          <a:p>
            <a:pPr lvl="1"/>
            <a:r>
              <a:rPr lang="en-US" dirty="0"/>
              <a:t>Base Case: Where recursion bottoms out and returns</a:t>
            </a:r>
          </a:p>
          <a:p>
            <a:pPr lvl="1"/>
            <a:r>
              <a:rPr lang="en-US" dirty="0"/>
              <a:t>Inductive Case: Where recursion calls another functions call</a:t>
            </a:r>
          </a:p>
          <a:p>
            <a:pPr lvl="1"/>
            <a:endParaRPr lang="en-US" dirty="0"/>
          </a:p>
          <a:p>
            <a:r>
              <a:rPr lang="en-US" dirty="0"/>
              <a:t>Induction is generally be taught in </a:t>
            </a:r>
            <a:r>
              <a:rPr lang="en-US"/>
              <a:t>CPSC 251</a:t>
            </a:r>
            <a:r>
              <a:rPr lang="en-US" dirty="0"/>
              <a:t>, 331, and 413</a:t>
            </a:r>
          </a:p>
        </p:txBody>
      </p:sp>
    </p:spTree>
    <p:extLst>
      <p:ext uri="{BB962C8B-B14F-4D97-AF65-F5344CB8AC3E}">
        <p14:creationId xmlns:p14="http://schemas.microsoft.com/office/powerpoint/2010/main" val="185126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A57-1468-40CF-9EE3-883F8DAA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3876-3873-46D4-9A7F-82527A10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Computing n factorial:</a:t>
            </a:r>
          </a:p>
          <a:p>
            <a:pPr lvl="1">
              <a:defRPr/>
            </a:pPr>
            <a:r>
              <a:rPr lang="en-US" sz="2400" dirty="0"/>
              <a:t>Using a loop:</a:t>
            </a:r>
          </a:p>
          <a:p>
            <a:pPr lvl="2">
              <a:defRPr/>
            </a:pPr>
            <a:r>
              <a:rPr lang="en-US" sz="2400" dirty="0"/>
              <a:t>Initialize a variable named </a:t>
            </a:r>
            <a:r>
              <a:rPr lang="en-US" sz="2400" i="1" dirty="0"/>
              <a:t>answer </a:t>
            </a:r>
            <a:r>
              <a:rPr lang="en-US" sz="2400" dirty="0"/>
              <a:t>to 1 (the answer to 0!)</a:t>
            </a:r>
          </a:p>
          <a:p>
            <a:pPr lvl="2">
              <a:defRPr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ranging from 2 to n (inclusive)</a:t>
            </a:r>
          </a:p>
          <a:p>
            <a:pPr lvl="3">
              <a:defRPr/>
            </a:pPr>
            <a:r>
              <a:rPr lang="en-US" sz="2400" dirty="0"/>
              <a:t>Multiply </a:t>
            </a:r>
            <a:r>
              <a:rPr lang="en-US" sz="2400" i="1" dirty="0"/>
              <a:t>answer</a:t>
            </a:r>
            <a:r>
              <a:rPr lang="en-US" sz="2400" dirty="0"/>
              <a:t> by i, storing the result back into </a:t>
            </a:r>
            <a:r>
              <a:rPr lang="en-US" sz="2400" i="1" dirty="0"/>
              <a:t>answer</a:t>
            </a:r>
          </a:p>
          <a:p>
            <a:pPr lvl="2">
              <a:defRPr/>
            </a:pPr>
            <a:r>
              <a:rPr lang="en-US" sz="2400" dirty="0"/>
              <a:t>return </a:t>
            </a:r>
            <a:r>
              <a:rPr lang="en-US" sz="2400" i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594130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00" y="1695508"/>
            <a:ext cx="1173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binary_search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t_list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k):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t_list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!= 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center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t_list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)//2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t_list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[center] == 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t_list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[center] &gt; 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binary_search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t_list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[:center], 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binary_search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t_list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[center+1:], 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False</a:t>
            </a:r>
          </a:p>
        </p:txBody>
      </p:sp>
    </p:spTree>
    <p:extLst>
      <p:ext uri="{BB962C8B-B14F-4D97-AF65-F5344CB8AC3E}">
        <p14:creationId xmlns:p14="http://schemas.microsoft.com/office/powerpoint/2010/main" val="12464641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Flex Topics.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Recursion – Beyond Algorithms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27072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about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can also define structures that are recursive</a:t>
            </a:r>
          </a:p>
          <a:p>
            <a:r>
              <a:rPr lang="en-US" dirty="0"/>
              <a:t>Most common examples are tree structures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 Node:</a:t>
            </a:r>
          </a:p>
          <a:p>
            <a:pPr marL="0" indent="0">
              <a:buNone/>
            </a:pPr>
            <a:r>
              <a:rPr lang="en-US" dirty="0"/>
              <a:t>	def __</a:t>
            </a:r>
            <a:r>
              <a:rPr lang="en-US" dirty="0" err="1"/>
              <a:t>init</a:t>
            </a:r>
            <a:r>
              <a:rPr lang="en-US" dirty="0"/>
              <a:t>__(self):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self.children</a:t>
            </a:r>
            <a:r>
              <a:rPr lang="en-US" dirty="0"/>
              <a:t> = [] #list of Node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root = Node()</a:t>
            </a:r>
          </a:p>
          <a:p>
            <a:pPr marL="0" indent="0">
              <a:buNone/>
            </a:pPr>
            <a:r>
              <a:rPr lang="en-US" dirty="0" err="1"/>
              <a:t>root.children.append</a:t>
            </a:r>
            <a:r>
              <a:rPr lang="en-US" dirty="0"/>
              <a:t>(Node())</a:t>
            </a:r>
          </a:p>
          <a:p>
            <a:pPr marL="0" indent="0">
              <a:buNone/>
            </a:pPr>
            <a:r>
              <a:rPr lang="en-US" dirty="0"/>
              <a:t>child = </a:t>
            </a:r>
            <a:r>
              <a:rPr lang="en-US" dirty="0" err="1"/>
              <a:t>root.children</a:t>
            </a:r>
            <a:r>
              <a:rPr lang="en-US" dirty="0"/>
              <a:t>[0]</a:t>
            </a:r>
          </a:p>
          <a:p>
            <a:pPr marL="0" indent="0">
              <a:buNone/>
            </a:pPr>
            <a:r>
              <a:rPr lang="en-US" dirty="0" err="1"/>
              <a:t>child.children.append</a:t>
            </a:r>
            <a:r>
              <a:rPr lang="en-US" dirty="0"/>
              <a:t>(Node())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4842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also define structures that are recursive</a:t>
            </a:r>
          </a:p>
          <a:p>
            <a:r>
              <a:rPr lang="en-US" dirty="0"/>
              <a:t>Most common example is a binary tree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 Node:</a:t>
            </a:r>
          </a:p>
          <a:p>
            <a:pPr marL="0" indent="0">
              <a:buNone/>
            </a:pPr>
            <a:r>
              <a:rPr lang="en-US" dirty="0"/>
              <a:t>	 def __</a:t>
            </a:r>
            <a:r>
              <a:rPr lang="en-US" dirty="0" err="1"/>
              <a:t>init</a:t>
            </a:r>
            <a:r>
              <a:rPr lang="en-US" dirty="0"/>
              <a:t>__(self, value):</a:t>
            </a:r>
          </a:p>
          <a:p>
            <a:pPr marL="0" indent="0">
              <a:buNone/>
            </a:pPr>
            <a:r>
              <a:rPr lang="en-US" dirty="0"/>
              <a:t>		self. value = None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self.left</a:t>
            </a:r>
            <a:r>
              <a:rPr lang="en-US" dirty="0"/>
              <a:t> = None         #Node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self.right</a:t>
            </a:r>
            <a:r>
              <a:rPr lang="en-US" dirty="0"/>
              <a:t> = None       #Node</a:t>
            </a:r>
          </a:p>
        </p:txBody>
      </p:sp>
    </p:spTree>
    <p:extLst>
      <p:ext uri="{BB962C8B-B14F-4D97-AF65-F5344CB8AC3E}">
        <p14:creationId xmlns:p14="http://schemas.microsoft.com/office/powerpoint/2010/main" val="5166337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also define structures that are recursive</a:t>
            </a:r>
          </a:p>
          <a:p>
            <a:r>
              <a:rPr lang="en-US" dirty="0"/>
              <a:t>Most common example is a binary tree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 Node:</a:t>
            </a:r>
          </a:p>
          <a:p>
            <a:pPr marL="0" indent="0">
              <a:buNone/>
            </a:pPr>
            <a:r>
              <a:rPr lang="en-US" dirty="0"/>
              <a:t>	 def __</a:t>
            </a:r>
            <a:r>
              <a:rPr lang="en-US" dirty="0" err="1"/>
              <a:t>init</a:t>
            </a:r>
            <a:r>
              <a:rPr lang="en-US" dirty="0"/>
              <a:t>__(self, value):</a:t>
            </a:r>
          </a:p>
          <a:p>
            <a:pPr marL="0" indent="0">
              <a:buNone/>
            </a:pPr>
            <a:r>
              <a:rPr lang="en-US" dirty="0"/>
              <a:t>		self. value = None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self.left</a:t>
            </a:r>
            <a:r>
              <a:rPr lang="en-US" dirty="0"/>
              <a:t> = None     #Node with value less than self value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self.right</a:t>
            </a:r>
            <a:r>
              <a:rPr lang="en-US" dirty="0"/>
              <a:t> = None   #Node with value greater than self value</a:t>
            </a:r>
          </a:p>
        </p:txBody>
      </p:sp>
    </p:spTree>
    <p:extLst>
      <p:ext uri="{BB962C8B-B14F-4D97-AF65-F5344CB8AC3E}">
        <p14:creationId xmlns:p14="http://schemas.microsoft.com/office/powerpoint/2010/main" val="42001679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also define structures that are recursive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 Max Heap</a:t>
            </a:r>
          </a:p>
          <a:p>
            <a:pPr marL="0" indent="0">
              <a:buNone/>
            </a:pPr>
            <a:r>
              <a:rPr lang="en-US" dirty="0"/>
              <a:t>class Node:</a:t>
            </a:r>
          </a:p>
          <a:p>
            <a:pPr marL="0" indent="0">
              <a:buNone/>
            </a:pPr>
            <a:r>
              <a:rPr lang="en-US" dirty="0"/>
              <a:t>	 def __</a:t>
            </a:r>
            <a:r>
              <a:rPr lang="en-US" dirty="0" err="1"/>
              <a:t>init</a:t>
            </a:r>
            <a:r>
              <a:rPr lang="en-US" dirty="0"/>
              <a:t>__(self, value):</a:t>
            </a:r>
          </a:p>
          <a:p>
            <a:pPr marL="0" indent="0">
              <a:buNone/>
            </a:pPr>
            <a:r>
              <a:rPr lang="en-US" dirty="0"/>
              <a:t>		self. value = None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self.left</a:t>
            </a:r>
            <a:r>
              <a:rPr lang="en-US" dirty="0"/>
              <a:t> = None          #Node with value less than self value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self.right</a:t>
            </a:r>
            <a:r>
              <a:rPr lang="en-US" dirty="0"/>
              <a:t> = None        #Node with value less than self value</a:t>
            </a:r>
          </a:p>
        </p:txBody>
      </p:sp>
    </p:spTree>
    <p:extLst>
      <p:ext uri="{BB962C8B-B14F-4D97-AF65-F5344CB8AC3E}">
        <p14:creationId xmlns:p14="http://schemas.microsoft.com/office/powerpoint/2010/main" val="89442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A57-1468-40CF-9EE3-883F8DAA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3876-3873-46D4-9A7F-82527A10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Computing n factorial:</a:t>
            </a:r>
          </a:p>
          <a:p>
            <a:pPr lvl="1">
              <a:defRPr/>
            </a:pPr>
            <a:r>
              <a:rPr lang="en-US" sz="2400" dirty="0"/>
              <a:t>Using a loop:</a:t>
            </a:r>
          </a:p>
          <a:p>
            <a:pPr lvl="2">
              <a:defRPr/>
            </a:pPr>
            <a:r>
              <a:rPr lang="en-US" sz="2400" dirty="0"/>
              <a:t>Initialize a variable named </a:t>
            </a:r>
            <a:r>
              <a:rPr lang="en-US" sz="2400" i="1" dirty="0"/>
              <a:t>answer </a:t>
            </a:r>
            <a:r>
              <a:rPr lang="en-US" sz="2400" dirty="0"/>
              <a:t>to 1 (the answer to 0!)</a:t>
            </a:r>
          </a:p>
          <a:p>
            <a:pPr lvl="2">
              <a:defRPr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ranging from 2 to n (inclusive)</a:t>
            </a:r>
          </a:p>
          <a:p>
            <a:pPr lvl="3">
              <a:defRPr/>
            </a:pPr>
            <a:r>
              <a:rPr lang="en-US" sz="2400" dirty="0"/>
              <a:t>Multiply </a:t>
            </a:r>
            <a:r>
              <a:rPr lang="en-US" sz="2400" i="1" dirty="0"/>
              <a:t>answer</a:t>
            </a:r>
            <a:r>
              <a:rPr lang="en-US" sz="2400" dirty="0"/>
              <a:t> by </a:t>
            </a:r>
            <a:r>
              <a:rPr lang="en-US" sz="2400" dirty="0" err="1"/>
              <a:t>i</a:t>
            </a:r>
            <a:r>
              <a:rPr lang="en-US" sz="2400" dirty="0"/>
              <a:t>, storing the result back into </a:t>
            </a:r>
            <a:r>
              <a:rPr lang="en-US" sz="2400" i="1" dirty="0"/>
              <a:t>answer</a:t>
            </a:r>
          </a:p>
          <a:p>
            <a:pPr lvl="2">
              <a:defRPr/>
            </a:pPr>
            <a:r>
              <a:rPr lang="en-US" sz="2400" dirty="0"/>
              <a:t>return </a:t>
            </a:r>
            <a:r>
              <a:rPr lang="en-US" sz="2400" i="1" dirty="0"/>
              <a:t>answer</a:t>
            </a:r>
          </a:p>
          <a:p>
            <a:pPr marL="1371600" lvl="3" indent="0">
              <a:buNone/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Another solution comes from the definition</a:t>
            </a:r>
          </a:p>
        </p:txBody>
      </p:sp>
    </p:spTree>
    <p:extLst>
      <p:ext uri="{BB962C8B-B14F-4D97-AF65-F5344CB8AC3E}">
        <p14:creationId xmlns:p14="http://schemas.microsoft.com/office/powerpoint/2010/main" val="234969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A57-1468-40CF-9EE3-883F8DAA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3876-3873-46D4-9A7F-82527A10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Recursive Definition!</a:t>
            </a:r>
          </a:p>
          <a:p>
            <a:pPr lvl="3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Another solution </a:t>
            </a:r>
          </a:p>
          <a:p>
            <a:pPr lvl="2">
              <a:defRPr/>
            </a:pPr>
            <a:r>
              <a:rPr lang="en-US" sz="2400" dirty="0"/>
              <a:t>By definition, 	0! == 1</a:t>
            </a:r>
          </a:p>
          <a:p>
            <a:pPr lvl="2">
              <a:defRPr/>
            </a:pPr>
            <a:r>
              <a:rPr lang="en-US" sz="2400" dirty="0"/>
              <a:t>View 		             n! == n * (n-1)!</a:t>
            </a:r>
          </a:p>
        </p:txBody>
      </p:sp>
    </p:spTree>
    <p:extLst>
      <p:ext uri="{BB962C8B-B14F-4D97-AF65-F5344CB8AC3E}">
        <p14:creationId xmlns:p14="http://schemas.microsoft.com/office/powerpoint/2010/main" val="154360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A57-1468-40CF-9EE3-883F8DAA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53876-3873-46D4-9A7F-82527A10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Recursive Definition!</a:t>
            </a:r>
          </a:p>
          <a:p>
            <a:pPr lvl="3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Another solution </a:t>
            </a:r>
          </a:p>
          <a:p>
            <a:pPr lvl="2">
              <a:defRPr/>
            </a:pPr>
            <a:r>
              <a:rPr lang="en-US" sz="2400" dirty="0"/>
              <a:t>BASE CASE, 		             0! == 1</a:t>
            </a:r>
          </a:p>
          <a:p>
            <a:pPr lvl="2">
              <a:defRPr/>
            </a:pPr>
            <a:r>
              <a:rPr lang="en-US" sz="2400" dirty="0"/>
              <a:t>RECURSIVE CASE,		n! == n * (n-1)!</a:t>
            </a:r>
          </a:p>
        </p:txBody>
      </p:sp>
    </p:spTree>
    <p:extLst>
      <p:ext uri="{BB962C8B-B14F-4D97-AF65-F5344CB8AC3E}">
        <p14:creationId xmlns:p14="http://schemas.microsoft.com/office/powerpoint/2010/main" val="78851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 #BASE CASE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 #RECURSIVE CASE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Note: code is easy, directly follows from recursive definition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How does it look like in memory?</a:t>
            </a:r>
          </a:p>
          <a:p>
            <a:pPr marL="0" indent="0">
              <a:buFontTx/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128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A3820-F125-47EE-BE8E-789BF5B6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Factorial - Memory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7046D-DAAD-4C42-BFD3-F3356EA12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37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 #BASE CASE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 #RECURSIVE CASE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Note: code is easy, directly follows from recursive definition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How does it look like in memory?</a:t>
            </a:r>
          </a:p>
          <a:p>
            <a:pPr marL="0" indent="0">
              <a:buFontTx/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343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Let’s trace this code:</a:t>
            </a:r>
          </a:p>
          <a:p>
            <a:pPr marL="0" indent="0">
              <a:buFontTx/>
              <a:buNone/>
              <a:defRPr/>
            </a:pPr>
            <a:r>
              <a:rPr lang="en-US" alt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 #BASE CASE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 #RECURSIVE CASE</a:t>
            </a: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</p:spTree>
    <p:extLst>
      <p:ext uri="{BB962C8B-B14F-4D97-AF65-F5344CB8AC3E}">
        <p14:creationId xmlns:p14="http://schemas.microsoft.com/office/powerpoint/2010/main" val="10227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D32E-76F8-4AE3-9AEA-6564C1A5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6A33-270B-45A0-9764-136B04B83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Definition:</a:t>
            </a:r>
          </a:p>
          <a:p>
            <a:pPr lvl="1">
              <a:defRPr/>
            </a:pPr>
            <a:r>
              <a:rPr lang="en-US" dirty="0"/>
              <a:t>See Recursion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Defining something in terms of itself</a:t>
            </a:r>
          </a:p>
          <a:p>
            <a:pPr lvl="2">
              <a:defRPr/>
            </a:pPr>
            <a:r>
              <a:rPr lang="en-US" dirty="0"/>
              <a:t>Generally using a smaller or simpler version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Recursive Function</a:t>
            </a:r>
          </a:p>
          <a:p>
            <a:pPr lvl="1">
              <a:defRPr/>
            </a:pPr>
            <a:r>
              <a:rPr lang="en-US" dirty="0"/>
              <a:t>A function that calls itself</a:t>
            </a:r>
          </a:p>
        </p:txBody>
      </p:sp>
    </p:spTree>
    <p:extLst>
      <p:ext uri="{BB962C8B-B14F-4D97-AF65-F5344CB8AC3E}">
        <p14:creationId xmlns:p14="http://schemas.microsoft.com/office/powerpoint/2010/main" val="396229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20574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</p:spTree>
    <p:extLst>
      <p:ext uri="{BB962C8B-B14F-4D97-AF65-F5344CB8AC3E}">
        <p14:creationId xmlns:p14="http://schemas.microsoft.com/office/powerpoint/2010/main" val="3617669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1252" y="3235580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68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7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92126" y="1616427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72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n=3</a:t>
            </a:r>
          </a:p>
        </p:txBody>
      </p:sp>
    </p:spTree>
    <p:extLst>
      <p:ext uri="{BB962C8B-B14F-4D97-AF65-F5344CB8AC3E}">
        <p14:creationId xmlns:p14="http://schemas.microsoft.com/office/powerpoint/2010/main" val="1885657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55002" y="2020983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73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n=3</a:t>
            </a:r>
          </a:p>
        </p:txBody>
      </p:sp>
    </p:spTree>
    <p:extLst>
      <p:ext uri="{BB962C8B-B14F-4D97-AF65-F5344CB8AC3E}">
        <p14:creationId xmlns:p14="http://schemas.microsoft.com/office/powerpoint/2010/main" val="18566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95885" y="2016590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67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0264" y="2016590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E327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828906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35546" y="2843780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71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*(factorial(2))</a:t>
            </a:r>
          </a:p>
        </p:txBody>
      </p:sp>
    </p:spTree>
    <p:extLst>
      <p:ext uri="{BB962C8B-B14F-4D97-AF65-F5344CB8AC3E}">
        <p14:creationId xmlns:p14="http://schemas.microsoft.com/office/powerpoint/2010/main" val="2886358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0279" y="1621736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I2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71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*(factorial(2))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97450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2318906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93923" y="2035016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I2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9573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*(factorial(2))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93923" y="2830731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418563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95885" y="2018133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I2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20523" y="4017306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*(factorial(2))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82847" y="2018131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E327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7283" y="2824299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899201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7388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*factorial(1))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55002" y="2810692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236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programming technique whereby a function calls itself either directly or indirectly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mirror recu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820" y="3574366"/>
            <a:ext cx="4378179" cy="328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4739" y="3552093"/>
            <a:ext cx="1324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fun ():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: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fun ()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:</a:t>
            </a:r>
          </a:p>
        </p:txBody>
      </p:sp>
      <p:sp>
        <p:nvSpPr>
          <p:cNvPr id="7" name="Oval 6"/>
          <p:cNvSpPr/>
          <p:nvPr/>
        </p:nvSpPr>
        <p:spPr>
          <a:xfrm>
            <a:off x="3153508" y="3731899"/>
            <a:ext cx="1266092" cy="124264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8580" y="4133388"/>
            <a:ext cx="811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fun()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141785" y="4502720"/>
            <a:ext cx="185415" cy="2663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1938" y="3552093"/>
            <a:ext cx="2379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fun1 ():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fun2 ()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fun2 ():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fun1 ()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38200" y="4769118"/>
            <a:ext cx="603738" cy="124729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406" y="6060831"/>
            <a:ext cx="152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Directly</a:t>
            </a:r>
          </a:p>
        </p:txBody>
      </p:sp>
      <p:cxnSp>
        <p:nvCxnSpPr>
          <p:cNvPr id="21" name="Straight Arrow Connector 20"/>
          <p:cNvCxnSpPr>
            <a:endCxn id="22" idx="1"/>
          </p:cNvCxnSpPr>
          <p:nvPr/>
        </p:nvCxnSpPr>
        <p:spPr>
          <a:xfrm flipV="1">
            <a:off x="6482862" y="3178704"/>
            <a:ext cx="1610262" cy="9546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93124" y="2994038"/>
            <a:ext cx="326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indirectly (mutual recursive)</a:t>
            </a:r>
          </a:p>
        </p:txBody>
      </p:sp>
    </p:spTree>
    <p:extLst>
      <p:ext uri="{BB962C8B-B14F-4D97-AF65-F5344CB8AC3E}">
        <p14:creationId xmlns:p14="http://schemas.microsoft.com/office/powerpoint/2010/main" val="1683729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39436" y="1626140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7388" y="4013392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*factorial(1))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02312" y="2806732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1902572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7388" y="4014220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*factorial(1))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14896" y="1970468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67372" y="2798924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3059606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7388" y="4013393"/>
            <a:ext cx="7379208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*factorial(1))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0468" y="1995472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E327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95885" y="2811012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I2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95885" y="1995472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916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*factorial(0)))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14896" y="283642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2259972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6723" y="1618512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*factorial(0)))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n=0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99599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2997416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10701" y="2029022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*factorial(0)))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n=0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12958" y="2828201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4049661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85534" y="2016590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*factorial(0)))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96063" y="2007221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n=0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51129" y="280480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440260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43454" y="2433341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*factorial(0)))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n=0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80578" y="2836941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3098786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factorial(0)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n=0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827811" y="4036030"/>
            <a:ext cx="277355" cy="179291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3903" y="5135476"/>
            <a:ext cx="202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factorial(0) return 1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55002" y="2807029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017878" y="2433341"/>
            <a:ext cx="462876" cy="38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I4</a:t>
            </a:r>
          </a:p>
        </p:txBody>
      </p:sp>
    </p:spTree>
    <p:extLst>
      <p:ext uri="{BB962C8B-B14F-4D97-AF65-F5344CB8AC3E}">
        <p14:creationId xmlns:p14="http://schemas.microsoft.com/office/powerpoint/2010/main" val="12917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9476" y="167457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n=0</a:t>
            </a:r>
          </a:p>
        </p:txBody>
      </p:sp>
      <p:sp>
        <p:nvSpPr>
          <p:cNvPr id="20" name="Bent Arrow 19"/>
          <p:cNvSpPr/>
          <p:nvPr/>
        </p:nvSpPr>
        <p:spPr>
          <a:xfrm>
            <a:off x="10522244" y="1352872"/>
            <a:ext cx="601856" cy="702717"/>
          </a:xfrm>
          <a:prstGeom prst="bentArrow">
            <a:avLst>
              <a:gd name="adj1" fmla="val 25000"/>
              <a:gd name="adj2" fmla="val 237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24100" y="128373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51542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083D-0DA7-4E06-9277-80109BE4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81F18-28F7-4832-9187-904D79E41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well-formed recursive function normally has two cases</a:t>
            </a:r>
          </a:p>
          <a:p>
            <a:pPr lvl="1">
              <a:defRPr/>
            </a:pPr>
            <a:r>
              <a:rPr lang="en-US" sz="2400" dirty="0"/>
              <a:t>Base Case:</a:t>
            </a:r>
          </a:p>
          <a:p>
            <a:pPr lvl="2">
              <a:defRPr/>
            </a:pPr>
            <a:r>
              <a:rPr lang="en-US" sz="2400" dirty="0"/>
              <a:t>Does not make a recursive call</a:t>
            </a:r>
          </a:p>
          <a:p>
            <a:pPr lvl="2">
              <a:defRPr/>
            </a:pPr>
            <a:r>
              <a:rPr lang="en-US" sz="2400" dirty="0"/>
              <a:t>Permits function to return (allowing us to fall out of the function calls)</a:t>
            </a:r>
          </a:p>
          <a:p>
            <a:pPr lvl="2">
              <a:defRPr/>
            </a:pPr>
            <a:r>
              <a:rPr lang="en-US" sz="2400" dirty="0"/>
              <a:t>Without a well-formed base case, you will have infinite recursive calls leading to the popular </a:t>
            </a:r>
            <a:r>
              <a:rPr lang="en-US" sz="2400" i="1" dirty="0" err="1"/>
              <a:t>StackOverFlowException</a:t>
            </a:r>
            <a:r>
              <a:rPr lang="en-US" sz="2400" i="1" dirty="0"/>
              <a:t> </a:t>
            </a:r>
            <a:r>
              <a:rPr lang="en-US" sz="2400" dirty="0"/>
              <a:t>or equivalently </a:t>
            </a:r>
            <a:r>
              <a:rPr lang="en-US" sz="2400" i="1" dirty="0" err="1"/>
              <a:t>RecursionError</a:t>
            </a:r>
            <a:r>
              <a:rPr lang="en-US" sz="2400" dirty="0"/>
              <a:t> in Python</a:t>
            </a:r>
          </a:p>
          <a:p>
            <a:pPr lvl="1">
              <a:defRPr/>
            </a:pPr>
            <a:r>
              <a:rPr lang="en-US" sz="2400" dirty="0"/>
              <a:t>Recursive Case:</a:t>
            </a:r>
          </a:p>
          <a:p>
            <a:pPr lvl="2">
              <a:defRPr/>
            </a:pPr>
            <a:r>
              <a:rPr lang="en-US" sz="2400" dirty="0"/>
              <a:t>Function calls itself</a:t>
            </a:r>
          </a:p>
          <a:p>
            <a:pPr lvl="2">
              <a:defRPr/>
            </a:pPr>
            <a:r>
              <a:rPr lang="en-US" sz="2400" dirty="0"/>
              <a:t>Generally must be a call to a smaller or simpler version of the problem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75638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1360918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2880221" y="4692797"/>
            <a:ext cx="277355" cy="47938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8407" y="5145333"/>
            <a:ext cx="210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 returns 1*1 = 1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93923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2725247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87787" y="2870064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1" name="Bent Arrow 20"/>
          <p:cNvSpPr/>
          <p:nvPr/>
        </p:nvSpPr>
        <p:spPr>
          <a:xfrm>
            <a:off x="10522244" y="2533276"/>
            <a:ext cx="601856" cy="702717"/>
          </a:xfrm>
          <a:prstGeom prst="bentArrow">
            <a:avLst>
              <a:gd name="adj1" fmla="val 25000"/>
              <a:gd name="adj2" fmla="val 237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24100" y="246413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605024" y="2827269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523263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2516155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*(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2406118" y="4692798"/>
            <a:ext cx="277355" cy="47938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589" y="5155189"/>
            <a:ext cx="210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 returns 2*1 = 2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I2</a:t>
            </a:r>
          </a:p>
        </p:txBody>
      </p:sp>
    </p:spTree>
    <p:extLst>
      <p:ext uri="{BB962C8B-B14F-4D97-AF65-F5344CB8AC3E}">
        <p14:creationId xmlns:p14="http://schemas.microsoft.com/office/powerpoint/2010/main" val="2886869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9476" y="405969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10522244" y="3729020"/>
            <a:ext cx="601856" cy="702717"/>
          </a:xfrm>
          <a:prstGeom prst="bentArrow">
            <a:avLst>
              <a:gd name="adj1" fmla="val 25000"/>
              <a:gd name="adj2" fmla="val 237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24100" y="365988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55002" y="2806498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1767131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2827146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*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1926737" y="4659034"/>
            <a:ext cx="277355" cy="47938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1331" y="5163133"/>
            <a:ext cx="210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 returns 3*2 = 6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132383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9476" y="5255187"/>
            <a:ext cx="2460568" cy="1095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Factorial(3)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n=3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return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6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4" name="Bent Arrow 13"/>
          <p:cNvSpPr/>
          <p:nvPr/>
        </p:nvSpPr>
        <p:spPr>
          <a:xfrm>
            <a:off x="10522244" y="4860838"/>
            <a:ext cx="601856" cy="702717"/>
          </a:xfrm>
          <a:prstGeom prst="bentArrow">
            <a:avLst>
              <a:gd name="adj1" fmla="val 25000"/>
              <a:gd name="adj2" fmla="val 237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24100" y="479170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55002" y="2843780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14082654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2AB3-189E-45F4-9A73-BD481D3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Small Example - Factorial - Walkthrough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factorial(n):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 * factorial(n-1)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factorial(3)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6348" y="1537526"/>
            <a:ext cx="2643448" cy="4913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25" y="1118560"/>
            <a:ext cx="75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1358" y="112271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1358" y="3644888"/>
            <a:ext cx="7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F628F1-4832-469D-817A-DC63F4807228}"/>
              </a:ext>
            </a:extLst>
          </p:cNvPr>
          <p:cNvSpPr txBox="1">
            <a:spLocks/>
          </p:cNvSpPr>
          <p:nvPr/>
        </p:nvSpPr>
        <p:spPr>
          <a:xfrm>
            <a:off x="714896" y="4014220"/>
            <a:ext cx="7381700" cy="24364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6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55002" y="2806802"/>
            <a:ext cx="462876" cy="38683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90804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Tail Recursion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737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78D46D-C706-40B7-A292-3B2F54C3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Fibonacci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EE966-A751-475B-831B-2DF351169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719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115-E98E-4308-90D5-128842A4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7224-4F1F-47D4-BCCC-C86E2938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sequence of values:</a:t>
            </a:r>
          </a:p>
          <a:p>
            <a:pPr lvl="1">
              <a:defRPr/>
            </a:pPr>
            <a:r>
              <a:rPr lang="en-US" dirty="0"/>
              <a:t>0, 1, 1, 2, 3, 5, 8, 13, 21, 34, 55, 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0349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115-E98E-4308-90D5-128842A4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7224-4F1F-47D4-BCCC-C86E2938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sequence of values:</a:t>
            </a:r>
          </a:p>
          <a:p>
            <a:pPr lvl="1">
              <a:defRPr/>
            </a:pPr>
            <a:r>
              <a:rPr lang="en-US" dirty="0"/>
              <a:t>0, 1, 1, 2, 3, 5, 8, 13, 21, 34, 55, …</a:t>
            </a:r>
          </a:p>
          <a:p>
            <a:pPr>
              <a:defRPr/>
            </a:pPr>
            <a:r>
              <a:rPr lang="en-US" dirty="0"/>
              <a:t>Defined recursively:</a:t>
            </a:r>
          </a:p>
          <a:p>
            <a:pPr lvl="1">
              <a:defRPr/>
            </a:pPr>
            <a:r>
              <a:rPr lang="en-US" dirty="0"/>
              <a:t>By definition:</a:t>
            </a:r>
          </a:p>
          <a:p>
            <a:pPr lvl="2">
              <a:defRPr/>
            </a:pPr>
            <a:r>
              <a:rPr lang="en-US" dirty="0"/>
              <a:t>fib(0) is 0</a:t>
            </a:r>
          </a:p>
          <a:p>
            <a:pPr lvl="2">
              <a:defRPr/>
            </a:pPr>
            <a:r>
              <a:rPr lang="en-US" dirty="0"/>
              <a:t>fib(1) is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8528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115-E98E-4308-90D5-128842A4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7224-4F1F-47D4-BCCC-C86E2938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sequence of values:</a:t>
            </a:r>
          </a:p>
          <a:p>
            <a:pPr lvl="1">
              <a:defRPr/>
            </a:pPr>
            <a:r>
              <a:rPr lang="en-US" dirty="0"/>
              <a:t>0, 1, 1, 2, 3, 5, 8, 13, 21, 34, 55, …</a:t>
            </a:r>
          </a:p>
          <a:p>
            <a:pPr>
              <a:defRPr/>
            </a:pPr>
            <a:r>
              <a:rPr lang="en-US" dirty="0"/>
              <a:t>Defined recursively:</a:t>
            </a:r>
          </a:p>
          <a:p>
            <a:pPr lvl="1">
              <a:defRPr/>
            </a:pPr>
            <a:r>
              <a:rPr lang="en-US" dirty="0"/>
              <a:t>By definition:</a:t>
            </a:r>
          </a:p>
          <a:p>
            <a:pPr lvl="2">
              <a:defRPr/>
            </a:pPr>
            <a:r>
              <a:rPr lang="en-US" dirty="0"/>
              <a:t>fib(0) is 0</a:t>
            </a:r>
          </a:p>
          <a:p>
            <a:pPr lvl="2">
              <a:defRPr/>
            </a:pPr>
            <a:r>
              <a:rPr lang="en-US" dirty="0"/>
              <a:t>fib(1) is 1</a:t>
            </a:r>
          </a:p>
          <a:p>
            <a:pPr lvl="1">
              <a:defRPr/>
            </a:pPr>
            <a:r>
              <a:rPr lang="en-US" dirty="0"/>
              <a:t>Remaining values:</a:t>
            </a:r>
          </a:p>
          <a:p>
            <a:pPr lvl="2">
              <a:defRPr/>
            </a:pPr>
            <a:r>
              <a:rPr lang="en-US" dirty="0"/>
              <a:t>Formed by computing the sum of the previous two values in the sequence</a:t>
            </a:r>
          </a:p>
          <a:p>
            <a:pPr lvl="1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7608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F115-E98E-4308-90D5-128842A4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7224-4F1F-47D4-BCCC-C86E2938C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sequence of values:</a:t>
            </a:r>
          </a:p>
          <a:p>
            <a:pPr lvl="1">
              <a:defRPr/>
            </a:pPr>
            <a:r>
              <a:rPr lang="en-US" dirty="0"/>
              <a:t>0, 1, 1, 2, 3, 5, 8, 13, 21, 34, 55, …</a:t>
            </a:r>
          </a:p>
          <a:p>
            <a:pPr>
              <a:defRPr/>
            </a:pPr>
            <a:r>
              <a:rPr lang="en-US" dirty="0"/>
              <a:t>Defined recursively:</a:t>
            </a:r>
          </a:p>
          <a:p>
            <a:pPr lvl="1">
              <a:defRPr/>
            </a:pPr>
            <a:r>
              <a:rPr lang="en-US" dirty="0"/>
              <a:t>By definition:</a:t>
            </a:r>
          </a:p>
          <a:p>
            <a:pPr lvl="2">
              <a:defRPr/>
            </a:pPr>
            <a:r>
              <a:rPr lang="en-US" dirty="0"/>
              <a:t>fib(0) is 0</a:t>
            </a:r>
          </a:p>
          <a:p>
            <a:pPr lvl="2">
              <a:defRPr/>
            </a:pPr>
            <a:r>
              <a:rPr lang="en-US" dirty="0"/>
              <a:t>fib(1) is 1</a:t>
            </a:r>
          </a:p>
          <a:p>
            <a:pPr lvl="1">
              <a:defRPr/>
            </a:pPr>
            <a:r>
              <a:rPr lang="en-US" dirty="0"/>
              <a:t>Remaining values:</a:t>
            </a:r>
          </a:p>
          <a:p>
            <a:pPr lvl="2">
              <a:defRPr/>
            </a:pPr>
            <a:r>
              <a:rPr lang="en-US" dirty="0"/>
              <a:t>fib(n) = fib(n-1)+fib(n-2)</a:t>
            </a:r>
          </a:p>
          <a:p>
            <a:pPr lvl="1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6505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/>
              <a:t>Note that there are two base cases here!</a:t>
            </a:r>
          </a:p>
          <a:p>
            <a:pPr marL="0" indent="0">
              <a:buFontTx/>
              <a:buNone/>
              <a:defRPr/>
            </a:pPr>
            <a:r>
              <a:rPr lang="en-US" altLang="en-US" dirty="0" err="1"/>
              <a:t>Eg.</a:t>
            </a:r>
            <a:r>
              <a:rPr lang="en-US" altLang="en-US" dirty="0"/>
              <a:t> fib(4)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fib(4) = fib(3) + fib(2) 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fib(3) = fib(2) + fib(1) 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fib(2) = fib(1) + fib(0) 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fib(1) = 1</a:t>
            </a:r>
          </a:p>
          <a:p>
            <a:pPr marL="0" indent="0">
              <a:buFontTx/>
              <a:buNone/>
              <a:defRPr/>
            </a:pPr>
            <a:r>
              <a:rPr lang="en-CA" altLang="en-US" dirty="0"/>
              <a:t>fib(0) = 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0591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/>
              <a:t>Note that there are two base cases here!</a:t>
            </a:r>
          </a:p>
          <a:p>
            <a:pPr marL="0" indent="0">
              <a:buFontTx/>
              <a:buNone/>
              <a:defRPr/>
            </a:pPr>
            <a:r>
              <a:rPr lang="en-US" altLang="en-US" dirty="0" err="1"/>
              <a:t>Eg.</a:t>
            </a:r>
            <a:r>
              <a:rPr lang="en-US" altLang="en-US" dirty="0"/>
              <a:t> fib(4)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fib(4) = fib(3) + fib(2) =fib(1)+fib(0)+fib(1)+fib(1)+fib(0)=3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fib(3) = fib(2) + fib(1) = fib(1)+fib(0)+fib(1)=2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fib(2) = fib(1) + fib(0) =1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fib(1) = 1</a:t>
            </a:r>
          </a:p>
          <a:p>
            <a:pPr marL="0" indent="0">
              <a:buFontTx/>
              <a:buNone/>
              <a:defRPr/>
            </a:pPr>
            <a:r>
              <a:rPr lang="en-CA" altLang="en-US" dirty="0"/>
              <a:t>fib(0) = 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7359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 - 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/>
              <a:t>Note that there are two base cases here!</a:t>
            </a:r>
          </a:p>
          <a:p>
            <a:pPr marL="0" indent="0">
              <a:buFontTx/>
              <a:buNone/>
              <a:defRPr/>
            </a:pPr>
            <a:r>
              <a:rPr lang="en-US" altLang="en-US" dirty="0" err="1"/>
              <a:t>Eg.</a:t>
            </a:r>
            <a:r>
              <a:rPr lang="en-US" altLang="en-US" dirty="0"/>
              <a:t> fib(4)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fib(4) = fib(3) + fib(2) =fib(1)+fib(0)+fib(1) + fib(1)+fib(0)=3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fib(3) = fib(2) + fib(1) = fib(1)+fib(0)+fib(1)=2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fib(2) = fib(1) + fib(0) =1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fib(1) = 1</a:t>
            </a:r>
          </a:p>
          <a:p>
            <a:pPr marL="0" indent="0">
              <a:buFontTx/>
              <a:buNone/>
              <a:defRPr/>
            </a:pPr>
            <a:r>
              <a:rPr lang="en-CA" altLang="en-US" dirty="0"/>
              <a:t>fib(0) = 0</a:t>
            </a:r>
            <a:endParaRPr lang="en-US" altLang="en-US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4465227" y="1296278"/>
            <a:ext cx="257694" cy="2262824"/>
          </a:xfrm>
          <a:prstGeom prst="leftBrace">
            <a:avLst>
              <a:gd name="adj1" fmla="val 8333"/>
              <a:gd name="adj2" fmla="val 5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6594405" y="1663768"/>
            <a:ext cx="257694" cy="1527844"/>
          </a:xfrm>
          <a:prstGeom prst="leftBrace">
            <a:avLst>
              <a:gd name="adj1" fmla="val 8333"/>
              <a:gd name="adj2" fmla="val 5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3524" y="1956479"/>
            <a:ext cx="62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5442" y="1929511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eft Brace 7"/>
          <p:cNvSpPr/>
          <p:nvPr/>
        </p:nvSpPr>
        <p:spPr>
          <a:xfrm rot="5400000" flipH="1">
            <a:off x="4914477" y="2294323"/>
            <a:ext cx="179463" cy="1442554"/>
          </a:xfrm>
          <a:prstGeom prst="leftBrace">
            <a:avLst>
              <a:gd name="adj1" fmla="val 8333"/>
              <a:gd name="adj2" fmla="val 5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0203" y="3177060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655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altLang="en-US" sz="2400" dirty="0"/>
              <a:t>Note that there are two base cases here!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err="1"/>
              <a:t>Eg.</a:t>
            </a:r>
            <a:r>
              <a:rPr lang="en-US" altLang="en-US" sz="2400" dirty="0"/>
              <a:t> fib(5)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fib(5) = fib(4) + fib(3) =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>
                <a:solidFill>
                  <a:srgbClr val="FF0000"/>
                </a:solidFill>
              </a:rPr>
              <a:t>+fib(1)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fib(0)+</a:t>
            </a:r>
            <a:r>
              <a:rPr lang="en-US" altLang="en-US" sz="2400" dirty="0">
                <a:solidFill>
                  <a:srgbClr val="FF0000"/>
                </a:solidFill>
              </a:rPr>
              <a:t> 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=5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fib(4) = fib(3) + fib(2) =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>
                <a:solidFill>
                  <a:srgbClr val="FF0000"/>
                </a:solidFill>
              </a:rPr>
              <a:t>+fib(1)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=3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fib(3) = fib(2) + fib(1) = 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=2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fib(2) = </a:t>
            </a:r>
            <a:r>
              <a:rPr lang="en-US" altLang="en-US" sz="2400" dirty="0">
                <a:solidFill>
                  <a:srgbClr val="FF0000"/>
                </a:solidFill>
              </a:rPr>
              <a:t>fib(1) </a:t>
            </a:r>
            <a:r>
              <a:rPr lang="en-US" altLang="en-US" sz="2400" dirty="0"/>
              <a:t>+ </a:t>
            </a:r>
            <a:r>
              <a:rPr lang="en-US" altLang="en-US" sz="2400" dirty="0">
                <a:solidFill>
                  <a:srgbClr val="00B050"/>
                </a:solidFill>
              </a:rPr>
              <a:t>fib(0) </a:t>
            </a:r>
            <a:r>
              <a:rPr lang="en-US" altLang="en-US" sz="2400" dirty="0"/>
              <a:t>=1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fib(1) = 1</a:t>
            </a:r>
          </a:p>
          <a:p>
            <a:pPr marL="0" indent="0">
              <a:buFontTx/>
              <a:buNone/>
              <a:defRPr/>
            </a:pPr>
            <a:r>
              <a:rPr lang="en-CA" altLang="en-US" sz="2400" dirty="0"/>
              <a:t>fib(0) = 0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6253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 - 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altLang="en-US" sz="2400" dirty="0"/>
              <a:t>Note that there are two base cases here!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err="1"/>
              <a:t>Eg.</a:t>
            </a:r>
            <a:r>
              <a:rPr lang="en-US" altLang="en-US" sz="2400" dirty="0"/>
              <a:t> fib(5)</a:t>
            </a:r>
          </a:p>
          <a:p>
            <a:pPr marL="0" indent="0">
              <a:buNone/>
              <a:defRPr/>
            </a:pPr>
            <a:r>
              <a:rPr lang="en-US" altLang="en-US" sz="2400" dirty="0"/>
              <a:t>fib(5) = fib(4) + fib(3) =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>
                <a:solidFill>
                  <a:srgbClr val="FF0000"/>
                </a:solidFill>
              </a:rPr>
              <a:t>+fib(1)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fib(0)+</a:t>
            </a:r>
            <a:r>
              <a:rPr lang="en-US" altLang="en-US" sz="2400" dirty="0">
                <a:solidFill>
                  <a:srgbClr val="FF0000"/>
                </a:solidFill>
              </a:rPr>
              <a:t> 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=5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fib(4) = fib(3) + fib(2) =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>
                <a:solidFill>
                  <a:srgbClr val="FF0000"/>
                </a:solidFill>
              </a:rPr>
              <a:t>+fib(1)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=3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fib(3) = fib(2) + fib(1) = 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00B050"/>
                </a:solidFill>
              </a:rPr>
              <a:t>fib(0)</a:t>
            </a:r>
            <a:r>
              <a:rPr lang="en-US" altLang="en-US" sz="2400" dirty="0"/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fib(1)</a:t>
            </a:r>
            <a:r>
              <a:rPr lang="en-US" altLang="en-US" sz="2400" dirty="0"/>
              <a:t>=2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fib(2) = </a:t>
            </a:r>
            <a:r>
              <a:rPr lang="en-US" altLang="en-US" sz="2400" dirty="0">
                <a:solidFill>
                  <a:srgbClr val="FF0000"/>
                </a:solidFill>
              </a:rPr>
              <a:t>fib(1) </a:t>
            </a:r>
            <a:r>
              <a:rPr lang="en-US" altLang="en-US" sz="2400" dirty="0"/>
              <a:t>+ </a:t>
            </a:r>
            <a:r>
              <a:rPr lang="en-US" altLang="en-US" sz="2400" dirty="0">
                <a:solidFill>
                  <a:srgbClr val="00B050"/>
                </a:solidFill>
              </a:rPr>
              <a:t>fib(0) </a:t>
            </a:r>
            <a:r>
              <a:rPr lang="en-US" altLang="en-US" sz="2400" dirty="0"/>
              <a:t>=1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fib(1) = 1</a:t>
            </a:r>
          </a:p>
          <a:p>
            <a:pPr marL="0" indent="0">
              <a:buFontTx/>
              <a:buNone/>
              <a:defRPr/>
            </a:pPr>
            <a:r>
              <a:rPr lang="en-CA" altLang="en-US" sz="2400" dirty="0"/>
              <a:t>fib(0) = 0</a:t>
            </a:r>
            <a:endParaRPr lang="en-US" altLang="en-US" sz="24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5299364" y="594360"/>
            <a:ext cx="257694" cy="3990108"/>
          </a:xfrm>
          <a:prstGeom prst="leftBrace">
            <a:avLst>
              <a:gd name="adj1" fmla="val 8333"/>
              <a:gd name="adj2" fmla="val 5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8580120" y="1439486"/>
            <a:ext cx="257694" cy="2266604"/>
          </a:xfrm>
          <a:prstGeom prst="leftBrace">
            <a:avLst>
              <a:gd name="adj1" fmla="val 8333"/>
              <a:gd name="adj2" fmla="val 504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4206" y="2091235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4962" y="2058969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51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CA5E-1AA3-4368-9331-F3D90764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Tail 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9A371-8F58-4F24-BC38-BA492C12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a tail call is a subroutine call performed as the final action of a function  (Ex. A final return statement function call)</a:t>
            </a:r>
          </a:p>
          <a:p>
            <a:pPr>
              <a:defRPr/>
            </a:pPr>
            <a:r>
              <a:rPr lang="en-CA" dirty="0"/>
              <a:t>If a tail call calls the function itself (as the last thing the function does), then this function is called tail recursive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D1B18-1B54-4002-9A0E-A826DF08B559}"/>
              </a:ext>
            </a:extLst>
          </p:cNvPr>
          <p:cNvSpPr txBox="1"/>
          <p:nvPr/>
        </p:nvSpPr>
        <p:spPr>
          <a:xfrm>
            <a:off x="1086374" y="3779240"/>
            <a:ext cx="2508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#Not tail-recursive</a:t>
            </a:r>
          </a:p>
          <a:p>
            <a:r>
              <a:rPr lang="en-GB" dirty="0"/>
              <a:t>def fact(n):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   if (n == 0):</a:t>
            </a:r>
          </a:p>
          <a:p>
            <a:r>
              <a:rPr lang="en-GB" dirty="0"/>
              <a:t>        return 1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   return n * fact(n-1)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520BD-222A-4349-BF91-CE473C42FFD4}"/>
              </a:ext>
            </a:extLst>
          </p:cNvPr>
          <p:cNvSpPr txBox="1"/>
          <p:nvPr/>
        </p:nvSpPr>
        <p:spPr>
          <a:xfrm>
            <a:off x="6025294" y="3801809"/>
            <a:ext cx="2508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#Tail recursive</a:t>
            </a:r>
          </a:p>
          <a:p>
            <a:r>
              <a:rPr lang="en-GB" dirty="0"/>
              <a:t>def fact(n, a = 1):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   if (n == 1):</a:t>
            </a:r>
          </a:p>
          <a:p>
            <a:r>
              <a:rPr lang="en-GB" dirty="0"/>
              <a:t>        return a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   return fact(n - 1, n * a)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17705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72B8-8087-4E3B-9C2F-EAEEB0CE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fibRec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(n):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if n == 0: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0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if n == 1: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return 1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return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fibRec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(n-1) +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fibRec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(n-2)</a:t>
            </a:r>
          </a:p>
          <a:p>
            <a:pPr marL="0" indent="0">
              <a:buFontTx/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51433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</p:spTree>
    <p:extLst>
      <p:ext uri="{BB962C8B-B14F-4D97-AF65-F5344CB8AC3E}">
        <p14:creationId xmlns:p14="http://schemas.microsoft.com/office/powerpoint/2010/main" val="15924631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 → fib(3) + fib(2)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</p:spTree>
    <p:extLst>
      <p:ext uri="{BB962C8B-B14F-4D97-AF65-F5344CB8AC3E}">
        <p14:creationId xmlns:p14="http://schemas.microsoft.com/office/powerpoint/2010/main" val="10792091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 →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fib(2)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expression is evaluated left to right. So, fib(3) is calculated first.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</p:spTree>
    <p:extLst>
      <p:ext uri="{BB962C8B-B14F-4D97-AF65-F5344CB8AC3E}">
        <p14:creationId xmlns:p14="http://schemas.microsoft.com/office/powerpoint/2010/main" val="1029857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cxnSp>
        <p:nvCxnSpPr>
          <p:cNvPr id="6" name="Straight Arrow Connector 5"/>
          <p:cNvCxnSpPr>
            <a:stCxn id="11" idx="1"/>
            <a:endCxn id="12" idx="0"/>
          </p:cNvCxnSpPr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</p:spTree>
    <p:extLst>
      <p:ext uri="{BB962C8B-B14F-4D97-AF65-F5344CB8AC3E}">
        <p14:creationId xmlns:p14="http://schemas.microsoft.com/office/powerpoint/2010/main" val="31241637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 → fib(2) + fib(1)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stCxn id="11" idx="1"/>
            <a:endCxn id="12" idx="0"/>
          </p:cNvCxnSpPr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</p:spTree>
    <p:extLst>
      <p:ext uri="{BB962C8B-B14F-4D97-AF65-F5344CB8AC3E}">
        <p14:creationId xmlns:p14="http://schemas.microsoft.com/office/powerpoint/2010/main" val="24732673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 →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fib(1)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Similarly, fib(2) is evaluated first.</a:t>
            </a:r>
          </a:p>
        </p:txBody>
      </p:sp>
      <p:cxnSp>
        <p:nvCxnSpPr>
          <p:cNvPr id="6" name="Straight Arrow Connector 5"/>
          <p:cNvCxnSpPr>
            <a:stCxn id="11" idx="1"/>
            <a:endCxn id="12" idx="0"/>
          </p:cNvCxnSpPr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</p:spTree>
    <p:extLst>
      <p:ext uri="{BB962C8B-B14F-4D97-AF65-F5344CB8AC3E}">
        <p14:creationId xmlns:p14="http://schemas.microsoft.com/office/powerpoint/2010/main" val="39924216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6" name="Straight Arrow Connector 5"/>
          <p:cNvCxnSpPr>
            <a:stCxn id="11" idx="1"/>
            <a:endCxn id="12" idx="0"/>
          </p:cNvCxnSpPr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</p:spTree>
    <p:extLst>
      <p:ext uri="{BB962C8B-B14F-4D97-AF65-F5344CB8AC3E}">
        <p14:creationId xmlns:p14="http://schemas.microsoft.com/office/powerpoint/2010/main" val="9904320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→ fib(1) + fib(0)</a:t>
            </a:r>
          </a:p>
        </p:txBody>
      </p:sp>
      <p:cxnSp>
        <p:nvCxnSpPr>
          <p:cNvPr id="6" name="Straight Arrow Connector 5"/>
          <p:cNvCxnSpPr>
            <a:stCxn id="11" idx="1"/>
            <a:endCxn id="12" idx="0"/>
          </p:cNvCxnSpPr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</p:spTree>
    <p:extLst>
      <p:ext uri="{BB962C8B-B14F-4D97-AF65-F5344CB8AC3E}">
        <p14:creationId xmlns:p14="http://schemas.microsoft.com/office/powerpoint/2010/main" val="26580049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→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fib(0)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 is evaluated first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00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CA5E-1AA3-4368-9331-F3D90764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Tail 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9A371-8F58-4F24-BC38-BA492C12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Typically when a function is called a record of memory (stack frame) is stored to track state from the previous function call </a:t>
            </a:r>
          </a:p>
          <a:p>
            <a:pPr>
              <a:defRPr/>
            </a:pPr>
            <a:r>
              <a:rPr lang="en-CA" dirty="0"/>
              <a:t>But a tail recursive function doesn’t need anything from before the final function call</a:t>
            </a:r>
          </a:p>
          <a:p>
            <a:pPr>
              <a:defRPr/>
            </a:pPr>
            <a:r>
              <a:rPr lang="en-CA" dirty="0"/>
              <a:t>Modern compilers can identify this and reduce the process into an iterative loop for you. Although this is not guaranteed.</a:t>
            </a:r>
          </a:p>
          <a:p>
            <a:pPr lvl="1">
              <a:defRPr/>
            </a:pPr>
            <a:r>
              <a:rPr lang="en-CA" dirty="0"/>
              <a:t>python is a procedural language, there is a class of languages called functional languages which will often guarantee this behaviour</a:t>
            </a:r>
          </a:p>
          <a:p>
            <a:pPr lvl="1">
              <a:defRPr/>
            </a:pPr>
            <a:r>
              <a:rPr lang="en-CA" dirty="0"/>
              <a:t>Python does not optimize tail recursion (neither does Java)</a:t>
            </a:r>
          </a:p>
        </p:txBody>
      </p:sp>
    </p:spTree>
    <p:extLst>
      <p:ext uri="{BB962C8B-B14F-4D97-AF65-F5344CB8AC3E}">
        <p14:creationId xmlns:p14="http://schemas.microsoft.com/office/powerpoint/2010/main" val="42367953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cxnSp>
        <p:nvCxnSpPr>
          <p:cNvPr id="9" name="Straight Arrow Connector 8"/>
          <p:cNvCxnSpPr>
            <a:stCxn id="10" idx="1"/>
            <a:endCxn id="15" idx="0"/>
          </p:cNvCxnSpPr>
          <p:nvPr/>
        </p:nvCxnSpPr>
        <p:spPr>
          <a:xfrm flipH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63471" y="457102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fib(2-1)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296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 →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 returns 1 to caller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cxnSp>
        <p:nvCxnSpPr>
          <p:cNvPr id="9" name="Straight Arrow Connector 8"/>
          <p:cNvCxnSpPr>
            <a:stCxn id="10" idx="1"/>
            <a:endCxn id="15" idx="0"/>
          </p:cNvCxnSpPr>
          <p:nvPr/>
        </p:nvCxnSpPr>
        <p:spPr>
          <a:xfrm flipH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63471" y="457102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fib(2-1)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059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 →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 returns 1 to caller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7309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→ 1 +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Now, fib(0) is evaluated.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8079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9" name="Straight Arrow Connector 8"/>
          <p:cNvCxnSpPr>
            <a:stCxn id="10" idx="3"/>
            <a:endCxn id="18" idx="0"/>
          </p:cNvCxnSpPr>
          <p:nvPr/>
        </p:nvCxnSpPr>
        <p:spPr>
          <a:xfrm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58525" y="453625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fib(2-2)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2810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 → 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 returns 0 to caller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9" name="Straight Arrow Connector 8"/>
          <p:cNvCxnSpPr>
            <a:stCxn id="10" idx="3"/>
            <a:endCxn id="18" idx="0"/>
          </p:cNvCxnSpPr>
          <p:nvPr/>
        </p:nvCxnSpPr>
        <p:spPr>
          <a:xfrm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58525" y="453625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fib(2-2)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219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 → 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 returns 0 to caller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456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→ 1+0 =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Now, fib(2) returns 1 to the caller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7" name="Straight Arrow Connector 6"/>
          <p:cNvCxnSpPr>
            <a:stCxn id="12" idx="1"/>
            <a:endCxn id="10" idx="0"/>
          </p:cNvCxnSpPr>
          <p:nvPr/>
        </p:nvCxnSpPr>
        <p:spPr>
          <a:xfrm flipH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9457" y="386128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fib(3-1)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764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→ 1+0 =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Now, fib(2) returns 1 to the caller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7433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 → 1 +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Now, fib(1) is calculated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3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A3820-F125-47EE-BE8E-789BF5B6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Usage of Recursion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7046D-DAAD-4C42-BFD3-F3356EA12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9434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cxnSp>
        <p:nvCxnSpPr>
          <p:cNvPr id="7" name="Straight Arrow Connector 6"/>
          <p:cNvCxnSpPr>
            <a:stCxn id="12" idx="3"/>
            <a:endCxn id="21" idx="0"/>
          </p:cNvCxnSpPr>
          <p:nvPr/>
        </p:nvCxnSpPr>
        <p:spPr>
          <a:xfrm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79557" y="384165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fib(3-2)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1597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 →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 returns 1 to the caller.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cxnSp>
        <p:nvCxnSpPr>
          <p:cNvPr id="7" name="Straight Arrow Connector 6"/>
          <p:cNvCxnSpPr>
            <a:stCxn id="12" idx="3"/>
            <a:endCxn id="21" idx="0"/>
          </p:cNvCxnSpPr>
          <p:nvPr/>
        </p:nvCxnSpPr>
        <p:spPr>
          <a:xfrm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79557" y="384165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fib(3-2)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35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 →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 returns 1 to the caller.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953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 → 1 + 1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Now, fib(3) returns 2 to the caller.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6324" y="300411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687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 → 1 + 1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Now, fib(3) returns 2 to the caller.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69435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 → 3 + fib(2)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96961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 → 3 +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is calculated.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4253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132094" y="3658614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6" name="Straight Arrow Connector 5"/>
          <p:cNvCxnSpPr>
            <a:stCxn id="11" idx="3"/>
            <a:endCxn id="24" idx="0"/>
          </p:cNvCxnSpPr>
          <p:nvPr/>
        </p:nvCxnSpPr>
        <p:spPr>
          <a:xfrm>
            <a:off x="9001563" y="3085445"/>
            <a:ext cx="1583575" cy="5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33882" y="289854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fib(4-2)</a:t>
            </a:r>
          </a:p>
        </p:txBody>
      </p:sp>
    </p:spTree>
    <p:extLst>
      <p:ext uri="{BB962C8B-B14F-4D97-AF65-F5344CB8AC3E}">
        <p14:creationId xmlns:p14="http://schemas.microsoft.com/office/powerpoint/2010/main" val="24026027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→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to before, fib(2) will return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132094" y="3658614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6" name="Straight Arrow Connector 5"/>
          <p:cNvCxnSpPr>
            <a:stCxn id="11" idx="3"/>
            <a:endCxn id="24" idx="0"/>
          </p:cNvCxnSpPr>
          <p:nvPr/>
        </p:nvCxnSpPr>
        <p:spPr>
          <a:xfrm>
            <a:off x="9001563" y="3085445"/>
            <a:ext cx="1583575" cy="5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33882" y="289854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fib(4-2)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70705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078228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28" name="Straight Arrow Connector 27"/>
          <p:cNvCxnSpPr>
            <a:stCxn id="25" idx="0"/>
            <a:endCxn id="24" idx="1"/>
          </p:cNvCxnSpPr>
          <p:nvPr/>
        </p:nvCxnSpPr>
        <p:spPr>
          <a:xfrm flipV="1">
            <a:off x="9523749" y="3841049"/>
            <a:ext cx="608345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0"/>
            <a:endCxn id="24" idx="3"/>
          </p:cNvCxnSpPr>
          <p:nvPr/>
        </p:nvCxnSpPr>
        <p:spPr>
          <a:xfrm flipH="1" flipV="1">
            <a:off x="11038181" y="3841049"/>
            <a:ext cx="493091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10370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29585" y="3873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331966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→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will return 1 to the caller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132094" y="3658614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cxnSp>
        <p:nvCxnSpPr>
          <p:cNvPr id="6" name="Straight Arrow Connector 5"/>
          <p:cNvCxnSpPr>
            <a:stCxn id="11" idx="3"/>
            <a:endCxn id="24" idx="0"/>
          </p:cNvCxnSpPr>
          <p:nvPr/>
        </p:nvCxnSpPr>
        <p:spPr>
          <a:xfrm>
            <a:off x="9001563" y="3085445"/>
            <a:ext cx="1583575" cy="5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33882" y="289854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fib(4-2)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70705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078228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28" name="Straight Arrow Connector 27"/>
          <p:cNvCxnSpPr>
            <a:stCxn id="25" idx="0"/>
            <a:endCxn id="24" idx="1"/>
          </p:cNvCxnSpPr>
          <p:nvPr/>
        </p:nvCxnSpPr>
        <p:spPr>
          <a:xfrm flipV="1">
            <a:off x="9523749" y="3841049"/>
            <a:ext cx="608345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0"/>
            <a:endCxn id="24" idx="3"/>
          </p:cNvCxnSpPr>
          <p:nvPr/>
        </p:nvCxnSpPr>
        <p:spPr>
          <a:xfrm flipH="1" flipV="1">
            <a:off x="11038181" y="3841049"/>
            <a:ext cx="493091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10370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29585" y="3873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3284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229A-21AC-4F90-8203-ED3723B7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Useful Examples of 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77B5-9619-4EA8-B8AB-44012A4B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Drawing fractals</a:t>
            </a:r>
          </a:p>
          <a:p>
            <a:pPr>
              <a:defRPr/>
            </a:pPr>
            <a:r>
              <a:rPr lang="en-US" dirty="0"/>
              <a:t>Finding a path through a maze</a:t>
            </a:r>
          </a:p>
          <a:p>
            <a:pPr>
              <a:defRPr/>
            </a:pPr>
            <a:r>
              <a:rPr lang="en-US" dirty="0"/>
              <a:t>Flood fill / “paint bucket” tool</a:t>
            </a:r>
          </a:p>
          <a:p>
            <a:pPr>
              <a:defRPr/>
            </a:pPr>
            <a:r>
              <a:rPr lang="en-US" dirty="0"/>
              <a:t>Merge sort, quick sort, binary search</a:t>
            </a:r>
          </a:p>
          <a:p>
            <a:pPr>
              <a:defRPr/>
            </a:pPr>
            <a:r>
              <a:rPr lang="en-US" dirty="0"/>
              <a:t>Finding the total size of all of the files in a directory and its subdirectories</a:t>
            </a:r>
          </a:p>
          <a:p>
            <a:pPr>
              <a:defRPr/>
            </a:pPr>
            <a:r>
              <a:rPr lang="en-US" dirty="0"/>
              <a:t>Parsing / evaluating expressions (how your code compiler knows you have syntax errors!)</a:t>
            </a:r>
          </a:p>
          <a:p>
            <a:pPr>
              <a:defRPr/>
            </a:pPr>
            <a:r>
              <a:rPr lang="en-US" dirty="0"/>
              <a:t>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20678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→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 will return 1 to the caller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132094" y="3658614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3882" y="2898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70705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078228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28" name="Straight Arrow Connector 27"/>
          <p:cNvCxnSpPr>
            <a:stCxn id="25" idx="0"/>
            <a:endCxn id="24" idx="1"/>
          </p:cNvCxnSpPr>
          <p:nvPr/>
        </p:nvCxnSpPr>
        <p:spPr>
          <a:xfrm flipV="1">
            <a:off x="9523749" y="3841049"/>
            <a:ext cx="608345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0"/>
            <a:endCxn id="24" idx="3"/>
          </p:cNvCxnSpPr>
          <p:nvPr/>
        </p:nvCxnSpPr>
        <p:spPr>
          <a:xfrm flipH="1" flipV="1">
            <a:off x="11038181" y="3841049"/>
            <a:ext cx="493091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10370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29585" y="3873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29" name="Straight Arrow Connector 28"/>
          <p:cNvCxnSpPr>
            <a:stCxn id="24" idx="0"/>
            <a:endCxn id="11" idx="3"/>
          </p:cNvCxnSpPr>
          <p:nvPr/>
        </p:nvCxnSpPr>
        <p:spPr>
          <a:xfrm flipH="1" flipV="1">
            <a:off x="9001563" y="3085445"/>
            <a:ext cx="1583575" cy="5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5653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Fibonacci Numbers - Visualization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𝑓𝑖𝑏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1800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CA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𝑓𝑖𝑏</m:t>
                              </m:r>
                              <m:d>
                                <m:dPr>
                                  <m:ctrlP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CA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sz="1800" b="0" i="1" dirty="0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CA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537526"/>
                <a:ext cx="5480725" cy="9230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2626" y="2657301"/>
            <a:ext cx="5480725" cy="923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 → 2 + 1 = 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27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is 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0747" y="2879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5476" y="290301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7999" y="3661448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38785" y="4431950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228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2698" y="5199617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2623" y="4614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17" name="Straight Arrow Connector 16"/>
          <p:cNvCxnSpPr>
            <a:stCxn id="15" idx="0"/>
            <a:endCxn id="10" idx="1"/>
          </p:cNvCxnSpPr>
          <p:nvPr/>
        </p:nvCxnSpPr>
        <p:spPr>
          <a:xfrm flipV="1">
            <a:off x="4685742" y="4614385"/>
            <a:ext cx="453043" cy="58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127999" y="5199616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19" name="Straight Arrow Connector 18"/>
          <p:cNvCxnSpPr>
            <a:stCxn id="18" idx="0"/>
            <a:endCxn id="10" idx="3"/>
          </p:cNvCxnSpPr>
          <p:nvPr/>
        </p:nvCxnSpPr>
        <p:spPr>
          <a:xfrm flipH="1" flipV="1">
            <a:off x="6044872" y="4614385"/>
            <a:ext cx="536171" cy="58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13964" y="4602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9" name="Straight Arrow Connector 8"/>
          <p:cNvCxnSpPr>
            <a:stCxn id="10" idx="0"/>
            <a:endCxn id="12" idx="1"/>
          </p:cNvCxnSpPr>
          <p:nvPr/>
        </p:nvCxnSpPr>
        <p:spPr>
          <a:xfrm flipV="1">
            <a:off x="5591829" y="3843883"/>
            <a:ext cx="536170" cy="588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179557" y="4431949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4124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cxnSp>
        <p:nvCxnSpPr>
          <p:cNvPr id="23" name="Straight Arrow Connector 22"/>
          <p:cNvCxnSpPr>
            <a:stCxn id="21" idx="0"/>
            <a:endCxn id="12" idx="3"/>
          </p:cNvCxnSpPr>
          <p:nvPr/>
        </p:nvCxnSpPr>
        <p:spPr>
          <a:xfrm flipH="1" flipV="1">
            <a:off x="7034086" y="3843883"/>
            <a:ext cx="598515" cy="588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0"/>
            <a:endCxn id="11" idx="1"/>
          </p:cNvCxnSpPr>
          <p:nvPr/>
        </p:nvCxnSpPr>
        <p:spPr>
          <a:xfrm flipV="1">
            <a:off x="6581043" y="3085445"/>
            <a:ext cx="1514433" cy="57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0132094" y="3658614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3882" y="2898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70705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fib(1)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1078228" y="4423303"/>
            <a:ext cx="906087" cy="364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fib(0)</a:t>
            </a:r>
          </a:p>
        </p:txBody>
      </p:sp>
      <p:cxnSp>
        <p:nvCxnSpPr>
          <p:cNvPr id="28" name="Straight Arrow Connector 27"/>
          <p:cNvCxnSpPr>
            <a:stCxn id="25" idx="0"/>
            <a:endCxn id="24" idx="1"/>
          </p:cNvCxnSpPr>
          <p:nvPr/>
        </p:nvCxnSpPr>
        <p:spPr>
          <a:xfrm flipV="1">
            <a:off x="9523749" y="3841049"/>
            <a:ext cx="608345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0"/>
            <a:endCxn id="24" idx="3"/>
          </p:cNvCxnSpPr>
          <p:nvPr/>
        </p:nvCxnSpPr>
        <p:spPr>
          <a:xfrm flipH="1" flipV="1">
            <a:off x="11038181" y="3841049"/>
            <a:ext cx="493091" cy="582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510370" y="3843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29585" y="3873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29" name="Straight Arrow Connector 28"/>
          <p:cNvCxnSpPr>
            <a:stCxn id="24" idx="0"/>
            <a:endCxn id="11" idx="3"/>
          </p:cNvCxnSpPr>
          <p:nvPr/>
        </p:nvCxnSpPr>
        <p:spPr>
          <a:xfrm flipH="1" flipV="1">
            <a:off x="9001563" y="3085445"/>
            <a:ext cx="1583575" cy="5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138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Advantages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7845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Advantages of Recursion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Very well suited to some problems</a:t>
            </a:r>
          </a:p>
          <a:p>
            <a:pPr lvl="1">
              <a:defRPr/>
            </a:pPr>
            <a:r>
              <a:rPr lang="en-US" dirty="0"/>
              <a:t>Tree traversals</a:t>
            </a:r>
          </a:p>
          <a:p>
            <a:pPr lvl="1">
              <a:defRPr/>
            </a:pPr>
            <a:r>
              <a:rPr lang="en-US" dirty="0"/>
              <a:t>Flood fill</a:t>
            </a:r>
          </a:p>
          <a:p>
            <a:pPr lvl="1">
              <a:defRPr/>
            </a:pPr>
            <a:r>
              <a:rPr lang="en-US" dirty="0"/>
              <a:t>Fractal images</a:t>
            </a:r>
          </a:p>
          <a:p>
            <a:pPr lvl="1">
              <a:defRPr/>
            </a:pPr>
            <a:r>
              <a:rPr lang="en-US" dirty="0"/>
              <a:t>Quick sort / merge sort</a:t>
            </a:r>
          </a:p>
          <a:p>
            <a:pPr lvl="1">
              <a:defRPr/>
            </a:pPr>
            <a:r>
              <a:rPr lang="en-US" dirty="0"/>
              <a:t>…</a:t>
            </a:r>
          </a:p>
          <a:p>
            <a:pPr lvl="1">
              <a:buFontTx/>
              <a:buNone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Often easier to implement, sometimes faster than iterative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75434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Notice Anything About 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60453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Notice Anything About Fibonacci Numbers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We called fib(1), fib(0) many </a:t>
            </a:r>
            <a:r>
              <a:rPr lang="en-CA" dirty="0" err="1"/>
              <a:t>many</a:t>
            </a:r>
            <a:r>
              <a:rPr lang="en-CA" dirty="0"/>
              <a:t> </a:t>
            </a:r>
            <a:r>
              <a:rPr lang="en-CA" dirty="0" err="1"/>
              <a:t>many</a:t>
            </a:r>
            <a:r>
              <a:rPr lang="en-CA" dirty="0"/>
              <a:t> times</a:t>
            </a:r>
          </a:p>
          <a:p>
            <a:pPr>
              <a:defRPr/>
            </a:pPr>
            <a:r>
              <a:rPr lang="en-CA" dirty="0"/>
              <a:t>Why not store this information once</a:t>
            </a:r>
          </a:p>
        </p:txBody>
      </p:sp>
    </p:spTree>
    <p:extLst>
      <p:ext uri="{BB962C8B-B14F-4D97-AF65-F5344CB8AC3E}">
        <p14:creationId xmlns:p14="http://schemas.microsoft.com/office/powerpoint/2010/main" val="19821618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95135-7C5F-407E-8E8E-478E7E15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Programming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36B9D-6DA5-48E9-8480-05BCD1274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6616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CEFE79-23D0-43A9-802D-17034901603D}"/>
              </a:ext>
            </a:extLst>
          </p:cNvPr>
          <p:cNvSpPr txBox="1">
            <a:spLocks/>
          </p:cNvSpPr>
          <p:nvPr/>
        </p:nvSpPr>
        <p:spPr bwMode="auto">
          <a:xfrm>
            <a:off x="609600" y="1624013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def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fibDyn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fib = [0, 1]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for i in range(2,n+1):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fib.append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(fib[i-2]+fib[i-1])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return fib[n]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DBF5C-A21C-4692-96AB-92C8FFB4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Dynamic Programming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696CE1-39DB-4C10-A54C-29DFF4DEA2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5625" y="1625600"/>
          <a:ext cx="10256840" cy="1036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25684">
                  <a:extLst>
                    <a:ext uri="{9D8B030D-6E8A-4147-A177-3AD203B41FA5}">
                      <a16:colId xmlns:a16="http://schemas.microsoft.com/office/drawing/2014/main" val="1852186014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1855844247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810417049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744819251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3588608446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3426294709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105550144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1532857969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2683349626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49331073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n=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extLst>
                  <a:ext uri="{0D108BD9-81ED-4DB2-BD59-A6C34878D82A}">
                    <a16:rowId xmlns:a16="http://schemas.microsoft.com/office/drawing/2014/main" val="2184957432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fib(n)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85474" marR="85474" marT="45700" marB="45700"/>
                </a:tc>
                <a:extLst>
                  <a:ext uri="{0D108BD9-81ED-4DB2-BD59-A6C34878D82A}">
                    <a16:rowId xmlns:a16="http://schemas.microsoft.com/office/drawing/2014/main" val="1427527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9131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Advantages of Dynamic Programming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Dynamic programming is recursive in concept </a:t>
            </a:r>
          </a:p>
          <a:p>
            <a:pPr lvl="1">
              <a:defRPr/>
            </a:pPr>
            <a:r>
              <a:rPr lang="en-US" dirty="0"/>
              <a:t>but we store solutions we already found!</a:t>
            </a:r>
          </a:p>
          <a:p>
            <a:pPr>
              <a:defRPr/>
            </a:pPr>
            <a:r>
              <a:rPr lang="en-US" dirty="0"/>
              <a:t>We start bottom up instead of top down</a:t>
            </a:r>
          </a:p>
          <a:p>
            <a:pPr lvl="1">
              <a:defRPr/>
            </a:pPr>
            <a:r>
              <a:rPr lang="en-US" dirty="0"/>
              <a:t>Generally we find ourselves calculating many solutions at the bottom we find again and again</a:t>
            </a:r>
          </a:p>
          <a:p>
            <a:pPr lvl="1">
              <a:defRPr/>
            </a:pPr>
            <a:r>
              <a:rPr lang="en-US" dirty="0"/>
              <a:t>Let’s calculate it once and store it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Generally faster than similar recursive solution</a:t>
            </a:r>
          </a:p>
          <a:p>
            <a:pPr lvl="1">
              <a:defRPr/>
            </a:pPr>
            <a:r>
              <a:rPr lang="en-US" dirty="0"/>
              <a:t>We don’t have to push information on the stack with recursion calls (we store our own state instead)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55065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F3DE-C9FF-42DF-9F71-25FC60B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Advantages of Dynamic Programming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E008-F2C0-491B-9A96-89A72E19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Tricky to implement (especially for more complex problems see CPSC 413)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But not always faster, or guaranteed to take less space than similar recursive solution</a:t>
            </a:r>
          </a:p>
          <a:p>
            <a:pPr lvl="1">
              <a:defRPr/>
            </a:pPr>
            <a:r>
              <a:rPr lang="en-US" dirty="0"/>
              <a:t>Sometimes we don’t need </a:t>
            </a:r>
            <a:r>
              <a:rPr lang="en-US" dirty="0" err="1"/>
              <a:t>need</a:t>
            </a:r>
            <a:r>
              <a:rPr lang="en-US" dirty="0"/>
              <a:t> to track all this state, recursion lets us dispose of information stored on stack as the function call returns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962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230</TotalTime>
  <Words>6724</Words>
  <Application>Microsoft Office PowerPoint</Application>
  <PresentationFormat>Widescreen</PresentationFormat>
  <Paragraphs>1441</Paragraphs>
  <Slides>126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126</vt:i4>
      </vt:variant>
    </vt:vector>
  </HeadingPairs>
  <TitlesOfParts>
    <vt:vector size="133" baseType="lpstr">
      <vt:lpstr>Arial</vt:lpstr>
      <vt:lpstr>Arial Narrow</vt:lpstr>
      <vt:lpstr>Calibri</vt:lpstr>
      <vt:lpstr>Cambria Math</vt:lpstr>
      <vt:lpstr>Courier New</vt:lpstr>
      <vt:lpstr>Office Theme</vt:lpstr>
      <vt:lpstr>1_Office Theme</vt:lpstr>
      <vt:lpstr>Recursion</vt:lpstr>
      <vt:lpstr>Recursion</vt:lpstr>
      <vt:lpstr>Recursion</vt:lpstr>
      <vt:lpstr>Recursion</vt:lpstr>
      <vt:lpstr>Tail Recursion</vt:lpstr>
      <vt:lpstr>Tail Recursion</vt:lpstr>
      <vt:lpstr>Tail Recursion</vt:lpstr>
      <vt:lpstr>Usage of Recursion</vt:lpstr>
      <vt:lpstr>Useful Examples of Recursion</vt:lpstr>
      <vt:lpstr>Factorial</vt:lpstr>
      <vt:lpstr>A Small Example - Factorial </vt:lpstr>
      <vt:lpstr>A Small Example - Factorial </vt:lpstr>
      <vt:lpstr>A Small Example - Factorial </vt:lpstr>
      <vt:lpstr>A Small Example</vt:lpstr>
      <vt:lpstr>A Small Example</vt:lpstr>
      <vt:lpstr>A Small Example - Factorial </vt:lpstr>
      <vt:lpstr>Factorial - Memory</vt:lpstr>
      <vt:lpstr>A Small Example - Factorial </vt:lpstr>
      <vt:lpstr>A Small Example - Factorial 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A Small Example - Factorial - Walkthrough</vt:lpstr>
      <vt:lpstr>Fibonacci</vt:lpstr>
      <vt:lpstr>Fibonacci Numbers</vt:lpstr>
      <vt:lpstr>Fibonacci Numbers</vt:lpstr>
      <vt:lpstr>Fibonacci Numbers</vt:lpstr>
      <vt:lpstr>Fibonacci Numbers</vt:lpstr>
      <vt:lpstr>Fibonacci Numbers</vt:lpstr>
      <vt:lpstr>Fibonacci Numbers</vt:lpstr>
      <vt:lpstr>Example - Fibonacci Numbers</vt:lpstr>
      <vt:lpstr>Fibonacci Numbers</vt:lpstr>
      <vt:lpstr>Example - Fibonacci Numbers</vt:lpstr>
      <vt:lpstr>Fibonacci Numbers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Example - Fibonacci Numbers - Visualization</vt:lpstr>
      <vt:lpstr>Advantages</vt:lpstr>
      <vt:lpstr>Advantages of Recursion</vt:lpstr>
      <vt:lpstr>Notice Anything About Fibonacci Numbers</vt:lpstr>
      <vt:lpstr>Notice Anything About Fibonacci Numbers</vt:lpstr>
      <vt:lpstr>Dynamic Programming</vt:lpstr>
      <vt:lpstr>Dynamic Programming</vt:lpstr>
      <vt:lpstr>Advantages of Dynamic Programming</vt:lpstr>
      <vt:lpstr>Advantages of Dynamic Programming</vt:lpstr>
      <vt:lpstr>Iterative Programming</vt:lpstr>
      <vt:lpstr>Iterative Programming</vt:lpstr>
      <vt:lpstr>Iterative Programming</vt:lpstr>
      <vt:lpstr>Advantages of Iteration</vt:lpstr>
      <vt:lpstr>Fractals</vt:lpstr>
      <vt:lpstr>Fractals</vt:lpstr>
      <vt:lpstr>Koch Snowflake</vt:lpstr>
      <vt:lpstr>Sierpinski Triangle</vt:lpstr>
      <vt:lpstr>Fractal Fern</vt:lpstr>
      <vt:lpstr>Fractal Art</vt:lpstr>
      <vt:lpstr>Fractal Art</vt:lpstr>
      <vt:lpstr>Fractal Art</vt:lpstr>
      <vt:lpstr>Mazes</vt:lpstr>
      <vt:lpstr>Maze Path Finding</vt:lpstr>
      <vt:lpstr>Maze Path Finding</vt:lpstr>
      <vt:lpstr>Maze Path Finding</vt:lpstr>
      <vt:lpstr>Maze Path Finding</vt:lpstr>
      <vt:lpstr>Recursion – Why?</vt:lpstr>
      <vt:lpstr>Why recursion</vt:lpstr>
      <vt:lpstr>Induction</vt:lpstr>
      <vt:lpstr>Example</vt:lpstr>
      <vt:lpstr>Onward to … Flex Topics.</vt:lpstr>
      <vt:lpstr>Recursion – Beyond Algorithms</vt:lpstr>
      <vt:lpstr>Not all about code</vt:lpstr>
      <vt:lpstr>Binary Tree</vt:lpstr>
      <vt:lpstr>Binary Search Tree</vt:lpstr>
      <vt:lpstr>Heap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2022-05-27T19:46:51Z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