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778" r:id="rId2"/>
    <p:sldId id="860" r:id="rId3"/>
    <p:sldId id="861" r:id="rId4"/>
    <p:sldId id="862" r:id="rId5"/>
    <p:sldId id="863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36EC43F-D216-5A49-9D19-ED7984D96B3C}" type="slidenum">
              <a:rPr lang="en-US" i="0" smtClean="0">
                <a:latin typeface="Times New Roman" charset="0"/>
              </a:rPr>
              <a:pPr>
                <a:defRPr/>
              </a:pPr>
              <a:t>2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C815FD5-B57F-A44A-87F2-BF696E2DEF6E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</a:t>
            </a:fld>
            <a:endParaRPr lang="en-US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9AB7E571-4613-BD47-B8AF-E4769FE4B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7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D0626857-DD43-9D46-91D4-DEBFBA1258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1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use these slides (e.g., in a class) that you mention their source (after all, we</a:t>
            </a:r>
            <a:r>
              <a:rPr lang="ja-JP" altLang="en-US" sz="1200" dirty="0"/>
              <a:t>’</a:t>
            </a:r>
            <a:r>
              <a:rPr lang="en-US" altLang="ja-JP" sz="1200" dirty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     All material copyright 1996-2016</a:t>
            </a:r>
          </a:p>
          <a:p>
            <a:pPr>
              <a:defRPr/>
            </a:pPr>
            <a:r>
              <a:rPr lang="en-US" sz="1200" dirty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dirty="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 dirty="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6</a:t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The Link Layer </a:t>
            </a:r>
          </a:p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and LANs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389096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layer, </a:t>
            </a:r>
            <a:r>
              <a:rPr lang="en-US" sz="4000" dirty="0">
                <a:latin typeface="Gill Sans MT" charset="0"/>
                <a:cs typeface="+mj-cs"/>
              </a:rPr>
              <a:t>LAN</a:t>
            </a:r>
            <a:r>
              <a:rPr lang="en-US" dirty="0">
                <a:latin typeface="Gill Sans MT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6.1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6.2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6.3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6.4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cs typeface="+mn-cs"/>
              </a:rPr>
              <a:t>LANs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addressing, ARP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Ethernet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switches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VLANS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6.5</a:t>
            </a:r>
            <a:r>
              <a:rPr lang="en-US" dirty="0">
                <a:latin typeface="Gill Sans MT" charset="0"/>
                <a:cs typeface="+mn-cs"/>
              </a:rPr>
              <a:t> link virtualization: MPLS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6.6 data center networking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6.7</a:t>
            </a:r>
            <a:r>
              <a:rPr lang="en-US" dirty="0">
                <a:latin typeface="Gill Sans MT" charset="0"/>
                <a:cs typeface="+mn-cs"/>
              </a:rPr>
              <a:t> a day in the life of a web request</a:t>
            </a:r>
          </a:p>
          <a:p>
            <a:pPr marL="457200" indent="-457200"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228024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115888"/>
            <a:ext cx="7772400" cy="9366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Data center networks </a:t>
            </a:r>
          </a:p>
        </p:txBody>
      </p:sp>
      <p:sp>
        <p:nvSpPr>
          <p:cNvPr id="6861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5950" y="1320800"/>
            <a:ext cx="8274050" cy="8350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10’s to 100’s of thousands of hosts, often closely coupled, in close proximity:</a:t>
            </a:r>
          </a:p>
          <a:p>
            <a:pPr lvl="1">
              <a:defRPr/>
            </a:pPr>
            <a:r>
              <a:rPr lang="en-US" dirty="0">
                <a:latin typeface="Gill Sans MT" charset="0"/>
                <a:cs typeface="+mn-cs"/>
              </a:rPr>
              <a:t>e-business (e.g. Amazon)</a:t>
            </a:r>
          </a:p>
          <a:p>
            <a:pPr lvl="1">
              <a:defRPr/>
            </a:pPr>
            <a:r>
              <a:rPr lang="en-US" dirty="0">
                <a:latin typeface="Gill Sans MT" charset="0"/>
                <a:cs typeface="+mn-cs"/>
              </a:rPr>
              <a:t>content-servers (e.g., YouTube, Akamai, Apple, Microsoft)</a:t>
            </a:r>
          </a:p>
          <a:p>
            <a:pPr lvl="1">
              <a:defRPr/>
            </a:pPr>
            <a:r>
              <a:rPr lang="en-US" dirty="0">
                <a:latin typeface="Gill Sans MT" charset="0"/>
                <a:cs typeface="+mn-cs"/>
              </a:rPr>
              <a:t>search engines, data mining (e.g., Google)</a:t>
            </a: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pic>
        <p:nvPicPr>
          <p:cNvPr id="202757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823913"/>
            <a:ext cx="5183188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Rectangle 6"/>
          <p:cNvSpPr txBox="1">
            <a:spLocks noChangeArrowheads="1"/>
          </p:cNvSpPr>
          <p:nvPr/>
        </p:nvSpPr>
        <p:spPr bwMode="auto">
          <a:xfrm>
            <a:off x="684213" y="3411538"/>
            <a:ext cx="4678362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buSzPct val="100000"/>
              <a:buFont typeface="Wingdings" charset="2"/>
              <a:buChar char="§"/>
              <a:defRPr/>
            </a:pPr>
            <a:r>
              <a:rPr lang="en-US" i="0" dirty="0">
                <a:latin typeface="Gill Sans MT" charset="0"/>
                <a:cs typeface="+mn-cs"/>
              </a:rPr>
              <a:t>challenges:</a:t>
            </a:r>
          </a:p>
          <a:p>
            <a:pPr lvl="1">
              <a:defRPr/>
            </a:pPr>
            <a:r>
              <a:rPr lang="en-US" i="0" dirty="0">
                <a:latin typeface="Gill Sans MT" charset="0"/>
                <a:cs typeface="+mn-cs"/>
              </a:rPr>
              <a:t>multiple applications, each serving massive numbers of clients </a:t>
            </a:r>
          </a:p>
          <a:p>
            <a:pPr lvl="1">
              <a:defRPr/>
            </a:pPr>
            <a:r>
              <a:rPr lang="en-US" i="0" dirty="0">
                <a:latin typeface="Gill Sans MT" charset="0"/>
                <a:cs typeface="+mn-cs"/>
              </a:rPr>
              <a:t>managing/balancing load, avoiding processing, networking, data bottlenecks  </a:t>
            </a:r>
          </a:p>
        </p:txBody>
      </p:sp>
      <p:pic>
        <p:nvPicPr>
          <p:cNvPr id="202759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3451225"/>
            <a:ext cx="3527425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2760" name="TextBox 3"/>
          <p:cNvSpPr txBox="1">
            <a:spLocks noChangeArrowheads="1"/>
          </p:cNvSpPr>
          <p:nvPr/>
        </p:nvSpPr>
        <p:spPr bwMode="auto">
          <a:xfrm>
            <a:off x="5265738" y="5951538"/>
            <a:ext cx="2828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i="0" dirty="0">
                <a:latin typeface="Arial" charset="0"/>
                <a:cs typeface="Arial" charset="0"/>
              </a:rPr>
              <a:t>Inside a 40-ft Microsoft container, </a:t>
            </a:r>
          </a:p>
          <a:p>
            <a:r>
              <a:rPr lang="en-US" sz="1400" i="0" dirty="0">
                <a:latin typeface="Arial" charset="0"/>
                <a:cs typeface="Arial" charset="0"/>
              </a:rPr>
              <a:t>Chicago data center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38445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8" name="Straight Connector 507"/>
          <p:cNvCxnSpPr>
            <a:stCxn id="53" idx="3"/>
            <a:endCxn id="71" idx="1"/>
          </p:cNvCxnSpPr>
          <p:nvPr/>
        </p:nvCxnSpPr>
        <p:spPr>
          <a:xfrm flipH="1">
            <a:off x="1606550" y="4151313"/>
            <a:ext cx="893763" cy="392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2638425" y="4017963"/>
            <a:ext cx="374650" cy="538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 flipH="1">
            <a:off x="4868863" y="4121150"/>
            <a:ext cx="415925" cy="538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/>
          <p:cNvCxnSpPr/>
          <p:nvPr/>
        </p:nvCxnSpPr>
        <p:spPr>
          <a:xfrm>
            <a:off x="5597525" y="4005263"/>
            <a:ext cx="374650" cy="538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07" name="Group 187"/>
          <p:cNvGrpSpPr>
            <a:grpSpLocks/>
          </p:cNvGrpSpPr>
          <p:nvPr/>
        </p:nvGrpSpPr>
        <p:grpSpPr bwMode="auto">
          <a:xfrm>
            <a:off x="2105025" y="3932238"/>
            <a:ext cx="1052513" cy="355600"/>
            <a:chOff x="4410" y="1365"/>
            <a:chExt cx="663" cy="224"/>
          </a:xfrm>
        </p:grpSpPr>
        <p:sp>
          <p:nvSpPr>
            <p:cNvPr id="52" name="Rectangle 18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AutoShape 18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Freeform 19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Freeform 19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Freeform 19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04808" name="Group 187"/>
          <p:cNvGrpSpPr>
            <a:grpSpLocks/>
          </p:cNvGrpSpPr>
          <p:nvPr/>
        </p:nvGrpSpPr>
        <p:grpSpPr bwMode="auto">
          <a:xfrm>
            <a:off x="4924425" y="3932238"/>
            <a:ext cx="1052513" cy="355600"/>
            <a:chOff x="4410" y="1365"/>
            <a:chExt cx="663" cy="224"/>
          </a:xfrm>
        </p:grpSpPr>
        <p:sp>
          <p:nvSpPr>
            <p:cNvPr id="58" name="Rectangle 18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AutoShape 18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Freeform 19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Freeform 19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Freeform 19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498" name="Straight Connector 497"/>
          <p:cNvCxnSpPr>
            <a:stCxn id="55" idx="0"/>
          </p:cNvCxnSpPr>
          <p:nvPr/>
        </p:nvCxnSpPr>
        <p:spPr>
          <a:xfrm flipH="1" flipV="1">
            <a:off x="1724025" y="3779838"/>
            <a:ext cx="484188" cy="327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 flipH="1">
            <a:off x="5915025" y="3856038"/>
            <a:ext cx="4572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Connector 524"/>
          <p:cNvCxnSpPr/>
          <p:nvPr/>
        </p:nvCxnSpPr>
        <p:spPr>
          <a:xfrm flipH="1">
            <a:off x="5534025" y="3563938"/>
            <a:ext cx="0" cy="368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/>
          <p:nvPr/>
        </p:nvCxnSpPr>
        <p:spPr>
          <a:xfrm flipH="1">
            <a:off x="2714625" y="3551238"/>
            <a:ext cx="0" cy="368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7" name="TextBox 546"/>
          <p:cNvSpPr txBox="1"/>
          <p:nvPr/>
        </p:nvSpPr>
        <p:spPr>
          <a:xfrm>
            <a:off x="6908800" y="5600700"/>
            <a:ext cx="106521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Server racks</a:t>
            </a:r>
          </a:p>
        </p:txBody>
      </p:sp>
      <p:sp>
        <p:nvSpPr>
          <p:cNvPr id="555" name="TextBox 554"/>
          <p:cNvSpPr txBox="1"/>
          <p:nvPr/>
        </p:nvSpPr>
        <p:spPr>
          <a:xfrm>
            <a:off x="6894513" y="5143500"/>
            <a:ext cx="1143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TOR switches</a:t>
            </a:r>
          </a:p>
        </p:txBody>
      </p:sp>
      <p:sp>
        <p:nvSpPr>
          <p:cNvPr id="432" name="TextBox 431"/>
          <p:cNvSpPr txBox="1"/>
          <p:nvPr/>
        </p:nvSpPr>
        <p:spPr>
          <a:xfrm>
            <a:off x="6985000" y="4008438"/>
            <a:ext cx="15906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Tier-1 switches</a:t>
            </a:r>
          </a:p>
        </p:txBody>
      </p:sp>
      <p:sp>
        <p:nvSpPr>
          <p:cNvPr id="433" name="TextBox 432"/>
          <p:cNvSpPr txBox="1"/>
          <p:nvPr/>
        </p:nvSpPr>
        <p:spPr>
          <a:xfrm>
            <a:off x="6892925" y="4654550"/>
            <a:ext cx="15906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Tier-2 switches</a:t>
            </a:r>
          </a:p>
        </p:txBody>
      </p:sp>
      <p:grpSp>
        <p:nvGrpSpPr>
          <p:cNvPr id="204818" name="Group 1287"/>
          <p:cNvGrpSpPr>
            <a:grpSpLocks/>
          </p:cNvGrpSpPr>
          <p:nvPr/>
        </p:nvGrpSpPr>
        <p:grpSpPr bwMode="auto">
          <a:xfrm>
            <a:off x="6359525" y="3449638"/>
            <a:ext cx="381000" cy="609600"/>
            <a:chOff x="4140" y="429"/>
            <a:chExt cx="1425" cy="2396"/>
          </a:xfrm>
        </p:grpSpPr>
        <p:sp>
          <p:nvSpPr>
            <p:cNvPr id="434" name="Freeform 1288"/>
            <p:cNvSpPr>
              <a:spLocks/>
            </p:cNvSpPr>
            <p:nvPr/>
          </p:nvSpPr>
          <p:spPr bwMode="auto">
            <a:xfrm>
              <a:off x="5268" y="435"/>
              <a:ext cx="285" cy="2284"/>
            </a:xfrm>
            <a:custGeom>
              <a:avLst/>
              <a:gdLst>
                <a:gd name="T0" fmla="*/ 40 w 354"/>
                <a:gd name="T1" fmla="*/ 0 h 2742"/>
                <a:gd name="T2" fmla="*/ 226 w 354"/>
                <a:gd name="T3" fmla="*/ 236 h 2742"/>
                <a:gd name="T4" fmla="*/ 221 w 354"/>
                <a:gd name="T5" fmla="*/ 1824 h 2742"/>
                <a:gd name="T6" fmla="*/ 0 w 354"/>
                <a:gd name="T7" fmla="*/ 1906 h 2742"/>
                <a:gd name="T8" fmla="*/ 40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5" name="Rectangle 1289"/>
            <p:cNvSpPr>
              <a:spLocks noChangeArrowheads="1"/>
            </p:cNvSpPr>
            <p:nvPr/>
          </p:nvSpPr>
          <p:spPr bwMode="auto">
            <a:xfrm>
              <a:off x="4205" y="429"/>
              <a:ext cx="1045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6" name="Freeform 1290"/>
            <p:cNvSpPr>
              <a:spLocks/>
            </p:cNvSpPr>
            <p:nvPr/>
          </p:nvSpPr>
          <p:spPr bwMode="auto">
            <a:xfrm>
              <a:off x="5322" y="573"/>
              <a:ext cx="166" cy="2115"/>
            </a:xfrm>
            <a:custGeom>
              <a:avLst/>
              <a:gdLst>
                <a:gd name="T0" fmla="*/ 5 w 211"/>
                <a:gd name="T1" fmla="*/ 0 h 2537"/>
                <a:gd name="T2" fmla="*/ 135 w 211"/>
                <a:gd name="T3" fmla="*/ 152 h 2537"/>
                <a:gd name="T4" fmla="*/ 5 w 211"/>
                <a:gd name="T5" fmla="*/ 1738 h 2537"/>
                <a:gd name="T6" fmla="*/ 5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7" name="Freeform 1291"/>
            <p:cNvSpPr>
              <a:spLocks/>
            </p:cNvSpPr>
            <p:nvPr/>
          </p:nvSpPr>
          <p:spPr bwMode="auto">
            <a:xfrm>
              <a:off x="5286" y="1639"/>
              <a:ext cx="261" cy="187"/>
            </a:xfrm>
            <a:custGeom>
              <a:avLst/>
              <a:gdLst>
                <a:gd name="T0" fmla="*/ 2 w 328"/>
                <a:gd name="T1" fmla="*/ 0 h 226"/>
                <a:gd name="T2" fmla="*/ 211 w 328"/>
                <a:gd name="T3" fmla="*/ 89 h 226"/>
                <a:gd name="T4" fmla="*/ 209 w 328"/>
                <a:gd name="T5" fmla="*/ 158 h 226"/>
                <a:gd name="T6" fmla="*/ 0 w 328"/>
                <a:gd name="T7" fmla="*/ 70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8" name="Rectangle 1292"/>
            <p:cNvSpPr>
              <a:spLocks noChangeArrowheads="1"/>
            </p:cNvSpPr>
            <p:nvPr/>
          </p:nvSpPr>
          <p:spPr bwMode="auto">
            <a:xfrm>
              <a:off x="4211" y="691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804" name="Group 129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4" name="AutoShape 1294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19" cy="15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5" name="AutoShape 1295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9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0" name="Rectangle 1296"/>
            <p:cNvSpPr>
              <a:spLocks noChangeArrowheads="1"/>
            </p:cNvSpPr>
            <p:nvPr/>
          </p:nvSpPr>
          <p:spPr bwMode="auto">
            <a:xfrm>
              <a:off x="4223" y="1022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806" name="Group 129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2" name="AutoShape 1298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3" name="AutoShape 1299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2" name="Rectangle 1300"/>
            <p:cNvSpPr>
              <a:spLocks noChangeArrowheads="1"/>
            </p:cNvSpPr>
            <p:nvPr/>
          </p:nvSpPr>
          <p:spPr bwMode="auto">
            <a:xfrm>
              <a:off x="4217" y="1359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3" name="Rectangle 1301"/>
            <p:cNvSpPr>
              <a:spLocks noChangeArrowheads="1"/>
            </p:cNvSpPr>
            <p:nvPr/>
          </p:nvSpPr>
          <p:spPr bwMode="auto">
            <a:xfrm>
              <a:off x="4229" y="1652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809" name="Group 130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0" name="AutoShape 1303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1" name="AutoShape 1304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5" name="Freeform 1305"/>
            <p:cNvSpPr>
              <a:spLocks/>
            </p:cNvSpPr>
            <p:nvPr/>
          </p:nvSpPr>
          <p:spPr bwMode="auto">
            <a:xfrm>
              <a:off x="5286" y="1352"/>
              <a:ext cx="267" cy="187"/>
            </a:xfrm>
            <a:custGeom>
              <a:avLst/>
              <a:gdLst>
                <a:gd name="T0" fmla="*/ 2 w 328"/>
                <a:gd name="T1" fmla="*/ 0 h 226"/>
                <a:gd name="T2" fmla="*/ 211 w 328"/>
                <a:gd name="T3" fmla="*/ 88 h 226"/>
                <a:gd name="T4" fmla="*/ 209 w 328"/>
                <a:gd name="T5" fmla="*/ 156 h 226"/>
                <a:gd name="T6" fmla="*/ 0 w 328"/>
                <a:gd name="T7" fmla="*/ 6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811" name="Group 130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8" name="AutoShape 1307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59" name="AutoShape 1308"/>
              <p:cNvSpPr>
                <a:spLocks noChangeArrowheads="1"/>
              </p:cNvSpPr>
              <p:nvPr/>
            </p:nvSpPr>
            <p:spPr bwMode="auto">
              <a:xfrm>
                <a:off x="630" y="2587"/>
                <a:ext cx="695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7" name="Rectangle 1309"/>
            <p:cNvSpPr>
              <a:spLocks noChangeArrowheads="1"/>
            </p:cNvSpPr>
            <p:nvPr/>
          </p:nvSpPr>
          <p:spPr bwMode="auto">
            <a:xfrm>
              <a:off x="5250" y="429"/>
              <a:ext cx="65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8" name="Freeform 1310"/>
            <p:cNvSpPr>
              <a:spLocks/>
            </p:cNvSpPr>
            <p:nvPr/>
          </p:nvSpPr>
          <p:spPr bwMode="auto">
            <a:xfrm>
              <a:off x="5310" y="1009"/>
              <a:ext cx="238" cy="212"/>
            </a:xfrm>
            <a:custGeom>
              <a:avLst/>
              <a:gdLst>
                <a:gd name="T0" fmla="*/ 2 w 296"/>
                <a:gd name="T1" fmla="*/ 0 h 256"/>
                <a:gd name="T2" fmla="*/ 187 w 296"/>
                <a:gd name="T3" fmla="*/ 100 h 256"/>
                <a:gd name="T4" fmla="*/ 190 w 296"/>
                <a:gd name="T5" fmla="*/ 177 h 256"/>
                <a:gd name="T6" fmla="*/ 0 w 296"/>
                <a:gd name="T7" fmla="*/ 6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9" name="Freeform 1311"/>
            <p:cNvSpPr>
              <a:spLocks/>
            </p:cNvSpPr>
            <p:nvPr/>
          </p:nvSpPr>
          <p:spPr bwMode="auto">
            <a:xfrm>
              <a:off x="5316" y="679"/>
              <a:ext cx="243" cy="243"/>
            </a:xfrm>
            <a:custGeom>
              <a:avLst/>
              <a:gdLst>
                <a:gd name="T0" fmla="*/ 0 w 304"/>
                <a:gd name="T1" fmla="*/ 0 h 288"/>
                <a:gd name="T2" fmla="*/ 196 w 304"/>
                <a:gd name="T3" fmla="*/ 114 h 288"/>
                <a:gd name="T4" fmla="*/ 183 w 304"/>
                <a:gd name="T5" fmla="*/ 200 h 288"/>
                <a:gd name="T6" fmla="*/ 5 w 304"/>
                <a:gd name="T7" fmla="*/ 86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0" name="Oval 1312"/>
            <p:cNvSpPr>
              <a:spLocks noChangeArrowheads="1"/>
            </p:cNvSpPr>
            <p:nvPr/>
          </p:nvSpPr>
          <p:spPr bwMode="auto">
            <a:xfrm>
              <a:off x="5518" y="2613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1" name="Freeform 1313"/>
            <p:cNvSpPr>
              <a:spLocks/>
            </p:cNvSpPr>
            <p:nvPr/>
          </p:nvSpPr>
          <p:spPr bwMode="auto">
            <a:xfrm>
              <a:off x="5304" y="2613"/>
              <a:ext cx="243" cy="200"/>
            </a:xfrm>
            <a:custGeom>
              <a:avLst/>
              <a:gdLst>
                <a:gd name="T0" fmla="*/ 0 w 306"/>
                <a:gd name="T1" fmla="*/ 73 h 240"/>
                <a:gd name="T2" fmla="*/ 2 w 306"/>
                <a:gd name="T3" fmla="*/ 167 h 240"/>
                <a:gd name="T4" fmla="*/ 196 w 306"/>
                <a:gd name="T5" fmla="*/ 77 h 240"/>
                <a:gd name="T6" fmla="*/ 192 w 306"/>
                <a:gd name="T7" fmla="*/ 0 h 240"/>
                <a:gd name="T8" fmla="*/ 0 w 306"/>
                <a:gd name="T9" fmla="*/ 7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2" name="AutoShape 1314"/>
            <p:cNvSpPr>
              <a:spLocks noChangeArrowheads="1"/>
            </p:cNvSpPr>
            <p:nvPr/>
          </p:nvSpPr>
          <p:spPr bwMode="auto">
            <a:xfrm>
              <a:off x="4140" y="2675"/>
              <a:ext cx="1199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3" name="AutoShape 1315"/>
            <p:cNvSpPr>
              <a:spLocks noChangeArrowheads="1"/>
            </p:cNvSpPr>
            <p:nvPr/>
          </p:nvSpPr>
          <p:spPr bwMode="auto">
            <a:xfrm>
              <a:off x="4205" y="2713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4" name="Oval 1316"/>
            <p:cNvSpPr>
              <a:spLocks noChangeArrowheads="1"/>
            </p:cNvSpPr>
            <p:nvPr/>
          </p:nvSpPr>
          <p:spPr bwMode="auto">
            <a:xfrm>
              <a:off x="4306" y="2382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5" name="Oval 1317"/>
            <p:cNvSpPr>
              <a:spLocks noChangeArrowheads="1"/>
            </p:cNvSpPr>
            <p:nvPr/>
          </p:nvSpPr>
          <p:spPr bwMode="auto">
            <a:xfrm>
              <a:off x="4484" y="2382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spcAft>
                  <a:spcPts val="0"/>
                </a:spcAft>
                <a:defRPr/>
              </a:pPr>
              <a:endParaRPr lang="en-US" i="0" dirty="0">
                <a:solidFill>
                  <a:srgbClr val="FF0000"/>
                </a:solidFill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456" name="Oval 1318"/>
            <p:cNvSpPr>
              <a:spLocks noChangeArrowheads="1"/>
            </p:cNvSpPr>
            <p:nvPr/>
          </p:nvSpPr>
          <p:spPr bwMode="auto">
            <a:xfrm>
              <a:off x="4663" y="2382"/>
              <a:ext cx="160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7" name="Rectangle 1319"/>
            <p:cNvSpPr>
              <a:spLocks noChangeArrowheads="1"/>
            </p:cNvSpPr>
            <p:nvPr/>
          </p:nvSpPr>
          <p:spPr bwMode="auto">
            <a:xfrm>
              <a:off x="5060" y="1833"/>
              <a:ext cx="89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66" name="TextBox 465"/>
          <p:cNvSpPr txBox="1"/>
          <p:nvPr/>
        </p:nvSpPr>
        <p:spPr>
          <a:xfrm>
            <a:off x="6753225" y="3398838"/>
            <a:ext cx="15922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Load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balancer</a:t>
            </a:r>
          </a:p>
        </p:txBody>
      </p:sp>
      <p:grpSp>
        <p:nvGrpSpPr>
          <p:cNvPr id="204820" name="Group 1287"/>
          <p:cNvGrpSpPr>
            <a:grpSpLocks/>
          </p:cNvGrpSpPr>
          <p:nvPr/>
        </p:nvGrpSpPr>
        <p:grpSpPr bwMode="auto">
          <a:xfrm>
            <a:off x="1343025" y="3322638"/>
            <a:ext cx="381000" cy="609600"/>
            <a:chOff x="4140" y="429"/>
            <a:chExt cx="1425" cy="2396"/>
          </a:xfrm>
        </p:grpSpPr>
        <p:sp>
          <p:nvSpPr>
            <p:cNvPr id="468" name="Freeform 1288"/>
            <p:cNvSpPr>
              <a:spLocks/>
            </p:cNvSpPr>
            <p:nvPr/>
          </p:nvSpPr>
          <p:spPr bwMode="auto">
            <a:xfrm>
              <a:off x="5268" y="435"/>
              <a:ext cx="285" cy="2284"/>
            </a:xfrm>
            <a:custGeom>
              <a:avLst/>
              <a:gdLst>
                <a:gd name="T0" fmla="*/ 40 w 354"/>
                <a:gd name="T1" fmla="*/ 0 h 2742"/>
                <a:gd name="T2" fmla="*/ 226 w 354"/>
                <a:gd name="T3" fmla="*/ 236 h 2742"/>
                <a:gd name="T4" fmla="*/ 221 w 354"/>
                <a:gd name="T5" fmla="*/ 1824 h 2742"/>
                <a:gd name="T6" fmla="*/ 0 w 354"/>
                <a:gd name="T7" fmla="*/ 1906 h 2742"/>
                <a:gd name="T8" fmla="*/ 40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9" name="Rectangle 1289"/>
            <p:cNvSpPr>
              <a:spLocks noChangeArrowheads="1"/>
            </p:cNvSpPr>
            <p:nvPr/>
          </p:nvSpPr>
          <p:spPr bwMode="auto">
            <a:xfrm>
              <a:off x="4205" y="429"/>
              <a:ext cx="1045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0" name="Freeform 1290"/>
            <p:cNvSpPr>
              <a:spLocks/>
            </p:cNvSpPr>
            <p:nvPr/>
          </p:nvSpPr>
          <p:spPr bwMode="auto">
            <a:xfrm>
              <a:off x="5322" y="573"/>
              <a:ext cx="166" cy="2115"/>
            </a:xfrm>
            <a:custGeom>
              <a:avLst/>
              <a:gdLst>
                <a:gd name="T0" fmla="*/ 5 w 211"/>
                <a:gd name="T1" fmla="*/ 0 h 2537"/>
                <a:gd name="T2" fmla="*/ 135 w 211"/>
                <a:gd name="T3" fmla="*/ 152 h 2537"/>
                <a:gd name="T4" fmla="*/ 5 w 211"/>
                <a:gd name="T5" fmla="*/ 1738 h 2537"/>
                <a:gd name="T6" fmla="*/ 5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1" name="Freeform 1291"/>
            <p:cNvSpPr>
              <a:spLocks/>
            </p:cNvSpPr>
            <p:nvPr/>
          </p:nvSpPr>
          <p:spPr bwMode="auto">
            <a:xfrm>
              <a:off x="5286" y="1639"/>
              <a:ext cx="261" cy="187"/>
            </a:xfrm>
            <a:custGeom>
              <a:avLst/>
              <a:gdLst>
                <a:gd name="T0" fmla="*/ 2 w 328"/>
                <a:gd name="T1" fmla="*/ 0 h 226"/>
                <a:gd name="T2" fmla="*/ 211 w 328"/>
                <a:gd name="T3" fmla="*/ 89 h 226"/>
                <a:gd name="T4" fmla="*/ 209 w 328"/>
                <a:gd name="T5" fmla="*/ 158 h 226"/>
                <a:gd name="T6" fmla="*/ 0 w 328"/>
                <a:gd name="T7" fmla="*/ 70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2" name="Rectangle 1292"/>
            <p:cNvSpPr>
              <a:spLocks noChangeArrowheads="1"/>
            </p:cNvSpPr>
            <p:nvPr/>
          </p:nvSpPr>
          <p:spPr bwMode="auto">
            <a:xfrm>
              <a:off x="4211" y="691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772" name="Group 129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02" name="AutoShape 1294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19" cy="15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3" name="AutoShape 1295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9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74" name="Rectangle 1296"/>
            <p:cNvSpPr>
              <a:spLocks noChangeArrowheads="1"/>
            </p:cNvSpPr>
            <p:nvPr/>
          </p:nvSpPr>
          <p:spPr bwMode="auto">
            <a:xfrm>
              <a:off x="4223" y="1022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774" name="Group 129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00" name="AutoShape 1298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1" name="AutoShape 1299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76" name="Rectangle 1300"/>
            <p:cNvSpPr>
              <a:spLocks noChangeArrowheads="1"/>
            </p:cNvSpPr>
            <p:nvPr/>
          </p:nvSpPr>
          <p:spPr bwMode="auto">
            <a:xfrm>
              <a:off x="4217" y="1359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7" name="Rectangle 1301"/>
            <p:cNvSpPr>
              <a:spLocks noChangeArrowheads="1"/>
            </p:cNvSpPr>
            <p:nvPr/>
          </p:nvSpPr>
          <p:spPr bwMode="auto">
            <a:xfrm>
              <a:off x="4229" y="1652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777" name="Group 130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97" name="AutoShape 1303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9" name="AutoShape 1304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79" name="Freeform 1305"/>
            <p:cNvSpPr>
              <a:spLocks/>
            </p:cNvSpPr>
            <p:nvPr/>
          </p:nvSpPr>
          <p:spPr bwMode="auto">
            <a:xfrm>
              <a:off x="5286" y="1352"/>
              <a:ext cx="267" cy="187"/>
            </a:xfrm>
            <a:custGeom>
              <a:avLst/>
              <a:gdLst>
                <a:gd name="T0" fmla="*/ 2 w 328"/>
                <a:gd name="T1" fmla="*/ 0 h 226"/>
                <a:gd name="T2" fmla="*/ 211 w 328"/>
                <a:gd name="T3" fmla="*/ 88 h 226"/>
                <a:gd name="T4" fmla="*/ 209 w 328"/>
                <a:gd name="T5" fmla="*/ 156 h 226"/>
                <a:gd name="T6" fmla="*/ 0 w 328"/>
                <a:gd name="T7" fmla="*/ 6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4779" name="Group 130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92" name="AutoShape 1307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3" name="AutoShape 1308"/>
              <p:cNvSpPr>
                <a:spLocks noChangeArrowheads="1"/>
              </p:cNvSpPr>
              <p:nvPr/>
            </p:nvSpPr>
            <p:spPr bwMode="auto">
              <a:xfrm>
                <a:off x="630" y="2587"/>
                <a:ext cx="695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81" name="Rectangle 1309"/>
            <p:cNvSpPr>
              <a:spLocks noChangeArrowheads="1"/>
            </p:cNvSpPr>
            <p:nvPr/>
          </p:nvSpPr>
          <p:spPr bwMode="auto">
            <a:xfrm>
              <a:off x="5250" y="429"/>
              <a:ext cx="65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2" name="Freeform 1310"/>
            <p:cNvSpPr>
              <a:spLocks/>
            </p:cNvSpPr>
            <p:nvPr/>
          </p:nvSpPr>
          <p:spPr bwMode="auto">
            <a:xfrm>
              <a:off x="5310" y="1009"/>
              <a:ext cx="238" cy="212"/>
            </a:xfrm>
            <a:custGeom>
              <a:avLst/>
              <a:gdLst>
                <a:gd name="T0" fmla="*/ 2 w 296"/>
                <a:gd name="T1" fmla="*/ 0 h 256"/>
                <a:gd name="T2" fmla="*/ 187 w 296"/>
                <a:gd name="T3" fmla="*/ 100 h 256"/>
                <a:gd name="T4" fmla="*/ 190 w 296"/>
                <a:gd name="T5" fmla="*/ 177 h 256"/>
                <a:gd name="T6" fmla="*/ 0 w 296"/>
                <a:gd name="T7" fmla="*/ 6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3" name="Freeform 1311"/>
            <p:cNvSpPr>
              <a:spLocks/>
            </p:cNvSpPr>
            <p:nvPr/>
          </p:nvSpPr>
          <p:spPr bwMode="auto">
            <a:xfrm>
              <a:off x="5316" y="679"/>
              <a:ext cx="243" cy="243"/>
            </a:xfrm>
            <a:custGeom>
              <a:avLst/>
              <a:gdLst>
                <a:gd name="T0" fmla="*/ 0 w 304"/>
                <a:gd name="T1" fmla="*/ 0 h 288"/>
                <a:gd name="T2" fmla="*/ 196 w 304"/>
                <a:gd name="T3" fmla="*/ 114 h 288"/>
                <a:gd name="T4" fmla="*/ 183 w 304"/>
                <a:gd name="T5" fmla="*/ 200 h 288"/>
                <a:gd name="T6" fmla="*/ 5 w 304"/>
                <a:gd name="T7" fmla="*/ 86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4" name="Oval 1312"/>
            <p:cNvSpPr>
              <a:spLocks noChangeArrowheads="1"/>
            </p:cNvSpPr>
            <p:nvPr/>
          </p:nvSpPr>
          <p:spPr bwMode="auto">
            <a:xfrm>
              <a:off x="5518" y="2613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5" name="Freeform 1313"/>
            <p:cNvSpPr>
              <a:spLocks/>
            </p:cNvSpPr>
            <p:nvPr/>
          </p:nvSpPr>
          <p:spPr bwMode="auto">
            <a:xfrm>
              <a:off x="5304" y="2613"/>
              <a:ext cx="243" cy="200"/>
            </a:xfrm>
            <a:custGeom>
              <a:avLst/>
              <a:gdLst>
                <a:gd name="T0" fmla="*/ 0 w 306"/>
                <a:gd name="T1" fmla="*/ 73 h 240"/>
                <a:gd name="T2" fmla="*/ 2 w 306"/>
                <a:gd name="T3" fmla="*/ 167 h 240"/>
                <a:gd name="T4" fmla="*/ 196 w 306"/>
                <a:gd name="T5" fmla="*/ 77 h 240"/>
                <a:gd name="T6" fmla="*/ 192 w 306"/>
                <a:gd name="T7" fmla="*/ 0 h 240"/>
                <a:gd name="T8" fmla="*/ 0 w 306"/>
                <a:gd name="T9" fmla="*/ 7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6" name="AutoShape 1314"/>
            <p:cNvSpPr>
              <a:spLocks noChangeArrowheads="1"/>
            </p:cNvSpPr>
            <p:nvPr/>
          </p:nvSpPr>
          <p:spPr bwMode="auto">
            <a:xfrm>
              <a:off x="4140" y="2675"/>
              <a:ext cx="1199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7" name="AutoShape 1315"/>
            <p:cNvSpPr>
              <a:spLocks noChangeArrowheads="1"/>
            </p:cNvSpPr>
            <p:nvPr/>
          </p:nvSpPr>
          <p:spPr bwMode="auto">
            <a:xfrm>
              <a:off x="4205" y="2713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8" name="Oval 1316"/>
            <p:cNvSpPr>
              <a:spLocks noChangeArrowheads="1"/>
            </p:cNvSpPr>
            <p:nvPr/>
          </p:nvSpPr>
          <p:spPr bwMode="auto">
            <a:xfrm>
              <a:off x="4306" y="2382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9" name="Oval 1317"/>
            <p:cNvSpPr>
              <a:spLocks noChangeArrowheads="1"/>
            </p:cNvSpPr>
            <p:nvPr/>
          </p:nvSpPr>
          <p:spPr bwMode="auto">
            <a:xfrm>
              <a:off x="4484" y="2382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spcAft>
                  <a:spcPts val="0"/>
                </a:spcAft>
                <a:defRPr/>
              </a:pPr>
              <a:endParaRPr lang="en-US" i="0" dirty="0">
                <a:solidFill>
                  <a:srgbClr val="FF0000"/>
                </a:solidFill>
                <a:latin typeface="Calibri"/>
                <a:ea typeface="+mn-ea"/>
                <a:cs typeface="Arial" charset="0"/>
              </a:endParaRPr>
            </a:p>
          </p:txBody>
        </p:sp>
        <p:sp>
          <p:nvSpPr>
            <p:cNvPr id="490" name="Oval 1318"/>
            <p:cNvSpPr>
              <a:spLocks noChangeArrowheads="1"/>
            </p:cNvSpPr>
            <p:nvPr/>
          </p:nvSpPr>
          <p:spPr bwMode="auto">
            <a:xfrm>
              <a:off x="4663" y="2382"/>
              <a:ext cx="160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1" name="Rectangle 1319"/>
            <p:cNvSpPr>
              <a:spLocks noChangeArrowheads="1"/>
            </p:cNvSpPr>
            <p:nvPr/>
          </p:nvSpPr>
          <p:spPr bwMode="auto">
            <a:xfrm>
              <a:off x="5060" y="1833"/>
              <a:ext cx="89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04" name="TextBox 503"/>
          <p:cNvSpPr txBox="1"/>
          <p:nvPr/>
        </p:nvSpPr>
        <p:spPr>
          <a:xfrm>
            <a:off x="379413" y="3336925"/>
            <a:ext cx="981075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Load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balancer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835025" y="4676775"/>
            <a:ext cx="35560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0" idx="2"/>
          </p:cNvCxnSpPr>
          <p:nvPr/>
        </p:nvCxnSpPr>
        <p:spPr>
          <a:xfrm flipH="1">
            <a:off x="1139825" y="4891088"/>
            <a:ext cx="201613" cy="485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1457325" y="4691063"/>
            <a:ext cx="57150" cy="490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775" idx="0"/>
          </p:cNvCxnSpPr>
          <p:nvPr/>
        </p:nvCxnSpPr>
        <p:spPr>
          <a:xfrm>
            <a:off x="1597025" y="4714875"/>
            <a:ext cx="274638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26" name="Group 505"/>
          <p:cNvGrpSpPr>
            <a:grpSpLocks/>
          </p:cNvGrpSpPr>
          <p:nvPr/>
        </p:nvGrpSpPr>
        <p:grpSpPr bwMode="auto">
          <a:xfrm>
            <a:off x="569913" y="5172075"/>
            <a:ext cx="331787" cy="1030288"/>
            <a:chOff x="6240352" y="2055335"/>
            <a:chExt cx="771307" cy="1017716"/>
          </a:xfrm>
        </p:grpSpPr>
        <p:grpSp>
          <p:nvGrpSpPr>
            <p:cNvPr id="205797" name="Group 506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534" name="Rectangle 533"/>
              <p:cNvSpPr/>
              <p:nvPr/>
            </p:nvSpPr>
            <p:spPr>
              <a:xfrm>
                <a:off x="6509397" y="3062521"/>
                <a:ext cx="447629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535" name="Straight Connector 534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6" name="Rectangle 535"/>
              <p:cNvSpPr/>
              <p:nvPr/>
            </p:nvSpPr>
            <p:spPr>
              <a:xfrm>
                <a:off x="6476570" y="3071930"/>
                <a:ext cx="131305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537" name="Straight Connector 536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0" name="Rectangle 539"/>
              <p:cNvSpPr/>
              <p:nvPr/>
            </p:nvSpPr>
            <p:spPr>
              <a:xfrm>
                <a:off x="6816769" y="3703885"/>
                <a:ext cx="131305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41" name="Rectangle 540"/>
              <p:cNvSpPr/>
              <p:nvPr/>
            </p:nvSpPr>
            <p:spPr>
              <a:xfrm>
                <a:off x="6404950" y="3158176"/>
                <a:ext cx="444646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543" name="Straight Connector 542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4737" name="Group 544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78" name="Straight Connector 577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9" name="Straight Connector 578"/>
                <p:cNvCxnSpPr/>
                <p:nvPr/>
              </p:nvCxnSpPr>
              <p:spPr>
                <a:xfrm flipV="1">
                  <a:off x="6580707" y="2938972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38" name="Group 547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76" name="Straight Connector 575"/>
                <p:cNvCxnSpPr/>
                <p:nvPr/>
              </p:nvCxnSpPr>
              <p:spPr>
                <a:xfrm flipV="1">
                  <a:off x="7028816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7" name="Straight Connector 576"/>
                <p:cNvCxnSpPr/>
                <p:nvPr/>
              </p:nvCxnSpPr>
              <p:spPr>
                <a:xfrm flipV="1">
                  <a:off x="6581187" y="2938969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39" name="Group 549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74" name="Straight Connector 573"/>
                <p:cNvCxnSpPr/>
                <p:nvPr/>
              </p:nvCxnSpPr>
              <p:spPr>
                <a:xfrm flipV="1">
                  <a:off x="7026314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5" name="Straight Connector 574"/>
                <p:cNvCxnSpPr/>
                <p:nvPr/>
              </p:nvCxnSpPr>
              <p:spPr>
                <a:xfrm flipV="1">
                  <a:off x="6581668" y="2938966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0" name="Group 550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72" name="Straight Connector 571"/>
                <p:cNvCxnSpPr/>
                <p:nvPr/>
              </p:nvCxnSpPr>
              <p:spPr>
                <a:xfrm flipV="1">
                  <a:off x="7026794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Straight Connector 572"/>
                <p:cNvCxnSpPr/>
                <p:nvPr/>
              </p:nvCxnSpPr>
              <p:spPr>
                <a:xfrm flipV="1">
                  <a:off x="6582147" y="2938964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1" name="Group 551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70" name="Straight Connector 569"/>
                <p:cNvCxnSpPr/>
                <p:nvPr/>
              </p:nvCxnSpPr>
              <p:spPr>
                <a:xfrm flipV="1">
                  <a:off x="7027273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Straight Connector 570"/>
                <p:cNvCxnSpPr/>
                <p:nvPr/>
              </p:nvCxnSpPr>
              <p:spPr>
                <a:xfrm flipV="1">
                  <a:off x="6582627" y="2938961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2" name="Group 552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68" name="Straight Connector 567"/>
                <p:cNvCxnSpPr/>
                <p:nvPr/>
              </p:nvCxnSpPr>
              <p:spPr>
                <a:xfrm flipV="1">
                  <a:off x="7027754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/>
                <p:cNvCxnSpPr/>
                <p:nvPr/>
              </p:nvCxnSpPr>
              <p:spPr>
                <a:xfrm flipV="1">
                  <a:off x="6583108" y="2938959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3" name="Group 555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66" name="Straight Connector 565"/>
                <p:cNvCxnSpPr/>
                <p:nvPr/>
              </p:nvCxnSpPr>
              <p:spPr>
                <a:xfrm flipV="1">
                  <a:off x="7028234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Straight Connector 566"/>
                <p:cNvCxnSpPr/>
                <p:nvPr/>
              </p:nvCxnSpPr>
              <p:spPr>
                <a:xfrm flipV="1">
                  <a:off x="6580604" y="2938956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4" name="Group 556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64" name="Straight Connector 563"/>
                <p:cNvCxnSpPr/>
                <p:nvPr/>
              </p:nvCxnSpPr>
              <p:spPr>
                <a:xfrm flipV="1">
                  <a:off x="7028713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5" name="Straight Connector 564"/>
                <p:cNvCxnSpPr/>
                <p:nvPr/>
              </p:nvCxnSpPr>
              <p:spPr>
                <a:xfrm flipV="1">
                  <a:off x="6581083" y="2938953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5" name="Group 557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62" name="Straight Connector 561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3" name="Straight Connector 562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746" name="Group 558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560" name="Straight Connector 559"/>
                <p:cNvCxnSpPr/>
                <p:nvPr/>
              </p:nvCxnSpPr>
              <p:spPr>
                <a:xfrm flipV="1">
                  <a:off x="7026688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1" name="Straight Connector 560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798" name="Group 508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799" name="Group 509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526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3" y="2996368"/>
                  <a:ext cx="549881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7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3" y="2921098"/>
                  <a:ext cx="675356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30" name="Freeform 190"/>
                <p:cNvSpPr>
                  <a:spLocks/>
                </p:cNvSpPr>
                <p:nvPr/>
              </p:nvSpPr>
              <p:spPr bwMode="auto">
                <a:xfrm>
                  <a:off x="5968753" y="2922667"/>
                  <a:ext cx="125476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31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6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33" name="Freeform 192"/>
                <p:cNvSpPr>
                  <a:spLocks/>
                </p:cNvSpPr>
                <p:nvPr/>
              </p:nvSpPr>
              <p:spPr bwMode="auto">
                <a:xfrm>
                  <a:off x="5621849" y="2933643"/>
                  <a:ext cx="302618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511" name="Straight Connector 510"/>
              <p:cNvCxnSpPr/>
              <p:nvPr/>
            </p:nvCxnSpPr>
            <p:spPr>
              <a:xfrm flipH="1">
                <a:off x="6996897" y="2124333"/>
                <a:ext cx="11073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/>
              <p:cNvCxnSpPr/>
              <p:nvPr/>
            </p:nvCxnSpPr>
            <p:spPr>
              <a:xfrm>
                <a:off x="6875113" y="2304668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Straight Connector 513"/>
              <p:cNvCxnSpPr/>
              <p:nvPr/>
            </p:nvCxnSpPr>
            <p:spPr>
              <a:xfrm>
                <a:off x="6871421" y="236896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/>
              <p:nvPr/>
            </p:nvCxnSpPr>
            <p:spPr>
              <a:xfrm>
                <a:off x="6871421" y="244423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Straight Connector 515"/>
              <p:cNvCxnSpPr/>
              <p:nvPr/>
            </p:nvCxnSpPr>
            <p:spPr>
              <a:xfrm>
                <a:off x="6867732" y="2508525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Straight Connector 516"/>
              <p:cNvCxnSpPr/>
              <p:nvPr/>
            </p:nvCxnSpPr>
            <p:spPr>
              <a:xfrm>
                <a:off x="6864040" y="2569681"/>
                <a:ext cx="1402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Straight Connector 517"/>
              <p:cNvCxnSpPr/>
              <p:nvPr/>
            </p:nvCxnSpPr>
            <p:spPr>
              <a:xfrm>
                <a:off x="6864040" y="263867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Straight Connector 518"/>
              <p:cNvCxnSpPr/>
              <p:nvPr/>
            </p:nvCxnSpPr>
            <p:spPr>
              <a:xfrm>
                <a:off x="6860351" y="270610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Straight Connector 519"/>
              <p:cNvCxnSpPr/>
              <p:nvPr/>
            </p:nvCxnSpPr>
            <p:spPr>
              <a:xfrm>
                <a:off x="6867732" y="277510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Straight Connector 520"/>
              <p:cNvCxnSpPr/>
              <p:nvPr/>
            </p:nvCxnSpPr>
            <p:spPr>
              <a:xfrm>
                <a:off x="6871421" y="284253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Straight Connector 521"/>
              <p:cNvCxnSpPr/>
              <p:nvPr/>
            </p:nvCxnSpPr>
            <p:spPr>
              <a:xfrm>
                <a:off x="6871421" y="291153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Straight Connector 522"/>
              <p:cNvCxnSpPr/>
              <p:nvPr/>
            </p:nvCxnSpPr>
            <p:spPr>
              <a:xfrm>
                <a:off x="6875113" y="297582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Straight Connector 523"/>
              <p:cNvCxnSpPr/>
              <p:nvPr/>
            </p:nvCxnSpPr>
            <p:spPr>
              <a:xfrm flipH="1">
                <a:off x="6875113" y="2132174"/>
                <a:ext cx="13654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27" name="Group 638"/>
          <p:cNvGrpSpPr>
            <a:grpSpLocks/>
          </p:cNvGrpSpPr>
          <p:nvPr/>
        </p:nvGrpSpPr>
        <p:grpSpPr bwMode="auto">
          <a:xfrm>
            <a:off x="955675" y="5172075"/>
            <a:ext cx="331788" cy="1030288"/>
            <a:chOff x="6240352" y="2055335"/>
            <a:chExt cx="771307" cy="1017716"/>
          </a:xfrm>
        </p:grpSpPr>
        <p:grpSp>
          <p:nvGrpSpPr>
            <p:cNvPr id="205739" name="Group 639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661" name="Rectangle 660"/>
              <p:cNvSpPr/>
              <p:nvPr/>
            </p:nvSpPr>
            <p:spPr>
              <a:xfrm>
                <a:off x="6509397" y="3062521"/>
                <a:ext cx="447628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662" name="Straight Connector 661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3" name="Rectangle 662"/>
              <p:cNvSpPr/>
              <p:nvPr/>
            </p:nvSpPr>
            <p:spPr>
              <a:xfrm>
                <a:off x="6476572" y="3071930"/>
                <a:ext cx="131304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664" name="Straight Connector 663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5" name="Rectangle 664"/>
              <p:cNvSpPr/>
              <p:nvPr/>
            </p:nvSpPr>
            <p:spPr>
              <a:xfrm>
                <a:off x="6816769" y="3703885"/>
                <a:ext cx="131304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66" name="Rectangle 665"/>
              <p:cNvSpPr/>
              <p:nvPr/>
            </p:nvSpPr>
            <p:spPr>
              <a:xfrm>
                <a:off x="6404951" y="3158176"/>
                <a:ext cx="444643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667" name="Straight Connector 666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767" name="Group 667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96" name="Straight Connector 695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7" name="Straight Connector 696"/>
                <p:cNvCxnSpPr/>
                <p:nvPr/>
              </p:nvCxnSpPr>
              <p:spPr>
                <a:xfrm flipV="1">
                  <a:off x="6580709" y="2938972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68" name="Group 668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94" name="Straight Connector 693"/>
                <p:cNvCxnSpPr/>
                <p:nvPr/>
              </p:nvCxnSpPr>
              <p:spPr>
                <a:xfrm flipV="1">
                  <a:off x="7028817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5" name="Straight Connector 694"/>
                <p:cNvCxnSpPr/>
                <p:nvPr/>
              </p:nvCxnSpPr>
              <p:spPr>
                <a:xfrm flipV="1">
                  <a:off x="6581189" y="2938969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69" name="Group 669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92" name="Straight Connector 691"/>
                <p:cNvCxnSpPr/>
                <p:nvPr/>
              </p:nvCxnSpPr>
              <p:spPr>
                <a:xfrm flipV="1">
                  <a:off x="7026313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3" name="Straight Connector 692"/>
                <p:cNvCxnSpPr/>
                <p:nvPr/>
              </p:nvCxnSpPr>
              <p:spPr>
                <a:xfrm flipV="1">
                  <a:off x="6581670" y="2938966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0" name="Group 670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90" name="Straight Connector 689"/>
                <p:cNvCxnSpPr/>
                <p:nvPr/>
              </p:nvCxnSpPr>
              <p:spPr>
                <a:xfrm flipV="1">
                  <a:off x="7026792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1" name="Straight Connector 690"/>
                <p:cNvCxnSpPr/>
                <p:nvPr/>
              </p:nvCxnSpPr>
              <p:spPr>
                <a:xfrm flipV="1">
                  <a:off x="6582149" y="2938964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1" name="Group 671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88" name="Straight Connector 687"/>
                <p:cNvCxnSpPr/>
                <p:nvPr/>
              </p:nvCxnSpPr>
              <p:spPr>
                <a:xfrm flipV="1">
                  <a:off x="7027272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9" name="Straight Connector 688"/>
                <p:cNvCxnSpPr/>
                <p:nvPr/>
              </p:nvCxnSpPr>
              <p:spPr>
                <a:xfrm flipV="1">
                  <a:off x="6582629" y="2938961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2" name="Group 672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86" name="Straight Connector 685"/>
                <p:cNvCxnSpPr/>
                <p:nvPr/>
              </p:nvCxnSpPr>
              <p:spPr>
                <a:xfrm flipV="1">
                  <a:off x="7027753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7" name="Straight Connector 686"/>
                <p:cNvCxnSpPr/>
                <p:nvPr/>
              </p:nvCxnSpPr>
              <p:spPr>
                <a:xfrm flipV="1">
                  <a:off x="6583110" y="2938959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3" name="Group 673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84" name="Straight Connector 683"/>
                <p:cNvCxnSpPr/>
                <p:nvPr/>
              </p:nvCxnSpPr>
              <p:spPr>
                <a:xfrm flipV="1">
                  <a:off x="7028232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5" name="Straight Connector 684"/>
                <p:cNvCxnSpPr/>
                <p:nvPr/>
              </p:nvCxnSpPr>
              <p:spPr>
                <a:xfrm flipV="1">
                  <a:off x="6580604" y="2938956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4" name="Group 674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82" name="Straight Connector 681"/>
                <p:cNvCxnSpPr/>
                <p:nvPr/>
              </p:nvCxnSpPr>
              <p:spPr>
                <a:xfrm flipV="1">
                  <a:off x="7028711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3" name="Straight Connector 682"/>
                <p:cNvCxnSpPr/>
                <p:nvPr/>
              </p:nvCxnSpPr>
              <p:spPr>
                <a:xfrm flipV="1">
                  <a:off x="6581083" y="2938953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5" name="Group 675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80" name="Straight Connector 679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1" name="Straight Connector 680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76" name="Group 676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678" name="Straight Connector 677"/>
                <p:cNvCxnSpPr/>
                <p:nvPr/>
              </p:nvCxnSpPr>
              <p:spPr>
                <a:xfrm flipV="1">
                  <a:off x="7026689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9" name="Straight Connector 678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740" name="Group 640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741" name="Group 641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656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368"/>
                  <a:ext cx="549876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7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8" name="Freeform 190"/>
                <p:cNvSpPr>
                  <a:spLocks/>
                </p:cNvSpPr>
                <p:nvPr/>
              </p:nvSpPr>
              <p:spPr bwMode="auto">
                <a:xfrm>
                  <a:off x="5968754" y="2922667"/>
                  <a:ext cx="125475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9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4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60" name="Freeform 192"/>
                <p:cNvSpPr>
                  <a:spLocks/>
                </p:cNvSpPr>
                <p:nvPr/>
              </p:nvSpPr>
              <p:spPr bwMode="auto">
                <a:xfrm>
                  <a:off x="5621851" y="2933643"/>
                  <a:ext cx="302617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643" name="Straight Connector 642"/>
              <p:cNvCxnSpPr/>
              <p:nvPr/>
            </p:nvCxnSpPr>
            <p:spPr>
              <a:xfrm flipH="1">
                <a:off x="6996897" y="2124333"/>
                <a:ext cx="11070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Connector 643"/>
              <p:cNvCxnSpPr/>
              <p:nvPr/>
            </p:nvCxnSpPr>
            <p:spPr>
              <a:xfrm>
                <a:off x="6875111" y="2304668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Straight Connector 644"/>
              <p:cNvCxnSpPr/>
              <p:nvPr/>
            </p:nvCxnSpPr>
            <p:spPr>
              <a:xfrm>
                <a:off x="6871422" y="236896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Straight Connector 645"/>
              <p:cNvCxnSpPr/>
              <p:nvPr/>
            </p:nvCxnSpPr>
            <p:spPr>
              <a:xfrm>
                <a:off x="6871422" y="244423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7" name="Straight Connector 646"/>
              <p:cNvCxnSpPr/>
              <p:nvPr/>
            </p:nvCxnSpPr>
            <p:spPr>
              <a:xfrm>
                <a:off x="6867730" y="2508525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8" name="Straight Connector 647"/>
              <p:cNvCxnSpPr/>
              <p:nvPr/>
            </p:nvCxnSpPr>
            <p:spPr>
              <a:xfrm>
                <a:off x="6864041" y="2569681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9" name="Straight Connector 648"/>
              <p:cNvCxnSpPr/>
              <p:nvPr/>
            </p:nvCxnSpPr>
            <p:spPr>
              <a:xfrm>
                <a:off x="6864041" y="263867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Straight Connector 649"/>
              <p:cNvCxnSpPr/>
              <p:nvPr/>
            </p:nvCxnSpPr>
            <p:spPr>
              <a:xfrm>
                <a:off x="6860349" y="270610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Straight Connector 650"/>
              <p:cNvCxnSpPr/>
              <p:nvPr/>
            </p:nvCxnSpPr>
            <p:spPr>
              <a:xfrm>
                <a:off x="6867730" y="277510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Straight Connector 651"/>
              <p:cNvCxnSpPr/>
              <p:nvPr/>
            </p:nvCxnSpPr>
            <p:spPr>
              <a:xfrm>
                <a:off x="6871422" y="284253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3" name="Straight Connector 652"/>
              <p:cNvCxnSpPr/>
              <p:nvPr/>
            </p:nvCxnSpPr>
            <p:spPr>
              <a:xfrm>
                <a:off x="6871422" y="2911533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4" name="Straight Connector 653"/>
              <p:cNvCxnSpPr/>
              <p:nvPr/>
            </p:nvCxnSpPr>
            <p:spPr>
              <a:xfrm>
                <a:off x="6875111" y="297582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5" name="Straight Connector 654"/>
              <p:cNvCxnSpPr/>
              <p:nvPr/>
            </p:nvCxnSpPr>
            <p:spPr>
              <a:xfrm flipH="1">
                <a:off x="6875111" y="2132174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28" name="Group 697"/>
          <p:cNvGrpSpPr>
            <a:grpSpLocks/>
          </p:cNvGrpSpPr>
          <p:nvPr/>
        </p:nvGrpSpPr>
        <p:grpSpPr bwMode="auto">
          <a:xfrm>
            <a:off x="1331913" y="5172075"/>
            <a:ext cx="331787" cy="1030288"/>
            <a:chOff x="6240352" y="2055335"/>
            <a:chExt cx="771307" cy="1017716"/>
          </a:xfrm>
        </p:grpSpPr>
        <p:grpSp>
          <p:nvGrpSpPr>
            <p:cNvPr id="205681" name="Group 698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720" name="Rectangle 719"/>
              <p:cNvSpPr/>
              <p:nvPr/>
            </p:nvSpPr>
            <p:spPr>
              <a:xfrm>
                <a:off x="6509397" y="3062521"/>
                <a:ext cx="447629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721" name="Straight Connector 720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2" name="Rectangle 721"/>
              <p:cNvSpPr/>
              <p:nvPr/>
            </p:nvSpPr>
            <p:spPr>
              <a:xfrm>
                <a:off x="6476570" y="3071930"/>
                <a:ext cx="131305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723" name="Straight Connector 722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4" name="Rectangle 723"/>
              <p:cNvSpPr/>
              <p:nvPr/>
            </p:nvSpPr>
            <p:spPr>
              <a:xfrm>
                <a:off x="6816769" y="3703885"/>
                <a:ext cx="131305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5" name="Rectangle 724"/>
              <p:cNvSpPr/>
              <p:nvPr/>
            </p:nvSpPr>
            <p:spPr>
              <a:xfrm>
                <a:off x="6404950" y="3158176"/>
                <a:ext cx="444646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726" name="Straight Connector 725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709" name="Group 726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55" name="Straight Connector 754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6" name="Straight Connector 755"/>
                <p:cNvCxnSpPr/>
                <p:nvPr/>
              </p:nvCxnSpPr>
              <p:spPr>
                <a:xfrm flipV="1">
                  <a:off x="6580707" y="2938972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0" name="Group 727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53" name="Straight Connector 752"/>
                <p:cNvCxnSpPr/>
                <p:nvPr/>
              </p:nvCxnSpPr>
              <p:spPr>
                <a:xfrm flipV="1">
                  <a:off x="7028816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4" name="Straight Connector 753"/>
                <p:cNvCxnSpPr/>
                <p:nvPr/>
              </p:nvCxnSpPr>
              <p:spPr>
                <a:xfrm flipV="1">
                  <a:off x="6581187" y="2938969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1" name="Group 728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51" name="Straight Connector 750"/>
                <p:cNvCxnSpPr/>
                <p:nvPr/>
              </p:nvCxnSpPr>
              <p:spPr>
                <a:xfrm flipV="1">
                  <a:off x="7026314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2" name="Straight Connector 751"/>
                <p:cNvCxnSpPr/>
                <p:nvPr/>
              </p:nvCxnSpPr>
              <p:spPr>
                <a:xfrm flipV="1">
                  <a:off x="6581668" y="2938966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2" name="Group 729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49" name="Straight Connector 748"/>
                <p:cNvCxnSpPr/>
                <p:nvPr/>
              </p:nvCxnSpPr>
              <p:spPr>
                <a:xfrm flipV="1">
                  <a:off x="7026794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0" name="Straight Connector 749"/>
                <p:cNvCxnSpPr/>
                <p:nvPr/>
              </p:nvCxnSpPr>
              <p:spPr>
                <a:xfrm flipV="1">
                  <a:off x="6582147" y="2938964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3" name="Group 730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47" name="Straight Connector 746"/>
                <p:cNvCxnSpPr/>
                <p:nvPr/>
              </p:nvCxnSpPr>
              <p:spPr>
                <a:xfrm flipV="1">
                  <a:off x="7027273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8" name="Straight Connector 747"/>
                <p:cNvCxnSpPr/>
                <p:nvPr/>
              </p:nvCxnSpPr>
              <p:spPr>
                <a:xfrm flipV="1">
                  <a:off x="6582627" y="2938961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4" name="Group 731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45" name="Straight Connector 744"/>
                <p:cNvCxnSpPr/>
                <p:nvPr/>
              </p:nvCxnSpPr>
              <p:spPr>
                <a:xfrm flipV="1">
                  <a:off x="7027754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6" name="Straight Connector 745"/>
                <p:cNvCxnSpPr/>
                <p:nvPr/>
              </p:nvCxnSpPr>
              <p:spPr>
                <a:xfrm flipV="1">
                  <a:off x="6583108" y="2938959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5" name="Group 732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43" name="Straight Connector 742"/>
                <p:cNvCxnSpPr/>
                <p:nvPr/>
              </p:nvCxnSpPr>
              <p:spPr>
                <a:xfrm flipV="1">
                  <a:off x="7028234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Straight Connector 743"/>
                <p:cNvCxnSpPr/>
                <p:nvPr/>
              </p:nvCxnSpPr>
              <p:spPr>
                <a:xfrm flipV="1">
                  <a:off x="6580604" y="2938956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6" name="Group 733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41" name="Straight Connector 740"/>
                <p:cNvCxnSpPr/>
                <p:nvPr/>
              </p:nvCxnSpPr>
              <p:spPr>
                <a:xfrm flipV="1">
                  <a:off x="7028713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Straight Connector 741"/>
                <p:cNvCxnSpPr/>
                <p:nvPr/>
              </p:nvCxnSpPr>
              <p:spPr>
                <a:xfrm flipV="1">
                  <a:off x="6581083" y="2938953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7" name="Group 734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39" name="Straight Connector 738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0" name="Straight Connector 739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718" name="Group 735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37" name="Straight Connector 736"/>
                <p:cNvCxnSpPr/>
                <p:nvPr/>
              </p:nvCxnSpPr>
              <p:spPr>
                <a:xfrm flipV="1">
                  <a:off x="7026688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8" name="Straight Connector 737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682" name="Group 699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683" name="Group 700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715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3" y="2996368"/>
                  <a:ext cx="549881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3" y="2921098"/>
                  <a:ext cx="675356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Freeform 190"/>
                <p:cNvSpPr>
                  <a:spLocks/>
                </p:cNvSpPr>
                <p:nvPr/>
              </p:nvSpPr>
              <p:spPr bwMode="auto">
                <a:xfrm>
                  <a:off x="5968753" y="2922667"/>
                  <a:ext cx="125476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8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6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9" name="Freeform 192"/>
                <p:cNvSpPr>
                  <a:spLocks/>
                </p:cNvSpPr>
                <p:nvPr/>
              </p:nvSpPr>
              <p:spPr bwMode="auto">
                <a:xfrm>
                  <a:off x="5621849" y="2933643"/>
                  <a:ext cx="302618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702" name="Straight Connector 701"/>
              <p:cNvCxnSpPr/>
              <p:nvPr/>
            </p:nvCxnSpPr>
            <p:spPr>
              <a:xfrm flipH="1">
                <a:off x="6996897" y="2124333"/>
                <a:ext cx="11073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Straight Connector 702"/>
              <p:cNvCxnSpPr/>
              <p:nvPr/>
            </p:nvCxnSpPr>
            <p:spPr>
              <a:xfrm>
                <a:off x="6875113" y="2304668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4" name="Straight Connector 703"/>
              <p:cNvCxnSpPr/>
              <p:nvPr/>
            </p:nvCxnSpPr>
            <p:spPr>
              <a:xfrm>
                <a:off x="6871421" y="236896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5" name="Straight Connector 704"/>
              <p:cNvCxnSpPr/>
              <p:nvPr/>
            </p:nvCxnSpPr>
            <p:spPr>
              <a:xfrm>
                <a:off x="6871421" y="244423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Straight Connector 705"/>
              <p:cNvCxnSpPr/>
              <p:nvPr/>
            </p:nvCxnSpPr>
            <p:spPr>
              <a:xfrm>
                <a:off x="6867732" y="2508525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Straight Connector 706"/>
              <p:cNvCxnSpPr/>
              <p:nvPr/>
            </p:nvCxnSpPr>
            <p:spPr>
              <a:xfrm>
                <a:off x="6864040" y="2569681"/>
                <a:ext cx="1402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Straight Connector 707"/>
              <p:cNvCxnSpPr/>
              <p:nvPr/>
            </p:nvCxnSpPr>
            <p:spPr>
              <a:xfrm>
                <a:off x="6864040" y="263867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Straight Connector 708"/>
              <p:cNvCxnSpPr/>
              <p:nvPr/>
            </p:nvCxnSpPr>
            <p:spPr>
              <a:xfrm>
                <a:off x="6860351" y="270610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Straight Connector 709"/>
              <p:cNvCxnSpPr/>
              <p:nvPr/>
            </p:nvCxnSpPr>
            <p:spPr>
              <a:xfrm>
                <a:off x="6867732" y="277510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Straight Connector 710"/>
              <p:cNvCxnSpPr/>
              <p:nvPr/>
            </p:nvCxnSpPr>
            <p:spPr>
              <a:xfrm>
                <a:off x="6871421" y="284253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Straight Connector 711"/>
              <p:cNvCxnSpPr/>
              <p:nvPr/>
            </p:nvCxnSpPr>
            <p:spPr>
              <a:xfrm>
                <a:off x="6871421" y="291153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Straight Connector 712"/>
              <p:cNvCxnSpPr/>
              <p:nvPr/>
            </p:nvCxnSpPr>
            <p:spPr>
              <a:xfrm>
                <a:off x="6875113" y="297582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Straight Connector 713"/>
              <p:cNvCxnSpPr/>
              <p:nvPr/>
            </p:nvCxnSpPr>
            <p:spPr>
              <a:xfrm flipH="1">
                <a:off x="6875113" y="2132174"/>
                <a:ext cx="13654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29" name="Group 756"/>
          <p:cNvGrpSpPr>
            <a:grpSpLocks/>
          </p:cNvGrpSpPr>
          <p:nvPr/>
        </p:nvGrpSpPr>
        <p:grpSpPr bwMode="auto">
          <a:xfrm>
            <a:off x="1708150" y="5172075"/>
            <a:ext cx="331788" cy="1030288"/>
            <a:chOff x="6240352" y="2055335"/>
            <a:chExt cx="771307" cy="1017716"/>
          </a:xfrm>
        </p:grpSpPr>
        <p:grpSp>
          <p:nvGrpSpPr>
            <p:cNvPr id="205623" name="Group 757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779" name="Rectangle 778"/>
              <p:cNvSpPr/>
              <p:nvPr/>
            </p:nvSpPr>
            <p:spPr>
              <a:xfrm>
                <a:off x="6509397" y="3062521"/>
                <a:ext cx="447628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780" name="Straight Connector 779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1" name="Rectangle 780"/>
              <p:cNvSpPr/>
              <p:nvPr/>
            </p:nvSpPr>
            <p:spPr>
              <a:xfrm>
                <a:off x="6476572" y="3071930"/>
                <a:ext cx="131304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782" name="Straight Connector 781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3" name="Rectangle 782"/>
              <p:cNvSpPr/>
              <p:nvPr/>
            </p:nvSpPr>
            <p:spPr>
              <a:xfrm>
                <a:off x="6816769" y="3703885"/>
                <a:ext cx="131304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84" name="Rectangle 783"/>
              <p:cNvSpPr/>
              <p:nvPr/>
            </p:nvSpPr>
            <p:spPr>
              <a:xfrm>
                <a:off x="6404951" y="3158176"/>
                <a:ext cx="444643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785" name="Straight Connector 784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651" name="Group 785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14" name="Straight Connector 813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5" name="Straight Connector 814"/>
                <p:cNvCxnSpPr/>
                <p:nvPr/>
              </p:nvCxnSpPr>
              <p:spPr>
                <a:xfrm flipV="1">
                  <a:off x="6580709" y="2938972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2" name="Group 786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12" name="Straight Connector 811"/>
                <p:cNvCxnSpPr/>
                <p:nvPr/>
              </p:nvCxnSpPr>
              <p:spPr>
                <a:xfrm flipV="1">
                  <a:off x="7028817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Straight Connector 812"/>
                <p:cNvCxnSpPr/>
                <p:nvPr/>
              </p:nvCxnSpPr>
              <p:spPr>
                <a:xfrm flipV="1">
                  <a:off x="6581189" y="2938969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3" name="Group 787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10" name="Straight Connector 809"/>
                <p:cNvCxnSpPr/>
                <p:nvPr/>
              </p:nvCxnSpPr>
              <p:spPr>
                <a:xfrm flipV="1">
                  <a:off x="7026313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1" name="Straight Connector 810"/>
                <p:cNvCxnSpPr/>
                <p:nvPr/>
              </p:nvCxnSpPr>
              <p:spPr>
                <a:xfrm flipV="1">
                  <a:off x="6581670" y="2938966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4" name="Group 788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08" name="Straight Connector 807"/>
                <p:cNvCxnSpPr/>
                <p:nvPr/>
              </p:nvCxnSpPr>
              <p:spPr>
                <a:xfrm flipV="1">
                  <a:off x="7026792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9" name="Straight Connector 808"/>
                <p:cNvCxnSpPr/>
                <p:nvPr/>
              </p:nvCxnSpPr>
              <p:spPr>
                <a:xfrm flipV="1">
                  <a:off x="6582149" y="2938964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5" name="Group 789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06" name="Straight Connector 805"/>
                <p:cNvCxnSpPr/>
                <p:nvPr/>
              </p:nvCxnSpPr>
              <p:spPr>
                <a:xfrm flipV="1">
                  <a:off x="7027272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7" name="Straight Connector 806"/>
                <p:cNvCxnSpPr/>
                <p:nvPr/>
              </p:nvCxnSpPr>
              <p:spPr>
                <a:xfrm flipV="1">
                  <a:off x="6582629" y="2938961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6" name="Group 790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04" name="Straight Connector 803"/>
                <p:cNvCxnSpPr/>
                <p:nvPr/>
              </p:nvCxnSpPr>
              <p:spPr>
                <a:xfrm flipV="1">
                  <a:off x="7027753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5" name="Straight Connector 804"/>
                <p:cNvCxnSpPr/>
                <p:nvPr/>
              </p:nvCxnSpPr>
              <p:spPr>
                <a:xfrm flipV="1">
                  <a:off x="6583110" y="2938959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7" name="Group 791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02" name="Straight Connector 801"/>
                <p:cNvCxnSpPr/>
                <p:nvPr/>
              </p:nvCxnSpPr>
              <p:spPr>
                <a:xfrm flipV="1">
                  <a:off x="7028232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3" name="Straight Connector 802"/>
                <p:cNvCxnSpPr/>
                <p:nvPr/>
              </p:nvCxnSpPr>
              <p:spPr>
                <a:xfrm flipV="1">
                  <a:off x="6580604" y="2938956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8" name="Group 792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00" name="Straight Connector 799"/>
                <p:cNvCxnSpPr/>
                <p:nvPr/>
              </p:nvCxnSpPr>
              <p:spPr>
                <a:xfrm flipV="1">
                  <a:off x="7028711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1" name="Straight Connector 800"/>
                <p:cNvCxnSpPr/>
                <p:nvPr/>
              </p:nvCxnSpPr>
              <p:spPr>
                <a:xfrm flipV="1">
                  <a:off x="6581083" y="2938953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59" name="Group 793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98" name="Straight Connector 797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9" name="Straight Connector 798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60" name="Group 794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796" name="Straight Connector 795"/>
                <p:cNvCxnSpPr/>
                <p:nvPr/>
              </p:nvCxnSpPr>
              <p:spPr>
                <a:xfrm flipV="1">
                  <a:off x="7026689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7" name="Straight Connector 796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624" name="Group 758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625" name="Group 759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774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368"/>
                  <a:ext cx="549876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190"/>
                <p:cNvSpPr>
                  <a:spLocks/>
                </p:cNvSpPr>
                <p:nvPr/>
              </p:nvSpPr>
              <p:spPr bwMode="auto">
                <a:xfrm>
                  <a:off x="5968754" y="2922667"/>
                  <a:ext cx="125475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4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192"/>
                <p:cNvSpPr>
                  <a:spLocks/>
                </p:cNvSpPr>
                <p:nvPr/>
              </p:nvSpPr>
              <p:spPr bwMode="auto">
                <a:xfrm>
                  <a:off x="5621851" y="2933643"/>
                  <a:ext cx="302617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761" name="Straight Connector 760"/>
              <p:cNvCxnSpPr/>
              <p:nvPr/>
            </p:nvCxnSpPr>
            <p:spPr>
              <a:xfrm flipH="1">
                <a:off x="6996897" y="2124333"/>
                <a:ext cx="11070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2" name="Straight Connector 761"/>
              <p:cNvCxnSpPr/>
              <p:nvPr/>
            </p:nvCxnSpPr>
            <p:spPr>
              <a:xfrm>
                <a:off x="6875111" y="2304668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3" name="Straight Connector 762"/>
              <p:cNvCxnSpPr/>
              <p:nvPr/>
            </p:nvCxnSpPr>
            <p:spPr>
              <a:xfrm>
                <a:off x="6871422" y="236896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4" name="Straight Connector 763"/>
              <p:cNvCxnSpPr/>
              <p:nvPr/>
            </p:nvCxnSpPr>
            <p:spPr>
              <a:xfrm>
                <a:off x="6871422" y="244423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5" name="Straight Connector 764"/>
              <p:cNvCxnSpPr/>
              <p:nvPr/>
            </p:nvCxnSpPr>
            <p:spPr>
              <a:xfrm>
                <a:off x="6867730" y="2508525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6" name="Straight Connector 765"/>
              <p:cNvCxnSpPr/>
              <p:nvPr/>
            </p:nvCxnSpPr>
            <p:spPr>
              <a:xfrm>
                <a:off x="6864041" y="2569681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7" name="Straight Connector 766"/>
              <p:cNvCxnSpPr/>
              <p:nvPr/>
            </p:nvCxnSpPr>
            <p:spPr>
              <a:xfrm>
                <a:off x="6864041" y="263867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8" name="Straight Connector 767"/>
              <p:cNvCxnSpPr/>
              <p:nvPr/>
            </p:nvCxnSpPr>
            <p:spPr>
              <a:xfrm>
                <a:off x="6860349" y="270610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9" name="Straight Connector 768"/>
              <p:cNvCxnSpPr/>
              <p:nvPr/>
            </p:nvCxnSpPr>
            <p:spPr>
              <a:xfrm>
                <a:off x="6867730" y="277510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0" name="Straight Connector 769"/>
              <p:cNvCxnSpPr/>
              <p:nvPr/>
            </p:nvCxnSpPr>
            <p:spPr>
              <a:xfrm>
                <a:off x="6871422" y="284253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1" name="Straight Connector 770"/>
              <p:cNvCxnSpPr/>
              <p:nvPr/>
            </p:nvCxnSpPr>
            <p:spPr>
              <a:xfrm>
                <a:off x="6871422" y="2911533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Straight Connector 771"/>
              <p:cNvCxnSpPr/>
              <p:nvPr/>
            </p:nvCxnSpPr>
            <p:spPr>
              <a:xfrm>
                <a:off x="6875111" y="297582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3" name="Straight Connector 772"/>
              <p:cNvCxnSpPr/>
              <p:nvPr/>
            </p:nvCxnSpPr>
            <p:spPr>
              <a:xfrm flipH="1">
                <a:off x="6875111" y="2132174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18" name="Straight Connector 817"/>
          <p:cNvCxnSpPr/>
          <p:nvPr/>
        </p:nvCxnSpPr>
        <p:spPr>
          <a:xfrm flipH="1">
            <a:off x="2398713" y="4676775"/>
            <a:ext cx="357187" cy="496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" name="Straight Connector 818"/>
          <p:cNvCxnSpPr>
            <a:stCxn id="1058" idx="2"/>
          </p:cNvCxnSpPr>
          <p:nvPr/>
        </p:nvCxnSpPr>
        <p:spPr>
          <a:xfrm flipH="1">
            <a:off x="2703513" y="4892675"/>
            <a:ext cx="203200" cy="485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0" name="Straight Connector 819"/>
          <p:cNvCxnSpPr/>
          <p:nvPr/>
        </p:nvCxnSpPr>
        <p:spPr>
          <a:xfrm>
            <a:off x="3021013" y="4692650"/>
            <a:ext cx="57150" cy="4905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" name="Straight Connector 820"/>
          <p:cNvCxnSpPr>
            <a:endCxn id="843" idx="0"/>
          </p:cNvCxnSpPr>
          <p:nvPr/>
        </p:nvCxnSpPr>
        <p:spPr>
          <a:xfrm>
            <a:off x="3160713" y="4716463"/>
            <a:ext cx="274637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34" name="Group 821"/>
          <p:cNvGrpSpPr>
            <a:grpSpLocks/>
          </p:cNvGrpSpPr>
          <p:nvPr/>
        </p:nvGrpSpPr>
        <p:grpSpPr bwMode="auto">
          <a:xfrm>
            <a:off x="2133600" y="5173663"/>
            <a:ext cx="331788" cy="1030287"/>
            <a:chOff x="6240352" y="2055335"/>
            <a:chExt cx="771307" cy="1017716"/>
          </a:xfrm>
        </p:grpSpPr>
        <p:grpSp>
          <p:nvGrpSpPr>
            <p:cNvPr id="205565" name="Group 999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021" name="Rectangle 1020"/>
              <p:cNvSpPr/>
              <p:nvPr/>
            </p:nvSpPr>
            <p:spPr>
              <a:xfrm>
                <a:off x="6509397" y="3062521"/>
                <a:ext cx="447628" cy="74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22" name="Straight Connector 1021"/>
              <p:cNvCxnSpPr/>
              <p:nvPr/>
            </p:nvCxnSpPr>
            <p:spPr>
              <a:xfrm flipV="1">
                <a:off x="6846611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3" name="Rectangle 1022"/>
              <p:cNvSpPr/>
              <p:nvPr/>
            </p:nvSpPr>
            <p:spPr>
              <a:xfrm>
                <a:off x="6476572" y="3071930"/>
                <a:ext cx="131304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24" name="Straight Connector 1023"/>
              <p:cNvCxnSpPr/>
              <p:nvPr/>
            </p:nvCxnSpPr>
            <p:spPr>
              <a:xfrm flipV="1">
                <a:off x="6395998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5" name="Rectangle 1024"/>
              <p:cNvSpPr/>
              <p:nvPr/>
            </p:nvSpPr>
            <p:spPr>
              <a:xfrm>
                <a:off x="6816769" y="3703886"/>
                <a:ext cx="131304" cy="11447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026" name="Rectangle 1025"/>
              <p:cNvSpPr/>
              <p:nvPr/>
            </p:nvSpPr>
            <p:spPr>
              <a:xfrm>
                <a:off x="6404951" y="3158177"/>
                <a:ext cx="444643" cy="741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27" name="Straight Connector 1026"/>
              <p:cNvCxnSpPr/>
              <p:nvPr/>
            </p:nvCxnSpPr>
            <p:spPr>
              <a:xfrm flipV="1">
                <a:off x="6846611" y="3804247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593" name="Group 1027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56" name="Straight Connector 1055"/>
                <p:cNvCxnSpPr/>
                <p:nvPr/>
              </p:nvCxnSpPr>
              <p:spPr>
                <a:xfrm flipV="1">
                  <a:off x="7028337" y="284645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7" name="Straight Connector 1056"/>
                <p:cNvCxnSpPr/>
                <p:nvPr/>
              </p:nvCxnSpPr>
              <p:spPr>
                <a:xfrm flipV="1">
                  <a:off x="6580709" y="2938973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94" name="Group 1028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54" name="Straight Connector 1053"/>
                <p:cNvCxnSpPr/>
                <p:nvPr/>
              </p:nvCxnSpPr>
              <p:spPr>
                <a:xfrm flipV="1">
                  <a:off x="7028817" y="284644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5" name="Straight Connector 1054"/>
                <p:cNvCxnSpPr/>
                <p:nvPr/>
              </p:nvCxnSpPr>
              <p:spPr>
                <a:xfrm flipV="1">
                  <a:off x="6581189" y="2938970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95" name="Group 1029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52" name="Straight Connector 1051"/>
                <p:cNvCxnSpPr/>
                <p:nvPr/>
              </p:nvCxnSpPr>
              <p:spPr>
                <a:xfrm flipV="1">
                  <a:off x="7026313" y="2846446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3" name="Straight Connector 1052"/>
                <p:cNvCxnSpPr/>
                <p:nvPr/>
              </p:nvCxnSpPr>
              <p:spPr>
                <a:xfrm flipV="1">
                  <a:off x="6581670" y="2938967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96" name="Group 1030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50" name="Straight Connector 1049"/>
                <p:cNvCxnSpPr/>
                <p:nvPr/>
              </p:nvCxnSpPr>
              <p:spPr>
                <a:xfrm flipV="1">
                  <a:off x="7026792" y="2846445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1" name="Straight Connector 1050"/>
                <p:cNvCxnSpPr/>
                <p:nvPr/>
              </p:nvCxnSpPr>
              <p:spPr>
                <a:xfrm flipV="1">
                  <a:off x="6582149" y="2938965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97" name="Group 1031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48" name="Straight Connector 1047"/>
                <p:cNvCxnSpPr/>
                <p:nvPr/>
              </p:nvCxnSpPr>
              <p:spPr>
                <a:xfrm flipV="1">
                  <a:off x="7027272" y="284644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9" name="Straight Connector 1048"/>
                <p:cNvCxnSpPr/>
                <p:nvPr/>
              </p:nvCxnSpPr>
              <p:spPr>
                <a:xfrm flipV="1">
                  <a:off x="6582629" y="2938962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98" name="Group 1032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46" name="Straight Connector 1045"/>
                <p:cNvCxnSpPr/>
                <p:nvPr/>
              </p:nvCxnSpPr>
              <p:spPr>
                <a:xfrm flipV="1">
                  <a:off x="7027753" y="2846440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7" name="Straight Connector 1046"/>
                <p:cNvCxnSpPr/>
                <p:nvPr/>
              </p:nvCxnSpPr>
              <p:spPr>
                <a:xfrm flipV="1">
                  <a:off x="6583110" y="2938960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99" name="Group 1033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44" name="Straight Connector 1043"/>
                <p:cNvCxnSpPr/>
                <p:nvPr/>
              </p:nvCxnSpPr>
              <p:spPr>
                <a:xfrm flipV="1">
                  <a:off x="7028232" y="2846437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5" name="Straight Connector 1044"/>
                <p:cNvCxnSpPr/>
                <p:nvPr/>
              </p:nvCxnSpPr>
              <p:spPr>
                <a:xfrm flipV="1">
                  <a:off x="6580604" y="2938957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00" name="Group 1034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42" name="Straight Connector 1041"/>
                <p:cNvCxnSpPr/>
                <p:nvPr/>
              </p:nvCxnSpPr>
              <p:spPr>
                <a:xfrm flipV="1">
                  <a:off x="7028711" y="2846434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3" name="Straight Connector 1042"/>
                <p:cNvCxnSpPr/>
                <p:nvPr/>
              </p:nvCxnSpPr>
              <p:spPr>
                <a:xfrm flipV="1">
                  <a:off x="6581083" y="2938954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01" name="Group 1035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40" name="Straight Connector 1039"/>
                <p:cNvCxnSpPr/>
                <p:nvPr/>
              </p:nvCxnSpPr>
              <p:spPr>
                <a:xfrm flipV="1">
                  <a:off x="7026209" y="2846432"/>
                  <a:ext cx="107431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Straight Connector 1040"/>
                <p:cNvCxnSpPr/>
                <p:nvPr/>
              </p:nvCxnSpPr>
              <p:spPr>
                <a:xfrm flipV="1">
                  <a:off x="6581565" y="2938952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602" name="Group 1036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038" name="Straight Connector 1037"/>
                <p:cNvCxnSpPr/>
                <p:nvPr/>
              </p:nvCxnSpPr>
              <p:spPr>
                <a:xfrm flipV="1">
                  <a:off x="7026689" y="284642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Straight Connector 1038"/>
                <p:cNvCxnSpPr/>
                <p:nvPr/>
              </p:nvCxnSpPr>
              <p:spPr>
                <a:xfrm flipV="1">
                  <a:off x="6582044" y="2938949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566" name="Group 1000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567" name="Group 1001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016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368"/>
                  <a:ext cx="549876" cy="6429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17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18" name="Freeform 190"/>
                <p:cNvSpPr>
                  <a:spLocks/>
                </p:cNvSpPr>
                <p:nvPr/>
              </p:nvSpPr>
              <p:spPr bwMode="auto">
                <a:xfrm>
                  <a:off x="5968754" y="2922666"/>
                  <a:ext cx="125475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19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4" cy="45475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20" name="Freeform 192"/>
                <p:cNvSpPr>
                  <a:spLocks/>
                </p:cNvSpPr>
                <p:nvPr/>
              </p:nvSpPr>
              <p:spPr bwMode="auto">
                <a:xfrm>
                  <a:off x="5621851" y="2933643"/>
                  <a:ext cx="302617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003" name="Straight Connector 1002"/>
              <p:cNvCxnSpPr/>
              <p:nvPr/>
            </p:nvCxnSpPr>
            <p:spPr>
              <a:xfrm flipH="1">
                <a:off x="6996897" y="2124333"/>
                <a:ext cx="11070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4" name="Straight Connector 1003"/>
              <p:cNvCxnSpPr/>
              <p:nvPr/>
            </p:nvCxnSpPr>
            <p:spPr>
              <a:xfrm>
                <a:off x="6875111" y="230466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5" name="Straight Connector 1004"/>
              <p:cNvCxnSpPr/>
              <p:nvPr/>
            </p:nvCxnSpPr>
            <p:spPr>
              <a:xfrm>
                <a:off x="6871422" y="236896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6" name="Straight Connector 1005"/>
              <p:cNvCxnSpPr/>
              <p:nvPr/>
            </p:nvCxnSpPr>
            <p:spPr>
              <a:xfrm>
                <a:off x="6871422" y="244423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7" name="Straight Connector 1006"/>
              <p:cNvCxnSpPr/>
              <p:nvPr/>
            </p:nvCxnSpPr>
            <p:spPr>
              <a:xfrm>
                <a:off x="6867730" y="2508524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8" name="Straight Connector 1007"/>
              <p:cNvCxnSpPr/>
              <p:nvPr/>
            </p:nvCxnSpPr>
            <p:spPr>
              <a:xfrm>
                <a:off x="6864041" y="2569682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9" name="Straight Connector 1008"/>
              <p:cNvCxnSpPr/>
              <p:nvPr/>
            </p:nvCxnSpPr>
            <p:spPr>
              <a:xfrm>
                <a:off x="6864041" y="263867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0" name="Straight Connector 1009"/>
              <p:cNvCxnSpPr/>
              <p:nvPr/>
            </p:nvCxnSpPr>
            <p:spPr>
              <a:xfrm>
                <a:off x="6860349" y="270610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1" name="Straight Connector 1010"/>
              <p:cNvCxnSpPr/>
              <p:nvPr/>
            </p:nvCxnSpPr>
            <p:spPr>
              <a:xfrm>
                <a:off x="6867730" y="277510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2" name="Straight Connector 1011"/>
              <p:cNvCxnSpPr/>
              <p:nvPr/>
            </p:nvCxnSpPr>
            <p:spPr>
              <a:xfrm>
                <a:off x="6871422" y="284253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3" name="Straight Connector 1012"/>
              <p:cNvCxnSpPr/>
              <p:nvPr/>
            </p:nvCxnSpPr>
            <p:spPr>
              <a:xfrm>
                <a:off x="6871422" y="2911534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4" name="Straight Connector 1013"/>
              <p:cNvCxnSpPr/>
              <p:nvPr/>
            </p:nvCxnSpPr>
            <p:spPr>
              <a:xfrm>
                <a:off x="6875111" y="297582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5" name="Straight Connector 1014"/>
              <p:cNvCxnSpPr/>
              <p:nvPr/>
            </p:nvCxnSpPr>
            <p:spPr>
              <a:xfrm flipH="1">
                <a:off x="6875111" y="2132173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35" name="Group 822"/>
          <p:cNvGrpSpPr>
            <a:grpSpLocks/>
          </p:cNvGrpSpPr>
          <p:nvPr/>
        </p:nvGrpSpPr>
        <p:grpSpPr bwMode="auto">
          <a:xfrm>
            <a:off x="2519363" y="5173663"/>
            <a:ext cx="331787" cy="1030287"/>
            <a:chOff x="6240352" y="2055335"/>
            <a:chExt cx="771307" cy="1017716"/>
          </a:xfrm>
        </p:grpSpPr>
        <p:grpSp>
          <p:nvGrpSpPr>
            <p:cNvPr id="205507" name="Group 941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963" name="Rectangle 962"/>
              <p:cNvSpPr/>
              <p:nvPr/>
            </p:nvSpPr>
            <p:spPr>
              <a:xfrm>
                <a:off x="6509397" y="3062521"/>
                <a:ext cx="447629" cy="74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964" name="Straight Connector 963"/>
              <p:cNvCxnSpPr/>
              <p:nvPr/>
            </p:nvCxnSpPr>
            <p:spPr>
              <a:xfrm flipV="1">
                <a:off x="6846611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5" name="Rectangle 964"/>
              <p:cNvSpPr/>
              <p:nvPr/>
            </p:nvSpPr>
            <p:spPr>
              <a:xfrm>
                <a:off x="6476570" y="3071930"/>
                <a:ext cx="131305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966" name="Straight Connector 965"/>
              <p:cNvCxnSpPr/>
              <p:nvPr/>
            </p:nvCxnSpPr>
            <p:spPr>
              <a:xfrm flipV="1">
                <a:off x="6395998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7" name="Rectangle 966"/>
              <p:cNvSpPr/>
              <p:nvPr/>
            </p:nvSpPr>
            <p:spPr>
              <a:xfrm>
                <a:off x="6816769" y="3703886"/>
                <a:ext cx="131305" cy="11447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968" name="Rectangle 967"/>
              <p:cNvSpPr/>
              <p:nvPr/>
            </p:nvSpPr>
            <p:spPr>
              <a:xfrm>
                <a:off x="6404950" y="3158177"/>
                <a:ext cx="444646" cy="741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969" name="Straight Connector 968"/>
              <p:cNvCxnSpPr/>
              <p:nvPr/>
            </p:nvCxnSpPr>
            <p:spPr>
              <a:xfrm flipV="1">
                <a:off x="6846611" y="3804247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535" name="Group 969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98" name="Straight Connector 997"/>
                <p:cNvCxnSpPr/>
                <p:nvPr/>
              </p:nvCxnSpPr>
              <p:spPr>
                <a:xfrm flipV="1">
                  <a:off x="7028337" y="284645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9" name="Straight Connector 998"/>
                <p:cNvCxnSpPr/>
                <p:nvPr/>
              </p:nvCxnSpPr>
              <p:spPr>
                <a:xfrm flipV="1">
                  <a:off x="6580707" y="2938973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36" name="Group 970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96" name="Straight Connector 995"/>
                <p:cNvCxnSpPr/>
                <p:nvPr/>
              </p:nvCxnSpPr>
              <p:spPr>
                <a:xfrm flipV="1">
                  <a:off x="7028816" y="284644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7" name="Straight Connector 996"/>
                <p:cNvCxnSpPr/>
                <p:nvPr/>
              </p:nvCxnSpPr>
              <p:spPr>
                <a:xfrm flipV="1">
                  <a:off x="6581187" y="2938970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37" name="Group 971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94" name="Straight Connector 993"/>
                <p:cNvCxnSpPr/>
                <p:nvPr/>
              </p:nvCxnSpPr>
              <p:spPr>
                <a:xfrm flipV="1">
                  <a:off x="7026314" y="2846446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5" name="Straight Connector 994"/>
                <p:cNvCxnSpPr/>
                <p:nvPr/>
              </p:nvCxnSpPr>
              <p:spPr>
                <a:xfrm flipV="1">
                  <a:off x="6581668" y="2938967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38" name="Group 972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92" name="Straight Connector 991"/>
                <p:cNvCxnSpPr/>
                <p:nvPr/>
              </p:nvCxnSpPr>
              <p:spPr>
                <a:xfrm flipV="1">
                  <a:off x="7026794" y="2846445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3" name="Straight Connector 992"/>
                <p:cNvCxnSpPr/>
                <p:nvPr/>
              </p:nvCxnSpPr>
              <p:spPr>
                <a:xfrm flipV="1">
                  <a:off x="6582147" y="2938965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39" name="Group 973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90" name="Straight Connector 989"/>
                <p:cNvCxnSpPr/>
                <p:nvPr/>
              </p:nvCxnSpPr>
              <p:spPr>
                <a:xfrm flipV="1">
                  <a:off x="7027273" y="284644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1" name="Straight Connector 990"/>
                <p:cNvCxnSpPr/>
                <p:nvPr/>
              </p:nvCxnSpPr>
              <p:spPr>
                <a:xfrm flipV="1">
                  <a:off x="6582627" y="2938962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40" name="Group 974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88" name="Straight Connector 987"/>
                <p:cNvCxnSpPr/>
                <p:nvPr/>
              </p:nvCxnSpPr>
              <p:spPr>
                <a:xfrm flipV="1">
                  <a:off x="7027754" y="2846440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9" name="Straight Connector 988"/>
                <p:cNvCxnSpPr/>
                <p:nvPr/>
              </p:nvCxnSpPr>
              <p:spPr>
                <a:xfrm flipV="1">
                  <a:off x="6583108" y="2938960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41" name="Group 975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86" name="Straight Connector 985"/>
                <p:cNvCxnSpPr/>
                <p:nvPr/>
              </p:nvCxnSpPr>
              <p:spPr>
                <a:xfrm flipV="1">
                  <a:off x="7028234" y="2846437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7" name="Straight Connector 986"/>
                <p:cNvCxnSpPr/>
                <p:nvPr/>
              </p:nvCxnSpPr>
              <p:spPr>
                <a:xfrm flipV="1">
                  <a:off x="6580604" y="2938957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42" name="Group 976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84" name="Straight Connector 983"/>
                <p:cNvCxnSpPr/>
                <p:nvPr/>
              </p:nvCxnSpPr>
              <p:spPr>
                <a:xfrm flipV="1">
                  <a:off x="7028713" y="2846434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5" name="Straight Connector 984"/>
                <p:cNvCxnSpPr/>
                <p:nvPr/>
              </p:nvCxnSpPr>
              <p:spPr>
                <a:xfrm flipV="1">
                  <a:off x="6581083" y="2938954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43" name="Group 977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82" name="Straight Connector 981"/>
                <p:cNvCxnSpPr/>
                <p:nvPr/>
              </p:nvCxnSpPr>
              <p:spPr>
                <a:xfrm flipV="1">
                  <a:off x="7026209" y="2846432"/>
                  <a:ext cx="107431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3" name="Straight Connector 982"/>
                <p:cNvCxnSpPr/>
                <p:nvPr/>
              </p:nvCxnSpPr>
              <p:spPr>
                <a:xfrm flipV="1">
                  <a:off x="6581565" y="2938952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544" name="Group 978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80" name="Straight Connector 979"/>
                <p:cNvCxnSpPr/>
                <p:nvPr/>
              </p:nvCxnSpPr>
              <p:spPr>
                <a:xfrm flipV="1">
                  <a:off x="7026688" y="284642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1" name="Straight Connector 980"/>
                <p:cNvCxnSpPr/>
                <p:nvPr/>
              </p:nvCxnSpPr>
              <p:spPr>
                <a:xfrm flipV="1">
                  <a:off x="6582044" y="2938949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508" name="Group 942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509" name="Group 943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958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3" y="2996368"/>
                  <a:ext cx="549881" cy="6429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59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3" y="2921098"/>
                  <a:ext cx="675356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60" name="Freeform 190"/>
                <p:cNvSpPr>
                  <a:spLocks/>
                </p:cNvSpPr>
                <p:nvPr/>
              </p:nvSpPr>
              <p:spPr bwMode="auto">
                <a:xfrm>
                  <a:off x="5968753" y="2922666"/>
                  <a:ext cx="125476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61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6" cy="45475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62" name="Freeform 192"/>
                <p:cNvSpPr>
                  <a:spLocks/>
                </p:cNvSpPr>
                <p:nvPr/>
              </p:nvSpPr>
              <p:spPr bwMode="auto">
                <a:xfrm>
                  <a:off x="5621849" y="2933643"/>
                  <a:ext cx="302618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945" name="Straight Connector 944"/>
              <p:cNvCxnSpPr/>
              <p:nvPr/>
            </p:nvCxnSpPr>
            <p:spPr>
              <a:xfrm flipH="1">
                <a:off x="6996897" y="2124333"/>
                <a:ext cx="11073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6" name="Straight Connector 945"/>
              <p:cNvCxnSpPr/>
              <p:nvPr/>
            </p:nvCxnSpPr>
            <p:spPr>
              <a:xfrm>
                <a:off x="6875113" y="230466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7" name="Straight Connector 946"/>
              <p:cNvCxnSpPr/>
              <p:nvPr/>
            </p:nvCxnSpPr>
            <p:spPr>
              <a:xfrm>
                <a:off x="6871421" y="236896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Straight Connector 947"/>
              <p:cNvCxnSpPr/>
              <p:nvPr/>
            </p:nvCxnSpPr>
            <p:spPr>
              <a:xfrm>
                <a:off x="6871421" y="244423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Straight Connector 948"/>
              <p:cNvCxnSpPr/>
              <p:nvPr/>
            </p:nvCxnSpPr>
            <p:spPr>
              <a:xfrm>
                <a:off x="6867732" y="2508524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0" name="Straight Connector 949"/>
              <p:cNvCxnSpPr/>
              <p:nvPr/>
            </p:nvCxnSpPr>
            <p:spPr>
              <a:xfrm>
                <a:off x="6864040" y="2569682"/>
                <a:ext cx="1402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1" name="Straight Connector 950"/>
              <p:cNvCxnSpPr/>
              <p:nvPr/>
            </p:nvCxnSpPr>
            <p:spPr>
              <a:xfrm>
                <a:off x="6864040" y="263867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2" name="Straight Connector 951"/>
              <p:cNvCxnSpPr/>
              <p:nvPr/>
            </p:nvCxnSpPr>
            <p:spPr>
              <a:xfrm>
                <a:off x="6860351" y="270610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3" name="Straight Connector 952"/>
              <p:cNvCxnSpPr/>
              <p:nvPr/>
            </p:nvCxnSpPr>
            <p:spPr>
              <a:xfrm>
                <a:off x="6867732" y="277510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4" name="Straight Connector 953"/>
              <p:cNvCxnSpPr/>
              <p:nvPr/>
            </p:nvCxnSpPr>
            <p:spPr>
              <a:xfrm>
                <a:off x="6871421" y="284253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5" name="Straight Connector 954"/>
              <p:cNvCxnSpPr/>
              <p:nvPr/>
            </p:nvCxnSpPr>
            <p:spPr>
              <a:xfrm>
                <a:off x="6871421" y="2911534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6" name="Straight Connector 955"/>
              <p:cNvCxnSpPr/>
              <p:nvPr/>
            </p:nvCxnSpPr>
            <p:spPr>
              <a:xfrm>
                <a:off x="6875113" y="297582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7" name="Straight Connector 956"/>
              <p:cNvCxnSpPr/>
              <p:nvPr/>
            </p:nvCxnSpPr>
            <p:spPr>
              <a:xfrm flipH="1">
                <a:off x="6875113" y="2132173"/>
                <a:ext cx="13654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36" name="Group 823"/>
          <p:cNvGrpSpPr>
            <a:grpSpLocks/>
          </p:cNvGrpSpPr>
          <p:nvPr/>
        </p:nvGrpSpPr>
        <p:grpSpPr bwMode="auto">
          <a:xfrm>
            <a:off x="2895600" y="5173663"/>
            <a:ext cx="331788" cy="1030287"/>
            <a:chOff x="6240352" y="2055335"/>
            <a:chExt cx="771307" cy="1017716"/>
          </a:xfrm>
        </p:grpSpPr>
        <p:grpSp>
          <p:nvGrpSpPr>
            <p:cNvPr id="205449" name="Group 883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905" name="Rectangle 904"/>
              <p:cNvSpPr/>
              <p:nvPr/>
            </p:nvSpPr>
            <p:spPr>
              <a:xfrm>
                <a:off x="6509397" y="3062521"/>
                <a:ext cx="447628" cy="74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906" name="Straight Connector 905"/>
              <p:cNvCxnSpPr/>
              <p:nvPr/>
            </p:nvCxnSpPr>
            <p:spPr>
              <a:xfrm flipV="1">
                <a:off x="6846611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7" name="Rectangle 906"/>
              <p:cNvSpPr/>
              <p:nvPr/>
            </p:nvSpPr>
            <p:spPr>
              <a:xfrm>
                <a:off x="6476572" y="3071930"/>
                <a:ext cx="131304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908" name="Straight Connector 907"/>
              <p:cNvCxnSpPr/>
              <p:nvPr/>
            </p:nvCxnSpPr>
            <p:spPr>
              <a:xfrm flipV="1">
                <a:off x="6395998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9" name="Rectangle 908"/>
              <p:cNvSpPr/>
              <p:nvPr/>
            </p:nvSpPr>
            <p:spPr>
              <a:xfrm>
                <a:off x="6816769" y="3703886"/>
                <a:ext cx="131304" cy="11447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910" name="Rectangle 909"/>
              <p:cNvSpPr/>
              <p:nvPr/>
            </p:nvSpPr>
            <p:spPr>
              <a:xfrm>
                <a:off x="6404951" y="3158177"/>
                <a:ext cx="444643" cy="741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911" name="Straight Connector 910"/>
              <p:cNvCxnSpPr/>
              <p:nvPr/>
            </p:nvCxnSpPr>
            <p:spPr>
              <a:xfrm flipV="1">
                <a:off x="6846611" y="3804247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477" name="Group 911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40" name="Straight Connector 939"/>
                <p:cNvCxnSpPr/>
                <p:nvPr/>
              </p:nvCxnSpPr>
              <p:spPr>
                <a:xfrm flipV="1">
                  <a:off x="7028337" y="284645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1" name="Straight Connector 940"/>
                <p:cNvCxnSpPr/>
                <p:nvPr/>
              </p:nvCxnSpPr>
              <p:spPr>
                <a:xfrm flipV="1">
                  <a:off x="6580709" y="2938973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78" name="Group 912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38" name="Straight Connector 937"/>
                <p:cNvCxnSpPr/>
                <p:nvPr/>
              </p:nvCxnSpPr>
              <p:spPr>
                <a:xfrm flipV="1">
                  <a:off x="7028817" y="284644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9" name="Straight Connector 938"/>
                <p:cNvCxnSpPr/>
                <p:nvPr/>
              </p:nvCxnSpPr>
              <p:spPr>
                <a:xfrm flipV="1">
                  <a:off x="6581189" y="2938970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79" name="Group 913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36" name="Straight Connector 935"/>
                <p:cNvCxnSpPr/>
                <p:nvPr/>
              </p:nvCxnSpPr>
              <p:spPr>
                <a:xfrm flipV="1">
                  <a:off x="7026313" y="2846446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7" name="Straight Connector 936"/>
                <p:cNvCxnSpPr/>
                <p:nvPr/>
              </p:nvCxnSpPr>
              <p:spPr>
                <a:xfrm flipV="1">
                  <a:off x="6581670" y="2938967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0" name="Group 914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34" name="Straight Connector 933"/>
                <p:cNvCxnSpPr/>
                <p:nvPr/>
              </p:nvCxnSpPr>
              <p:spPr>
                <a:xfrm flipV="1">
                  <a:off x="7026792" y="2846445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5" name="Straight Connector 934"/>
                <p:cNvCxnSpPr/>
                <p:nvPr/>
              </p:nvCxnSpPr>
              <p:spPr>
                <a:xfrm flipV="1">
                  <a:off x="6582149" y="2938965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1" name="Group 915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32" name="Straight Connector 931"/>
                <p:cNvCxnSpPr/>
                <p:nvPr/>
              </p:nvCxnSpPr>
              <p:spPr>
                <a:xfrm flipV="1">
                  <a:off x="7027272" y="284644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3" name="Straight Connector 932"/>
                <p:cNvCxnSpPr/>
                <p:nvPr/>
              </p:nvCxnSpPr>
              <p:spPr>
                <a:xfrm flipV="1">
                  <a:off x="6582629" y="2938962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2" name="Group 916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30" name="Straight Connector 929"/>
                <p:cNvCxnSpPr/>
                <p:nvPr/>
              </p:nvCxnSpPr>
              <p:spPr>
                <a:xfrm flipV="1">
                  <a:off x="7027753" y="2846440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1" name="Straight Connector 930"/>
                <p:cNvCxnSpPr/>
                <p:nvPr/>
              </p:nvCxnSpPr>
              <p:spPr>
                <a:xfrm flipV="1">
                  <a:off x="6583110" y="2938960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3" name="Group 917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28" name="Straight Connector 927"/>
                <p:cNvCxnSpPr/>
                <p:nvPr/>
              </p:nvCxnSpPr>
              <p:spPr>
                <a:xfrm flipV="1">
                  <a:off x="7028232" y="2846437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9" name="Straight Connector 928"/>
                <p:cNvCxnSpPr/>
                <p:nvPr/>
              </p:nvCxnSpPr>
              <p:spPr>
                <a:xfrm flipV="1">
                  <a:off x="6580604" y="2938957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4" name="Group 918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26" name="Straight Connector 925"/>
                <p:cNvCxnSpPr/>
                <p:nvPr/>
              </p:nvCxnSpPr>
              <p:spPr>
                <a:xfrm flipV="1">
                  <a:off x="7028711" y="2846434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7" name="Straight Connector 926"/>
                <p:cNvCxnSpPr/>
                <p:nvPr/>
              </p:nvCxnSpPr>
              <p:spPr>
                <a:xfrm flipV="1">
                  <a:off x="6581083" y="2938954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5" name="Group 919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24" name="Straight Connector 923"/>
                <p:cNvCxnSpPr/>
                <p:nvPr/>
              </p:nvCxnSpPr>
              <p:spPr>
                <a:xfrm flipV="1">
                  <a:off x="7026209" y="2846432"/>
                  <a:ext cx="107431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5" name="Straight Connector 924"/>
                <p:cNvCxnSpPr/>
                <p:nvPr/>
              </p:nvCxnSpPr>
              <p:spPr>
                <a:xfrm flipV="1">
                  <a:off x="6581565" y="2938952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86" name="Group 920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922" name="Straight Connector 921"/>
                <p:cNvCxnSpPr/>
                <p:nvPr/>
              </p:nvCxnSpPr>
              <p:spPr>
                <a:xfrm flipV="1">
                  <a:off x="7026689" y="284642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3" name="Straight Connector 922"/>
                <p:cNvCxnSpPr/>
                <p:nvPr/>
              </p:nvCxnSpPr>
              <p:spPr>
                <a:xfrm flipV="1">
                  <a:off x="6582044" y="2938949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450" name="Group 884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451" name="Group 885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900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368"/>
                  <a:ext cx="549876" cy="6429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1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2" name="Freeform 190"/>
                <p:cNvSpPr>
                  <a:spLocks/>
                </p:cNvSpPr>
                <p:nvPr/>
              </p:nvSpPr>
              <p:spPr bwMode="auto">
                <a:xfrm>
                  <a:off x="5968754" y="2922666"/>
                  <a:ext cx="125475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3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4" cy="45475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4" name="Freeform 192"/>
                <p:cNvSpPr>
                  <a:spLocks/>
                </p:cNvSpPr>
                <p:nvPr/>
              </p:nvSpPr>
              <p:spPr bwMode="auto">
                <a:xfrm>
                  <a:off x="5621851" y="2933643"/>
                  <a:ext cx="302617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887" name="Straight Connector 886"/>
              <p:cNvCxnSpPr/>
              <p:nvPr/>
            </p:nvCxnSpPr>
            <p:spPr>
              <a:xfrm flipH="1">
                <a:off x="6996897" y="2124333"/>
                <a:ext cx="11070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8" name="Straight Connector 887"/>
              <p:cNvCxnSpPr/>
              <p:nvPr/>
            </p:nvCxnSpPr>
            <p:spPr>
              <a:xfrm>
                <a:off x="6875111" y="230466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9" name="Straight Connector 888"/>
              <p:cNvCxnSpPr/>
              <p:nvPr/>
            </p:nvCxnSpPr>
            <p:spPr>
              <a:xfrm>
                <a:off x="6871422" y="236896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0" name="Straight Connector 889"/>
              <p:cNvCxnSpPr/>
              <p:nvPr/>
            </p:nvCxnSpPr>
            <p:spPr>
              <a:xfrm>
                <a:off x="6871422" y="244423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1" name="Straight Connector 890"/>
              <p:cNvCxnSpPr/>
              <p:nvPr/>
            </p:nvCxnSpPr>
            <p:spPr>
              <a:xfrm>
                <a:off x="6867730" y="2508524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2" name="Straight Connector 891"/>
              <p:cNvCxnSpPr/>
              <p:nvPr/>
            </p:nvCxnSpPr>
            <p:spPr>
              <a:xfrm>
                <a:off x="6864041" y="2569682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3" name="Straight Connector 892"/>
              <p:cNvCxnSpPr/>
              <p:nvPr/>
            </p:nvCxnSpPr>
            <p:spPr>
              <a:xfrm>
                <a:off x="6864041" y="263867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4" name="Straight Connector 893"/>
              <p:cNvCxnSpPr/>
              <p:nvPr/>
            </p:nvCxnSpPr>
            <p:spPr>
              <a:xfrm>
                <a:off x="6860349" y="270610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5" name="Straight Connector 894"/>
              <p:cNvCxnSpPr/>
              <p:nvPr/>
            </p:nvCxnSpPr>
            <p:spPr>
              <a:xfrm>
                <a:off x="6867730" y="277510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6" name="Straight Connector 895"/>
              <p:cNvCxnSpPr/>
              <p:nvPr/>
            </p:nvCxnSpPr>
            <p:spPr>
              <a:xfrm>
                <a:off x="6871422" y="284253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7" name="Straight Connector 896"/>
              <p:cNvCxnSpPr/>
              <p:nvPr/>
            </p:nvCxnSpPr>
            <p:spPr>
              <a:xfrm>
                <a:off x="6871422" y="2911534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8" name="Straight Connector 897"/>
              <p:cNvCxnSpPr/>
              <p:nvPr/>
            </p:nvCxnSpPr>
            <p:spPr>
              <a:xfrm>
                <a:off x="6875111" y="297582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9" name="Straight Connector 898"/>
              <p:cNvCxnSpPr/>
              <p:nvPr/>
            </p:nvCxnSpPr>
            <p:spPr>
              <a:xfrm flipH="1">
                <a:off x="6875111" y="2132173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37" name="Group 824"/>
          <p:cNvGrpSpPr>
            <a:grpSpLocks/>
          </p:cNvGrpSpPr>
          <p:nvPr/>
        </p:nvGrpSpPr>
        <p:grpSpPr bwMode="auto">
          <a:xfrm>
            <a:off x="3271838" y="5173663"/>
            <a:ext cx="331787" cy="1030287"/>
            <a:chOff x="6240352" y="2055335"/>
            <a:chExt cx="771307" cy="1017716"/>
          </a:xfrm>
        </p:grpSpPr>
        <p:grpSp>
          <p:nvGrpSpPr>
            <p:cNvPr id="205391" name="Group 825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847" name="Rectangle 846"/>
              <p:cNvSpPr/>
              <p:nvPr/>
            </p:nvSpPr>
            <p:spPr>
              <a:xfrm>
                <a:off x="6509397" y="3062521"/>
                <a:ext cx="447629" cy="74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48" name="Straight Connector 847"/>
              <p:cNvCxnSpPr/>
              <p:nvPr/>
            </p:nvCxnSpPr>
            <p:spPr>
              <a:xfrm flipV="1">
                <a:off x="6846611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9" name="Rectangle 848"/>
              <p:cNvSpPr/>
              <p:nvPr/>
            </p:nvSpPr>
            <p:spPr>
              <a:xfrm>
                <a:off x="6476570" y="3071930"/>
                <a:ext cx="131305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50" name="Straight Connector 849"/>
              <p:cNvCxnSpPr/>
              <p:nvPr/>
            </p:nvCxnSpPr>
            <p:spPr>
              <a:xfrm flipV="1">
                <a:off x="6395998" y="3062521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1" name="Rectangle 850"/>
              <p:cNvSpPr/>
              <p:nvPr/>
            </p:nvSpPr>
            <p:spPr>
              <a:xfrm>
                <a:off x="6816769" y="3703886"/>
                <a:ext cx="131305" cy="11447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52" name="Rectangle 851"/>
              <p:cNvSpPr/>
              <p:nvPr/>
            </p:nvSpPr>
            <p:spPr>
              <a:xfrm>
                <a:off x="6404950" y="3158177"/>
                <a:ext cx="444646" cy="74172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53" name="Straight Connector 852"/>
              <p:cNvCxnSpPr/>
              <p:nvPr/>
            </p:nvCxnSpPr>
            <p:spPr>
              <a:xfrm flipV="1">
                <a:off x="6846611" y="3804247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419" name="Group 853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82" name="Straight Connector 881"/>
                <p:cNvCxnSpPr/>
                <p:nvPr/>
              </p:nvCxnSpPr>
              <p:spPr>
                <a:xfrm flipV="1">
                  <a:off x="7028337" y="284645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3" name="Straight Connector 882"/>
                <p:cNvCxnSpPr/>
                <p:nvPr/>
              </p:nvCxnSpPr>
              <p:spPr>
                <a:xfrm flipV="1">
                  <a:off x="6580707" y="2938973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0" name="Group 854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80" name="Straight Connector 879"/>
                <p:cNvCxnSpPr/>
                <p:nvPr/>
              </p:nvCxnSpPr>
              <p:spPr>
                <a:xfrm flipV="1">
                  <a:off x="7028816" y="284644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1" name="Straight Connector 880"/>
                <p:cNvCxnSpPr/>
                <p:nvPr/>
              </p:nvCxnSpPr>
              <p:spPr>
                <a:xfrm flipV="1">
                  <a:off x="6581187" y="2938970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1" name="Group 855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78" name="Straight Connector 877"/>
                <p:cNvCxnSpPr/>
                <p:nvPr/>
              </p:nvCxnSpPr>
              <p:spPr>
                <a:xfrm flipV="1">
                  <a:off x="7026314" y="2846446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9" name="Straight Connector 878"/>
                <p:cNvCxnSpPr/>
                <p:nvPr/>
              </p:nvCxnSpPr>
              <p:spPr>
                <a:xfrm flipV="1">
                  <a:off x="6581668" y="2938967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2" name="Group 856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76" name="Straight Connector 875"/>
                <p:cNvCxnSpPr/>
                <p:nvPr/>
              </p:nvCxnSpPr>
              <p:spPr>
                <a:xfrm flipV="1">
                  <a:off x="7026794" y="2846445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7" name="Straight Connector 876"/>
                <p:cNvCxnSpPr/>
                <p:nvPr/>
              </p:nvCxnSpPr>
              <p:spPr>
                <a:xfrm flipV="1">
                  <a:off x="6582147" y="2938965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3" name="Group 857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74" name="Straight Connector 873"/>
                <p:cNvCxnSpPr/>
                <p:nvPr/>
              </p:nvCxnSpPr>
              <p:spPr>
                <a:xfrm flipV="1">
                  <a:off x="7027273" y="2846442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5" name="Straight Connector 874"/>
                <p:cNvCxnSpPr/>
                <p:nvPr/>
              </p:nvCxnSpPr>
              <p:spPr>
                <a:xfrm flipV="1">
                  <a:off x="6582627" y="2938962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4" name="Group 858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72" name="Straight Connector 871"/>
                <p:cNvCxnSpPr/>
                <p:nvPr/>
              </p:nvCxnSpPr>
              <p:spPr>
                <a:xfrm flipV="1">
                  <a:off x="7027754" y="2846440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3" name="Straight Connector 872"/>
                <p:cNvCxnSpPr/>
                <p:nvPr/>
              </p:nvCxnSpPr>
              <p:spPr>
                <a:xfrm flipV="1">
                  <a:off x="6583108" y="2938960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5" name="Group 859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70" name="Straight Connector 869"/>
                <p:cNvCxnSpPr/>
                <p:nvPr/>
              </p:nvCxnSpPr>
              <p:spPr>
                <a:xfrm flipV="1">
                  <a:off x="7028234" y="2846437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1" name="Straight Connector 870"/>
                <p:cNvCxnSpPr/>
                <p:nvPr/>
              </p:nvCxnSpPr>
              <p:spPr>
                <a:xfrm flipV="1">
                  <a:off x="6580604" y="2938957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6" name="Group 860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68" name="Straight Connector 867"/>
                <p:cNvCxnSpPr/>
                <p:nvPr/>
              </p:nvCxnSpPr>
              <p:spPr>
                <a:xfrm flipV="1">
                  <a:off x="7028713" y="2846434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9" name="Straight Connector 868"/>
                <p:cNvCxnSpPr/>
                <p:nvPr/>
              </p:nvCxnSpPr>
              <p:spPr>
                <a:xfrm flipV="1">
                  <a:off x="6581083" y="2938954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7" name="Group 861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66" name="Straight Connector 865"/>
                <p:cNvCxnSpPr/>
                <p:nvPr/>
              </p:nvCxnSpPr>
              <p:spPr>
                <a:xfrm flipV="1">
                  <a:off x="7026209" y="2846432"/>
                  <a:ext cx="107431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7" name="Straight Connector 866"/>
                <p:cNvCxnSpPr/>
                <p:nvPr/>
              </p:nvCxnSpPr>
              <p:spPr>
                <a:xfrm flipV="1">
                  <a:off x="6581565" y="2938952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428" name="Group 862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864" name="Straight Connector 863"/>
                <p:cNvCxnSpPr/>
                <p:nvPr/>
              </p:nvCxnSpPr>
              <p:spPr>
                <a:xfrm flipV="1">
                  <a:off x="7026688" y="2846429"/>
                  <a:ext cx="113399" cy="925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5" name="Straight Connector 864"/>
                <p:cNvCxnSpPr/>
                <p:nvPr/>
              </p:nvCxnSpPr>
              <p:spPr>
                <a:xfrm flipV="1">
                  <a:off x="6582044" y="2938949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392" name="Group 826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393" name="Group 827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842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3" y="2996368"/>
                  <a:ext cx="549881" cy="6429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3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3" y="2921098"/>
                  <a:ext cx="675356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4" name="Freeform 190"/>
                <p:cNvSpPr>
                  <a:spLocks/>
                </p:cNvSpPr>
                <p:nvPr/>
              </p:nvSpPr>
              <p:spPr bwMode="auto">
                <a:xfrm>
                  <a:off x="5968753" y="2922666"/>
                  <a:ext cx="125476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6" cy="45475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6" name="Freeform 192"/>
                <p:cNvSpPr>
                  <a:spLocks/>
                </p:cNvSpPr>
                <p:nvPr/>
              </p:nvSpPr>
              <p:spPr bwMode="auto">
                <a:xfrm>
                  <a:off x="5621849" y="2933643"/>
                  <a:ext cx="302618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829" name="Straight Connector 828"/>
              <p:cNvCxnSpPr/>
              <p:nvPr/>
            </p:nvCxnSpPr>
            <p:spPr>
              <a:xfrm flipH="1">
                <a:off x="6996897" y="2124333"/>
                <a:ext cx="11073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0" name="Straight Connector 829"/>
              <p:cNvCxnSpPr/>
              <p:nvPr/>
            </p:nvCxnSpPr>
            <p:spPr>
              <a:xfrm>
                <a:off x="6875113" y="230466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1" name="Straight Connector 830"/>
              <p:cNvCxnSpPr/>
              <p:nvPr/>
            </p:nvCxnSpPr>
            <p:spPr>
              <a:xfrm>
                <a:off x="6871421" y="236896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2" name="Straight Connector 831"/>
              <p:cNvCxnSpPr/>
              <p:nvPr/>
            </p:nvCxnSpPr>
            <p:spPr>
              <a:xfrm>
                <a:off x="6871421" y="244423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3" name="Straight Connector 832"/>
              <p:cNvCxnSpPr/>
              <p:nvPr/>
            </p:nvCxnSpPr>
            <p:spPr>
              <a:xfrm>
                <a:off x="6867732" y="2508524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4" name="Straight Connector 833"/>
              <p:cNvCxnSpPr/>
              <p:nvPr/>
            </p:nvCxnSpPr>
            <p:spPr>
              <a:xfrm>
                <a:off x="6864040" y="2569682"/>
                <a:ext cx="1402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5" name="Straight Connector 834"/>
              <p:cNvCxnSpPr/>
              <p:nvPr/>
            </p:nvCxnSpPr>
            <p:spPr>
              <a:xfrm>
                <a:off x="6864040" y="263867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6" name="Straight Connector 835"/>
              <p:cNvCxnSpPr/>
              <p:nvPr/>
            </p:nvCxnSpPr>
            <p:spPr>
              <a:xfrm>
                <a:off x="6860351" y="270610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7" name="Straight Connector 836"/>
              <p:cNvCxnSpPr/>
              <p:nvPr/>
            </p:nvCxnSpPr>
            <p:spPr>
              <a:xfrm>
                <a:off x="6867732" y="277510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8" name="Straight Connector 837"/>
              <p:cNvCxnSpPr/>
              <p:nvPr/>
            </p:nvCxnSpPr>
            <p:spPr>
              <a:xfrm>
                <a:off x="6871421" y="284253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9" name="Straight Connector 838"/>
              <p:cNvCxnSpPr/>
              <p:nvPr/>
            </p:nvCxnSpPr>
            <p:spPr>
              <a:xfrm>
                <a:off x="6871421" y="2911534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0" name="Straight Connector 839"/>
              <p:cNvCxnSpPr/>
              <p:nvPr/>
            </p:nvCxnSpPr>
            <p:spPr>
              <a:xfrm>
                <a:off x="6875113" y="297582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1" name="Straight Connector 840"/>
              <p:cNvCxnSpPr/>
              <p:nvPr/>
            </p:nvCxnSpPr>
            <p:spPr>
              <a:xfrm flipH="1">
                <a:off x="6875113" y="2132173"/>
                <a:ext cx="13654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65" name="Straight Connector 1064"/>
          <p:cNvCxnSpPr/>
          <p:nvPr/>
        </p:nvCxnSpPr>
        <p:spPr>
          <a:xfrm flipH="1">
            <a:off x="3989388" y="4705350"/>
            <a:ext cx="357187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6" name="Straight Connector 1065"/>
          <p:cNvCxnSpPr>
            <a:stCxn id="1305" idx="2"/>
          </p:cNvCxnSpPr>
          <p:nvPr/>
        </p:nvCxnSpPr>
        <p:spPr>
          <a:xfrm flipH="1">
            <a:off x="4294188" y="4919663"/>
            <a:ext cx="203200" cy="485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Straight Connector 1066"/>
          <p:cNvCxnSpPr/>
          <p:nvPr/>
        </p:nvCxnSpPr>
        <p:spPr>
          <a:xfrm>
            <a:off x="4611688" y="4719638"/>
            <a:ext cx="58737" cy="490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8" name="Straight Connector 1067"/>
          <p:cNvCxnSpPr>
            <a:endCxn id="1090" idx="0"/>
          </p:cNvCxnSpPr>
          <p:nvPr/>
        </p:nvCxnSpPr>
        <p:spPr>
          <a:xfrm>
            <a:off x="4751388" y="4743450"/>
            <a:ext cx="274637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42" name="Group 1068"/>
          <p:cNvGrpSpPr>
            <a:grpSpLocks/>
          </p:cNvGrpSpPr>
          <p:nvPr/>
        </p:nvGrpSpPr>
        <p:grpSpPr bwMode="auto">
          <a:xfrm>
            <a:off x="3724275" y="5200650"/>
            <a:ext cx="331788" cy="1030288"/>
            <a:chOff x="6240352" y="2055335"/>
            <a:chExt cx="771307" cy="1017716"/>
          </a:xfrm>
        </p:grpSpPr>
        <p:grpSp>
          <p:nvGrpSpPr>
            <p:cNvPr id="205333" name="Group 1246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268" name="Rectangle 1267"/>
              <p:cNvSpPr/>
              <p:nvPr/>
            </p:nvSpPr>
            <p:spPr>
              <a:xfrm>
                <a:off x="6509397" y="3062521"/>
                <a:ext cx="447628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269" name="Straight Connector 1268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0" name="Rectangle 1269"/>
              <p:cNvSpPr/>
              <p:nvPr/>
            </p:nvSpPr>
            <p:spPr>
              <a:xfrm>
                <a:off x="6476572" y="3071930"/>
                <a:ext cx="131304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271" name="Straight Connector 1270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2" name="Rectangle 1271"/>
              <p:cNvSpPr/>
              <p:nvPr/>
            </p:nvSpPr>
            <p:spPr>
              <a:xfrm>
                <a:off x="6816769" y="3703885"/>
                <a:ext cx="131304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273" name="Rectangle 1272"/>
              <p:cNvSpPr/>
              <p:nvPr/>
            </p:nvSpPr>
            <p:spPr>
              <a:xfrm>
                <a:off x="6404951" y="3158176"/>
                <a:ext cx="444643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274" name="Straight Connector 1273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361" name="Group 1274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03" name="Straight Connector 1302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4" name="Straight Connector 1303"/>
                <p:cNvCxnSpPr/>
                <p:nvPr/>
              </p:nvCxnSpPr>
              <p:spPr>
                <a:xfrm flipV="1">
                  <a:off x="6580709" y="2938972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2" name="Group 1275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01" name="Straight Connector 1300"/>
                <p:cNvCxnSpPr/>
                <p:nvPr/>
              </p:nvCxnSpPr>
              <p:spPr>
                <a:xfrm flipV="1">
                  <a:off x="7028817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2" name="Straight Connector 1301"/>
                <p:cNvCxnSpPr/>
                <p:nvPr/>
              </p:nvCxnSpPr>
              <p:spPr>
                <a:xfrm flipV="1">
                  <a:off x="6581189" y="2938969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3" name="Group 1276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99" name="Straight Connector 1298"/>
                <p:cNvCxnSpPr/>
                <p:nvPr/>
              </p:nvCxnSpPr>
              <p:spPr>
                <a:xfrm flipV="1">
                  <a:off x="7026313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0" name="Straight Connector 1299"/>
                <p:cNvCxnSpPr/>
                <p:nvPr/>
              </p:nvCxnSpPr>
              <p:spPr>
                <a:xfrm flipV="1">
                  <a:off x="6581670" y="2938966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4" name="Group 1277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97" name="Straight Connector 1296"/>
                <p:cNvCxnSpPr/>
                <p:nvPr/>
              </p:nvCxnSpPr>
              <p:spPr>
                <a:xfrm flipV="1">
                  <a:off x="7026792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8" name="Straight Connector 1297"/>
                <p:cNvCxnSpPr/>
                <p:nvPr/>
              </p:nvCxnSpPr>
              <p:spPr>
                <a:xfrm flipV="1">
                  <a:off x="6582149" y="2938964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5" name="Group 1278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95" name="Straight Connector 1294"/>
                <p:cNvCxnSpPr/>
                <p:nvPr/>
              </p:nvCxnSpPr>
              <p:spPr>
                <a:xfrm flipV="1">
                  <a:off x="7027272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6" name="Straight Connector 1295"/>
                <p:cNvCxnSpPr/>
                <p:nvPr/>
              </p:nvCxnSpPr>
              <p:spPr>
                <a:xfrm flipV="1">
                  <a:off x="6582629" y="2938961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6" name="Group 1279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93" name="Straight Connector 1292"/>
                <p:cNvCxnSpPr/>
                <p:nvPr/>
              </p:nvCxnSpPr>
              <p:spPr>
                <a:xfrm flipV="1">
                  <a:off x="7027753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4" name="Straight Connector 1293"/>
                <p:cNvCxnSpPr/>
                <p:nvPr/>
              </p:nvCxnSpPr>
              <p:spPr>
                <a:xfrm flipV="1">
                  <a:off x="6583110" y="2938959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7" name="Group 1280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91" name="Straight Connector 1290"/>
                <p:cNvCxnSpPr/>
                <p:nvPr/>
              </p:nvCxnSpPr>
              <p:spPr>
                <a:xfrm flipV="1">
                  <a:off x="7028232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2" name="Straight Connector 1291"/>
                <p:cNvCxnSpPr/>
                <p:nvPr/>
              </p:nvCxnSpPr>
              <p:spPr>
                <a:xfrm flipV="1">
                  <a:off x="6580604" y="2938956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8" name="Group 1281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89" name="Straight Connector 1288"/>
                <p:cNvCxnSpPr/>
                <p:nvPr/>
              </p:nvCxnSpPr>
              <p:spPr>
                <a:xfrm flipV="1">
                  <a:off x="7028711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0" name="Straight Connector 1289"/>
                <p:cNvCxnSpPr/>
                <p:nvPr/>
              </p:nvCxnSpPr>
              <p:spPr>
                <a:xfrm flipV="1">
                  <a:off x="6581083" y="2938953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69" name="Group 1282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87" name="Straight Connector 1286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8" name="Straight Connector 1287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70" name="Group 1283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85" name="Straight Connector 1284"/>
                <p:cNvCxnSpPr/>
                <p:nvPr/>
              </p:nvCxnSpPr>
              <p:spPr>
                <a:xfrm flipV="1">
                  <a:off x="7026689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6" name="Straight Connector 1285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334" name="Group 1247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335" name="Group 1248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263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368"/>
                  <a:ext cx="549876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64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65" name="Freeform 190"/>
                <p:cNvSpPr>
                  <a:spLocks/>
                </p:cNvSpPr>
                <p:nvPr/>
              </p:nvSpPr>
              <p:spPr bwMode="auto">
                <a:xfrm>
                  <a:off x="5968754" y="2922667"/>
                  <a:ext cx="125475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66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4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67" name="Freeform 192"/>
                <p:cNvSpPr>
                  <a:spLocks/>
                </p:cNvSpPr>
                <p:nvPr/>
              </p:nvSpPr>
              <p:spPr bwMode="auto">
                <a:xfrm>
                  <a:off x="5621851" y="2933643"/>
                  <a:ext cx="302617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250" name="Straight Connector 1249"/>
              <p:cNvCxnSpPr/>
              <p:nvPr/>
            </p:nvCxnSpPr>
            <p:spPr>
              <a:xfrm flipH="1">
                <a:off x="6996897" y="2124333"/>
                <a:ext cx="11070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1" name="Straight Connector 1250"/>
              <p:cNvCxnSpPr/>
              <p:nvPr/>
            </p:nvCxnSpPr>
            <p:spPr>
              <a:xfrm>
                <a:off x="6875111" y="2304668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2" name="Straight Connector 1251"/>
              <p:cNvCxnSpPr/>
              <p:nvPr/>
            </p:nvCxnSpPr>
            <p:spPr>
              <a:xfrm>
                <a:off x="6871422" y="236896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3" name="Straight Connector 1252"/>
              <p:cNvCxnSpPr/>
              <p:nvPr/>
            </p:nvCxnSpPr>
            <p:spPr>
              <a:xfrm>
                <a:off x="6871422" y="244423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4" name="Straight Connector 1253"/>
              <p:cNvCxnSpPr/>
              <p:nvPr/>
            </p:nvCxnSpPr>
            <p:spPr>
              <a:xfrm>
                <a:off x="6867730" y="2508525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5" name="Straight Connector 1254"/>
              <p:cNvCxnSpPr/>
              <p:nvPr/>
            </p:nvCxnSpPr>
            <p:spPr>
              <a:xfrm>
                <a:off x="6864041" y="2569681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6" name="Straight Connector 1255"/>
              <p:cNvCxnSpPr/>
              <p:nvPr/>
            </p:nvCxnSpPr>
            <p:spPr>
              <a:xfrm>
                <a:off x="6864041" y="263867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7" name="Straight Connector 1256"/>
              <p:cNvCxnSpPr/>
              <p:nvPr/>
            </p:nvCxnSpPr>
            <p:spPr>
              <a:xfrm>
                <a:off x="6860349" y="270610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8" name="Straight Connector 1257"/>
              <p:cNvCxnSpPr/>
              <p:nvPr/>
            </p:nvCxnSpPr>
            <p:spPr>
              <a:xfrm>
                <a:off x="6867730" y="277510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9" name="Straight Connector 1258"/>
              <p:cNvCxnSpPr/>
              <p:nvPr/>
            </p:nvCxnSpPr>
            <p:spPr>
              <a:xfrm>
                <a:off x="6871422" y="284253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0" name="Straight Connector 1259"/>
              <p:cNvCxnSpPr/>
              <p:nvPr/>
            </p:nvCxnSpPr>
            <p:spPr>
              <a:xfrm>
                <a:off x="6871422" y="2911533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1" name="Straight Connector 1260"/>
              <p:cNvCxnSpPr/>
              <p:nvPr/>
            </p:nvCxnSpPr>
            <p:spPr>
              <a:xfrm>
                <a:off x="6875111" y="297582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2" name="Straight Connector 1261"/>
              <p:cNvCxnSpPr/>
              <p:nvPr/>
            </p:nvCxnSpPr>
            <p:spPr>
              <a:xfrm flipH="1">
                <a:off x="6875111" y="2132174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43" name="Group 1069"/>
          <p:cNvGrpSpPr>
            <a:grpSpLocks/>
          </p:cNvGrpSpPr>
          <p:nvPr/>
        </p:nvGrpSpPr>
        <p:grpSpPr bwMode="auto">
          <a:xfrm>
            <a:off x="4110038" y="5200650"/>
            <a:ext cx="331787" cy="1030288"/>
            <a:chOff x="6240352" y="2055335"/>
            <a:chExt cx="771307" cy="1017716"/>
          </a:xfrm>
        </p:grpSpPr>
        <p:grpSp>
          <p:nvGrpSpPr>
            <p:cNvPr id="205275" name="Group 1188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210" name="Rectangle 1209"/>
              <p:cNvSpPr/>
              <p:nvPr/>
            </p:nvSpPr>
            <p:spPr>
              <a:xfrm>
                <a:off x="6509397" y="3062521"/>
                <a:ext cx="447629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211" name="Straight Connector 1210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2" name="Rectangle 1211"/>
              <p:cNvSpPr/>
              <p:nvPr/>
            </p:nvSpPr>
            <p:spPr>
              <a:xfrm>
                <a:off x="6476570" y="3071930"/>
                <a:ext cx="131305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213" name="Straight Connector 1212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4" name="Rectangle 1213"/>
              <p:cNvSpPr/>
              <p:nvPr/>
            </p:nvSpPr>
            <p:spPr>
              <a:xfrm>
                <a:off x="6816769" y="3703885"/>
                <a:ext cx="131305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215" name="Rectangle 1214"/>
              <p:cNvSpPr/>
              <p:nvPr/>
            </p:nvSpPr>
            <p:spPr>
              <a:xfrm>
                <a:off x="6404950" y="3158176"/>
                <a:ext cx="444646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216" name="Straight Connector 1215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303" name="Group 1216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45" name="Straight Connector 1244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6" name="Straight Connector 1245"/>
                <p:cNvCxnSpPr/>
                <p:nvPr/>
              </p:nvCxnSpPr>
              <p:spPr>
                <a:xfrm flipV="1">
                  <a:off x="6580707" y="2938972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04" name="Group 1217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43" name="Straight Connector 1242"/>
                <p:cNvCxnSpPr/>
                <p:nvPr/>
              </p:nvCxnSpPr>
              <p:spPr>
                <a:xfrm flipV="1">
                  <a:off x="7028816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4" name="Straight Connector 1243"/>
                <p:cNvCxnSpPr/>
                <p:nvPr/>
              </p:nvCxnSpPr>
              <p:spPr>
                <a:xfrm flipV="1">
                  <a:off x="6581187" y="2938969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05" name="Group 1218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41" name="Straight Connector 1240"/>
                <p:cNvCxnSpPr/>
                <p:nvPr/>
              </p:nvCxnSpPr>
              <p:spPr>
                <a:xfrm flipV="1">
                  <a:off x="7026314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2" name="Straight Connector 1241"/>
                <p:cNvCxnSpPr/>
                <p:nvPr/>
              </p:nvCxnSpPr>
              <p:spPr>
                <a:xfrm flipV="1">
                  <a:off x="6581668" y="2938966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06" name="Group 1219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39" name="Straight Connector 1238"/>
                <p:cNvCxnSpPr/>
                <p:nvPr/>
              </p:nvCxnSpPr>
              <p:spPr>
                <a:xfrm flipV="1">
                  <a:off x="7026794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0" name="Straight Connector 1239"/>
                <p:cNvCxnSpPr/>
                <p:nvPr/>
              </p:nvCxnSpPr>
              <p:spPr>
                <a:xfrm flipV="1">
                  <a:off x="6582147" y="2938964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07" name="Group 1220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37" name="Straight Connector 1236"/>
                <p:cNvCxnSpPr/>
                <p:nvPr/>
              </p:nvCxnSpPr>
              <p:spPr>
                <a:xfrm flipV="1">
                  <a:off x="7027273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8" name="Straight Connector 1237"/>
                <p:cNvCxnSpPr/>
                <p:nvPr/>
              </p:nvCxnSpPr>
              <p:spPr>
                <a:xfrm flipV="1">
                  <a:off x="6582627" y="2938961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08" name="Group 1221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35" name="Straight Connector 1234"/>
                <p:cNvCxnSpPr/>
                <p:nvPr/>
              </p:nvCxnSpPr>
              <p:spPr>
                <a:xfrm flipV="1">
                  <a:off x="7027754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6" name="Straight Connector 1235"/>
                <p:cNvCxnSpPr/>
                <p:nvPr/>
              </p:nvCxnSpPr>
              <p:spPr>
                <a:xfrm flipV="1">
                  <a:off x="6583108" y="2938959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09" name="Group 1222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33" name="Straight Connector 1232"/>
                <p:cNvCxnSpPr/>
                <p:nvPr/>
              </p:nvCxnSpPr>
              <p:spPr>
                <a:xfrm flipV="1">
                  <a:off x="7028234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4" name="Straight Connector 1233"/>
                <p:cNvCxnSpPr/>
                <p:nvPr/>
              </p:nvCxnSpPr>
              <p:spPr>
                <a:xfrm flipV="1">
                  <a:off x="6580604" y="2938956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10" name="Group 1223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31" name="Straight Connector 1230"/>
                <p:cNvCxnSpPr/>
                <p:nvPr/>
              </p:nvCxnSpPr>
              <p:spPr>
                <a:xfrm flipV="1">
                  <a:off x="7028713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2" name="Straight Connector 1231"/>
                <p:cNvCxnSpPr/>
                <p:nvPr/>
              </p:nvCxnSpPr>
              <p:spPr>
                <a:xfrm flipV="1">
                  <a:off x="6581083" y="2938953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11" name="Group 1224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29" name="Straight Connector 1228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0" name="Straight Connector 1229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12" name="Group 1225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227" name="Straight Connector 1226"/>
                <p:cNvCxnSpPr/>
                <p:nvPr/>
              </p:nvCxnSpPr>
              <p:spPr>
                <a:xfrm flipV="1">
                  <a:off x="7026688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8" name="Straight Connector 1227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276" name="Group 1189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277" name="Group 1190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205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3" y="2996368"/>
                  <a:ext cx="549881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06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3" y="2921098"/>
                  <a:ext cx="675356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07" name="Freeform 190"/>
                <p:cNvSpPr>
                  <a:spLocks/>
                </p:cNvSpPr>
                <p:nvPr/>
              </p:nvSpPr>
              <p:spPr bwMode="auto">
                <a:xfrm>
                  <a:off x="5968753" y="2922667"/>
                  <a:ext cx="125476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08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6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209" name="Freeform 192"/>
                <p:cNvSpPr>
                  <a:spLocks/>
                </p:cNvSpPr>
                <p:nvPr/>
              </p:nvSpPr>
              <p:spPr bwMode="auto">
                <a:xfrm>
                  <a:off x="5621849" y="2933643"/>
                  <a:ext cx="302618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192" name="Straight Connector 1191"/>
              <p:cNvCxnSpPr/>
              <p:nvPr/>
            </p:nvCxnSpPr>
            <p:spPr>
              <a:xfrm flipH="1">
                <a:off x="6996897" y="2124333"/>
                <a:ext cx="11073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3" name="Straight Connector 1192"/>
              <p:cNvCxnSpPr/>
              <p:nvPr/>
            </p:nvCxnSpPr>
            <p:spPr>
              <a:xfrm>
                <a:off x="6875113" y="2304668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4" name="Straight Connector 1193"/>
              <p:cNvCxnSpPr/>
              <p:nvPr/>
            </p:nvCxnSpPr>
            <p:spPr>
              <a:xfrm>
                <a:off x="6871421" y="236896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5" name="Straight Connector 1194"/>
              <p:cNvCxnSpPr/>
              <p:nvPr/>
            </p:nvCxnSpPr>
            <p:spPr>
              <a:xfrm>
                <a:off x="6871421" y="244423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6" name="Straight Connector 1195"/>
              <p:cNvCxnSpPr/>
              <p:nvPr/>
            </p:nvCxnSpPr>
            <p:spPr>
              <a:xfrm>
                <a:off x="6867732" y="2508525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7" name="Straight Connector 1196"/>
              <p:cNvCxnSpPr/>
              <p:nvPr/>
            </p:nvCxnSpPr>
            <p:spPr>
              <a:xfrm>
                <a:off x="6864040" y="2569681"/>
                <a:ext cx="1402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8" name="Straight Connector 1197"/>
              <p:cNvCxnSpPr/>
              <p:nvPr/>
            </p:nvCxnSpPr>
            <p:spPr>
              <a:xfrm>
                <a:off x="6864040" y="263867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9" name="Straight Connector 1198"/>
              <p:cNvCxnSpPr/>
              <p:nvPr/>
            </p:nvCxnSpPr>
            <p:spPr>
              <a:xfrm>
                <a:off x="6860351" y="270610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0" name="Straight Connector 1199"/>
              <p:cNvCxnSpPr/>
              <p:nvPr/>
            </p:nvCxnSpPr>
            <p:spPr>
              <a:xfrm>
                <a:off x="6867732" y="277510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1" name="Straight Connector 1200"/>
              <p:cNvCxnSpPr/>
              <p:nvPr/>
            </p:nvCxnSpPr>
            <p:spPr>
              <a:xfrm>
                <a:off x="6871421" y="284253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2" name="Straight Connector 1201"/>
              <p:cNvCxnSpPr/>
              <p:nvPr/>
            </p:nvCxnSpPr>
            <p:spPr>
              <a:xfrm>
                <a:off x="6871421" y="291153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3" name="Straight Connector 1202"/>
              <p:cNvCxnSpPr/>
              <p:nvPr/>
            </p:nvCxnSpPr>
            <p:spPr>
              <a:xfrm>
                <a:off x="6875113" y="2975827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4" name="Straight Connector 1203"/>
              <p:cNvCxnSpPr/>
              <p:nvPr/>
            </p:nvCxnSpPr>
            <p:spPr>
              <a:xfrm flipH="1">
                <a:off x="6875113" y="2132174"/>
                <a:ext cx="13654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44" name="Group 1070"/>
          <p:cNvGrpSpPr>
            <a:grpSpLocks/>
          </p:cNvGrpSpPr>
          <p:nvPr/>
        </p:nvGrpSpPr>
        <p:grpSpPr bwMode="auto">
          <a:xfrm>
            <a:off x="4486275" y="5200650"/>
            <a:ext cx="331788" cy="1030288"/>
            <a:chOff x="6240352" y="2055335"/>
            <a:chExt cx="771307" cy="1017716"/>
          </a:xfrm>
        </p:grpSpPr>
        <p:grpSp>
          <p:nvGrpSpPr>
            <p:cNvPr id="205217" name="Group 1130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152" name="Rectangle 1151"/>
              <p:cNvSpPr/>
              <p:nvPr/>
            </p:nvSpPr>
            <p:spPr>
              <a:xfrm>
                <a:off x="6509397" y="3062521"/>
                <a:ext cx="447628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153" name="Straight Connector 1152"/>
              <p:cNvCxnSpPr/>
              <p:nvPr/>
            </p:nvCxnSpPr>
            <p:spPr>
              <a:xfrm flipV="1">
                <a:off x="6846611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4" name="Rectangle 1153"/>
              <p:cNvSpPr/>
              <p:nvPr/>
            </p:nvSpPr>
            <p:spPr>
              <a:xfrm>
                <a:off x="6476572" y="3071930"/>
                <a:ext cx="131304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155" name="Straight Connector 1154"/>
              <p:cNvCxnSpPr/>
              <p:nvPr/>
            </p:nvCxnSpPr>
            <p:spPr>
              <a:xfrm flipV="1">
                <a:off x="6395998" y="3062521"/>
                <a:ext cx="113399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6" name="Rectangle 1155"/>
              <p:cNvSpPr/>
              <p:nvPr/>
            </p:nvSpPr>
            <p:spPr>
              <a:xfrm>
                <a:off x="6816769" y="3703885"/>
                <a:ext cx="131304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157" name="Rectangle 1156"/>
              <p:cNvSpPr/>
              <p:nvPr/>
            </p:nvSpPr>
            <p:spPr>
              <a:xfrm>
                <a:off x="6404951" y="3158176"/>
                <a:ext cx="444643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158" name="Straight Connector 1157"/>
              <p:cNvCxnSpPr/>
              <p:nvPr/>
            </p:nvCxnSpPr>
            <p:spPr>
              <a:xfrm flipV="1">
                <a:off x="6846611" y="3804246"/>
                <a:ext cx="113399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245" name="Group 1158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87" name="Straight Connector 1186"/>
                <p:cNvCxnSpPr/>
                <p:nvPr/>
              </p:nvCxnSpPr>
              <p:spPr>
                <a:xfrm flipV="1">
                  <a:off x="7028337" y="284645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8" name="Straight Connector 1187"/>
                <p:cNvCxnSpPr/>
                <p:nvPr/>
              </p:nvCxnSpPr>
              <p:spPr>
                <a:xfrm flipV="1">
                  <a:off x="6580709" y="2938972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46" name="Group 1159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85" name="Straight Connector 1184"/>
                <p:cNvCxnSpPr/>
                <p:nvPr/>
              </p:nvCxnSpPr>
              <p:spPr>
                <a:xfrm flipV="1">
                  <a:off x="7028817" y="284644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6" name="Straight Connector 1185"/>
                <p:cNvCxnSpPr/>
                <p:nvPr/>
              </p:nvCxnSpPr>
              <p:spPr>
                <a:xfrm flipV="1">
                  <a:off x="6581189" y="2938969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47" name="Group 1160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83" name="Straight Connector 1182"/>
                <p:cNvCxnSpPr/>
                <p:nvPr/>
              </p:nvCxnSpPr>
              <p:spPr>
                <a:xfrm flipV="1">
                  <a:off x="7026313" y="2846446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4" name="Straight Connector 1183"/>
                <p:cNvCxnSpPr/>
                <p:nvPr/>
              </p:nvCxnSpPr>
              <p:spPr>
                <a:xfrm flipV="1">
                  <a:off x="6581670" y="2938966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48" name="Group 1161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81" name="Straight Connector 1180"/>
                <p:cNvCxnSpPr/>
                <p:nvPr/>
              </p:nvCxnSpPr>
              <p:spPr>
                <a:xfrm flipV="1">
                  <a:off x="7026792" y="2846445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2" name="Straight Connector 1181"/>
                <p:cNvCxnSpPr/>
                <p:nvPr/>
              </p:nvCxnSpPr>
              <p:spPr>
                <a:xfrm flipV="1">
                  <a:off x="6582149" y="2938964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49" name="Group 1162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79" name="Straight Connector 1178"/>
                <p:cNvCxnSpPr/>
                <p:nvPr/>
              </p:nvCxnSpPr>
              <p:spPr>
                <a:xfrm flipV="1">
                  <a:off x="7027272" y="2846442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0" name="Straight Connector 1179"/>
                <p:cNvCxnSpPr/>
                <p:nvPr/>
              </p:nvCxnSpPr>
              <p:spPr>
                <a:xfrm flipV="1">
                  <a:off x="6582629" y="2938961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50" name="Group 1163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77" name="Straight Connector 1176"/>
                <p:cNvCxnSpPr/>
                <p:nvPr/>
              </p:nvCxnSpPr>
              <p:spPr>
                <a:xfrm flipV="1">
                  <a:off x="7027753" y="2846440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8" name="Straight Connector 1177"/>
                <p:cNvCxnSpPr/>
                <p:nvPr/>
              </p:nvCxnSpPr>
              <p:spPr>
                <a:xfrm flipV="1">
                  <a:off x="6583110" y="2938959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51" name="Group 1164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75" name="Straight Connector 1174"/>
                <p:cNvCxnSpPr/>
                <p:nvPr/>
              </p:nvCxnSpPr>
              <p:spPr>
                <a:xfrm flipV="1">
                  <a:off x="7028232" y="2846437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6" name="Straight Connector 1175"/>
                <p:cNvCxnSpPr/>
                <p:nvPr/>
              </p:nvCxnSpPr>
              <p:spPr>
                <a:xfrm flipV="1">
                  <a:off x="6580604" y="2938956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52" name="Group 1165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73" name="Straight Connector 1172"/>
                <p:cNvCxnSpPr/>
                <p:nvPr/>
              </p:nvCxnSpPr>
              <p:spPr>
                <a:xfrm flipV="1">
                  <a:off x="7028711" y="2846434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4" name="Straight Connector 1173"/>
                <p:cNvCxnSpPr/>
                <p:nvPr/>
              </p:nvCxnSpPr>
              <p:spPr>
                <a:xfrm flipV="1">
                  <a:off x="6581083" y="2938953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53" name="Group 1166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71" name="Straight Connector 1170"/>
                <p:cNvCxnSpPr/>
                <p:nvPr/>
              </p:nvCxnSpPr>
              <p:spPr>
                <a:xfrm flipV="1">
                  <a:off x="7026209" y="2846432"/>
                  <a:ext cx="107431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2" name="Straight Connector 1171"/>
                <p:cNvCxnSpPr/>
                <p:nvPr/>
              </p:nvCxnSpPr>
              <p:spPr>
                <a:xfrm flipV="1">
                  <a:off x="6581565" y="293895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254" name="Group 1167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69" name="Straight Connector 1168"/>
                <p:cNvCxnSpPr/>
                <p:nvPr/>
              </p:nvCxnSpPr>
              <p:spPr>
                <a:xfrm flipV="1">
                  <a:off x="7026689" y="2846429"/>
                  <a:ext cx="113399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0" name="Straight Connector 1169"/>
                <p:cNvCxnSpPr/>
                <p:nvPr/>
              </p:nvCxnSpPr>
              <p:spPr>
                <a:xfrm flipV="1">
                  <a:off x="6582044" y="2938948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218" name="Group 1131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219" name="Group 1132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147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368"/>
                  <a:ext cx="549876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48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49" name="Freeform 190"/>
                <p:cNvSpPr>
                  <a:spLocks/>
                </p:cNvSpPr>
                <p:nvPr/>
              </p:nvSpPr>
              <p:spPr bwMode="auto">
                <a:xfrm>
                  <a:off x="5968754" y="2922667"/>
                  <a:ext cx="125475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50" name="Freeform 191"/>
                <p:cNvSpPr>
                  <a:spLocks/>
                </p:cNvSpPr>
                <p:nvPr/>
              </p:nvSpPr>
              <p:spPr bwMode="auto">
                <a:xfrm>
                  <a:off x="5500065" y="2936779"/>
                  <a:ext cx="524044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51" name="Freeform 192"/>
                <p:cNvSpPr>
                  <a:spLocks/>
                </p:cNvSpPr>
                <p:nvPr/>
              </p:nvSpPr>
              <p:spPr bwMode="auto">
                <a:xfrm>
                  <a:off x="5621851" y="2933643"/>
                  <a:ext cx="302617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134" name="Straight Connector 1133"/>
              <p:cNvCxnSpPr/>
              <p:nvPr/>
            </p:nvCxnSpPr>
            <p:spPr>
              <a:xfrm flipH="1">
                <a:off x="6996897" y="2124333"/>
                <a:ext cx="11070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5" name="Straight Connector 1134"/>
              <p:cNvCxnSpPr/>
              <p:nvPr/>
            </p:nvCxnSpPr>
            <p:spPr>
              <a:xfrm>
                <a:off x="6875111" y="2304668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Straight Connector 1135"/>
              <p:cNvCxnSpPr/>
              <p:nvPr/>
            </p:nvCxnSpPr>
            <p:spPr>
              <a:xfrm>
                <a:off x="6871422" y="236896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Straight Connector 1136"/>
              <p:cNvCxnSpPr/>
              <p:nvPr/>
            </p:nvCxnSpPr>
            <p:spPr>
              <a:xfrm>
                <a:off x="6871422" y="244423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Straight Connector 1137"/>
              <p:cNvCxnSpPr/>
              <p:nvPr/>
            </p:nvCxnSpPr>
            <p:spPr>
              <a:xfrm>
                <a:off x="6867730" y="2508525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Straight Connector 1138"/>
              <p:cNvCxnSpPr/>
              <p:nvPr/>
            </p:nvCxnSpPr>
            <p:spPr>
              <a:xfrm>
                <a:off x="6864041" y="2569681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Straight Connector 1139"/>
              <p:cNvCxnSpPr/>
              <p:nvPr/>
            </p:nvCxnSpPr>
            <p:spPr>
              <a:xfrm>
                <a:off x="6864041" y="263867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1" name="Straight Connector 1140"/>
              <p:cNvCxnSpPr/>
              <p:nvPr/>
            </p:nvCxnSpPr>
            <p:spPr>
              <a:xfrm>
                <a:off x="6860349" y="270610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2" name="Straight Connector 1141"/>
              <p:cNvCxnSpPr/>
              <p:nvPr/>
            </p:nvCxnSpPr>
            <p:spPr>
              <a:xfrm>
                <a:off x="6867730" y="277510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3" name="Straight Connector 1142"/>
              <p:cNvCxnSpPr/>
              <p:nvPr/>
            </p:nvCxnSpPr>
            <p:spPr>
              <a:xfrm>
                <a:off x="6871422" y="284253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4" name="Straight Connector 1143"/>
              <p:cNvCxnSpPr/>
              <p:nvPr/>
            </p:nvCxnSpPr>
            <p:spPr>
              <a:xfrm>
                <a:off x="6871422" y="2911533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5" name="Straight Connector 1144"/>
              <p:cNvCxnSpPr/>
              <p:nvPr/>
            </p:nvCxnSpPr>
            <p:spPr>
              <a:xfrm>
                <a:off x="6875111" y="2975827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6" name="Straight Connector 1145"/>
              <p:cNvCxnSpPr/>
              <p:nvPr/>
            </p:nvCxnSpPr>
            <p:spPr>
              <a:xfrm flipH="1">
                <a:off x="6875111" y="2132174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45" name="Group 1071"/>
          <p:cNvGrpSpPr>
            <a:grpSpLocks/>
          </p:cNvGrpSpPr>
          <p:nvPr/>
        </p:nvGrpSpPr>
        <p:grpSpPr bwMode="auto">
          <a:xfrm>
            <a:off x="4864100" y="5200650"/>
            <a:ext cx="330200" cy="1030288"/>
            <a:chOff x="6240352" y="2055335"/>
            <a:chExt cx="771307" cy="1017716"/>
          </a:xfrm>
        </p:grpSpPr>
        <p:grpSp>
          <p:nvGrpSpPr>
            <p:cNvPr id="205159" name="Group 1072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094" name="Rectangle 1093"/>
              <p:cNvSpPr/>
              <p:nvPr/>
            </p:nvSpPr>
            <p:spPr>
              <a:xfrm>
                <a:off x="6509942" y="3062521"/>
                <a:ext cx="446783" cy="7417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95" name="Straight Connector 1094"/>
              <p:cNvCxnSpPr/>
              <p:nvPr/>
            </p:nvCxnSpPr>
            <p:spPr>
              <a:xfrm flipV="1">
                <a:off x="6845779" y="3062521"/>
                <a:ext cx="113944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6" name="Rectangle 1095"/>
              <p:cNvSpPr/>
              <p:nvPr/>
            </p:nvSpPr>
            <p:spPr>
              <a:xfrm>
                <a:off x="6476959" y="3071930"/>
                <a:ext cx="131936" cy="11604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97" name="Straight Connector 1096"/>
              <p:cNvCxnSpPr/>
              <p:nvPr/>
            </p:nvCxnSpPr>
            <p:spPr>
              <a:xfrm flipV="1">
                <a:off x="6395998" y="3062521"/>
                <a:ext cx="113944" cy="9251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8" name="Rectangle 1097"/>
              <p:cNvSpPr/>
              <p:nvPr/>
            </p:nvSpPr>
            <p:spPr>
              <a:xfrm>
                <a:off x="6815793" y="3703885"/>
                <a:ext cx="131936" cy="114474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099" name="Rectangle 1098"/>
              <p:cNvSpPr/>
              <p:nvPr/>
            </p:nvSpPr>
            <p:spPr>
              <a:xfrm>
                <a:off x="6404995" y="3158176"/>
                <a:ext cx="443783" cy="74172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100" name="Straight Connector 1099"/>
              <p:cNvCxnSpPr/>
              <p:nvPr/>
            </p:nvCxnSpPr>
            <p:spPr>
              <a:xfrm flipV="1">
                <a:off x="6848778" y="3804246"/>
                <a:ext cx="110945" cy="925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187" name="Group 1100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29" name="Straight Connector 1128"/>
                <p:cNvCxnSpPr/>
                <p:nvPr/>
              </p:nvCxnSpPr>
              <p:spPr>
                <a:xfrm flipV="1">
                  <a:off x="7027504" y="2846452"/>
                  <a:ext cx="113944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0" name="Straight Connector 1129"/>
                <p:cNvCxnSpPr/>
                <p:nvPr/>
              </p:nvCxnSpPr>
              <p:spPr>
                <a:xfrm flipV="1">
                  <a:off x="6580724" y="2938972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88" name="Group 1101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27" name="Straight Connector 1126"/>
                <p:cNvCxnSpPr/>
                <p:nvPr/>
              </p:nvCxnSpPr>
              <p:spPr>
                <a:xfrm flipV="1">
                  <a:off x="7027984" y="2846449"/>
                  <a:ext cx="113944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8" name="Straight Connector 1127"/>
                <p:cNvCxnSpPr/>
                <p:nvPr/>
              </p:nvCxnSpPr>
              <p:spPr>
                <a:xfrm flipV="1">
                  <a:off x="6581203" y="2938969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89" name="Group 1102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25" name="Straight Connector 1124"/>
                <p:cNvCxnSpPr/>
                <p:nvPr/>
              </p:nvCxnSpPr>
              <p:spPr>
                <a:xfrm flipV="1">
                  <a:off x="7028464" y="2846446"/>
                  <a:ext cx="104950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6" name="Straight Connector 1125"/>
                <p:cNvCxnSpPr/>
                <p:nvPr/>
              </p:nvCxnSpPr>
              <p:spPr>
                <a:xfrm flipV="1">
                  <a:off x="6581683" y="2938966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0" name="Group 1103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23" name="Straight Connector 1122"/>
                <p:cNvCxnSpPr/>
                <p:nvPr/>
              </p:nvCxnSpPr>
              <p:spPr>
                <a:xfrm flipV="1">
                  <a:off x="7028943" y="2846445"/>
                  <a:ext cx="110947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4" name="Straight Connector 1123"/>
                <p:cNvCxnSpPr/>
                <p:nvPr/>
              </p:nvCxnSpPr>
              <p:spPr>
                <a:xfrm flipV="1">
                  <a:off x="6582163" y="2938964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1" name="Group 1104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21" name="Straight Connector 1120"/>
                <p:cNvCxnSpPr/>
                <p:nvPr/>
              </p:nvCxnSpPr>
              <p:spPr>
                <a:xfrm flipV="1">
                  <a:off x="7029423" y="2846442"/>
                  <a:ext cx="110947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2" name="Straight Connector 1121"/>
                <p:cNvCxnSpPr/>
                <p:nvPr/>
              </p:nvCxnSpPr>
              <p:spPr>
                <a:xfrm flipV="1">
                  <a:off x="6582643" y="2938961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2" name="Group 1105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19" name="Straight Connector 1118"/>
                <p:cNvCxnSpPr/>
                <p:nvPr/>
              </p:nvCxnSpPr>
              <p:spPr>
                <a:xfrm flipV="1">
                  <a:off x="7029905" y="2846440"/>
                  <a:ext cx="110947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0" name="Straight Connector 1119"/>
                <p:cNvCxnSpPr/>
                <p:nvPr/>
              </p:nvCxnSpPr>
              <p:spPr>
                <a:xfrm flipV="1">
                  <a:off x="6583124" y="2938959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3" name="Group 1106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17" name="Straight Connector 1116"/>
                <p:cNvCxnSpPr/>
                <p:nvPr/>
              </p:nvCxnSpPr>
              <p:spPr>
                <a:xfrm flipV="1">
                  <a:off x="7027387" y="2846437"/>
                  <a:ext cx="113944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8" name="Straight Connector 1117"/>
                <p:cNvCxnSpPr/>
                <p:nvPr/>
              </p:nvCxnSpPr>
              <p:spPr>
                <a:xfrm flipV="1">
                  <a:off x="6580605" y="2938956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4" name="Group 1107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15" name="Straight Connector 1114"/>
                <p:cNvCxnSpPr/>
                <p:nvPr/>
              </p:nvCxnSpPr>
              <p:spPr>
                <a:xfrm flipV="1">
                  <a:off x="7027867" y="2846434"/>
                  <a:ext cx="113944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6" name="Straight Connector 1115"/>
                <p:cNvCxnSpPr/>
                <p:nvPr/>
              </p:nvCxnSpPr>
              <p:spPr>
                <a:xfrm flipV="1">
                  <a:off x="6581084" y="2938953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5" name="Group 1108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13" name="Straight Connector 1112"/>
                <p:cNvCxnSpPr/>
                <p:nvPr/>
              </p:nvCxnSpPr>
              <p:spPr>
                <a:xfrm flipV="1">
                  <a:off x="7022349" y="2846432"/>
                  <a:ext cx="110945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4" name="Straight Connector 1113"/>
                <p:cNvCxnSpPr/>
                <p:nvPr/>
              </p:nvCxnSpPr>
              <p:spPr>
                <a:xfrm flipV="1">
                  <a:off x="6581564" y="2938951"/>
                  <a:ext cx="44678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6" name="Group 1109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111" name="Straight Connector 1110"/>
                <p:cNvCxnSpPr/>
                <p:nvPr/>
              </p:nvCxnSpPr>
              <p:spPr>
                <a:xfrm flipV="1">
                  <a:off x="7028826" y="2846429"/>
                  <a:ext cx="110945" cy="925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2" name="Straight Connector 1111"/>
                <p:cNvCxnSpPr/>
                <p:nvPr/>
              </p:nvCxnSpPr>
              <p:spPr>
                <a:xfrm flipV="1">
                  <a:off x="6582044" y="2938948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160" name="Group 1073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161" name="Group 1074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089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382" y="2996368"/>
                  <a:ext cx="548815" cy="64294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90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382" y="2921098"/>
                  <a:ext cx="674894" cy="7840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91" name="Freeform 190"/>
                <p:cNvSpPr>
                  <a:spLocks/>
                </p:cNvSpPr>
                <p:nvPr/>
              </p:nvSpPr>
              <p:spPr bwMode="auto">
                <a:xfrm>
                  <a:off x="5971613" y="2922667"/>
                  <a:ext cx="122370" cy="137995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92" name="Freeform 191"/>
                <p:cNvSpPr>
                  <a:spLocks/>
                </p:cNvSpPr>
                <p:nvPr/>
              </p:nvSpPr>
              <p:spPr bwMode="auto">
                <a:xfrm>
                  <a:off x="5500669" y="2936779"/>
                  <a:ext cx="522858" cy="4547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93" name="Freeform 192"/>
                <p:cNvSpPr>
                  <a:spLocks/>
                </p:cNvSpPr>
                <p:nvPr/>
              </p:nvSpPr>
              <p:spPr bwMode="auto">
                <a:xfrm>
                  <a:off x="5623041" y="2933643"/>
                  <a:ext cx="300364" cy="53316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076" name="Straight Connector 1075"/>
              <p:cNvCxnSpPr/>
              <p:nvPr/>
            </p:nvCxnSpPr>
            <p:spPr>
              <a:xfrm flipH="1">
                <a:off x="6996826" y="2124333"/>
                <a:ext cx="11126" cy="84522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7" name="Straight Connector 1076"/>
              <p:cNvCxnSpPr/>
              <p:nvPr/>
            </p:nvCxnSpPr>
            <p:spPr>
              <a:xfrm>
                <a:off x="6874457" y="2304668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8" name="Straight Connector 1077"/>
              <p:cNvCxnSpPr/>
              <p:nvPr/>
            </p:nvCxnSpPr>
            <p:spPr>
              <a:xfrm>
                <a:off x="6870747" y="2368961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9" name="Straight Connector 1078"/>
              <p:cNvCxnSpPr/>
              <p:nvPr/>
            </p:nvCxnSpPr>
            <p:spPr>
              <a:xfrm>
                <a:off x="6870747" y="2444231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0" name="Straight Connector 1079"/>
              <p:cNvCxnSpPr/>
              <p:nvPr/>
            </p:nvCxnSpPr>
            <p:spPr>
              <a:xfrm>
                <a:off x="6867040" y="2508525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1" name="Straight Connector 1080"/>
              <p:cNvCxnSpPr/>
              <p:nvPr/>
            </p:nvCxnSpPr>
            <p:spPr>
              <a:xfrm>
                <a:off x="6867040" y="2569681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2" name="Straight Connector 1081"/>
              <p:cNvCxnSpPr/>
              <p:nvPr/>
            </p:nvCxnSpPr>
            <p:spPr>
              <a:xfrm>
                <a:off x="6863331" y="2638679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3" name="Straight Connector 1082"/>
              <p:cNvCxnSpPr/>
              <p:nvPr/>
            </p:nvCxnSpPr>
            <p:spPr>
              <a:xfrm>
                <a:off x="6859624" y="2706109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4" name="Straight Connector 1083"/>
              <p:cNvCxnSpPr/>
              <p:nvPr/>
            </p:nvCxnSpPr>
            <p:spPr>
              <a:xfrm>
                <a:off x="6867040" y="2775107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5" name="Straight Connector 1084"/>
              <p:cNvCxnSpPr/>
              <p:nvPr/>
            </p:nvCxnSpPr>
            <p:spPr>
              <a:xfrm>
                <a:off x="6870747" y="2842536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6" name="Straight Connector 1085"/>
              <p:cNvCxnSpPr/>
              <p:nvPr/>
            </p:nvCxnSpPr>
            <p:spPr>
              <a:xfrm>
                <a:off x="6870747" y="2911533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7" name="Straight Connector 1086"/>
              <p:cNvCxnSpPr/>
              <p:nvPr/>
            </p:nvCxnSpPr>
            <p:spPr>
              <a:xfrm>
                <a:off x="6874457" y="2975827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8" name="Straight Connector 1087"/>
              <p:cNvCxnSpPr/>
              <p:nvPr/>
            </p:nvCxnSpPr>
            <p:spPr>
              <a:xfrm flipH="1">
                <a:off x="6878164" y="2132174"/>
                <a:ext cx="133495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12" name="Straight Connector 1311"/>
          <p:cNvCxnSpPr/>
          <p:nvPr/>
        </p:nvCxnSpPr>
        <p:spPr>
          <a:xfrm flipH="1">
            <a:off x="5554663" y="4711700"/>
            <a:ext cx="35560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3" name="Straight Connector 1312"/>
          <p:cNvCxnSpPr>
            <a:stCxn id="1552" idx="2"/>
          </p:cNvCxnSpPr>
          <p:nvPr/>
        </p:nvCxnSpPr>
        <p:spPr>
          <a:xfrm flipH="1">
            <a:off x="5859463" y="4927600"/>
            <a:ext cx="201612" cy="485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4" name="Straight Connector 1313"/>
          <p:cNvCxnSpPr/>
          <p:nvPr/>
        </p:nvCxnSpPr>
        <p:spPr>
          <a:xfrm>
            <a:off x="6176963" y="4725988"/>
            <a:ext cx="57150" cy="492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5" name="Straight Connector 1314"/>
          <p:cNvCxnSpPr>
            <a:endCxn id="1337" idx="0"/>
          </p:cNvCxnSpPr>
          <p:nvPr/>
        </p:nvCxnSpPr>
        <p:spPr>
          <a:xfrm>
            <a:off x="6316663" y="4749800"/>
            <a:ext cx="27305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50" name="Group 1315"/>
          <p:cNvGrpSpPr>
            <a:grpSpLocks/>
          </p:cNvGrpSpPr>
          <p:nvPr/>
        </p:nvGrpSpPr>
        <p:grpSpPr bwMode="auto">
          <a:xfrm>
            <a:off x="5289550" y="5207000"/>
            <a:ext cx="331788" cy="1031875"/>
            <a:chOff x="6240352" y="2055335"/>
            <a:chExt cx="771307" cy="1017716"/>
          </a:xfrm>
        </p:grpSpPr>
        <p:grpSp>
          <p:nvGrpSpPr>
            <p:cNvPr id="205101" name="Group 1493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515" name="Rectangle 1514"/>
              <p:cNvSpPr/>
              <p:nvPr/>
            </p:nvSpPr>
            <p:spPr>
              <a:xfrm>
                <a:off x="6509397" y="3062244"/>
                <a:ext cx="447628" cy="7421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516" name="Straight Connector 1515"/>
              <p:cNvCxnSpPr/>
              <p:nvPr/>
            </p:nvCxnSpPr>
            <p:spPr>
              <a:xfrm flipV="1">
                <a:off x="6846611" y="306224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7" name="Rectangle 1516"/>
              <p:cNvSpPr/>
              <p:nvPr/>
            </p:nvSpPr>
            <p:spPr>
              <a:xfrm>
                <a:off x="6476572" y="3071638"/>
                <a:ext cx="131304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518" name="Straight Connector 1517"/>
              <p:cNvCxnSpPr/>
              <p:nvPr/>
            </p:nvCxnSpPr>
            <p:spPr>
              <a:xfrm flipV="1">
                <a:off x="6395998" y="306224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9" name="Rectangle 1518"/>
              <p:cNvSpPr/>
              <p:nvPr/>
            </p:nvSpPr>
            <p:spPr>
              <a:xfrm>
                <a:off x="6816769" y="3702622"/>
                <a:ext cx="131304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20" name="Rectangle 1519"/>
              <p:cNvSpPr/>
              <p:nvPr/>
            </p:nvSpPr>
            <p:spPr>
              <a:xfrm>
                <a:off x="6404951" y="3157752"/>
                <a:ext cx="444643" cy="74215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521" name="Straight Connector 1520"/>
              <p:cNvCxnSpPr/>
              <p:nvPr/>
            </p:nvCxnSpPr>
            <p:spPr>
              <a:xfrm flipV="1">
                <a:off x="6846611" y="380439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129" name="Group 1521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50" name="Straight Connector 1549"/>
                <p:cNvCxnSpPr/>
                <p:nvPr/>
              </p:nvCxnSpPr>
              <p:spPr>
                <a:xfrm flipV="1">
                  <a:off x="7028337" y="2846059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1" name="Straight Connector 1550"/>
                <p:cNvCxnSpPr/>
                <p:nvPr/>
              </p:nvCxnSpPr>
              <p:spPr>
                <a:xfrm flipV="1">
                  <a:off x="6580709" y="2938436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0" name="Group 1522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48" name="Straight Connector 1547"/>
                <p:cNvCxnSpPr/>
                <p:nvPr/>
              </p:nvCxnSpPr>
              <p:spPr>
                <a:xfrm flipV="1">
                  <a:off x="7028817" y="2845955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9" name="Straight Connector 1548"/>
                <p:cNvCxnSpPr/>
                <p:nvPr/>
              </p:nvCxnSpPr>
              <p:spPr>
                <a:xfrm flipV="1">
                  <a:off x="6581189" y="2938331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1" name="Group 1523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46" name="Straight Connector 1545"/>
                <p:cNvCxnSpPr/>
                <p:nvPr/>
              </p:nvCxnSpPr>
              <p:spPr>
                <a:xfrm flipV="1">
                  <a:off x="7026313" y="2845851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7" name="Straight Connector 1546"/>
                <p:cNvCxnSpPr/>
                <p:nvPr/>
              </p:nvCxnSpPr>
              <p:spPr>
                <a:xfrm flipV="1">
                  <a:off x="6581670" y="2938228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2" name="Group 1524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44" name="Straight Connector 1543"/>
                <p:cNvCxnSpPr/>
                <p:nvPr/>
              </p:nvCxnSpPr>
              <p:spPr>
                <a:xfrm flipV="1">
                  <a:off x="7026792" y="2845748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5" name="Straight Connector 1544"/>
                <p:cNvCxnSpPr/>
                <p:nvPr/>
              </p:nvCxnSpPr>
              <p:spPr>
                <a:xfrm flipV="1">
                  <a:off x="6582149" y="2938124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3" name="Group 1525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42" name="Straight Connector 1541"/>
                <p:cNvCxnSpPr/>
                <p:nvPr/>
              </p:nvCxnSpPr>
              <p:spPr>
                <a:xfrm flipV="1">
                  <a:off x="7027272" y="2845643"/>
                  <a:ext cx="113399" cy="892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3" name="Straight Connector 1542"/>
                <p:cNvCxnSpPr/>
                <p:nvPr/>
              </p:nvCxnSpPr>
              <p:spPr>
                <a:xfrm flipV="1">
                  <a:off x="6582629" y="2934888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4" name="Group 1526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40" name="Straight Connector 1539"/>
                <p:cNvCxnSpPr/>
                <p:nvPr/>
              </p:nvCxnSpPr>
              <p:spPr>
                <a:xfrm flipV="1">
                  <a:off x="7027753" y="2845540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1" name="Straight Connector 1540"/>
                <p:cNvCxnSpPr/>
                <p:nvPr/>
              </p:nvCxnSpPr>
              <p:spPr>
                <a:xfrm flipV="1">
                  <a:off x="6583110" y="2939482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5" name="Group 1527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38" name="Straight Connector 1537"/>
                <p:cNvCxnSpPr/>
                <p:nvPr/>
              </p:nvCxnSpPr>
              <p:spPr>
                <a:xfrm flipV="1">
                  <a:off x="7028232" y="2845436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9" name="Straight Connector 1538"/>
                <p:cNvCxnSpPr/>
                <p:nvPr/>
              </p:nvCxnSpPr>
              <p:spPr>
                <a:xfrm flipV="1">
                  <a:off x="6580604" y="2939379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6" name="Group 1528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36" name="Straight Connector 1535"/>
                <p:cNvCxnSpPr/>
                <p:nvPr/>
              </p:nvCxnSpPr>
              <p:spPr>
                <a:xfrm flipV="1">
                  <a:off x="7028711" y="2845332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7" name="Straight Connector 1536"/>
                <p:cNvCxnSpPr/>
                <p:nvPr/>
              </p:nvCxnSpPr>
              <p:spPr>
                <a:xfrm flipV="1">
                  <a:off x="6581083" y="2939275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7" name="Group 1529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34" name="Straight Connector 1533"/>
                <p:cNvCxnSpPr/>
                <p:nvPr/>
              </p:nvCxnSpPr>
              <p:spPr>
                <a:xfrm flipV="1">
                  <a:off x="7026209" y="2846793"/>
                  <a:ext cx="107431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5" name="Straight Connector 1534"/>
                <p:cNvCxnSpPr/>
                <p:nvPr/>
              </p:nvCxnSpPr>
              <p:spPr>
                <a:xfrm flipV="1">
                  <a:off x="6581565" y="293917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38" name="Group 1530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532" name="Straight Connector 1531"/>
                <p:cNvCxnSpPr/>
                <p:nvPr/>
              </p:nvCxnSpPr>
              <p:spPr>
                <a:xfrm flipV="1">
                  <a:off x="7026689" y="2846690"/>
                  <a:ext cx="113399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3" name="Straight Connector 1532"/>
                <p:cNvCxnSpPr/>
                <p:nvPr/>
              </p:nvCxnSpPr>
              <p:spPr>
                <a:xfrm flipV="1">
                  <a:off x="6582044" y="2939067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102" name="Group 1494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103" name="Group 1495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510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253"/>
                  <a:ext cx="549876" cy="64195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11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28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12" name="Freeform 190"/>
                <p:cNvSpPr>
                  <a:spLocks/>
                </p:cNvSpPr>
                <p:nvPr/>
              </p:nvSpPr>
              <p:spPr bwMode="auto">
                <a:xfrm>
                  <a:off x="5968754" y="2922664"/>
                  <a:ext cx="125475" cy="137783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13" name="Freeform 191"/>
                <p:cNvSpPr>
                  <a:spLocks/>
                </p:cNvSpPr>
                <p:nvPr/>
              </p:nvSpPr>
              <p:spPr bwMode="auto">
                <a:xfrm>
                  <a:off x="5500065" y="2936755"/>
                  <a:ext cx="524044" cy="4540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14" name="Freeform 192"/>
                <p:cNvSpPr>
                  <a:spLocks/>
                </p:cNvSpPr>
                <p:nvPr/>
              </p:nvSpPr>
              <p:spPr bwMode="auto">
                <a:xfrm>
                  <a:off x="5621851" y="2933624"/>
                  <a:ext cx="302617" cy="53235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497" name="Straight Connector 1496"/>
              <p:cNvCxnSpPr/>
              <p:nvPr/>
            </p:nvCxnSpPr>
            <p:spPr>
              <a:xfrm flipH="1">
                <a:off x="6996897" y="2125793"/>
                <a:ext cx="11070" cy="84392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8" name="Straight Connector 1497"/>
              <p:cNvCxnSpPr/>
              <p:nvPr/>
            </p:nvCxnSpPr>
            <p:spPr>
              <a:xfrm>
                <a:off x="6875111" y="2304284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9" name="Straight Connector 1498"/>
              <p:cNvCxnSpPr/>
              <p:nvPr/>
            </p:nvCxnSpPr>
            <p:spPr>
              <a:xfrm>
                <a:off x="6871422" y="2368478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0" name="Straight Connector 1499"/>
              <p:cNvCxnSpPr/>
              <p:nvPr/>
            </p:nvCxnSpPr>
            <p:spPr>
              <a:xfrm>
                <a:off x="6871422" y="244519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1" name="Straight Connector 1500"/>
              <p:cNvCxnSpPr/>
              <p:nvPr/>
            </p:nvCxnSpPr>
            <p:spPr>
              <a:xfrm>
                <a:off x="6867730" y="250939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2" name="Straight Connector 1501"/>
              <p:cNvCxnSpPr/>
              <p:nvPr/>
            </p:nvCxnSpPr>
            <p:spPr>
              <a:xfrm>
                <a:off x="6864041" y="2570456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3" name="Straight Connector 1502"/>
              <p:cNvCxnSpPr/>
              <p:nvPr/>
            </p:nvCxnSpPr>
            <p:spPr>
              <a:xfrm>
                <a:off x="6864041" y="2637782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4" name="Straight Connector 1503"/>
              <p:cNvCxnSpPr/>
              <p:nvPr/>
            </p:nvCxnSpPr>
            <p:spPr>
              <a:xfrm>
                <a:off x="6860349" y="270667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5" name="Straight Connector 1504"/>
              <p:cNvCxnSpPr/>
              <p:nvPr/>
            </p:nvCxnSpPr>
            <p:spPr>
              <a:xfrm>
                <a:off x="6867730" y="2775565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6" name="Straight Connector 1505"/>
              <p:cNvCxnSpPr/>
              <p:nvPr/>
            </p:nvCxnSpPr>
            <p:spPr>
              <a:xfrm>
                <a:off x="6871422" y="284289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7" name="Straight Connector 1506"/>
              <p:cNvCxnSpPr/>
              <p:nvPr/>
            </p:nvCxnSpPr>
            <p:spPr>
              <a:xfrm>
                <a:off x="6871422" y="2911782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8" name="Straight Connector 1507"/>
              <p:cNvCxnSpPr/>
              <p:nvPr/>
            </p:nvCxnSpPr>
            <p:spPr>
              <a:xfrm>
                <a:off x="6875111" y="297597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9" name="Straight Connector 1508"/>
              <p:cNvCxnSpPr/>
              <p:nvPr/>
            </p:nvCxnSpPr>
            <p:spPr>
              <a:xfrm flipH="1">
                <a:off x="6875111" y="2132056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51" name="Group 1316"/>
          <p:cNvGrpSpPr>
            <a:grpSpLocks/>
          </p:cNvGrpSpPr>
          <p:nvPr/>
        </p:nvGrpSpPr>
        <p:grpSpPr bwMode="auto">
          <a:xfrm>
            <a:off x="5675313" y="5207000"/>
            <a:ext cx="330200" cy="1031875"/>
            <a:chOff x="6240352" y="2055335"/>
            <a:chExt cx="771307" cy="1017716"/>
          </a:xfrm>
        </p:grpSpPr>
        <p:grpSp>
          <p:nvGrpSpPr>
            <p:cNvPr id="205043" name="Group 1435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457" name="Rectangle 1456"/>
              <p:cNvSpPr/>
              <p:nvPr/>
            </p:nvSpPr>
            <p:spPr>
              <a:xfrm>
                <a:off x="6509942" y="3062244"/>
                <a:ext cx="446781" cy="7421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458" name="Straight Connector 1457"/>
              <p:cNvCxnSpPr/>
              <p:nvPr/>
            </p:nvCxnSpPr>
            <p:spPr>
              <a:xfrm flipV="1">
                <a:off x="6845779" y="3062244"/>
                <a:ext cx="113944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9" name="Rectangle 1458"/>
              <p:cNvSpPr/>
              <p:nvPr/>
            </p:nvSpPr>
            <p:spPr>
              <a:xfrm>
                <a:off x="6476958" y="3071638"/>
                <a:ext cx="131936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460" name="Straight Connector 1459"/>
              <p:cNvCxnSpPr/>
              <p:nvPr/>
            </p:nvCxnSpPr>
            <p:spPr>
              <a:xfrm flipV="1">
                <a:off x="6395998" y="3062244"/>
                <a:ext cx="113944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1" name="Rectangle 1460"/>
              <p:cNvSpPr/>
              <p:nvPr/>
            </p:nvSpPr>
            <p:spPr>
              <a:xfrm>
                <a:off x="6815793" y="3702622"/>
                <a:ext cx="131936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462" name="Rectangle 1461"/>
              <p:cNvSpPr/>
              <p:nvPr/>
            </p:nvSpPr>
            <p:spPr>
              <a:xfrm>
                <a:off x="6404993" y="3157752"/>
                <a:ext cx="443783" cy="74215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463" name="Straight Connector 1462"/>
              <p:cNvCxnSpPr/>
              <p:nvPr/>
            </p:nvCxnSpPr>
            <p:spPr>
              <a:xfrm flipV="1">
                <a:off x="6848776" y="3804394"/>
                <a:ext cx="110947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071" name="Group 1463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92" name="Straight Connector 1491"/>
                <p:cNvCxnSpPr/>
                <p:nvPr/>
              </p:nvCxnSpPr>
              <p:spPr>
                <a:xfrm flipV="1">
                  <a:off x="7027504" y="2846059"/>
                  <a:ext cx="113944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3" name="Straight Connector 1492"/>
                <p:cNvCxnSpPr/>
                <p:nvPr/>
              </p:nvCxnSpPr>
              <p:spPr>
                <a:xfrm flipV="1">
                  <a:off x="6580722" y="2938436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2" name="Group 1464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90" name="Straight Connector 1489"/>
                <p:cNvCxnSpPr/>
                <p:nvPr/>
              </p:nvCxnSpPr>
              <p:spPr>
                <a:xfrm flipV="1">
                  <a:off x="7027984" y="2845955"/>
                  <a:ext cx="113944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1" name="Straight Connector 1490"/>
                <p:cNvCxnSpPr/>
                <p:nvPr/>
              </p:nvCxnSpPr>
              <p:spPr>
                <a:xfrm flipV="1">
                  <a:off x="6581202" y="2938331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3" name="Group 1465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88" name="Straight Connector 1487"/>
                <p:cNvCxnSpPr/>
                <p:nvPr/>
              </p:nvCxnSpPr>
              <p:spPr>
                <a:xfrm flipV="1">
                  <a:off x="7028464" y="2845851"/>
                  <a:ext cx="104948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9" name="Straight Connector 1488"/>
                <p:cNvCxnSpPr/>
                <p:nvPr/>
              </p:nvCxnSpPr>
              <p:spPr>
                <a:xfrm flipV="1">
                  <a:off x="6581681" y="2938228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4" name="Group 1466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86" name="Straight Connector 1485"/>
                <p:cNvCxnSpPr/>
                <p:nvPr/>
              </p:nvCxnSpPr>
              <p:spPr>
                <a:xfrm flipV="1">
                  <a:off x="7028943" y="2845748"/>
                  <a:ext cx="110945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7" name="Straight Connector 1486"/>
                <p:cNvCxnSpPr/>
                <p:nvPr/>
              </p:nvCxnSpPr>
              <p:spPr>
                <a:xfrm flipV="1">
                  <a:off x="6582161" y="2938124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5" name="Group 1467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84" name="Straight Connector 1483"/>
                <p:cNvCxnSpPr/>
                <p:nvPr/>
              </p:nvCxnSpPr>
              <p:spPr>
                <a:xfrm flipV="1">
                  <a:off x="7029423" y="2845643"/>
                  <a:ext cx="110945" cy="892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5" name="Straight Connector 1484"/>
                <p:cNvCxnSpPr/>
                <p:nvPr/>
              </p:nvCxnSpPr>
              <p:spPr>
                <a:xfrm flipV="1">
                  <a:off x="6582641" y="2934888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6" name="Group 1468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82" name="Straight Connector 1481"/>
                <p:cNvCxnSpPr/>
                <p:nvPr/>
              </p:nvCxnSpPr>
              <p:spPr>
                <a:xfrm flipV="1">
                  <a:off x="7029905" y="2845540"/>
                  <a:ext cx="110945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3" name="Straight Connector 1482"/>
                <p:cNvCxnSpPr/>
                <p:nvPr/>
              </p:nvCxnSpPr>
              <p:spPr>
                <a:xfrm flipV="1">
                  <a:off x="6583123" y="2939482"/>
                  <a:ext cx="4527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7" name="Group 1469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80" name="Straight Connector 1479"/>
                <p:cNvCxnSpPr/>
                <p:nvPr/>
              </p:nvCxnSpPr>
              <p:spPr>
                <a:xfrm flipV="1">
                  <a:off x="7027385" y="2845436"/>
                  <a:ext cx="113944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1" name="Straight Connector 1480"/>
                <p:cNvCxnSpPr/>
                <p:nvPr/>
              </p:nvCxnSpPr>
              <p:spPr>
                <a:xfrm flipV="1">
                  <a:off x="6580605" y="2939379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8" name="Group 1470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78" name="Straight Connector 1477"/>
                <p:cNvCxnSpPr/>
                <p:nvPr/>
              </p:nvCxnSpPr>
              <p:spPr>
                <a:xfrm flipV="1">
                  <a:off x="7027865" y="2845332"/>
                  <a:ext cx="113944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9" name="Straight Connector 1478"/>
                <p:cNvCxnSpPr/>
                <p:nvPr/>
              </p:nvCxnSpPr>
              <p:spPr>
                <a:xfrm flipV="1">
                  <a:off x="6581084" y="2939275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79" name="Group 1471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76" name="Straight Connector 1475"/>
                <p:cNvCxnSpPr/>
                <p:nvPr/>
              </p:nvCxnSpPr>
              <p:spPr>
                <a:xfrm flipV="1">
                  <a:off x="7022348" y="2846793"/>
                  <a:ext cx="110947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7" name="Straight Connector 1476"/>
                <p:cNvCxnSpPr/>
                <p:nvPr/>
              </p:nvCxnSpPr>
              <p:spPr>
                <a:xfrm flipV="1">
                  <a:off x="6581564" y="2939171"/>
                  <a:ext cx="44678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80" name="Group 1472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74" name="Straight Connector 1473"/>
                <p:cNvCxnSpPr/>
                <p:nvPr/>
              </p:nvCxnSpPr>
              <p:spPr>
                <a:xfrm flipV="1">
                  <a:off x="7028824" y="2846690"/>
                  <a:ext cx="110947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5" name="Straight Connector 1474"/>
                <p:cNvCxnSpPr/>
                <p:nvPr/>
              </p:nvCxnSpPr>
              <p:spPr>
                <a:xfrm flipV="1">
                  <a:off x="6582044" y="2939067"/>
                  <a:ext cx="4527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044" name="Group 1436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5045" name="Group 1437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452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379" y="2996253"/>
                  <a:ext cx="548815" cy="64195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3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379" y="2921098"/>
                  <a:ext cx="674894" cy="7828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4" name="Freeform 190"/>
                <p:cNvSpPr>
                  <a:spLocks/>
                </p:cNvSpPr>
                <p:nvPr/>
              </p:nvSpPr>
              <p:spPr bwMode="auto">
                <a:xfrm>
                  <a:off x="5971610" y="2922664"/>
                  <a:ext cx="122372" cy="137783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5" name="Freeform 191"/>
                <p:cNvSpPr>
                  <a:spLocks/>
                </p:cNvSpPr>
                <p:nvPr/>
              </p:nvSpPr>
              <p:spPr bwMode="auto">
                <a:xfrm>
                  <a:off x="5500669" y="2936755"/>
                  <a:ext cx="522856" cy="4540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6" name="Freeform 192"/>
                <p:cNvSpPr>
                  <a:spLocks/>
                </p:cNvSpPr>
                <p:nvPr/>
              </p:nvSpPr>
              <p:spPr bwMode="auto">
                <a:xfrm>
                  <a:off x="5623039" y="2933624"/>
                  <a:ext cx="300366" cy="53235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439" name="Straight Connector 1438"/>
              <p:cNvCxnSpPr/>
              <p:nvPr/>
            </p:nvCxnSpPr>
            <p:spPr>
              <a:xfrm flipH="1">
                <a:off x="6996826" y="2125793"/>
                <a:ext cx="11123" cy="84392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0" name="Straight Connector 1439"/>
              <p:cNvCxnSpPr/>
              <p:nvPr/>
            </p:nvCxnSpPr>
            <p:spPr>
              <a:xfrm>
                <a:off x="6874454" y="2304284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1" name="Straight Connector 1440"/>
              <p:cNvCxnSpPr/>
              <p:nvPr/>
            </p:nvCxnSpPr>
            <p:spPr>
              <a:xfrm>
                <a:off x="6870747" y="2368478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2" name="Straight Connector 1441"/>
              <p:cNvCxnSpPr/>
              <p:nvPr/>
            </p:nvCxnSpPr>
            <p:spPr>
              <a:xfrm>
                <a:off x="6870747" y="2445199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3" name="Straight Connector 1442"/>
              <p:cNvCxnSpPr/>
              <p:nvPr/>
            </p:nvCxnSpPr>
            <p:spPr>
              <a:xfrm>
                <a:off x="6867038" y="2509393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4" name="Straight Connector 1443"/>
              <p:cNvCxnSpPr/>
              <p:nvPr/>
            </p:nvCxnSpPr>
            <p:spPr>
              <a:xfrm>
                <a:off x="6867038" y="2570456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5" name="Straight Connector 1444"/>
              <p:cNvCxnSpPr/>
              <p:nvPr/>
            </p:nvCxnSpPr>
            <p:spPr>
              <a:xfrm>
                <a:off x="6863331" y="2637782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6" name="Straight Connector 1445"/>
              <p:cNvCxnSpPr/>
              <p:nvPr/>
            </p:nvCxnSpPr>
            <p:spPr>
              <a:xfrm>
                <a:off x="6859622" y="2706673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7" name="Straight Connector 1446"/>
              <p:cNvCxnSpPr/>
              <p:nvPr/>
            </p:nvCxnSpPr>
            <p:spPr>
              <a:xfrm>
                <a:off x="6867038" y="2775565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8" name="Straight Connector 1447"/>
              <p:cNvCxnSpPr/>
              <p:nvPr/>
            </p:nvCxnSpPr>
            <p:spPr>
              <a:xfrm>
                <a:off x="6870747" y="2842891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9" name="Straight Connector 1448"/>
              <p:cNvCxnSpPr/>
              <p:nvPr/>
            </p:nvCxnSpPr>
            <p:spPr>
              <a:xfrm>
                <a:off x="6870747" y="2911782"/>
                <a:ext cx="13720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0" name="Straight Connector 1449"/>
              <p:cNvCxnSpPr/>
              <p:nvPr/>
            </p:nvCxnSpPr>
            <p:spPr>
              <a:xfrm>
                <a:off x="6874454" y="2975976"/>
                <a:ext cx="1372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1" name="Straight Connector 1450"/>
              <p:cNvCxnSpPr/>
              <p:nvPr/>
            </p:nvCxnSpPr>
            <p:spPr>
              <a:xfrm flipH="1">
                <a:off x="6878164" y="2132056"/>
                <a:ext cx="133495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52" name="Group 1317"/>
          <p:cNvGrpSpPr>
            <a:grpSpLocks/>
          </p:cNvGrpSpPr>
          <p:nvPr/>
        </p:nvGrpSpPr>
        <p:grpSpPr bwMode="auto">
          <a:xfrm>
            <a:off x="6051550" y="5207000"/>
            <a:ext cx="331788" cy="1031875"/>
            <a:chOff x="6240352" y="2055335"/>
            <a:chExt cx="771307" cy="1017716"/>
          </a:xfrm>
        </p:grpSpPr>
        <p:grpSp>
          <p:nvGrpSpPr>
            <p:cNvPr id="204985" name="Group 1377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399" name="Rectangle 1398"/>
              <p:cNvSpPr/>
              <p:nvPr/>
            </p:nvSpPr>
            <p:spPr>
              <a:xfrm>
                <a:off x="6509397" y="3062244"/>
                <a:ext cx="447628" cy="7421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400" name="Straight Connector 1399"/>
              <p:cNvCxnSpPr/>
              <p:nvPr/>
            </p:nvCxnSpPr>
            <p:spPr>
              <a:xfrm flipV="1">
                <a:off x="6846611" y="306224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1" name="Rectangle 1400"/>
              <p:cNvSpPr/>
              <p:nvPr/>
            </p:nvSpPr>
            <p:spPr>
              <a:xfrm>
                <a:off x="6476572" y="3071638"/>
                <a:ext cx="131304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402" name="Straight Connector 1401"/>
              <p:cNvCxnSpPr/>
              <p:nvPr/>
            </p:nvCxnSpPr>
            <p:spPr>
              <a:xfrm flipV="1">
                <a:off x="6395998" y="306224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3" name="Rectangle 1402"/>
              <p:cNvSpPr/>
              <p:nvPr/>
            </p:nvSpPr>
            <p:spPr>
              <a:xfrm>
                <a:off x="6816769" y="3702622"/>
                <a:ext cx="131304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404" name="Rectangle 1403"/>
              <p:cNvSpPr/>
              <p:nvPr/>
            </p:nvSpPr>
            <p:spPr>
              <a:xfrm>
                <a:off x="6404951" y="3157752"/>
                <a:ext cx="444643" cy="74215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405" name="Straight Connector 1404"/>
              <p:cNvCxnSpPr/>
              <p:nvPr/>
            </p:nvCxnSpPr>
            <p:spPr>
              <a:xfrm flipV="1">
                <a:off x="6846611" y="380439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013" name="Group 1405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34" name="Straight Connector 1433"/>
                <p:cNvCxnSpPr/>
                <p:nvPr/>
              </p:nvCxnSpPr>
              <p:spPr>
                <a:xfrm flipV="1">
                  <a:off x="7028337" y="2846059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5" name="Straight Connector 1434"/>
                <p:cNvCxnSpPr/>
                <p:nvPr/>
              </p:nvCxnSpPr>
              <p:spPr>
                <a:xfrm flipV="1">
                  <a:off x="6580709" y="2938436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14" name="Group 1406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32" name="Straight Connector 1431"/>
                <p:cNvCxnSpPr/>
                <p:nvPr/>
              </p:nvCxnSpPr>
              <p:spPr>
                <a:xfrm flipV="1">
                  <a:off x="7028817" y="2845955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3" name="Straight Connector 1432"/>
                <p:cNvCxnSpPr/>
                <p:nvPr/>
              </p:nvCxnSpPr>
              <p:spPr>
                <a:xfrm flipV="1">
                  <a:off x="6581189" y="2938331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15" name="Group 1407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30" name="Straight Connector 1429"/>
                <p:cNvCxnSpPr/>
                <p:nvPr/>
              </p:nvCxnSpPr>
              <p:spPr>
                <a:xfrm flipV="1">
                  <a:off x="7026313" y="2845851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1" name="Straight Connector 1430"/>
                <p:cNvCxnSpPr/>
                <p:nvPr/>
              </p:nvCxnSpPr>
              <p:spPr>
                <a:xfrm flipV="1">
                  <a:off x="6581670" y="2938228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16" name="Group 1408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28" name="Straight Connector 1427"/>
                <p:cNvCxnSpPr/>
                <p:nvPr/>
              </p:nvCxnSpPr>
              <p:spPr>
                <a:xfrm flipV="1">
                  <a:off x="7026792" y="2845748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9" name="Straight Connector 1428"/>
                <p:cNvCxnSpPr/>
                <p:nvPr/>
              </p:nvCxnSpPr>
              <p:spPr>
                <a:xfrm flipV="1">
                  <a:off x="6582149" y="2938124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17" name="Group 1409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26" name="Straight Connector 1425"/>
                <p:cNvCxnSpPr/>
                <p:nvPr/>
              </p:nvCxnSpPr>
              <p:spPr>
                <a:xfrm flipV="1">
                  <a:off x="7027272" y="2845643"/>
                  <a:ext cx="113399" cy="892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7" name="Straight Connector 1426"/>
                <p:cNvCxnSpPr/>
                <p:nvPr/>
              </p:nvCxnSpPr>
              <p:spPr>
                <a:xfrm flipV="1">
                  <a:off x="6582629" y="2934888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18" name="Group 1410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24" name="Straight Connector 1423"/>
                <p:cNvCxnSpPr/>
                <p:nvPr/>
              </p:nvCxnSpPr>
              <p:spPr>
                <a:xfrm flipV="1">
                  <a:off x="7027753" y="2845540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5" name="Straight Connector 1424"/>
                <p:cNvCxnSpPr/>
                <p:nvPr/>
              </p:nvCxnSpPr>
              <p:spPr>
                <a:xfrm flipV="1">
                  <a:off x="6583110" y="2939482"/>
                  <a:ext cx="45061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19" name="Group 1411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22" name="Straight Connector 1421"/>
                <p:cNvCxnSpPr/>
                <p:nvPr/>
              </p:nvCxnSpPr>
              <p:spPr>
                <a:xfrm flipV="1">
                  <a:off x="7028232" y="2845436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3" name="Straight Connector 1422"/>
                <p:cNvCxnSpPr/>
                <p:nvPr/>
              </p:nvCxnSpPr>
              <p:spPr>
                <a:xfrm flipV="1">
                  <a:off x="6580604" y="2939379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20" name="Group 1412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20" name="Straight Connector 1419"/>
                <p:cNvCxnSpPr/>
                <p:nvPr/>
              </p:nvCxnSpPr>
              <p:spPr>
                <a:xfrm flipV="1">
                  <a:off x="7028711" y="2845332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1" name="Straight Connector 1420"/>
                <p:cNvCxnSpPr/>
                <p:nvPr/>
              </p:nvCxnSpPr>
              <p:spPr>
                <a:xfrm flipV="1">
                  <a:off x="6581083" y="2939275"/>
                  <a:ext cx="4535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21" name="Group 1413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18" name="Straight Connector 1417"/>
                <p:cNvCxnSpPr/>
                <p:nvPr/>
              </p:nvCxnSpPr>
              <p:spPr>
                <a:xfrm flipV="1">
                  <a:off x="7026209" y="2846793"/>
                  <a:ext cx="107431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9" name="Straight Connector 1418"/>
                <p:cNvCxnSpPr/>
                <p:nvPr/>
              </p:nvCxnSpPr>
              <p:spPr>
                <a:xfrm flipV="1">
                  <a:off x="6581565" y="293917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022" name="Group 1414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416" name="Straight Connector 1415"/>
                <p:cNvCxnSpPr/>
                <p:nvPr/>
              </p:nvCxnSpPr>
              <p:spPr>
                <a:xfrm flipV="1">
                  <a:off x="7026689" y="2846690"/>
                  <a:ext cx="113399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7" name="Straight Connector 1416"/>
                <p:cNvCxnSpPr/>
                <p:nvPr/>
              </p:nvCxnSpPr>
              <p:spPr>
                <a:xfrm flipV="1">
                  <a:off x="6582044" y="2939067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4986" name="Group 1378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4987" name="Group 1379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394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6" y="2996253"/>
                  <a:ext cx="549876" cy="64195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95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6" y="2921098"/>
                  <a:ext cx="675352" cy="7828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96" name="Freeform 190"/>
                <p:cNvSpPr>
                  <a:spLocks/>
                </p:cNvSpPr>
                <p:nvPr/>
              </p:nvSpPr>
              <p:spPr bwMode="auto">
                <a:xfrm>
                  <a:off x="5968754" y="2922664"/>
                  <a:ext cx="125475" cy="137783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97" name="Freeform 191"/>
                <p:cNvSpPr>
                  <a:spLocks/>
                </p:cNvSpPr>
                <p:nvPr/>
              </p:nvSpPr>
              <p:spPr bwMode="auto">
                <a:xfrm>
                  <a:off x="5500065" y="2936755"/>
                  <a:ext cx="524044" cy="4540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98" name="Freeform 192"/>
                <p:cNvSpPr>
                  <a:spLocks/>
                </p:cNvSpPr>
                <p:nvPr/>
              </p:nvSpPr>
              <p:spPr bwMode="auto">
                <a:xfrm>
                  <a:off x="5621851" y="2933624"/>
                  <a:ext cx="302617" cy="53235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381" name="Straight Connector 1380"/>
              <p:cNvCxnSpPr/>
              <p:nvPr/>
            </p:nvCxnSpPr>
            <p:spPr>
              <a:xfrm flipH="1">
                <a:off x="6996897" y="2125793"/>
                <a:ext cx="11070" cy="84392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2" name="Straight Connector 1381"/>
              <p:cNvCxnSpPr/>
              <p:nvPr/>
            </p:nvCxnSpPr>
            <p:spPr>
              <a:xfrm>
                <a:off x="6875111" y="2304284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3" name="Straight Connector 1382"/>
              <p:cNvCxnSpPr/>
              <p:nvPr/>
            </p:nvCxnSpPr>
            <p:spPr>
              <a:xfrm>
                <a:off x="6871422" y="2368478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4" name="Straight Connector 1383"/>
              <p:cNvCxnSpPr/>
              <p:nvPr/>
            </p:nvCxnSpPr>
            <p:spPr>
              <a:xfrm>
                <a:off x="6871422" y="2445199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5" name="Straight Connector 1384"/>
              <p:cNvCxnSpPr/>
              <p:nvPr/>
            </p:nvCxnSpPr>
            <p:spPr>
              <a:xfrm>
                <a:off x="6867730" y="250939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6" name="Straight Connector 1385"/>
              <p:cNvCxnSpPr/>
              <p:nvPr/>
            </p:nvCxnSpPr>
            <p:spPr>
              <a:xfrm>
                <a:off x="6864041" y="2570456"/>
                <a:ext cx="1402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7" name="Straight Connector 1386"/>
              <p:cNvCxnSpPr/>
              <p:nvPr/>
            </p:nvCxnSpPr>
            <p:spPr>
              <a:xfrm>
                <a:off x="6864041" y="2637782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8" name="Straight Connector 1387"/>
              <p:cNvCxnSpPr/>
              <p:nvPr/>
            </p:nvCxnSpPr>
            <p:spPr>
              <a:xfrm>
                <a:off x="6860349" y="2706673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9" name="Straight Connector 1388"/>
              <p:cNvCxnSpPr/>
              <p:nvPr/>
            </p:nvCxnSpPr>
            <p:spPr>
              <a:xfrm>
                <a:off x="6867730" y="2775565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0" name="Straight Connector 1389"/>
              <p:cNvCxnSpPr/>
              <p:nvPr/>
            </p:nvCxnSpPr>
            <p:spPr>
              <a:xfrm>
                <a:off x="6871422" y="2842891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1" name="Straight Connector 1390"/>
              <p:cNvCxnSpPr/>
              <p:nvPr/>
            </p:nvCxnSpPr>
            <p:spPr>
              <a:xfrm>
                <a:off x="6871422" y="2911782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2" name="Straight Connector 1391"/>
              <p:cNvCxnSpPr/>
              <p:nvPr/>
            </p:nvCxnSpPr>
            <p:spPr>
              <a:xfrm>
                <a:off x="6875111" y="2975976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3" name="Straight Connector 1392"/>
              <p:cNvCxnSpPr/>
              <p:nvPr/>
            </p:nvCxnSpPr>
            <p:spPr>
              <a:xfrm flipH="1">
                <a:off x="6875111" y="2132056"/>
                <a:ext cx="13654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853" name="Group 1318"/>
          <p:cNvGrpSpPr>
            <a:grpSpLocks/>
          </p:cNvGrpSpPr>
          <p:nvPr/>
        </p:nvGrpSpPr>
        <p:grpSpPr bwMode="auto">
          <a:xfrm>
            <a:off x="6427788" y="5207000"/>
            <a:ext cx="331787" cy="1031875"/>
            <a:chOff x="6240352" y="2055335"/>
            <a:chExt cx="771307" cy="1017716"/>
          </a:xfrm>
        </p:grpSpPr>
        <p:grpSp>
          <p:nvGrpSpPr>
            <p:cNvPr id="204927" name="Group 1319"/>
            <p:cNvGrpSpPr>
              <a:grpSpLocks/>
            </p:cNvGrpSpPr>
            <p:nvPr/>
          </p:nvGrpSpPr>
          <p:grpSpPr bwMode="auto">
            <a:xfrm>
              <a:off x="6240352" y="2235573"/>
              <a:ext cx="697981" cy="837478"/>
              <a:chOff x="6395998" y="3062424"/>
              <a:chExt cx="564403" cy="837478"/>
            </a:xfrm>
          </p:grpSpPr>
          <p:sp>
            <p:nvSpPr>
              <p:cNvPr id="1341" name="Rectangle 1340"/>
              <p:cNvSpPr/>
              <p:nvPr/>
            </p:nvSpPr>
            <p:spPr>
              <a:xfrm>
                <a:off x="6509397" y="3062244"/>
                <a:ext cx="447629" cy="7421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342" name="Straight Connector 1341"/>
              <p:cNvCxnSpPr/>
              <p:nvPr/>
            </p:nvCxnSpPr>
            <p:spPr>
              <a:xfrm flipV="1">
                <a:off x="6846611" y="306224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3" name="Rectangle 1342"/>
              <p:cNvSpPr/>
              <p:nvPr/>
            </p:nvSpPr>
            <p:spPr>
              <a:xfrm>
                <a:off x="6476570" y="3071638"/>
                <a:ext cx="131305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344" name="Straight Connector 1343"/>
              <p:cNvCxnSpPr/>
              <p:nvPr/>
            </p:nvCxnSpPr>
            <p:spPr>
              <a:xfrm flipV="1">
                <a:off x="6395998" y="306224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5" name="Rectangle 1344"/>
              <p:cNvSpPr/>
              <p:nvPr/>
            </p:nvSpPr>
            <p:spPr>
              <a:xfrm>
                <a:off x="6816769" y="3702622"/>
                <a:ext cx="131305" cy="115863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346" name="Rectangle 1345"/>
              <p:cNvSpPr/>
              <p:nvPr/>
            </p:nvSpPr>
            <p:spPr>
              <a:xfrm>
                <a:off x="6404950" y="3157752"/>
                <a:ext cx="444646" cy="74215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347" name="Straight Connector 1346"/>
              <p:cNvCxnSpPr/>
              <p:nvPr/>
            </p:nvCxnSpPr>
            <p:spPr>
              <a:xfrm flipV="1">
                <a:off x="6846611" y="3804394"/>
                <a:ext cx="113399" cy="923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4955" name="Group 1347"/>
              <p:cNvGrpSpPr>
                <a:grpSpLocks/>
              </p:cNvGrpSpPr>
              <p:nvPr/>
            </p:nvGrpSpPr>
            <p:grpSpPr bwMode="auto">
              <a:xfrm>
                <a:off x="6400318" y="313742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76" name="Straight Connector 1375"/>
                <p:cNvCxnSpPr/>
                <p:nvPr/>
              </p:nvCxnSpPr>
              <p:spPr>
                <a:xfrm flipV="1">
                  <a:off x="7028337" y="2846059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7" name="Straight Connector 1376"/>
                <p:cNvCxnSpPr/>
                <p:nvPr/>
              </p:nvCxnSpPr>
              <p:spPr>
                <a:xfrm flipV="1">
                  <a:off x="6580707" y="2938436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56" name="Group 1348"/>
              <p:cNvGrpSpPr>
                <a:grpSpLocks/>
              </p:cNvGrpSpPr>
              <p:nvPr/>
            </p:nvGrpSpPr>
            <p:grpSpPr bwMode="auto">
              <a:xfrm>
                <a:off x="6399838" y="320328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74" name="Straight Connector 1373"/>
                <p:cNvCxnSpPr/>
                <p:nvPr/>
              </p:nvCxnSpPr>
              <p:spPr>
                <a:xfrm flipV="1">
                  <a:off x="7028816" y="2845955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5" name="Straight Connector 1374"/>
                <p:cNvCxnSpPr/>
                <p:nvPr/>
              </p:nvCxnSpPr>
              <p:spPr>
                <a:xfrm flipV="1">
                  <a:off x="6581187" y="2938331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57" name="Group 1349"/>
              <p:cNvGrpSpPr>
                <a:grpSpLocks/>
              </p:cNvGrpSpPr>
              <p:nvPr/>
            </p:nvGrpSpPr>
            <p:grpSpPr bwMode="auto">
              <a:xfrm>
                <a:off x="6399358" y="326914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72" name="Straight Connector 1371"/>
                <p:cNvCxnSpPr/>
                <p:nvPr/>
              </p:nvCxnSpPr>
              <p:spPr>
                <a:xfrm flipV="1">
                  <a:off x="7026314" y="2845851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3" name="Straight Connector 1372"/>
                <p:cNvCxnSpPr/>
                <p:nvPr/>
              </p:nvCxnSpPr>
              <p:spPr>
                <a:xfrm flipV="1">
                  <a:off x="6581668" y="2938228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58" name="Group 1350"/>
              <p:cNvGrpSpPr>
                <a:grpSpLocks/>
              </p:cNvGrpSpPr>
              <p:nvPr/>
            </p:nvGrpSpPr>
            <p:grpSpPr bwMode="auto">
              <a:xfrm>
                <a:off x="6398878" y="333501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70" name="Straight Connector 1369"/>
                <p:cNvCxnSpPr/>
                <p:nvPr/>
              </p:nvCxnSpPr>
              <p:spPr>
                <a:xfrm flipV="1">
                  <a:off x="7026794" y="2845748"/>
                  <a:ext cx="113399" cy="923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1" name="Straight Connector 1370"/>
                <p:cNvCxnSpPr/>
                <p:nvPr/>
              </p:nvCxnSpPr>
              <p:spPr>
                <a:xfrm flipV="1">
                  <a:off x="6582147" y="2938124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59" name="Group 1351"/>
              <p:cNvGrpSpPr>
                <a:grpSpLocks/>
              </p:cNvGrpSpPr>
              <p:nvPr/>
            </p:nvGrpSpPr>
            <p:grpSpPr bwMode="auto">
              <a:xfrm>
                <a:off x="6398398" y="340087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68" name="Straight Connector 1367"/>
                <p:cNvCxnSpPr/>
                <p:nvPr/>
              </p:nvCxnSpPr>
              <p:spPr>
                <a:xfrm flipV="1">
                  <a:off x="7027273" y="2845643"/>
                  <a:ext cx="113399" cy="8924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9" name="Straight Connector 1368"/>
                <p:cNvCxnSpPr/>
                <p:nvPr/>
              </p:nvCxnSpPr>
              <p:spPr>
                <a:xfrm flipV="1">
                  <a:off x="6582627" y="2934888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60" name="Group 1352"/>
              <p:cNvGrpSpPr>
                <a:grpSpLocks/>
              </p:cNvGrpSpPr>
              <p:nvPr/>
            </p:nvGrpSpPr>
            <p:grpSpPr bwMode="auto">
              <a:xfrm>
                <a:off x="6397918" y="3466741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66" name="Straight Connector 1365"/>
                <p:cNvCxnSpPr/>
                <p:nvPr/>
              </p:nvCxnSpPr>
              <p:spPr>
                <a:xfrm flipV="1">
                  <a:off x="7027754" y="2845540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7" name="Straight Connector 1366"/>
                <p:cNvCxnSpPr/>
                <p:nvPr/>
              </p:nvCxnSpPr>
              <p:spPr>
                <a:xfrm flipV="1">
                  <a:off x="6583108" y="2939482"/>
                  <a:ext cx="45061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61" name="Group 1353"/>
              <p:cNvGrpSpPr>
                <a:grpSpLocks/>
              </p:cNvGrpSpPr>
              <p:nvPr/>
            </p:nvGrpSpPr>
            <p:grpSpPr bwMode="auto">
              <a:xfrm>
                <a:off x="6397438" y="3532605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64" name="Straight Connector 1363"/>
                <p:cNvCxnSpPr/>
                <p:nvPr/>
              </p:nvCxnSpPr>
              <p:spPr>
                <a:xfrm flipV="1">
                  <a:off x="7028234" y="2845436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5" name="Straight Connector 1364"/>
                <p:cNvCxnSpPr/>
                <p:nvPr/>
              </p:nvCxnSpPr>
              <p:spPr>
                <a:xfrm flipV="1">
                  <a:off x="6580604" y="2939379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62" name="Group 1354"/>
              <p:cNvGrpSpPr>
                <a:grpSpLocks/>
              </p:cNvGrpSpPr>
              <p:nvPr/>
            </p:nvGrpSpPr>
            <p:grpSpPr bwMode="auto">
              <a:xfrm>
                <a:off x="6396958" y="3598469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62" name="Straight Connector 1361"/>
                <p:cNvCxnSpPr/>
                <p:nvPr/>
              </p:nvCxnSpPr>
              <p:spPr>
                <a:xfrm flipV="1">
                  <a:off x="7028713" y="2845332"/>
                  <a:ext cx="113399" cy="939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3" name="Straight Connector 1362"/>
                <p:cNvCxnSpPr/>
                <p:nvPr/>
              </p:nvCxnSpPr>
              <p:spPr>
                <a:xfrm flipV="1">
                  <a:off x="6581083" y="2939275"/>
                  <a:ext cx="45359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63" name="Group 1355"/>
              <p:cNvGrpSpPr>
                <a:grpSpLocks/>
              </p:cNvGrpSpPr>
              <p:nvPr/>
            </p:nvGrpSpPr>
            <p:grpSpPr bwMode="auto">
              <a:xfrm>
                <a:off x="6396478" y="3664333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60" name="Straight Connector 1359"/>
                <p:cNvCxnSpPr/>
                <p:nvPr/>
              </p:nvCxnSpPr>
              <p:spPr>
                <a:xfrm flipV="1">
                  <a:off x="7026209" y="2846793"/>
                  <a:ext cx="107431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" name="Straight Connector 1360"/>
                <p:cNvCxnSpPr/>
                <p:nvPr/>
              </p:nvCxnSpPr>
              <p:spPr>
                <a:xfrm flipV="1">
                  <a:off x="6581565" y="2939171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964" name="Group 1356"/>
              <p:cNvGrpSpPr>
                <a:grpSpLocks/>
              </p:cNvGrpSpPr>
              <p:nvPr/>
            </p:nvGrpSpPr>
            <p:grpSpPr bwMode="auto">
              <a:xfrm>
                <a:off x="6395998" y="3730197"/>
                <a:ext cx="559121" cy="92788"/>
                <a:chOff x="6582044" y="2846082"/>
                <a:chExt cx="559121" cy="92788"/>
              </a:xfrm>
            </p:grpSpPr>
            <p:cxnSp>
              <p:nvCxnSpPr>
                <p:cNvPr id="1358" name="Straight Connector 1357"/>
                <p:cNvCxnSpPr/>
                <p:nvPr/>
              </p:nvCxnSpPr>
              <p:spPr>
                <a:xfrm flipV="1">
                  <a:off x="7026688" y="2846690"/>
                  <a:ext cx="113399" cy="9237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9" name="Straight Connector 1358"/>
                <p:cNvCxnSpPr/>
                <p:nvPr/>
              </p:nvCxnSpPr>
              <p:spPr>
                <a:xfrm flipV="1">
                  <a:off x="6582044" y="2939067"/>
                  <a:ext cx="450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4928" name="Group 1320"/>
            <p:cNvGrpSpPr>
              <a:grpSpLocks/>
            </p:cNvGrpSpPr>
            <p:nvPr/>
          </p:nvGrpSpPr>
          <p:grpSpPr bwMode="auto">
            <a:xfrm>
              <a:off x="6280049" y="2055335"/>
              <a:ext cx="731610" cy="920732"/>
              <a:chOff x="6280049" y="2055335"/>
              <a:chExt cx="731610" cy="920732"/>
            </a:xfrm>
          </p:grpSpPr>
          <p:grpSp>
            <p:nvGrpSpPr>
              <p:cNvPr id="204929" name="Group 1321"/>
              <p:cNvGrpSpPr>
                <a:grpSpLocks/>
              </p:cNvGrpSpPr>
              <p:nvPr/>
            </p:nvGrpSpPr>
            <p:grpSpPr bwMode="auto">
              <a:xfrm>
                <a:off x="6280049" y="2055335"/>
                <a:ext cx="680752" cy="139401"/>
                <a:chOff x="5414286" y="2921098"/>
                <a:chExt cx="680752" cy="139401"/>
              </a:xfrm>
            </p:grpSpPr>
            <p:sp>
              <p:nvSpPr>
                <p:cNvPr id="13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5415183" y="2996253"/>
                  <a:ext cx="549881" cy="64195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37" name="AutoShape 189"/>
                <p:cNvSpPr>
                  <a:spLocks noChangeArrowheads="1"/>
                </p:cNvSpPr>
                <p:nvPr/>
              </p:nvSpPr>
              <p:spPr bwMode="auto">
                <a:xfrm>
                  <a:off x="5415183" y="2921098"/>
                  <a:ext cx="675356" cy="78286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38" name="Freeform 190"/>
                <p:cNvSpPr>
                  <a:spLocks/>
                </p:cNvSpPr>
                <p:nvPr/>
              </p:nvSpPr>
              <p:spPr bwMode="auto">
                <a:xfrm>
                  <a:off x="5968753" y="2922664"/>
                  <a:ext cx="125476" cy="137783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39" name="Freeform 191"/>
                <p:cNvSpPr>
                  <a:spLocks/>
                </p:cNvSpPr>
                <p:nvPr/>
              </p:nvSpPr>
              <p:spPr bwMode="auto">
                <a:xfrm>
                  <a:off x="5500065" y="2936755"/>
                  <a:ext cx="524046" cy="45406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40" name="Freeform 192"/>
                <p:cNvSpPr>
                  <a:spLocks/>
                </p:cNvSpPr>
                <p:nvPr/>
              </p:nvSpPr>
              <p:spPr bwMode="auto">
                <a:xfrm>
                  <a:off x="5621849" y="2933624"/>
                  <a:ext cx="302618" cy="53235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58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323" name="Straight Connector 1322"/>
              <p:cNvCxnSpPr/>
              <p:nvPr/>
            </p:nvCxnSpPr>
            <p:spPr>
              <a:xfrm flipH="1">
                <a:off x="6996897" y="2125793"/>
                <a:ext cx="11073" cy="84392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4" name="Straight Connector 1323"/>
              <p:cNvCxnSpPr/>
              <p:nvPr/>
            </p:nvCxnSpPr>
            <p:spPr>
              <a:xfrm>
                <a:off x="6875113" y="2304284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5" name="Straight Connector 1324"/>
              <p:cNvCxnSpPr/>
              <p:nvPr/>
            </p:nvCxnSpPr>
            <p:spPr>
              <a:xfrm>
                <a:off x="6871421" y="2368478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6" name="Straight Connector 1325"/>
              <p:cNvCxnSpPr/>
              <p:nvPr/>
            </p:nvCxnSpPr>
            <p:spPr>
              <a:xfrm>
                <a:off x="6871421" y="2445199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7" name="Straight Connector 1326"/>
              <p:cNvCxnSpPr/>
              <p:nvPr/>
            </p:nvCxnSpPr>
            <p:spPr>
              <a:xfrm>
                <a:off x="6867732" y="2509393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8" name="Straight Connector 1327"/>
              <p:cNvCxnSpPr/>
              <p:nvPr/>
            </p:nvCxnSpPr>
            <p:spPr>
              <a:xfrm>
                <a:off x="6864040" y="2570456"/>
                <a:ext cx="14023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9" name="Straight Connector 1328"/>
              <p:cNvCxnSpPr/>
              <p:nvPr/>
            </p:nvCxnSpPr>
            <p:spPr>
              <a:xfrm>
                <a:off x="6864040" y="2637782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0" name="Straight Connector 1329"/>
              <p:cNvCxnSpPr/>
              <p:nvPr/>
            </p:nvCxnSpPr>
            <p:spPr>
              <a:xfrm>
                <a:off x="6860351" y="2706673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1" name="Straight Connector 1330"/>
              <p:cNvCxnSpPr/>
              <p:nvPr/>
            </p:nvCxnSpPr>
            <p:spPr>
              <a:xfrm>
                <a:off x="6867732" y="2775565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2" name="Straight Connector 1331"/>
              <p:cNvCxnSpPr/>
              <p:nvPr/>
            </p:nvCxnSpPr>
            <p:spPr>
              <a:xfrm>
                <a:off x="6871421" y="2842891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3" name="Straight Connector 1332"/>
              <p:cNvCxnSpPr/>
              <p:nvPr/>
            </p:nvCxnSpPr>
            <p:spPr>
              <a:xfrm>
                <a:off x="6871421" y="2911782"/>
                <a:ext cx="1365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4" name="Straight Connector 1333"/>
              <p:cNvCxnSpPr/>
              <p:nvPr/>
            </p:nvCxnSpPr>
            <p:spPr>
              <a:xfrm>
                <a:off x="6875113" y="2975976"/>
                <a:ext cx="13654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5" name="Straight Connector 1334"/>
              <p:cNvCxnSpPr/>
              <p:nvPr/>
            </p:nvCxnSpPr>
            <p:spPr>
              <a:xfrm flipH="1">
                <a:off x="6875113" y="2132056"/>
                <a:ext cx="13654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57" name="TextBox 1556"/>
          <p:cNvSpPr txBox="1"/>
          <p:nvPr/>
        </p:nvSpPr>
        <p:spPr>
          <a:xfrm flipH="1">
            <a:off x="2959100" y="4105275"/>
            <a:ext cx="542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1559" name="TextBox 1558"/>
          <p:cNvSpPr txBox="1"/>
          <p:nvPr/>
        </p:nvSpPr>
        <p:spPr>
          <a:xfrm>
            <a:off x="534988" y="6156325"/>
            <a:ext cx="28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560" name="TextBox 1559"/>
          <p:cNvSpPr txBox="1"/>
          <p:nvPr/>
        </p:nvSpPr>
        <p:spPr>
          <a:xfrm>
            <a:off x="935038" y="6154738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561" name="TextBox 1560"/>
          <p:cNvSpPr txBox="1"/>
          <p:nvPr/>
        </p:nvSpPr>
        <p:spPr>
          <a:xfrm>
            <a:off x="1333500" y="6153150"/>
            <a:ext cx="28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562" name="TextBox 1561"/>
          <p:cNvSpPr txBox="1"/>
          <p:nvPr/>
        </p:nvSpPr>
        <p:spPr>
          <a:xfrm>
            <a:off x="1700213" y="6151563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1563" name="TextBox 1562"/>
          <p:cNvSpPr txBox="1"/>
          <p:nvPr/>
        </p:nvSpPr>
        <p:spPr>
          <a:xfrm>
            <a:off x="2127250" y="6149975"/>
            <a:ext cx="28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564" name="TextBox 1563"/>
          <p:cNvSpPr txBox="1"/>
          <p:nvPr/>
        </p:nvSpPr>
        <p:spPr>
          <a:xfrm>
            <a:off x="2498725" y="6148388"/>
            <a:ext cx="288925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565" name="TextBox 1564"/>
          <p:cNvSpPr txBox="1"/>
          <p:nvPr/>
        </p:nvSpPr>
        <p:spPr>
          <a:xfrm>
            <a:off x="2881313" y="6146800"/>
            <a:ext cx="288925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566" name="TextBox 1565"/>
          <p:cNvSpPr txBox="1"/>
          <p:nvPr/>
        </p:nvSpPr>
        <p:spPr>
          <a:xfrm>
            <a:off x="3259138" y="6151563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8</a:t>
            </a:r>
          </a:p>
        </p:txBody>
      </p:sp>
      <p:grpSp>
        <p:nvGrpSpPr>
          <p:cNvPr id="204863" name="Group 187"/>
          <p:cNvGrpSpPr>
            <a:grpSpLocks/>
          </p:cNvGrpSpPr>
          <p:nvPr/>
        </p:nvGrpSpPr>
        <p:grpSpPr bwMode="auto">
          <a:xfrm>
            <a:off x="949325" y="4538663"/>
            <a:ext cx="1052513" cy="355600"/>
            <a:chOff x="4410" y="1365"/>
            <a:chExt cx="663" cy="224"/>
          </a:xfrm>
        </p:grpSpPr>
        <p:sp>
          <p:nvSpPr>
            <p:cNvPr id="70" name="Rectangle 18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AutoShape 18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Freeform 19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Freeform 19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Freeform 19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04864" name="Group 187"/>
          <p:cNvGrpSpPr>
            <a:grpSpLocks/>
          </p:cNvGrpSpPr>
          <p:nvPr/>
        </p:nvGrpSpPr>
        <p:grpSpPr bwMode="auto">
          <a:xfrm>
            <a:off x="2513013" y="4540250"/>
            <a:ext cx="1052512" cy="355600"/>
            <a:chOff x="4410" y="1365"/>
            <a:chExt cx="663" cy="224"/>
          </a:xfrm>
        </p:grpSpPr>
        <p:sp>
          <p:nvSpPr>
            <p:cNvPr id="1058" name="Rectangle 18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9" name="AutoShape 18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0" name="Freeform 19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1" name="Freeform 19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2" name="Freeform 19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04865" name="Group 187"/>
          <p:cNvGrpSpPr>
            <a:grpSpLocks/>
          </p:cNvGrpSpPr>
          <p:nvPr/>
        </p:nvGrpSpPr>
        <p:grpSpPr bwMode="auto">
          <a:xfrm>
            <a:off x="4103688" y="4567238"/>
            <a:ext cx="1052512" cy="355600"/>
            <a:chOff x="4410" y="1365"/>
            <a:chExt cx="663" cy="224"/>
          </a:xfrm>
        </p:grpSpPr>
        <p:sp>
          <p:nvSpPr>
            <p:cNvPr id="1305" name="Rectangle 18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6" name="AutoShape 18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7" name="Freeform 19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8" name="Freeform 19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9" name="Freeform 19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04866" name="Group 187"/>
          <p:cNvGrpSpPr>
            <a:grpSpLocks/>
          </p:cNvGrpSpPr>
          <p:nvPr/>
        </p:nvGrpSpPr>
        <p:grpSpPr bwMode="auto">
          <a:xfrm>
            <a:off x="5668963" y="4575175"/>
            <a:ext cx="1052512" cy="355600"/>
            <a:chOff x="4410" y="1365"/>
            <a:chExt cx="663" cy="224"/>
          </a:xfrm>
        </p:grpSpPr>
        <p:sp>
          <p:nvSpPr>
            <p:cNvPr id="1552" name="Rectangle 18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53" name="AutoShape 18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54" name="Freeform 19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55" name="Freeform 19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56" name="Freeform 19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66750" y="4614863"/>
            <a:ext cx="3175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1558" name="TextBox 1557"/>
          <p:cNvSpPr txBox="1"/>
          <p:nvPr/>
        </p:nvSpPr>
        <p:spPr>
          <a:xfrm>
            <a:off x="2219325" y="4648200"/>
            <a:ext cx="3175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</a:t>
            </a:r>
          </a:p>
        </p:txBody>
      </p:sp>
      <p:cxnSp>
        <p:nvCxnSpPr>
          <p:cNvPr id="544" name="Straight Connector 543"/>
          <p:cNvCxnSpPr>
            <a:endCxn id="40" idx="1"/>
          </p:cNvCxnSpPr>
          <p:nvPr/>
        </p:nvCxnSpPr>
        <p:spPr>
          <a:xfrm>
            <a:off x="4394200" y="3065463"/>
            <a:ext cx="915988" cy="40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/>
          <p:cNvCxnSpPr>
            <a:stCxn id="11" idx="1"/>
          </p:cNvCxnSpPr>
          <p:nvPr/>
        </p:nvCxnSpPr>
        <p:spPr>
          <a:xfrm flipH="1">
            <a:off x="2898775" y="3030538"/>
            <a:ext cx="1063625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48063" y="3138488"/>
            <a:ext cx="11842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Border router</a:t>
            </a:r>
          </a:p>
        </p:txBody>
      </p:sp>
      <p:sp>
        <p:nvSpPr>
          <p:cNvPr id="546" name="TextBox 545"/>
          <p:cNvSpPr txBox="1"/>
          <p:nvPr/>
        </p:nvSpPr>
        <p:spPr>
          <a:xfrm>
            <a:off x="3051175" y="3522663"/>
            <a:ext cx="11699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Access router</a:t>
            </a:r>
          </a:p>
        </p:txBody>
      </p:sp>
      <p:sp>
        <p:nvSpPr>
          <p:cNvPr id="204877" name="Rectangle 5"/>
          <p:cNvSpPr txBox="1">
            <a:spLocks noChangeArrowheads="1"/>
          </p:cNvSpPr>
          <p:nvPr/>
        </p:nvSpPr>
        <p:spPr bwMode="auto">
          <a:xfrm>
            <a:off x="546100" y="115888"/>
            <a:ext cx="7772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i="0" dirty="0">
                <a:solidFill>
                  <a:srgbClr val="000099"/>
                </a:solidFill>
                <a:latin typeface="Gill Sans MT" charset="0"/>
              </a:rPr>
              <a:t>Data center networks </a:t>
            </a:r>
          </a:p>
        </p:txBody>
      </p:sp>
      <p:sp>
        <p:nvSpPr>
          <p:cNvPr id="26" name="Freeform 25"/>
          <p:cNvSpPr/>
          <p:nvPr/>
        </p:nvSpPr>
        <p:spPr>
          <a:xfrm>
            <a:off x="4657725" y="4206875"/>
            <a:ext cx="1371600" cy="1373188"/>
          </a:xfrm>
          <a:custGeom>
            <a:avLst/>
            <a:gdLst>
              <a:gd name="connsiteX0" fmla="*/ 1372723 w 1372723"/>
              <a:gd name="connsiteY0" fmla="*/ 1359734 h 1372562"/>
              <a:gd name="connsiteX1" fmla="*/ 1372723 w 1372723"/>
              <a:gd name="connsiteY1" fmla="*/ 564418 h 1372562"/>
              <a:gd name="connsiteX2" fmla="*/ 936531 w 1372723"/>
              <a:gd name="connsiteY2" fmla="*/ 25655 h 1372562"/>
              <a:gd name="connsiteX3" fmla="*/ 538826 w 1372723"/>
              <a:gd name="connsiteY3" fmla="*/ 0 h 1372562"/>
              <a:gd name="connsiteX4" fmla="*/ 38488 w 1372723"/>
              <a:gd name="connsiteY4" fmla="*/ 615729 h 1372562"/>
              <a:gd name="connsiteX5" fmla="*/ 0 w 1372723"/>
              <a:gd name="connsiteY5" fmla="*/ 1372562 h 137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2723" h="1372562">
                <a:moveTo>
                  <a:pt x="1372723" y="1359734"/>
                </a:moveTo>
                <a:lnTo>
                  <a:pt x="1372723" y="564418"/>
                </a:lnTo>
                <a:lnTo>
                  <a:pt x="936531" y="25655"/>
                </a:lnTo>
                <a:lnTo>
                  <a:pt x="538826" y="0"/>
                </a:lnTo>
                <a:lnTo>
                  <a:pt x="38488" y="615729"/>
                </a:lnTo>
                <a:lnTo>
                  <a:pt x="0" y="1372562"/>
                </a:lnTo>
              </a:path>
            </a:pathLst>
          </a:custGeom>
          <a:ln w="63500">
            <a:solidFill>
              <a:srgbClr val="33CC33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16375" y="1112838"/>
            <a:ext cx="5127625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load balancer: application-layer routing</a:t>
            </a:r>
          </a:p>
          <a:p>
            <a:pPr marL="342900" indent="-256032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000" i="0" dirty="0">
                <a:latin typeface="Gill Sans MT"/>
                <a:cs typeface="Gill Sans MT"/>
              </a:rPr>
              <a:t>receives external client requests</a:t>
            </a:r>
          </a:p>
          <a:p>
            <a:pPr marL="342900" indent="-256032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000" i="0" dirty="0">
                <a:latin typeface="Gill Sans MT"/>
                <a:cs typeface="Gill Sans MT"/>
              </a:rPr>
              <a:t>directs workload within data center</a:t>
            </a:r>
          </a:p>
          <a:p>
            <a:pPr marL="342900" indent="-256032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000" i="0" dirty="0">
                <a:latin typeface="Gill Sans MT"/>
                <a:cs typeface="Gill Sans MT"/>
              </a:rPr>
              <a:t>returns results to external client (hiding data center internals from client)</a:t>
            </a:r>
          </a:p>
        </p:txBody>
      </p:sp>
      <p:pic>
        <p:nvPicPr>
          <p:cNvPr id="204882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823913"/>
            <a:ext cx="5183188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11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  <p:grpSp>
        <p:nvGrpSpPr>
          <p:cNvPr id="1133" name="Group 347"/>
          <p:cNvGrpSpPr>
            <a:grpSpLocks/>
          </p:cNvGrpSpPr>
          <p:nvPr/>
        </p:nvGrpSpPr>
        <p:grpSpPr bwMode="auto">
          <a:xfrm>
            <a:off x="2235491" y="3259498"/>
            <a:ext cx="840624" cy="391487"/>
            <a:chOff x="1871277" y="1576300"/>
            <a:chExt cx="1128371" cy="437861"/>
          </a:xfrm>
        </p:grpSpPr>
        <p:sp>
          <p:nvSpPr>
            <p:cNvPr id="1159" name="Oval 1158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60" name="Rectangle 115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1" name="Oval 1160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62" name="Freeform 1161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3" name="Freeform 1162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4" name="Freeform 1163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5" name="Freeform 1164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166" name="Straight Connector 1165"/>
            <p:cNvCxnSpPr>
              <a:endCxn id="1161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7" name="Straight Connector 1166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3" name="Group 347"/>
          <p:cNvGrpSpPr>
            <a:grpSpLocks/>
          </p:cNvGrpSpPr>
          <p:nvPr/>
        </p:nvGrpSpPr>
        <p:grpSpPr bwMode="auto">
          <a:xfrm>
            <a:off x="5120257" y="3365874"/>
            <a:ext cx="840624" cy="391487"/>
            <a:chOff x="1871277" y="1576300"/>
            <a:chExt cx="1128371" cy="437861"/>
          </a:xfrm>
        </p:grpSpPr>
        <p:sp>
          <p:nvSpPr>
            <p:cNvPr id="1224" name="Oval 122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25" name="Rectangle 122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6" name="Oval 122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47" name="Freeform 124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8" name="Freeform 124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9" name="Freeform 124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5" name="Freeform 1274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276" name="Straight Connector 1275"/>
            <p:cNvCxnSpPr>
              <a:endCxn id="122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7" name="Straight Connector 1276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9" name="Straight Connector 538"/>
          <p:cNvCxnSpPr/>
          <p:nvPr/>
        </p:nvCxnSpPr>
        <p:spPr>
          <a:xfrm>
            <a:off x="3014663" y="2540000"/>
            <a:ext cx="1069975" cy="446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59"/>
          <p:cNvSpPr>
            <a:spLocks/>
          </p:cNvSpPr>
          <p:nvPr/>
        </p:nvSpPr>
        <p:spPr bwMode="auto">
          <a:xfrm>
            <a:off x="1465263" y="2244725"/>
            <a:ext cx="2046287" cy="603250"/>
          </a:xfrm>
          <a:custGeom>
            <a:avLst/>
            <a:gdLst>
              <a:gd name="T0" fmla="*/ 239 w 1292"/>
              <a:gd name="T1" fmla="*/ 7 h 1255"/>
              <a:gd name="T2" fmla="*/ 35 w 1292"/>
              <a:gd name="T3" fmla="*/ 157 h 1255"/>
              <a:gd name="T4" fmla="*/ 29 w 1292"/>
              <a:gd name="T5" fmla="*/ 523 h 1255"/>
              <a:gd name="T6" fmla="*/ 53 w 1292"/>
              <a:gd name="T7" fmla="*/ 829 h 1255"/>
              <a:gd name="T8" fmla="*/ 245 w 1292"/>
              <a:gd name="T9" fmla="*/ 871 h 1255"/>
              <a:gd name="T10" fmla="*/ 647 w 1292"/>
              <a:gd name="T11" fmla="*/ 1129 h 1255"/>
              <a:gd name="T12" fmla="*/ 995 w 1292"/>
              <a:gd name="T13" fmla="*/ 1237 h 1255"/>
              <a:gd name="T14" fmla="*/ 1199 w 1292"/>
              <a:gd name="T15" fmla="*/ 1021 h 1255"/>
              <a:gd name="T16" fmla="*/ 1271 w 1292"/>
              <a:gd name="T17" fmla="*/ 445 h 1255"/>
              <a:gd name="T18" fmla="*/ 1205 w 1292"/>
              <a:gd name="T19" fmla="*/ 211 h 1255"/>
              <a:gd name="T20" fmla="*/ 749 w 1292"/>
              <a:gd name="T21" fmla="*/ 115 h 1255"/>
              <a:gd name="T22" fmla="*/ 239 w 1292"/>
              <a:gd name="T23" fmla="*/ 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Internet</a:t>
            </a:r>
          </a:p>
        </p:txBody>
      </p:sp>
      <p:grpSp>
        <p:nvGrpSpPr>
          <p:cNvPr id="1168" name="Group 347"/>
          <p:cNvGrpSpPr>
            <a:grpSpLocks/>
          </p:cNvGrpSpPr>
          <p:nvPr/>
        </p:nvGrpSpPr>
        <p:grpSpPr bwMode="auto">
          <a:xfrm>
            <a:off x="3717566" y="2796786"/>
            <a:ext cx="840624" cy="391487"/>
            <a:chOff x="1871277" y="1576300"/>
            <a:chExt cx="1128371" cy="437861"/>
          </a:xfrm>
        </p:grpSpPr>
        <p:sp>
          <p:nvSpPr>
            <p:cNvPr id="1189" name="Oval 1188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90" name="Rectangle 118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1" name="Oval 1190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17" name="Freeform 12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8" name="Freeform 121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9" name="Freeform 121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0" name="Freeform 121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221" name="Straight Connector 1220"/>
            <p:cNvCxnSpPr>
              <a:endCxn id="1191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2" name="Straight Connector 122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Freeform 26"/>
          <p:cNvSpPr/>
          <p:nvPr/>
        </p:nvSpPr>
        <p:spPr>
          <a:xfrm>
            <a:off x="2552700" y="2189163"/>
            <a:ext cx="3976688" cy="3333750"/>
          </a:xfrm>
          <a:custGeom>
            <a:avLst/>
            <a:gdLst>
              <a:gd name="connsiteX0" fmla="*/ 3691005 w 3975437"/>
              <a:gd name="connsiteY0" fmla="*/ 3333910 h 3333910"/>
              <a:gd name="connsiteX1" fmla="*/ 3704234 w 3975437"/>
              <a:gd name="connsiteY1" fmla="*/ 2533507 h 3333910"/>
              <a:gd name="connsiteX2" fmla="*/ 3261049 w 3975437"/>
              <a:gd name="connsiteY2" fmla="*/ 1997700 h 3333910"/>
              <a:gd name="connsiteX3" fmla="*/ 3975437 w 3975437"/>
              <a:gd name="connsiteY3" fmla="*/ 1653725 h 3333910"/>
              <a:gd name="connsiteX4" fmla="*/ 3955593 w 3975437"/>
              <a:gd name="connsiteY4" fmla="*/ 1316365 h 3333910"/>
              <a:gd name="connsiteX5" fmla="*/ 3069223 w 3975437"/>
              <a:gd name="connsiteY5" fmla="*/ 1733104 h 3333910"/>
              <a:gd name="connsiteX6" fmla="*/ 3049378 w 3975437"/>
              <a:gd name="connsiteY6" fmla="*/ 1303135 h 3333910"/>
              <a:gd name="connsiteX7" fmla="*/ 0 w 3975437"/>
              <a:gd name="connsiteY7" fmla="*/ 0 h 3333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75437" h="3333910">
                <a:moveTo>
                  <a:pt x="3691005" y="3333910"/>
                </a:moveTo>
                <a:lnTo>
                  <a:pt x="3704234" y="2533507"/>
                </a:lnTo>
                <a:lnTo>
                  <a:pt x="3261049" y="1997700"/>
                </a:lnTo>
                <a:lnTo>
                  <a:pt x="3975437" y="1653725"/>
                </a:lnTo>
                <a:lnTo>
                  <a:pt x="3955593" y="1316365"/>
                </a:lnTo>
                <a:lnTo>
                  <a:pt x="3069223" y="1733104"/>
                </a:lnTo>
                <a:lnTo>
                  <a:pt x="3049378" y="1303135"/>
                </a:lnTo>
                <a:lnTo>
                  <a:pt x="0" y="0"/>
                </a:lnTo>
              </a:path>
            </a:pathLst>
          </a:custGeom>
          <a:ln w="57150"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2105025" y="2162175"/>
            <a:ext cx="4329113" cy="3430588"/>
          </a:xfrm>
          <a:custGeom>
            <a:avLst/>
            <a:gdLst>
              <a:gd name="connsiteX0" fmla="*/ 0 w 4054022"/>
              <a:gd name="connsiteY0" fmla="*/ 0 h 3681545"/>
              <a:gd name="connsiteX1" fmla="*/ 3284271 w 4054022"/>
              <a:gd name="connsiteY1" fmla="*/ 1436700 h 3681545"/>
              <a:gd name="connsiteX2" fmla="*/ 3309929 w 4054022"/>
              <a:gd name="connsiteY2" fmla="*/ 1936980 h 3681545"/>
              <a:gd name="connsiteX3" fmla="*/ 4054022 w 4054022"/>
              <a:gd name="connsiteY3" fmla="*/ 1552149 h 3681545"/>
              <a:gd name="connsiteX4" fmla="*/ 4054022 w 4054022"/>
              <a:gd name="connsiteY4" fmla="*/ 1731737 h 3681545"/>
              <a:gd name="connsiteX5" fmla="*/ 3245783 w 4054022"/>
              <a:gd name="connsiteY5" fmla="*/ 2116567 h 3681545"/>
              <a:gd name="connsiteX6" fmla="*/ 3784609 w 4054022"/>
              <a:gd name="connsiteY6" fmla="*/ 2924711 h 3681545"/>
              <a:gd name="connsiteX7" fmla="*/ 3784609 w 4054022"/>
              <a:gd name="connsiteY7" fmla="*/ 3681545 h 3681545"/>
              <a:gd name="connsiteX0" fmla="*/ 0 w 4169484"/>
              <a:gd name="connsiteY0" fmla="*/ 0 h 3694373"/>
              <a:gd name="connsiteX1" fmla="*/ 3399733 w 4169484"/>
              <a:gd name="connsiteY1" fmla="*/ 1449528 h 3694373"/>
              <a:gd name="connsiteX2" fmla="*/ 3425391 w 4169484"/>
              <a:gd name="connsiteY2" fmla="*/ 1949808 h 3694373"/>
              <a:gd name="connsiteX3" fmla="*/ 4169484 w 4169484"/>
              <a:gd name="connsiteY3" fmla="*/ 1564977 h 3694373"/>
              <a:gd name="connsiteX4" fmla="*/ 4169484 w 4169484"/>
              <a:gd name="connsiteY4" fmla="*/ 1744565 h 3694373"/>
              <a:gd name="connsiteX5" fmla="*/ 3361245 w 4169484"/>
              <a:gd name="connsiteY5" fmla="*/ 2129395 h 3694373"/>
              <a:gd name="connsiteX6" fmla="*/ 3900071 w 4169484"/>
              <a:gd name="connsiteY6" fmla="*/ 2937539 h 3694373"/>
              <a:gd name="connsiteX7" fmla="*/ 3900071 w 4169484"/>
              <a:gd name="connsiteY7" fmla="*/ 3694373 h 3694373"/>
              <a:gd name="connsiteX0" fmla="*/ 0 w 4169484"/>
              <a:gd name="connsiteY0" fmla="*/ 0 h 3694373"/>
              <a:gd name="connsiteX1" fmla="*/ 3399733 w 4169484"/>
              <a:gd name="connsiteY1" fmla="*/ 1449528 h 3694373"/>
              <a:gd name="connsiteX2" fmla="*/ 3425391 w 4169484"/>
              <a:gd name="connsiteY2" fmla="*/ 1949808 h 3694373"/>
              <a:gd name="connsiteX3" fmla="*/ 4169484 w 4169484"/>
              <a:gd name="connsiteY3" fmla="*/ 1564977 h 3694373"/>
              <a:gd name="connsiteX4" fmla="*/ 4169484 w 4169484"/>
              <a:gd name="connsiteY4" fmla="*/ 1744565 h 3694373"/>
              <a:gd name="connsiteX5" fmla="*/ 3361245 w 4169484"/>
              <a:gd name="connsiteY5" fmla="*/ 2129395 h 3694373"/>
              <a:gd name="connsiteX6" fmla="*/ 3797438 w 4169484"/>
              <a:gd name="connsiteY6" fmla="*/ 2886229 h 3694373"/>
              <a:gd name="connsiteX7" fmla="*/ 3900071 w 4169484"/>
              <a:gd name="connsiteY7" fmla="*/ 3694373 h 3694373"/>
              <a:gd name="connsiteX0" fmla="*/ 0 w 4169484"/>
              <a:gd name="connsiteY0" fmla="*/ 0 h 3668718"/>
              <a:gd name="connsiteX1" fmla="*/ 3399733 w 4169484"/>
              <a:gd name="connsiteY1" fmla="*/ 1449528 h 3668718"/>
              <a:gd name="connsiteX2" fmla="*/ 3425391 w 4169484"/>
              <a:gd name="connsiteY2" fmla="*/ 1949808 h 3668718"/>
              <a:gd name="connsiteX3" fmla="*/ 4169484 w 4169484"/>
              <a:gd name="connsiteY3" fmla="*/ 1564977 h 3668718"/>
              <a:gd name="connsiteX4" fmla="*/ 4169484 w 4169484"/>
              <a:gd name="connsiteY4" fmla="*/ 1744565 h 3668718"/>
              <a:gd name="connsiteX5" fmla="*/ 3361245 w 4169484"/>
              <a:gd name="connsiteY5" fmla="*/ 2129395 h 3668718"/>
              <a:gd name="connsiteX6" fmla="*/ 3797438 w 4169484"/>
              <a:gd name="connsiteY6" fmla="*/ 2886229 h 3668718"/>
              <a:gd name="connsiteX7" fmla="*/ 3835926 w 4169484"/>
              <a:gd name="connsiteY7" fmla="*/ 3668718 h 3668718"/>
              <a:gd name="connsiteX0" fmla="*/ 0 w 4169484"/>
              <a:gd name="connsiteY0" fmla="*/ 0 h 3668718"/>
              <a:gd name="connsiteX1" fmla="*/ 3399733 w 4169484"/>
              <a:gd name="connsiteY1" fmla="*/ 1449528 h 3668718"/>
              <a:gd name="connsiteX2" fmla="*/ 3425391 w 4169484"/>
              <a:gd name="connsiteY2" fmla="*/ 1949808 h 3668718"/>
              <a:gd name="connsiteX3" fmla="*/ 4169484 w 4169484"/>
              <a:gd name="connsiteY3" fmla="*/ 1564977 h 3668718"/>
              <a:gd name="connsiteX4" fmla="*/ 4169484 w 4169484"/>
              <a:gd name="connsiteY4" fmla="*/ 1680426 h 3668718"/>
              <a:gd name="connsiteX5" fmla="*/ 3361245 w 4169484"/>
              <a:gd name="connsiteY5" fmla="*/ 2129395 h 3668718"/>
              <a:gd name="connsiteX6" fmla="*/ 3797438 w 4169484"/>
              <a:gd name="connsiteY6" fmla="*/ 2886229 h 3668718"/>
              <a:gd name="connsiteX7" fmla="*/ 3835926 w 4169484"/>
              <a:gd name="connsiteY7" fmla="*/ 3668718 h 3668718"/>
              <a:gd name="connsiteX0" fmla="*/ 0 w 4169484"/>
              <a:gd name="connsiteY0" fmla="*/ 0 h 3668718"/>
              <a:gd name="connsiteX1" fmla="*/ 3399733 w 4169484"/>
              <a:gd name="connsiteY1" fmla="*/ 1449528 h 3668718"/>
              <a:gd name="connsiteX2" fmla="*/ 3425391 w 4169484"/>
              <a:gd name="connsiteY2" fmla="*/ 1949808 h 3668718"/>
              <a:gd name="connsiteX3" fmla="*/ 4169484 w 4169484"/>
              <a:gd name="connsiteY3" fmla="*/ 1564977 h 3668718"/>
              <a:gd name="connsiteX4" fmla="*/ 4169484 w 4169484"/>
              <a:gd name="connsiteY4" fmla="*/ 1680426 h 3668718"/>
              <a:gd name="connsiteX5" fmla="*/ 3399733 w 4169484"/>
              <a:gd name="connsiteY5" fmla="*/ 2142223 h 3668718"/>
              <a:gd name="connsiteX6" fmla="*/ 3797438 w 4169484"/>
              <a:gd name="connsiteY6" fmla="*/ 2886229 h 3668718"/>
              <a:gd name="connsiteX7" fmla="*/ 3835926 w 4169484"/>
              <a:gd name="connsiteY7" fmla="*/ 3668718 h 3668718"/>
              <a:gd name="connsiteX0" fmla="*/ 0 w 4169484"/>
              <a:gd name="connsiteY0" fmla="*/ 0 h 3668718"/>
              <a:gd name="connsiteX1" fmla="*/ 3399733 w 4169484"/>
              <a:gd name="connsiteY1" fmla="*/ 1449528 h 3668718"/>
              <a:gd name="connsiteX2" fmla="*/ 3425391 w 4169484"/>
              <a:gd name="connsiteY2" fmla="*/ 1949808 h 3668718"/>
              <a:gd name="connsiteX3" fmla="*/ 4169484 w 4169484"/>
              <a:gd name="connsiteY3" fmla="*/ 1564977 h 3668718"/>
              <a:gd name="connsiteX4" fmla="*/ 4169484 w 4169484"/>
              <a:gd name="connsiteY4" fmla="*/ 1680426 h 3668718"/>
              <a:gd name="connsiteX5" fmla="*/ 3386904 w 4169484"/>
              <a:gd name="connsiteY5" fmla="*/ 2078085 h 3668718"/>
              <a:gd name="connsiteX6" fmla="*/ 3797438 w 4169484"/>
              <a:gd name="connsiteY6" fmla="*/ 2886229 h 3668718"/>
              <a:gd name="connsiteX7" fmla="*/ 3835926 w 4169484"/>
              <a:gd name="connsiteY7" fmla="*/ 3668718 h 3668718"/>
              <a:gd name="connsiteX0" fmla="*/ 0 w 4169484"/>
              <a:gd name="connsiteY0" fmla="*/ 0 h 3668718"/>
              <a:gd name="connsiteX1" fmla="*/ 3399733 w 4169484"/>
              <a:gd name="connsiteY1" fmla="*/ 1449528 h 3668718"/>
              <a:gd name="connsiteX2" fmla="*/ 3425391 w 4169484"/>
              <a:gd name="connsiteY2" fmla="*/ 1949808 h 3668718"/>
              <a:gd name="connsiteX3" fmla="*/ 4169484 w 4169484"/>
              <a:gd name="connsiteY3" fmla="*/ 1564977 h 3668718"/>
              <a:gd name="connsiteX4" fmla="*/ 4169484 w 4169484"/>
              <a:gd name="connsiteY4" fmla="*/ 1680426 h 3668718"/>
              <a:gd name="connsiteX5" fmla="*/ 3386904 w 4169484"/>
              <a:gd name="connsiteY5" fmla="*/ 2078085 h 3668718"/>
              <a:gd name="connsiteX6" fmla="*/ 3848754 w 4169484"/>
              <a:gd name="connsiteY6" fmla="*/ 2873401 h 3668718"/>
              <a:gd name="connsiteX7" fmla="*/ 3835926 w 4169484"/>
              <a:gd name="connsiteY7" fmla="*/ 3668718 h 3668718"/>
              <a:gd name="connsiteX0" fmla="*/ 0 w 4169484"/>
              <a:gd name="connsiteY0" fmla="*/ 0 h 3643063"/>
              <a:gd name="connsiteX1" fmla="*/ 3399733 w 4169484"/>
              <a:gd name="connsiteY1" fmla="*/ 1449528 h 3643063"/>
              <a:gd name="connsiteX2" fmla="*/ 3425391 w 4169484"/>
              <a:gd name="connsiteY2" fmla="*/ 1949808 h 3643063"/>
              <a:gd name="connsiteX3" fmla="*/ 4169484 w 4169484"/>
              <a:gd name="connsiteY3" fmla="*/ 1564977 h 3643063"/>
              <a:gd name="connsiteX4" fmla="*/ 4169484 w 4169484"/>
              <a:gd name="connsiteY4" fmla="*/ 1680426 h 3643063"/>
              <a:gd name="connsiteX5" fmla="*/ 3386904 w 4169484"/>
              <a:gd name="connsiteY5" fmla="*/ 2078085 h 3643063"/>
              <a:gd name="connsiteX6" fmla="*/ 3848754 w 4169484"/>
              <a:gd name="connsiteY6" fmla="*/ 2873401 h 3643063"/>
              <a:gd name="connsiteX7" fmla="*/ 3861584 w 4169484"/>
              <a:gd name="connsiteY7" fmla="*/ 3643063 h 3643063"/>
              <a:gd name="connsiteX0" fmla="*/ 0 w 4169484"/>
              <a:gd name="connsiteY0" fmla="*/ 0 h 3643063"/>
              <a:gd name="connsiteX1" fmla="*/ 3399733 w 4169484"/>
              <a:gd name="connsiteY1" fmla="*/ 1449528 h 3643063"/>
              <a:gd name="connsiteX2" fmla="*/ 3425391 w 4169484"/>
              <a:gd name="connsiteY2" fmla="*/ 1949808 h 3643063"/>
              <a:gd name="connsiteX3" fmla="*/ 4169484 w 4169484"/>
              <a:gd name="connsiteY3" fmla="*/ 1564977 h 3643063"/>
              <a:gd name="connsiteX4" fmla="*/ 4169484 w 4169484"/>
              <a:gd name="connsiteY4" fmla="*/ 1680426 h 3643063"/>
              <a:gd name="connsiteX5" fmla="*/ 3386904 w 4169484"/>
              <a:gd name="connsiteY5" fmla="*/ 2078085 h 3643063"/>
              <a:gd name="connsiteX6" fmla="*/ 3874412 w 4169484"/>
              <a:gd name="connsiteY6" fmla="*/ 2834918 h 3643063"/>
              <a:gd name="connsiteX7" fmla="*/ 3861584 w 4169484"/>
              <a:gd name="connsiteY7" fmla="*/ 3643063 h 3643063"/>
              <a:gd name="connsiteX0" fmla="*/ 0 w 4169484"/>
              <a:gd name="connsiteY0" fmla="*/ 0 h 3643063"/>
              <a:gd name="connsiteX1" fmla="*/ 3079003 w 4169484"/>
              <a:gd name="connsiteY1" fmla="*/ 1398217 h 3643063"/>
              <a:gd name="connsiteX2" fmla="*/ 3425391 w 4169484"/>
              <a:gd name="connsiteY2" fmla="*/ 1949808 h 3643063"/>
              <a:gd name="connsiteX3" fmla="*/ 4169484 w 4169484"/>
              <a:gd name="connsiteY3" fmla="*/ 1564977 h 3643063"/>
              <a:gd name="connsiteX4" fmla="*/ 4169484 w 4169484"/>
              <a:gd name="connsiteY4" fmla="*/ 1680426 h 3643063"/>
              <a:gd name="connsiteX5" fmla="*/ 3386904 w 4169484"/>
              <a:gd name="connsiteY5" fmla="*/ 2078085 h 3643063"/>
              <a:gd name="connsiteX6" fmla="*/ 3874412 w 4169484"/>
              <a:gd name="connsiteY6" fmla="*/ 2834918 h 3643063"/>
              <a:gd name="connsiteX7" fmla="*/ 3861584 w 4169484"/>
              <a:gd name="connsiteY7" fmla="*/ 3643063 h 3643063"/>
              <a:gd name="connsiteX0" fmla="*/ 0 w 4169484"/>
              <a:gd name="connsiteY0" fmla="*/ 0 h 3643063"/>
              <a:gd name="connsiteX1" fmla="*/ 3079003 w 4169484"/>
              <a:gd name="connsiteY1" fmla="*/ 1398217 h 3643063"/>
              <a:gd name="connsiteX2" fmla="*/ 3207294 w 4169484"/>
              <a:gd name="connsiteY2" fmla="*/ 2013946 h 3643063"/>
              <a:gd name="connsiteX3" fmla="*/ 4169484 w 4169484"/>
              <a:gd name="connsiteY3" fmla="*/ 1564977 h 3643063"/>
              <a:gd name="connsiteX4" fmla="*/ 4169484 w 4169484"/>
              <a:gd name="connsiteY4" fmla="*/ 1680426 h 3643063"/>
              <a:gd name="connsiteX5" fmla="*/ 3386904 w 4169484"/>
              <a:gd name="connsiteY5" fmla="*/ 2078085 h 3643063"/>
              <a:gd name="connsiteX6" fmla="*/ 3874412 w 4169484"/>
              <a:gd name="connsiteY6" fmla="*/ 2834918 h 3643063"/>
              <a:gd name="connsiteX7" fmla="*/ 3861584 w 4169484"/>
              <a:gd name="connsiteY7" fmla="*/ 3643063 h 3643063"/>
              <a:gd name="connsiteX0" fmla="*/ 0 w 4169484"/>
              <a:gd name="connsiteY0" fmla="*/ 0 h 3643063"/>
              <a:gd name="connsiteX1" fmla="*/ 3066174 w 4169484"/>
              <a:gd name="connsiteY1" fmla="*/ 1488011 h 3643063"/>
              <a:gd name="connsiteX2" fmla="*/ 3207294 w 4169484"/>
              <a:gd name="connsiteY2" fmla="*/ 2013946 h 3643063"/>
              <a:gd name="connsiteX3" fmla="*/ 4169484 w 4169484"/>
              <a:gd name="connsiteY3" fmla="*/ 1564977 h 3643063"/>
              <a:gd name="connsiteX4" fmla="*/ 4169484 w 4169484"/>
              <a:gd name="connsiteY4" fmla="*/ 1680426 h 3643063"/>
              <a:gd name="connsiteX5" fmla="*/ 3386904 w 4169484"/>
              <a:gd name="connsiteY5" fmla="*/ 2078085 h 3643063"/>
              <a:gd name="connsiteX6" fmla="*/ 3874412 w 4169484"/>
              <a:gd name="connsiteY6" fmla="*/ 2834918 h 3643063"/>
              <a:gd name="connsiteX7" fmla="*/ 3861584 w 4169484"/>
              <a:gd name="connsiteY7" fmla="*/ 3643063 h 3643063"/>
              <a:gd name="connsiteX0" fmla="*/ 0 w 4336264"/>
              <a:gd name="connsiteY0" fmla="*/ 0 h 3450648"/>
              <a:gd name="connsiteX1" fmla="*/ 3232954 w 4336264"/>
              <a:gd name="connsiteY1" fmla="*/ 1295596 h 3450648"/>
              <a:gd name="connsiteX2" fmla="*/ 3374074 w 4336264"/>
              <a:gd name="connsiteY2" fmla="*/ 1821531 h 3450648"/>
              <a:gd name="connsiteX3" fmla="*/ 4336264 w 4336264"/>
              <a:gd name="connsiteY3" fmla="*/ 1372562 h 3450648"/>
              <a:gd name="connsiteX4" fmla="*/ 4336264 w 4336264"/>
              <a:gd name="connsiteY4" fmla="*/ 1488011 h 3450648"/>
              <a:gd name="connsiteX5" fmla="*/ 3553684 w 4336264"/>
              <a:gd name="connsiteY5" fmla="*/ 1885670 h 3450648"/>
              <a:gd name="connsiteX6" fmla="*/ 4041192 w 4336264"/>
              <a:gd name="connsiteY6" fmla="*/ 2642503 h 3450648"/>
              <a:gd name="connsiteX7" fmla="*/ 4028364 w 4336264"/>
              <a:gd name="connsiteY7" fmla="*/ 3450648 h 3450648"/>
              <a:gd name="connsiteX0" fmla="*/ 0 w 4336264"/>
              <a:gd name="connsiteY0" fmla="*/ 0 h 3450648"/>
              <a:gd name="connsiteX1" fmla="*/ 3258612 w 4336264"/>
              <a:gd name="connsiteY1" fmla="*/ 1346907 h 3450648"/>
              <a:gd name="connsiteX2" fmla="*/ 3374074 w 4336264"/>
              <a:gd name="connsiteY2" fmla="*/ 1821531 h 3450648"/>
              <a:gd name="connsiteX3" fmla="*/ 4336264 w 4336264"/>
              <a:gd name="connsiteY3" fmla="*/ 1372562 h 3450648"/>
              <a:gd name="connsiteX4" fmla="*/ 4336264 w 4336264"/>
              <a:gd name="connsiteY4" fmla="*/ 1488011 h 3450648"/>
              <a:gd name="connsiteX5" fmla="*/ 3553684 w 4336264"/>
              <a:gd name="connsiteY5" fmla="*/ 1885670 h 3450648"/>
              <a:gd name="connsiteX6" fmla="*/ 4041192 w 4336264"/>
              <a:gd name="connsiteY6" fmla="*/ 2642503 h 3450648"/>
              <a:gd name="connsiteX7" fmla="*/ 4028364 w 4336264"/>
              <a:gd name="connsiteY7" fmla="*/ 3450648 h 3450648"/>
              <a:gd name="connsiteX0" fmla="*/ 0 w 4336264"/>
              <a:gd name="connsiteY0" fmla="*/ 0 h 3450648"/>
              <a:gd name="connsiteX1" fmla="*/ 3258612 w 4336264"/>
              <a:gd name="connsiteY1" fmla="*/ 1346907 h 3450648"/>
              <a:gd name="connsiteX2" fmla="*/ 3284270 w 4336264"/>
              <a:gd name="connsiteY2" fmla="*/ 1834359 h 3450648"/>
              <a:gd name="connsiteX3" fmla="*/ 4336264 w 4336264"/>
              <a:gd name="connsiteY3" fmla="*/ 1372562 h 3450648"/>
              <a:gd name="connsiteX4" fmla="*/ 4336264 w 4336264"/>
              <a:gd name="connsiteY4" fmla="*/ 1488011 h 3450648"/>
              <a:gd name="connsiteX5" fmla="*/ 3553684 w 4336264"/>
              <a:gd name="connsiteY5" fmla="*/ 1885670 h 3450648"/>
              <a:gd name="connsiteX6" fmla="*/ 4041192 w 4336264"/>
              <a:gd name="connsiteY6" fmla="*/ 2642503 h 3450648"/>
              <a:gd name="connsiteX7" fmla="*/ 4028364 w 4336264"/>
              <a:gd name="connsiteY7" fmla="*/ 3450648 h 3450648"/>
              <a:gd name="connsiteX0" fmla="*/ 0 w 4336264"/>
              <a:gd name="connsiteY0" fmla="*/ 0 h 3450648"/>
              <a:gd name="connsiteX1" fmla="*/ 3258612 w 4336264"/>
              <a:gd name="connsiteY1" fmla="*/ 1346907 h 3450648"/>
              <a:gd name="connsiteX2" fmla="*/ 3284270 w 4336264"/>
              <a:gd name="connsiteY2" fmla="*/ 1834359 h 3450648"/>
              <a:gd name="connsiteX3" fmla="*/ 4336264 w 4336264"/>
              <a:gd name="connsiteY3" fmla="*/ 1372562 h 3450648"/>
              <a:gd name="connsiteX4" fmla="*/ 4336264 w 4336264"/>
              <a:gd name="connsiteY4" fmla="*/ 1488011 h 3450648"/>
              <a:gd name="connsiteX5" fmla="*/ 3540855 w 4336264"/>
              <a:gd name="connsiteY5" fmla="*/ 1962636 h 3450648"/>
              <a:gd name="connsiteX6" fmla="*/ 4041192 w 4336264"/>
              <a:gd name="connsiteY6" fmla="*/ 2642503 h 3450648"/>
              <a:gd name="connsiteX7" fmla="*/ 4028364 w 4336264"/>
              <a:gd name="connsiteY7" fmla="*/ 3450648 h 3450648"/>
              <a:gd name="connsiteX0" fmla="*/ 0 w 4336264"/>
              <a:gd name="connsiteY0" fmla="*/ 0 h 3450648"/>
              <a:gd name="connsiteX1" fmla="*/ 3258612 w 4336264"/>
              <a:gd name="connsiteY1" fmla="*/ 1346907 h 3450648"/>
              <a:gd name="connsiteX2" fmla="*/ 3284270 w 4336264"/>
              <a:gd name="connsiteY2" fmla="*/ 1834359 h 3450648"/>
              <a:gd name="connsiteX3" fmla="*/ 4336264 w 4336264"/>
              <a:gd name="connsiteY3" fmla="*/ 1372562 h 3450648"/>
              <a:gd name="connsiteX4" fmla="*/ 4336264 w 4336264"/>
              <a:gd name="connsiteY4" fmla="*/ 1488011 h 3450648"/>
              <a:gd name="connsiteX5" fmla="*/ 3540855 w 4336264"/>
              <a:gd name="connsiteY5" fmla="*/ 2008941 h 3450648"/>
              <a:gd name="connsiteX6" fmla="*/ 4041192 w 4336264"/>
              <a:gd name="connsiteY6" fmla="*/ 2642503 h 3450648"/>
              <a:gd name="connsiteX7" fmla="*/ 4028364 w 4336264"/>
              <a:gd name="connsiteY7" fmla="*/ 3450648 h 3450648"/>
              <a:gd name="connsiteX0" fmla="*/ 0 w 4336264"/>
              <a:gd name="connsiteY0" fmla="*/ 0 h 3450648"/>
              <a:gd name="connsiteX1" fmla="*/ 3258612 w 4336264"/>
              <a:gd name="connsiteY1" fmla="*/ 1346907 h 3450648"/>
              <a:gd name="connsiteX2" fmla="*/ 3284270 w 4336264"/>
              <a:gd name="connsiteY2" fmla="*/ 1834359 h 3450648"/>
              <a:gd name="connsiteX3" fmla="*/ 4336264 w 4336264"/>
              <a:gd name="connsiteY3" fmla="*/ 1372562 h 3450648"/>
              <a:gd name="connsiteX4" fmla="*/ 4309805 w 4336264"/>
              <a:gd name="connsiteY4" fmla="*/ 1646769 h 3450648"/>
              <a:gd name="connsiteX5" fmla="*/ 3540855 w 4336264"/>
              <a:gd name="connsiteY5" fmla="*/ 2008941 h 3450648"/>
              <a:gd name="connsiteX6" fmla="*/ 4041192 w 4336264"/>
              <a:gd name="connsiteY6" fmla="*/ 2642503 h 3450648"/>
              <a:gd name="connsiteX7" fmla="*/ 4028364 w 4336264"/>
              <a:gd name="connsiteY7" fmla="*/ 3450648 h 3450648"/>
              <a:gd name="connsiteX0" fmla="*/ 0 w 4316420"/>
              <a:gd name="connsiteY0" fmla="*/ 0 h 3450648"/>
              <a:gd name="connsiteX1" fmla="*/ 3258612 w 4316420"/>
              <a:gd name="connsiteY1" fmla="*/ 1346907 h 3450648"/>
              <a:gd name="connsiteX2" fmla="*/ 3284270 w 4316420"/>
              <a:gd name="connsiteY2" fmla="*/ 1834359 h 3450648"/>
              <a:gd name="connsiteX3" fmla="*/ 4316420 w 4316420"/>
              <a:gd name="connsiteY3" fmla="*/ 1498245 h 3450648"/>
              <a:gd name="connsiteX4" fmla="*/ 4309805 w 4316420"/>
              <a:gd name="connsiteY4" fmla="*/ 1646769 h 3450648"/>
              <a:gd name="connsiteX5" fmla="*/ 3540855 w 4316420"/>
              <a:gd name="connsiteY5" fmla="*/ 2008941 h 3450648"/>
              <a:gd name="connsiteX6" fmla="*/ 4041192 w 4316420"/>
              <a:gd name="connsiteY6" fmla="*/ 2642503 h 3450648"/>
              <a:gd name="connsiteX7" fmla="*/ 4028364 w 4316420"/>
              <a:gd name="connsiteY7" fmla="*/ 3450648 h 3450648"/>
              <a:gd name="connsiteX0" fmla="*/ 0 w 4316420"/>
              <a:gd name="connsiteY0" fmla="*/ 0 h 3450648"/>
              <a:gd name="connsiteX1" fmla="*/ 3258612 w 4316420"/>
              <a:gd name="connsiteY1" fmla="*/ 1346907 h 3450648"/>
              <a:gd name="connsiteX2" fmla="*/ 3350417 w 4316420"/>
              <a:gd name="connsiteY2" fmla="*/ 1940198 h 3450648"/>
              <a:gd name="connsiteX3" fmla="*/ 4316420 w 4316420"/>
              <a:gd name="connsiteY3" fmla="*/ 1498245 h 3450648"/>
              <a:gd name="connsiteX4" fmla="*/ 4309805 w 4316420"/>
              <a:gd name="connsiteY4" fmla="*/ 1646769 h 3450648"/>
              <a:gd name="connsiteX5" fmla="*/ 3540855 w 4316420"/>
              <a:gd name="connsiteY5" fmla="*/ 2008941 h 3450648"/>
              <a:gd name="connsiteX6" fmla="*/ 4041192 w 4316420"/>
              <a:gd name="connsiteY6" fmla="*/ 2642503 h 3450648"/>
              <a:gd name="connsiteX7" fmla="*/ 4028364 w 4316420"/>
              <a:gd name="connsiteY7" fmla="*/ 3450648 h 3450648"/>
              <a:gd name="connsiteX0" fmla="*/ 0 w 4316420"/>
              <a:gd name="connsiteY0" fmla="*/ 0 h 3450648"/>
              <a:gd name="connsiteX1" fmla="*/ 3258612 w 4316420"/>
              <a:gd name="connsiteY1" fmla="*/ 1346907 h 3450648"/>
              <a:gd name="connsiteX2" fmla="*/ 3357031 w 4316420"/>
              <a:gd name="connsiteY2" fmla="*/ 1953428 h 3450648"/>
              <a:gd name="connsiteX3" fmla="*/ 4316420 w 4316420"/>
              <a:gd name="connsiteY3" fmla="*/ 1498245 h 3450648"/>
              <a:gd name="connsiteX4" fmla="*/ 4309805 w 4316420"/>
              <a:gd name="connsiteY4" fmla="*/ 1646769 h 3450648"/>
              <a:gd name="connsiteX5" fmla="*/ 3540855 w 4316420"/>
              <a:gd name="connsiteY5" fmla="*/ 2008941 h 3450648"/>
              <a:gd name="connsiteX6" fmla="*/ 4041192 w 4316420"/>
              <a:gd name="connsiteY6" fmla="*/ 2642503 h 3450648"/>
              <a:gd name="connsiteX7" fmla="*/ 4028364 w 4316420"/>
              <a:gd name="connsiteY7" fmla="*/ 3450648 h 3450648"/>
              <a:gd name="connsiteX0" fmla="*/ 0 w 4316420"/>
              <a:gd name="connsiteY0" fmla="*/ 0 h 3450648"/>
              <a:gd name="connsiteX1" fmla="*/ 3337988 w 4316420"/>
              <a:gd name="connsiteY1" fmla="*/ 1432901 h 3450648"/>
              <a:gd name="connsiteX2" fmla="*/ 3357031 w 4316420"/>
              <a:gd name="connsiteY2" fmla="*/ 1953428 h 3450648"/>
              <a:gd name="connsiteX3" fmla="*/ 4316420 w 4316420"/>
              <a:gd name="connsiteY3" fmla="*/ 1498245 h 3450648"/>
              <a:gd name="connsiteX4" fmla="*/ 4309805 w 4316420"/>
              <a:gd name="connsiteY4" fmla="*/ 1646769 h 3450648"/>
              <a:gd name="connsiteX5" fmla="*/ 3540855 w 4316420"/>
              <a:gd name="connsiteY5" fmla="*/ 2008941 h 3450648"/>
              <a:gd name="connsiteX6" fmla="*/ 4041192 w 4316420"/>
              <a:gd name="connsiteY6" fmla="*/ 2642503 h 3450648"/>
              <a:gd name="connsiteX7" fmla="*/ 4028364 w 4316420"/>
              <a:gd name="connsiteY7" fmla="*/ 3450648 h 3450648"/>
              <a:gd name="connsiteX0" fmla="*/ 0 w 4329650"/>
              <a:gd name="connsiteY0" fmla="*/ 0 h 3430803"/>
              <a:gd name="connsiteX1" fmla="*/ 3351218 w 4329650"/>
              <a:gd name="connsiteY1" fmla="*/ 1413056 h 3430803"/>
              <a:gd name="connsiteX2" fmla="*/ 3370261 w 4329650"/>
              <a:gd name="connsiteY2" fmla="*/ 1933583 h 3430803"/>
              <a:gd name="connsiteX3" fmla="*/ 4329650 w 4329650"/>
              <a:gd name="connsiteY3" fmla="*/ 1478400 h 3430803"/>
              <a:gd name="connsiteX4" fmla="*/ 4323035 w 4329650"/>
              <a:gd name="connsiteY4" fmla="*/ 1626924 h 3430803"/>
              <a:gd name="connsiteX5" fmla="*/ 3554085 w 4329650"/>
              <a:gd name="connsiteY5" fmla="*/ 1989096 h 3430803"/>
              <a:gd name="connsiteX6" fmla="*/ 4054422 w 4329650"/>
              <a:gd name="connsiteY6" fmla="*/ 2622658 h 3430803"/>
              <a:gd name="connsiteX7" fmla="*/ 4041594 w 4329650"/>
              <a:gd name="connsiteY7" fmla="*/ 3430803 h 343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29650" h="3430803">
                <a:moveTo>
                  <a:pt x="0" y="0"/>
                </a:moveTo>
                <a:lnTo>
                  <a:pt x="3351218" y="1413056"/>
                </a:lnTo>
                <a:lnTo>
                  <a:pt x="3370261" y="1933583"/>
                </a:lnTo>
                <a:lnTo>
                  <a:pt x="4329650" y="1478400"/>
                </a:lnTo>
                <a:lnTo>
                  <a:pt x="4323035" y="1626924"/>
                </a:lnTo>
                <a:lnTo>
                  <a:pt x="3554085" y="1989096"/>
                </a:lnTo>
                <a:lnTo>
                  <a:pt x="4054422" y="2622658"/>
                </a:lnTo>
                <a:lnTo>
                  <a:pt x="4041594" y="3430803"/>
                </a:lnTo>
              </a:path>
            </a:pathLst>
          </a:custGeom>
          <a:ln w="47625">
            <a:solidFill>
              <a:srgbClr val="CC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6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25" name="Group 1"/>
          <p:cNvGrpSpPr>
            <a:grpSpLocks/>
          </p:cNvGrpSpPr>
          <p:nvPr/>
        </p:nvGrpSpPr>
        <p:grpSpPr bwMode="auto">
          <a:xfrm>
            <a:off x="706438" y="3411538"/>
            <a:ext cx="7951787" cy="3033712"/>
            <a:chOff x="668088" y="1859772"/>
            <a:chExt cx="7950943" cy="3032546"/>
          </a:xfrm>
        </p:grpSpPr>
        <p:grpSp>
          <p:nvGrpSpPr>
            <p:cNvPr id="205829" name="Group 187"/>
            <p:cNvGrpSpPr>
              <a:grpSpLocks/>
            </p:cNvGrpSpPr>
            <p:nvPr/>
          </p:nvGrpSpPr>
          <p:grpSpPr bwMode="auto">
            <a:xfrm>
              <a:off x="1083832" y="1870528"/>
              <a:ext cx="1052512" cy="355600"/>
              <a:chOff x="4410" y="1365"/>
              <a:chExt cx="663" cy="224"/>
            </a:xfrm>
          </p:grpSpPr>
          <p:sp>
            <p:nvSpPr>
              <p:cNvPr id="52" name="Rectangle 188"/>
              <p:cNvSpPr>
                <a:spLocks noChangeArrowheads="1"/>
              </p:cNvSpPr>
              <p:nvPr/>
            </p:nvSpPr>
            <p:spPr bwMode="auto">
              <a:xfrm>
                <a:off x="4410" y="1500"/>
                <a:ext cx="495" cy="87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3" name="AutoShape 189"/>
              <p:cNvSpPr>
                <a:spLocks noChangeArrowheads="1"/>
              </p:cNvSpPr>
              <p:nvPr/>
            </p:nvSpPr>
            <p:spPr bwMode="auto">
              <a:xfrm>
                <a:off x="4410" y="1368"/>
                <a:ext cx="663" cy="135"/>
              </a:xfrm>
              <a:prstGeom prst="parallelogram">
                <a:avLst>
                  <a:gd name="adj" fmla="val 122778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4" name="Freeform 190"/>
              <p:cNvSpPr>
                <a:spLocks/>
              </p:cNvSpPr>
              <p:nvPr/>
            </p:nvSpPr>
            <p:spPr bwMode="auto">
              <a:xfrm>
                <a:off x="4904" y="1365"/>
                <a:ext cx="169" cy="224"/>
              </a:xfrm>
              <a:custGeom>
                <a:avLst/>
                <a:gdLst>
                  <a:gd name="T0" fmla="*/ 0 w 169"/>
                  <a:gd name="T1" fmla="*/ 138 h 224"/>
                  <a:gd name="T2" fmla="*/ 0 w 169"/>
                  <a:gd name="T3" fmla="*/ 224 h 224"/>
                  <a:gd name="T4" fmla="*/ 169 w 169"/>
                  <a:gd name="T5" fmla="*/ 77 h 224"/>
                  <a:gd name="T6" fmla="*/ 169 w 169"/>
                  <a:gd name="T7" fmla="*/ 0 h 224"/>
                  <a:gd name="T8" fmla="*/ 0 w 169"/>
                  <a:gd name="T9" fmla="*/ 138 h 2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9"/>
                  <a:gd name="T16" fmla="*/ 0 h 224"/>
                  <a:gd name="T17" fmla="*/ 169 w 169"/>
                  <a:gd name="T18" fmla="*/ 224 h 2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9" h="224">
                    <a:moveTo>
                      <a:pt x="0" y="138"/>
                    </a:moveTo>
                    <a:lnTo>
                      <a:pt x="0" y="224"/>
                    </a:lnTo>
                    <a:lnTo>
                      <a:pt x="169" y="77"/>
                    </a:lnTo>
                    <a:lnTo>
                      <a:pt x="169" y="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chemeClr val="accent1"/>
              </a:solidFill>
              <a:ln w="63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5" name="Freeform 191"/>
              <p:cNvSpPr>
                <a:spLocks/>
              </p:cNvSpPr>
              <p:nvPr/>
            </p:nvSpPr>
            <p:spPr bwMode="auto">
              <a:xfrm>
                <a:off x="4475" y="1395"/>
                <a:ext cx="506" cy="80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6" name="Freeform 192"/>
              <p:cNvSpPr>
                <a:spLocks/>
              </p:cNvSpPr>
              <p:nvPr/>
            </p:nvSpPr>
            <p:spPr bwMode="auto">
              <a:xfrm>
                <a:off x="4593" y="1391"/>
                <a:ext cx="293" cy="93"/>
              </a:xfrm>
              <a:custGeom>
                <a:avLst/>
                <a:gdLst>
                  <a:gd name="T0" fmla="*/ 0 w 293"/>
                  <a:gd name="T1" fmla="*/ 0 h 93"/>
                  <a:gd name="T2" fmla="*/ 67 w 293"/>
                  <a:gd name="T3" fmla="*/ 1 h 93"/>
                  <a:gd name="T4" fmla="*/ 195 w 293"/>
                  <a:gd name="T5" fmla="*/ 93 h 93"/>
                  <a:gd name="T6" fmla="*/ 293 w 293"/>
                  <a:gd name="T7" fmla="*/ 93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3"/>
                  <a:gd name="T13" fmla="*/ 0 h 93"/>
                  <a:gd name="T14" fmla="*/ 293 w 293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3" h="93">
                    <a:moveTo>
                      <a:pt x="0" y="0"/>
                    </a:moveTo>
                    <a:lnTo>
                      <a:pt x="67" y="1"/>
                    </a:lnTo>
                    <a:lnTo>
                      <a:pt x="195" y="93"/>
                    </a:lnTo>
                    <a:lnTo>
                      <a:pt x="293" y="93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05830" name="Group 187"/>
            <p:cNvGrpSpPr>
              <a:grpSpLocks/>
            </p:cNvGrpSpPr>
            <p:nvPr/>
          </p:nvGrpSpPr>
          <p:grpSpPr bwMode="auto">
            <a:xfrm>
              <a:off x="4247454" y="1859772"/>
              <a:ext cx="1052512" cy="355600"/>
              <a:chOff x="4410" y="1365"/>
              <a:chExt cx="663" cy="224"/>
            </a:xfrm>
          </p:grpSpPr>
          <p:sp>
            <p:nvSpPr>
              <p:cNvPr id="58" name="Rectangle 188"/>
              <p:cNvSpPr>
                <a:spLocks noChangeArrowheads="1"/>
              </p:cNvSpPr>
              <p:nvPr/>
            </p:nvSpPr>
            <p:spPr bwMode="auto">
              <a:xfrm>
                <a:off x="4410" y="1500"/>
                <a:ext cx="495" cy="87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9" name="AutoShape 189"/>
              <p:cNvSpPr>
                <a:spLocks noChangeArrowheads="1"/>
              </p:cNvSpPr>
              <p:nvPr/>
            </p:nvSpPr>
            <p:spPr bwMode="auto">
              <a:xfrm>
                <a:off x="4410" y="1368"/>
                <a:ext cx="663" cy="135"/>
              </a:xfrm>
              <a:prstGeom prst="parallelogram">
                <a:avLst>
                  <a:gd name="adj" fmla="val 122778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Freeform 190"/>
              <p:cNvSpPr>
                <a:spLocks/>
              </p:cNvSpPr>
              <p:nvPr/>
            </p:nvSpPr>
            <p:spPr bwMode="auto">
              <a:xfrm>
                <a:off x="4904" y="1365"/>
                <a:ext cx="169" cy="224"/>
              </a:xfrm>
              <a:custGeom>
                <a:avLst/>
                <a:gdLst>
                  <a:gd name="T0" fmla="*/ 0 w 169"/>
                  <a:gd name="T1" fmla="*/ 138 h 224"/>
                  <a:gd name="T2" fmla="*/ 0 w 169"/>
                  <a:gd name="T3" fmla="*/ 224 h 224"/>
                  <a:gd name="T4" fmla="*/ 169 w 169"/>
                  <a:gd name="T5" fmla="*/ 77 h 224"/>
                  <a:gd name="T6" fmla="*/ 169 w 169"/>
                  <a:gd name="T7" fmla="*/ 0 h 224"/>
                  <a:gd name="T8" fmla="*/ 0 w 169"/>
                  <a:gd name="T9" fmla="*/ 138 h 2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9"/>
                  <a:gd name="T16" fmla="*/ 0 h 224"/>
                  <a:gd name="T17" fmla="*/ 169 w 169"/>
                  <a:gd name="T18" fmla="*/ 224 h 2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9" h="224">
                    <a:moveTo>
                      <a:pt x="0" y="138"/>
                    </a:moveTo>
                    <a:lnTo>
                      <a:pt x="0" y="224"/>
                    </a:lnTo>
                    <a:lnTo>
                      <a:pt x="169" y="77"/>
                    </a:lnTo>
                    <a:lnTo>
                      <a:pt x="169" y="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chemeClr val="accent1"/>
              </a:solidFill>
              <a:ln w="63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Freeform 191"/>
              <p:cNvSpPr>
                <a:spLocks/>
              </p:cNvSpPr>
              <p:nvPr/>
            </p:nvSpPr>
            <p:spPr bwMode="auto">
              <a:xfrm>
                <a:off x="4475" y="1395"/>
                <a:ext cx="506" cy="80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Freeform 192"/>
              <p:cNvSpPr>
                <a:spLocks/>
              </p:cNvSpPr>
              <p:nvPr/>
            </p:nvSpPr>
            <p:spPr bwMode="auto">
              <a:xfrm>
                <a:off x="4593" y="1391"/>
                <a:ext cx="293" cy="93"/>
              </a:xfrm>
              <a:custGeom>
                <a:avLst/>
                <a:gdLst>
                  <a:gd name="T0" fmla="*/ 0 w 293"/>
                  <a:gd name="T1" fmla="*/ 0 h 93"/>
                  <a:gd name="T2" fmla="*/ 67 w 293"/>
                  <a:gd name="T3" fmla="*/ 1 h 93"/>
                  <a:gd name="T4" fmla="*/ 195 w 293"/>
                  <a:gd name="T5" fmla="*/ 93 h 93"/>
                  <a:gd name="T6" fmla="*/ 293 w 293"/>
                  <a:gd name="T7" fmla="*/ 93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3"/>
                  <a:gd name="T13" fmla="*/ 0 h 93"/>
                  <a:gd name="T14" fmla="*/ 293 w 293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3" h="93">
                    <a:moveTo>
                      <a:pt x="0" y="0"/>
                    </a:moveTo>
                    <a:lnTo>
                      <a:pt x="67" y="1"/>
                    </a:lnTo>
                    <a:lnTo>
                      <a:pt x="195" y="93"/>
                    </a:lnTo>
                    <a:lnTo>
                      <a:pt x="293" y="93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47" name="TextBox 546"/>
            <p:cNvSpPr txBox="1"/>
            <p:nvPr/>
          </p:nvSpPr>
          <p:spPr>
            <a:xfrm>
              <a:off x="7042811" y="3997312"/>
              <a:ext cx="1063512" cy="30785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Server racks</a:t>
              </a:r>
            </a:p>
          </p:txBody>
        </p:sp>
        <p:sp>
          <p:nvSpPr>
            <p:cNvPr id="555" name="TextBox 554"/>
            <p:cNvSpPr txBox="1"/>
            <p:nvPr/>
          </p:nvSpPr>
          <p:spPr>
            <a:xfrm>
              <a:off x="7026938" y="3540288"/>
              <a:ext cx="1144466" cy="3078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TOR switches</a:t>
              </a:r>
            </a:p>
          </p:txBody>
        </p:sp>
        <p:sp>
          <p:nvSpPr>
            <p:cNvPr id="432" name="TextBox 431"/>
            <p:cNvSpPr txBox="1"/>
            <p:nvPr/>
          </p:nvSpPr>
          <p:spPr>
            <a:xfrm>
              <a:off x="7026938" y="1893096"/>
              <a:ext cx="1592093" cy="3078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Tier-1 switches</a:t>
              </a:r>
            </a:p>
          </p:txBody>
        </p:sp>
        <p:sp>
          <p:nvSpPr>
            <p:cNvPr id="433" name="TextBox 432"/>
            <p:cNvSpPr txBox="1"/>
            <p:nvPr/>
          </p:nvSpPr>
          <p:spPr>
            <a:xfrm>
              <a:off x="7025350" y="2730974"/>
              <a:ext cx="1592094" cy="3078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Tier-2 switches</a:t>
              </a:r>
            </a:p>
          </p:txBody>
        </p:sp>
        <p:grpSp>
          <p:nvGrpSpPr>
            <p:cNvPr id="205835" name="Group 24"/>
            <p:cNvGrpSpPr>
              <a:grpSpLocks/>
            </p:cNvGrpSpPr>
            <p:nvPr/>
          </p:nvGrpSpPr>
          <p:grpSpPr bwMode="auto">
            <a:xfrm>
              <a:off x="702813" y="2731140"/>
              <a:ext cx="1470209" cy="1869141"/>
              <a:chOff x="916173" y="4038600"/>
              <a:chExt cx="1470209" cy="1869141"/>
            </a:xfrm>
          </p:grpSpPr>
          <p:grpSp>
            <p:nvGrpSpPr>
              <p:cNvPr id="206613" name="Group 187"/>
              <p:cNvGrpSpPr>
                <a:grpSpLocks/>
              </p:cNvGrpSpPr>
              <p:nvPr/>
            </p:nvGrpSpPr>
            <p:grpSpPr bwMode="auto">
              <a:xfrm>
                <a:off x="1295400" y="4038600"/>
                <a:ext cx="1052512" cy="355600"/>
                <a:chOff x="4410" y="1365"/>
                <a:chExt cx="663" cy="224"/>
              </a:xfrm>
            </p:grpSpPr>
            <p:sp>
              <p:nvSpPr>
                <p:cNvPr id="70" name="Rectangle 188"/>
                <p:cNvSpPr>
                  <a:spLocks noChangeArrowheads="1"/>
                </p:cNvSpPr>
                <p:nvPr/>
              </p:nvSpPr>
              <p:spPr bwMode="auto">
                <a:xfrm>
                  <a:off x="4410" y="1500"/>
                  <a:ext cx="495" cy="87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AutoShape 189"/>
                <p:cNvSpPr>
                  <a:spLocks noChangeArrowheads="1"/>
                </p:cNvSpPr>
                <p:nvPr/>
              </p:nvSpPr>
              <p:spPr bwMode="auto">
                <a:xfrm>
                  <a:off x="4410" y="1368"/>
                  <a:ext cx="663" cy="135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Freeform 190"/>
                <p:cNvSpPr>
                  <a:spLocks/>
                </p:cNvSpPr>
                <p:nvPr/>
              </p:nvSpPr>
              <p:spPr bwMode="auto">
                <a:xfrm>
                  <a:off x="4904" y="1365"/>
                  <a:ext cx="169" cy="224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 191"/>
                <p:cNvSpPr>
                  <a:spLocks/>
                </p:cNvSpPr>
                <p:nvPr/>
              </p:nvSpPr>
              <p:spPr bwMode="auto">
                <a:xfrm>
                  <a:off x="4475" y="1395"/>
                  <a:ext cx="506" cy="80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192"/>
                <p:cNvSpPr>
                  <a:spLocks/>
                </p:cNvSpPr>
                <p:nvPr/>
              </p:nvSpPr>
              <p:spPr bwMode="auto">
                <a:xfrm>
                  <a:off x="4593" y="1391"/>
                  <a:ext cx="293" cy="93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04" name="Straight Connector 103"/>
              <p:cNvCxnSpPr/>
              <p:nvPr/>
            </p:nvCxnSpPr>
            <p:spPr>
              <a:xfrm flipH="1">
                <a:off x="1181453" y="4381202"/>
                <a:ext cx="355562" cy="49511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70" idx="2"/>
              </p:cNvCxnSpPr>
              <p:nvPr/>
            </p:nvCxnSpPr>
            <p:spPr>
              <a:xfrm flipH="1">
                <a:off x="1486221" y="4390724"/>
                <a:ext cx="201592" cy="485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1803687" y="4395485"/>
                <a:ext cx="57144" cy="4919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endCxn id="775" idx="0"/>
              </p:cNvCxnSpPr>
              <p:nvPr/>
            </p:nvCxnSpPr>
            <p:spPr>
              <a:xfrm>
                <a:off x="1943372" y="4419288"/>
                <a:ext cx="274609" cy="457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6618" name="Group 505"/>
              <p:cNvGrpSpPr>
                <a:grpSpLocks/>
              </p:cNvGrpSpPr>
              <p:nvPr/>
            </p:nvGrpSpPr>
            <p:grpSpPr bwMode="auto">
              <a:xfrm>
                <a:off x="916173" y="4876800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796" name="Group 506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534" name="Rectangle 533"/>
                  <p:cNvSpPr/>
                  <p:nvPr/>
                </p:nvSpPr>
                <p:spPr>
                  <a:xfrm>
                    <a:off x="6509786" y="3061857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535" name="Straight Connector 534"/>
                  <p:cNvCxnSpPr/>
                  <p:nvPr/>
                </p:nvCxnSpPr>
                <p:spPr>
                  <a:xfrm flipV="1">
                    <a:off x="6847057" y="3061857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6" name="Rectangle 535"/>
                  <p:cNvSpPr/>
                  <p:nvPr/>
                </p:nvSpPr>
                <p:spPr>
                  <a:xfrm>
                    <a:off x="6476953" y="3071256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537" name="Straight Connector 536"/>
                  <p:cNvCxnSpPr/>
                  <p:nvPr/>
                </p:nvCxnSpPr>
                <p:spPr>
                  <a:xfrm flipV="1">
                    <a:off x="6396367" y="3061857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0" name="Rectangle 539"/>
                  <p:cNvSpPr/>
                  <p:nvPr/>
                </p:nvSpPr>
                <p:spPr>
                  <a:xfrm>
                    <a:off x="6817210" y="3702567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541" name="Rectangle 540"/>
                  <p:cNvSpPr/>
                  <p:nvPr/>
                </p:nvSpPr>
                <p:spPr>
                  <a:xfrm>
                    <a:off x="6405320" y="3157415"/>
                    <a:ext cx="444723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543" name="Straight Connector 542"/>
                  <p:cNvCxnSpPr/>
                  <p:nvPr/>
                </p:nvCxnSpPr>
                <p:spPr>
                  <a:xfrm flipV="1">
                    <a:off x="6847057" y="3804392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824" name="Group 544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78" name="Straight Connector 577"/>
                    <p:cNvCxnSpPr/>
                    <p:nvPr/>
                  </p:nvCxnSpPr>
                  <p:spPr>
                    <a:xfrm flipV="1">
                      <a:off x="7028782" y="2845711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9" name="Straight Connector 578"/>
                    <p:cNvCxnSpPr/>
                    <p:nvPr/>
                  </p:nvCxnSpPr>
                  <p:spPr>
                    <a:xfrm flipV="1">
                      <a:off x="6581076" y="2938136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25" name="Group 547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76" name="Straight Connector 575"/>
                    <p:cNvCxnSpPr/>
                    <p:nvPr/>
                  </p:nvCxnSpPr>
                  <p:spPr>
                    <a:xfrm flipV="1">
                      <a:off x="7029263" y="2845642"/>
                      <a:ext cx="119388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Straight Connector 576"/>
                    <p:cNvCxnSpPr/>
                    <p:nvPr/>
                  </p:nvCxnSpPr>
                  <p:spPr>
                    <a:xfrm flipV="1">
                      <a:off x="6581557" y="2934934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26" name="Group 549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74" name="Straight Connector 573"/>
                    <p:cNvCxnSpPr/>
                    <p:nvPr/>
                  </p:nvCxnSpPr>
                  <p:spPr>
                    <a:xfrm flipV="1">
                      <a:off x="7026759" y="2845572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Straight Connector 574"/>
                    <p:cNvCxnSpPr/>
                    <p:nvPr/>
                  </p:nvCxnSpPr>
                  <p:spPr>
                    <a:xfrm flipV="1">
                      <a:off x="6582036" y="293486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27" name="Group 550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72" name="Straight Connector 571"/>
                    <p:cNvCxnSpPr/>
                    <p:nvPr/>
                  </p:nvCxnSpPr>
                  <p:spPr>
                    <a:xfrm flipV="1">
                      <a:off x="7027238" y="2845502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3" name="Straight Connector 572"/>
                    <p:cNvCxnSpPr/>
                    <p:nvPr/>
                  </p:nvCxnSpPr>
                  <p:spPr>
                    <a:xfrm flipV="1">
                      <a:off x="6582516" y="293479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28" name="Group 551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70" name="Straight Connector 569"/>
                    <p:cNvCxnSpPr/>
                    <p:nvPr/>
                  </p:nvCxnSpPr>
                  <p:spPr>
                    <a:xfrm flipV="1">
                      <a:off x="7027718" y="2845433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1" name="Straight Connector 570"/>
                    <p:cNvCxnSpPr/>
                    <p:nvPr/>
                  </p:nvCxnSpPr>
                  <p:spPr>
                    <a:xfrm flipV="1">
                      <a:off x="6582995" y="293472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29" name="Group 552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68" name="Straight Connector 567"/>
                    <p:cNvCxnSpPr/>
                    <p:nvPr/>
                  </p:nvCxnSpPr>
                  <p:spPr>
                    <a:xfrm flipV="1">
                      <a:off x="7028199" y="2845363"/>
                      <a:ext cx="113419" cy="939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9" name="Straight Connector 568"/>
                    <p:cNvCxnSpPr/>
                    <p:nvPr/>
                  </p:nvCxnSpPr>
                  <p:spPr>
                    <a:xfrm flipV="1">
                      <a:off x="6583477" y="2939355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30" name="Group 555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66" name="Straight Connector 565"/>
                    <p:cNvCxnSpPr/>
                    <p:nvPr/>
                  </p:nvCxnSpPr>
                  <p:spPr>
                    <a:xfrm flipV="1">
                      <a:off x="7028679" y="2842160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Straight Connector 566"/>
                    <p:cNvCxnSpPr/>
                    <p:nvPr/>
                  </p:nvCxnSpPr>
                  <p:spPr>
                    <a:xfrm flipV="1">
                      <a:off x="6580972" y="2939284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31" name="Group 556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64" name="Straight Connector 563"/>
                    <p:cNvCxnSpPr/>
                    <p:nvPr/>
                  </p:nvCxnSpPr>
                  <p:spPr>
                    <a:xfrm flipV="1">
                      <a:off x="7029158" y="2842090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5" name="Straight Connector 564"/>
                    <p:cNvCxnSpPr/>
                    <p:nvPr/>
                  </p:nvCxnSpPr>
                  <p:spPr>
                    <a:xfrm flipV="1">
                      <a:off x="6581452" y="2939215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32" name="Group 557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62" name="Straight Connector 561"/>
                    <p:cNvCxnSpPr/>
                    <p:nvPr/>
                  </p:nvCxnSpPr>
                  <p:spPr>
                    <a:xfrm flipV="1">
                      <a:off x="7026654" y="2846719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3" name="Straight Connector 562"/>
                    <p:cNvCxnSpPr/>
                    <p:nvPr/>
                  </p:nvCxnSpPr>
                  <p:spPr>
                    <a:xfrm flipV="1">
                      <a:off x="6581933" y="2939145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833" name="Group 558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560" name="Straight Connector 559"/>
                    <p:cNvCxnSpPr/>
                    <p:nvPr/>
                  </p:nvCxnSpPr>
                  <p:spPr>
                    <a:xfrm flipV="1">
                      <a:off x="7027133" y="2846650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1" name="Straight Connector 560"/>
                    <p:cNvCxnSpPr/>
                    <p:nvPr/>
                  </p:nvCxnSpPr>
                  <p:spPr>
                    <a:xfrm flipV="1">
                      <a:off x="6582413" y="293907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797" name="Group 508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798" name="Group 509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526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646" y="2995810"/>
                      <a:ext cx="549974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27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646" y="2920616"/>
                      <a:ext cx="675472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30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9311" y="2922183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31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0543" y="2936282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33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2348" y="2933149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511" name="Straight Connector 510"/>
                  <p:cNvCxnSpPr/>
                  <p:nvPr/>
                </p:nvCxnSpPr>
                <p:spPr>
                  <a:xfrm flipH="1">
                    <a:off x="6997483" y="2125348"/>
                    <a:ext cx="11074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3" name="Straight Connector 512"/>
                  <p:cNvCxnSpPr/>
                  <p:nvPr/>
                </p:nvCxnSpPr>
                <p:spPr>
                  <a:xfrm>
                    <a:off x="6875678" y="230393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4" name="Straight Connector 513"/>
                  <p:cNvCxnSpPr/>
                  <p:nvPr/>
                </p:nvCxnSpPr>
                <p:spPr>
                  <a:xfrm>
                    <a:off x="6871985" y="236816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5" name="Straight Connector 514"/>
                  <p:cNvCxnSpPr/>
                  <p:nvPr/>
                </p:nvCxnSpPr>
                <p:spPr>
                  <a:xfrm>
                    <a:off x="6871985" y="244492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Straight Connector 515"/>
                  <p:cNvCxnSpPr/>
                  <p:nvPr/>
                </p:nvCxnSpPr>
                <p:spPr>
                  <a:xfrm>
                    <a:off x="6868295" y="2509148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7" name="Straight Connector 516"/>
                  <p:cNvCxnSpPr/>
                  <p:nvPr/>
                </p:nvCxnSpPr>
                <p:spPr>
                  <a:xfrm>
                    <a:off x="6864603" y="2570243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8" name="Straight Connector 517"/>
                  <p:cNvCxnSpPr/>
                  <p:nvPr/>
                </p:nvCxnSpPr>
                <p:spPr>
                  <a:xfrm>
                    <a:off x="6864603" y="2637603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Straight Connector 518"/>
                  <p:cNvCxnSpPr/>
                  <p:nvPr/>
                </p:nvCxnSpPr>
                <p:spPr>
                  <a:xfrm>
                    <a:off x="6860913" y="2706531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Straight Connector 519"/>
                  <p:cNvCxnSpPr/>
                  <p:nvPr/>
                </p:nvCxnSpPr>
                <p:spPr>
                  <a:xfrm>
                    <a:off x="6868295" y="2775458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1" name="Straight Connector 520"/>
                  <p:cNvCxnSpPr/>
                  <p:nvPr/>
                </p:nvCxnSpPr>
                <p:spPr>
                  <a:xfrm>
                    <a:off x="6871985" y="284282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2" name="Straight Connector 521"/>
                  <p:cNvCxnSpPr/>
                  <p:nvPr/>
                </p:nvCxnSpPr>
                <p:spPr>
                  <a:xfrm>
                    <a:off x="6871985" y="291174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3" name="Straight Connector 522"/>
                  <p:cNvCxnSpPr/>
                  <p:nvPr/>
                </p:nvCxnSpPr>
                <p:spPr>
                  <a:xfrm>
                    <a:off x="6875678" y="297597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4" name="Straight Connector 523"/>
                  <p:cNvCxnSpPr/>
                  <p:nvPr/>
                </p:nvCxnSpPr>
                <p:spPr>
                  <a:xfrm flipH="1">
                    <a:off x="6875678" y="2131614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619" name="Group 638"/>
              <p:cNvGrpSpPr>
                <a:grpSpLocks/>
              </p:cNvGrpSpPr>
              <p:nvPr/>
            </p:nvGrpSpPr>
            <p:grpSpPr bwMode="auto">
              <a:xfrm>
                <a:off x="1301655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738" name="Group 639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661" name="Rectangle 660"/>
                  <p:cNvSpPr/>
                  <p:nvPr/>
                </p:nvSpPr>
                <p:spPr>
                  <a:xfrm>
                    <a:off x="6510235" y="3061859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662" name="Straight Connector 661"/>
                  <p:cNvCxnSpPr/>
                  <p:nvPr/>
                </p:nvCxnSpPr>
                <p:spPr>
                  <a:xfrm flipV="1">
                    <a:off x="6847508" y="306185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3" name="Rectangle 662"/>
                  <p:cNvSpPr/>
                  <p:nvPr/>
                </p:nvSpPr>
                <p:spPr>
                  <a:xfrm>
                    <a:off x="6477404" y="3071258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664" name="Straight Connector 663"/>
                  <p:cNvCxnSpPr/>
                  <p:nvPr/>
                </p:nvCxnSpPr>
                <p:spPr>
                  <a:xfrm flipV="1">
                    <a:off x="6396816" y="306185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5" name="Rectangle 664"/>
                  <p:cNvSpPr/>
                  <p:nvPr/>
                </p:nvSpPr>
                <p:spPr>
                  <a:xfrm>
                    <a:off x="6817661" y="3702569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666" name="Rectangle 665"/>
                  <p:cNvSpPr/>
                  <p:nvPr/>
                </p:nvSpPr>
                <p:spPr>
                  <a:xfrm>
                    <a:off x="6405771" y="3157416"/>
                    <a:ext cx="444721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667" name="Straight Connector 666"/>
                  <p:cNvCxnSpPr/>
                  <p:nvPr/>
                </p:nvCxnSpPr>
                <p:spPr>
                  <a:xfrm flipV="1">
                    <a:off x="6847508" y="3804394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766" name="Group 667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96" name="Straight Connector 695"/>
                    <p:cNvCxnSpPr/>
                    <p:nvPr/>
                  </p:nvCxnSpPr>
                  <p:spPr>
                    <a:xfrm flipV="1">
                      <a:off x="7029233" y="2845713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7" name="Straight Connector 696"/>
                    <p:cNvCxnSpPr/>
                    <p:nvPr/>
                  </p:nvCxnSpPr>
                  <p:spPr>
                    <a:xfrm flipV="1">
                      <a:off x="6581527" y="2938138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67" name="Group 668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94" name="Straight Connector 693"/>
                    <p:cNvCxnSpPr/>
                    <p:nvPr/>
                  </p:nvCxnSpPr>
                  <p:spPr>
                    <a:xfrm flipV="1">
                      <a:off x="7035684" y="284564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5" name="Straight Connector 694"/>
                    <p:cNvCxnSpPr/>
                    <p:nvPr/>
                  </p:nvCxnSpPr>
                  <p:spPr>
                    <a:xfrm flipV="1">
                      <a:off x="6582008" y="2934936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68" name="Group 669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92" name="Straight Connector 691"/>
                    <p:cNvCxnSpPr/>
                    <p:nvPr/>
                  </p:nvCxnSpPr>
                  <p:spPr>
                    <a:xfrm flipV="1">
                      <a:off x="7027208" y="284557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Straight Connector 692"/>
                    <p:cNvCxnSpPr/>
                    <p:nvPr/>
                  </p:nvCxnSpPr>
                  <p:spPr>
                    <a:xfrm flipV="1">
                      <a:off x="6582488" y="293486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69" name="Group 670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90" name="Straight Connector 689"/>
                    <p:cNvCxnSpPr/>
                    <p:nvPr/>
                  </p:nvCxnSpPr>
                  <p:spPr>
                    <a:xfrm flipV="1">
                      <a:off x="7027688" y="284550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Straight Connector 690"/>
                    <p:cNvCxnSpPr/>
                    <p:nvPr/>
                  </p:nvCxnSpPr>
                  <p:spPr>
                    <a:xfrm flipV="1">
                      <a:off x="6582967" y="293479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70" name="Group 671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88" name="Straight Connector 687"/>
                    <p:cNvCxnSpPr/>
                    <p:nvPr/>
                  </p:nvCxnSpPr>
                  <p:spPr>
                    <a:xfrm flipV="1">
                      <a:off x="7028167" y="2845435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9" name="Straight Connector 688"/>
                    <p:cNvCxnSpPr/>
                    <p:nvPr/>
                  </p:nvCxnSpPr>
                  <p:spPr>
                    <a:xfrm flipV="1">
                      <a:off x="6583447" y="293472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71" name="Group 672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86" name="Straight Connector 685"/>
                    <p:cNvCxnSpPr/>
                    <p:nvPr/>
                  </p:nvCxnSpPr>
                  <p:spPr>
                    <a:xfrm flipV="1">
                      <a:off x="7028649" y="2845365"/>
                      <a:ext cx="113419" cy="939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7" name="Straight Connector 686"/>
                    <p:cNvCxnSpPr/>
                    <p:nvPr/>
                  </p:nvCxnSpPr>
                  <p:spPr>
                    <a:xfrm flipV="1">
                      <a:off x="6589897" y="2939356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72" name="Group 673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84" name="Straight Connector 683"/>
                    <p:cNvCxnSpPr/>
                    <p:nvPr/>
                  </p:nvCxnSpPr>
                  <p:spPr>
                    <a:xfrm flipV="1">
                      <a:off x="7029128" y="2842161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5" name="Straight Connector 684"/>
                    <p:cNvCxnSpPr/>
                    <p:nvPr/>
                  </p:nvCxnSpPr>
                  <p:spPr>
                    <a:xfrm flipV="1">
                      <a:off x="6581422" y="2939286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73" name="Group 674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82" name="Straight Connector 681"/>
                    <p:cNvCxnSpPr/>
                    <p:nvPr/>
                  </p:nvCxnSpPr>
                  <p:spPr>
                    <a:xfrm flipV="1">
                      <a:off x="7029607" y="2842092"/>
                      <a:ext cx="119388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3" name="Straight Connector 682"/>
                    <p:cNvCxnSpPr/>
                    <p:nvPr/>
                  </p:nvCxnSpPr>
                  <p:spPr>
                    <a:xfrm flipV="1">
                      <a:off x="6581901" y="2939217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74" name="Group 675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80" name="Straight Connector 679"/>
                    <p:cNvCxnSpPr/>
                    <p:nvPr/>
                  </p:nvCxnSpPr>
                  <p:spPr>
                    <a:xfrm flipV="1">
                      <a:off x="7027105" y="2846721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1" name="Straight Connector 680"/>
                    <p:cNvCxnSpPr/>
                    <p:nvPr/>
                  </p:nvCxnSpPr>
                  <p:spPr>
                    <a:xfrm flipV="1">
                      <a:off x="6582382" y="2939147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75" name="Group 676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678" name="Straight Connector 677"/>
                    <p:cNvCxnSpPr/>
                    <p:nvPr/>
                  </p:nvCxnSpPr>
                  <p:spPr>
                    <a:xfrm flipV="1">
                      <a:off x="7027584" y="284665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9" name="Straight Connector 678"/>
                    <p:cNvCxnSpPr/>
                    <p:nvPr/>
                  </p:nvCxnSpPr>
                  <p:spPr>
                    <a:xfrm flipV="1">
                      <a:off x="6582862" y="2939078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739" name="Group 640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740" name="Group 641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656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3586" y="2995812"/>
                      <a:ext cx="542590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57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3586" y="2920618"/>
                      <a:ext cx="668087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58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9869" y="2922185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59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1098" y="2936284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60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2906" y="2933151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643" name="Straight Connector 642"/>
                  <p:cNvCxnSpPr/>
                  <p:nvPr/>
                </p:nvCxnSpPr>
                <p:spPr>
                  <a:xfrm flipH="1">
                    <a:off x="6998041" y="2125350"/>
                    <a:ext cx="11072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4" name="Straight Connector 643"/>
                  <p:cNvCxnSpPr/>
                  <p:nvPr/>
                </p:nvCxnSpPr>
                <p:spPr>
                  <a:xfrm>
                    <a:off x="6876233" y="2303934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5" name="Straight Connector 644"/>
                  <p:cNvCxnSpPr/>
                  <p:nvPr/>
                </p:nvCxnSpPr>
                <p:spPr>
                  <a:xfrm>
                    <a:off x="6872543" y="2368162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6" name="Straight Connector 645"/>
                  <p:cNvCxnSpPr/>
                  <p:nvPr/>
                </p:nvCxnSpPr>
                <p:spPr>
                  <a:xfrm>
                    <a:off x="6872543" y="2444922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7" name="Straight Connector 646"/>
                  <p:cNvCxnSpPr/>
                  <p:nvPr/>
                </p:nvCxnSpPr>
                <p:spPr>
                  <a:xfrm>
                    <a:off x="6868851" y="250915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8" name="Straight Connector 647"/>
                  <p:cNvCxnSpPr/>
                  <p:nvPr/>
                </p:nvCxnSpPr>
                <p:spPr>
                  <a:xfrm>
                    <a:off x="6865161" y="2570245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9" name="Straight Connector 648"/>
                  <p:cNvCxnSpPr/>
                  <p:nvPr/>
                </p:nvCxnSpPr>
                <p:spPr>
                  <a:xfrm>
                    <a:off x="6865161" y="2637605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0" name="Straight Connector 649"/>
                  <p:cNvCxnSpPr/>
                  <p:nvPr/>
                </p:nvCxnSpPr>
                <p:spPr>
                  <a:xfrm>
                    <a:off x="6861469" y="2706533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1" name="Straight Connector 650"/>
                  <p:cNvCxnSpPr/>
                  <p:nvPr/>
                </p:nvCxnSpPr>
                <p:spPr>
                  <a:xfrm>
                    <a:off x="6868851" y="277546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2" name="Straight Connector 651"/>
                  <p:cNvCxnSpPr/>
                  <p:nvPr/>
                </p:nvCxnSpPr>
                <p:spPr>
                  <a:xfrm>
                    <a:off x="6872543" y="2842821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3" name="Straight Connector 652"/>
                  <p:cNvCxnSpPr/>
                  <p:nvPr/>
                </p:nvCxnSpPr>
                <p:spPr>
                  <a:xfrm>
                    <a:off x="6872543" y="291174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4" name="Straight Connector 653"/>
                  <p:cNvCxnSpPr/>
                  <p:nvPr/>
                </p:nvCxnSpPr>
                <p:spPr>
                  <a:xfrm>
                    <a:off x="6876233" y="297597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5" name="Straight Connector 654"/>
                  <p:cNvCxnSpPr/>
                  <p:nvPr/>
                </p:nvCxnSpPr>
                <p:spPr>
                  <a:xfrm flipH="1">
                    <a:off x="6876233" y="2131616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620" name="Group 697"/>
              <p:cNvGrpSpPr>
                <a:grpSpLocks/>
              </p:cNvGrpSpPr>
              <p:nvPr/>
            </p:nvGrpSpPr>
            <p:grpSpPr bwMode="auto">
              <a:xfrm>
                <a:off x="1678171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680" name="Group 698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720" name="Rectangle 719"/>
                  <p:cNvSpPr/>
                  <p:nvPr/>
                </p:nvSpPr>
                <p:spPr>
                  <a:xfrm>
                    <a:off x="6509637" y="3061859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21" name="Straight Connector 720"/>
                  <p:cNvCxnSpPr/>
                  <p:nvPr/>
                </p:nvCxnSpPr>
                <p:spPr>
                  <a:xfrm flipV="1">
                    <a:off x="6846909" y="306185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22" name="Rectangle 721"/>
                  <p:cNvSpPr/>
                  <p:nvPr/>
                </p:nvSpPr>
                <p:spPr>
                  <a:xfrm>
                    <a:off x="6476804" y="3071258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23" name="Straight Connector 722"/>
                  <p:cNvCxnSpPr/>
                  <p:nvPr/>
                </p:nvCxnSpPr>
                <p:spPr>
                  <a:xfrm flipV="1">
                    <a:off x="6396218" y="306185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24" name="Rectangle 723"/>
                  <p:cNvSpPr/>
                  <p:nvPr/>
                </p:nvSpPr>
                <p:spPr>
                  <a:xfrm>
                    <a:off x="6817061" y="3702569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725" name="Rectangle 724"/>
                  <p:cNvSpPr/>
                  <p:nvPr/>
                </p:nvSpPr>
                <p:spPr>
                  <a:xfrm>
                    <a:off x="6405171" y="3157416"/>
                    <a:ext cx="444723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26" name="Straight Connector 725"/>
                  <p:cNvCxnSpPr/>
                  <p:nvPr/>
                </p:nvCxnSpPr>
                <p:spPr>
                  <a:xfrm flipV="1">
                    <a:off x="6846909" y="3804394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708" name="Group 726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55" name="Straight Connector 754"/>
                    <p:cNvCxnSpPr/>
                    <p:nvPr/>
                  </p:nvCxnSpPr>
                  <p:spPr>
                    <a:xfrm flipV="1">
                      <a:off x="7028633" y="2845713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6" name="Straight Connector 755"/>
                    <p:cNvCxnSpPr/>
                    <p:nvPr/>
                  </p:nvCxnSpPr>
                  <p:spPr>
                    <a:xfrm flipV="1">
                      <a:off x="6580927" y="2938138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09" name="Group 727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53" name="Straight Connector 752"/>
                    <p:cNvCxnSpPr/>
                    <p:nvPr/>
                  </p:nvCxnSpPr>
                  <p:spPr>
                    <a:xfrm flipV="1">
                      <a:off x="7029115" y="284564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4" name="Straight Connector 753"/>
                    <p:cNvCxnSpPr/>
                    <p:nvPr/>
                  </p:nvCxnSpPr>
                  <p:spPr>
                    <a:xfrm flipV="1">
                      <a:off x="6581409" y="2934936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0" name="Group 728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51" name="Straight Connector 750"/>
                    <p:cNvCxnSpPr/>
                    <p:nvPr/>
                  </p:nvCxnSpPr>
                  <p:spPr>
                    <a:xfrm flipV="1">
                      <a:off x="7026610" y="284557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2" name="Straight Connector 751"/>
                    <p:cNvCxnSpPr/>
                    <p:nvPr/>
                  </p:nvCxnSpPr>
                  <p:spPr>
                    <a:xfrm flipV="1">
                      <a:off x="6581888" y="2934866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1" name="Group 729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49" name="Straight Connector 748"/>
                    <p:cNvCxnSpPr/>
                    <p:nvPr/>
                  </p:nvCxnSpPr>
                  <p:spPr>
                    <a:xfrm flipV="1">
                      <a:off x="7027090" y="284550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0" name="Straight Connector 749"/>
                    <p:cNvCxnSpPr/>
                    <p:nvPr/>
                  </p:nvCxnSpPr>
                  <p:spPr>
                    <a:xfrm flipV="1">
                      <a:off x="6582367" y="2934796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2" name="Group 730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47" name="Straight Connector 746"/>
                    <p:cNvCxnSpPr/>
                    <p:nvPr/>
                  </p:nvCxnSpPr>
                  <p:spPr>
                    <a:xfrm flipV="1">
                      <a:off x="7027569" y="2845435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8" name="Straight Connector 747"/>
                    <p:cNvCxnSpPr/>
                    <p:nvPr/>
                  </p:nvCxnSpPr>
                  <p:spPr>
                    <a:xfrm flipV="1">
                      <a:off x="6582847" y="2934726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3" name="Group 731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45" name="Straight Connector 744"/>
                    <p:cNvCxnSpPr/>
                    <p:nvPr/>
                  </p:nvCxnSpPr>
                  <p:spPr>
                    <a:xfrm flipV="1">
                      <a:off x="7028051" y="2845365"/>
                      <a:ext cx="113419" cy="939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6" name="Straight Connector 745"/>
                    <p:cNvCxnSpPr/>
                    <p:nvPr/>
                  </p:nvCxnSpPr>
                  <p:spPr>
                    <a:xfrm flipV="1">
                      <a:off x="6583328" y="2939356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4" name="Group 732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43" name="Straight Connector 742"/>
                    <p:cNvCxnSpPr/>
                    <p:nvPr/>
                  </p:nvCxnSpPr>
                  <p:spPr>
                    <a:xfrm flipV="1">
                      <a:off x="7028530" y="2842161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4" name="Straight Connector 743"/>
                    <p:cNvCxnSpPr/>
                    <p:nvPr/>
                  </p:nvCxnSpPr>
                  <p:spPr>
                    <a:xfrm flipV="1">
                      <a:off x="6580824" y="2939286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5" name="Group 733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41" name="Straight Connector 740"/>
                    <p:cNvCxnSpPr/>
                    <p:nvPr/>
                  </p:nvCxnSpPr>
                  <p:spPr>
                    <a:xfrm flipV="1">
                      <a:off x="7029010" y="2842092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2" name="Straight Connector 741"/>
                    <p:cNvCxnSpPr/>
                    <p:nvPr/>
                  </p:nvCxnSpPr>
                  <p:spPr>
                    <a:xfrm flipV="1">
                      <a:off x="6581303" y="2939217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6" name="Group 734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39" name="Straight Connector 738"/>
                    <p:cNvCxnSpPr/>
                    <p:nvPr/>
                  </p:nvCxnSpPr>
                  <p:spPr>
                    <a:xfrm flipV="1">
                      <a:off x="7026505" y="2846721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0" name="Straight Connector 739"/>
                    <p:cNvCxnSpPr/>
                    <p:nvPr/>
                  </p:nvCxnSpPr>
                  <p:spPr>
                    <a:xfrm flipV="1">
                      <a:off x="6581785" y="2939147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717" name="Group 735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37" name="Straight Connector 736"/>
                    <p:cNvCxnSpPr/>
                    <p:nvPr/>
                  </p:nvCxnSpPr>
                  <p:spPr>
                    <a:xfrm flipV="1">
                      <a:off x="7026985" y="284665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8" name="Straight Connector 737"/>
                    <p:cNvCxnSpPr/>
                    <p:nvPr/>
                  </p:nvCxnSpPr>
                  <p:spPr>
                    <a:xfrm flipV="1">
                      <a:off x="6582264" y="2939078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681" name="Group 699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682" name="Group 700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715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463" y="2995812"/>
                      <a:ext cx="549974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16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463" y="2920618"/>
                      <a:ext cx="675472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17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9127" y="2922185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18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0359" y="2936284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19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2164" y="2933151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702" name="Straight Connector 701"/>
                  <p:cNvCxnSpPr/>
                  <p:nvPr/>
                </p:nvCxnSpPr>
                <p:spPr>
                  <a:xfrm flipH="1">
                    <a:off x="6997299" y="2125350"/>
                    <a:ext cx="11074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3" name="Straight Connector 702"/>
                  <p:cNvCxnSpPr/>
                  <p:nvPr/>
                </p:nvCxnSpPr>
                <p:spPr>
                  <a:xfrm>
                    <a:off x="6875494" y="230393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4" name="Straight Connector 703"/>
                  <p:cNvCxnSpPr/>
                  <p:nvPr/>
                </p:nvCxnSpPr>
                <p:spPr>
                  <a:xfrm>
                    <a:off x="6871802" y="236816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5" name="Straight Connector 704"/>
                  <p:cNvCxnSpPr/>
                  <p:nvPr/>
                </p:nvCxnSpPr>
                <p:spPr>
                  <a:xfrm>
                    <a:off x="6871802" y="244492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6" name="Straight Connector 705"/>
                  <p:cNvCxnSpPr/>
                  <p:nvPr/>
                </p:nvCxnSpPr>
                <p:spPr>
                  <a:xfrm>
                    <a:off x="6868112" y="2509150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7" name="Straight Connector 706"/>
                  <p:cNvCxnSpPr/>
                  <p:nvPr/>
                </p:nvCxnSpPr>
                <p:spPr>
                  <a:xfrm>
                    <a:off x="6864420" y="2570245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8" name="Straight Connector 707"/>
                  <p:cNvCxnSpPr/>
                  <p:nvPr/>
                </p:nvCxnSpPr>
                <p:spPr>
                  <a:xfrm>
                    <a:off x="6864420" y="2637605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9" name="Straight Connector 708"/>
                  <p:cNvCxnSpPr/>
                  <p:nvPr/>
                </p:nvCxnSpPr>
                <p:spPr>
                  <a:xfrm>
                    <a:off x="6860730" y="270653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0" name="Straight Connector 709"/>
                  <p:cNvCxnSpPr/>
                  <p:nvPr/>
                </p:nvCxnSpPr>
                <p:spPr>
                  <a:xfrm>
                    <a:off x="6868112" y="2775460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1" name="Straight Connector 710"/>
                  <p:cNvCxnSpPr/>
                  <p:nvPr/>
                </p:nvCxnSpPr>
                <p:spPr>
                  <a:xfrm>
                    <a:off x="6871802" y="284282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2" name="Straight Connector 711"/>
                  <p:cNvCxnSpPr/>
                  <p:nvPr/>
                </p:nvCxnSpPr>
                <p:spPr>
                  <a:xfrm>
                    <a:off x="6871802" y="291174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3" name="Straight Connector 712"/>
                  <p:cNvCxnSpPr/>
                  <p:nvPr/>
                </p:nvCxnSpPr>
                <p:spPr>
                  <a:xfrm>
                    <a:off x="6875494" y="2975976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4" name="Straight Connector 713"/>
                  <p:cNvCxnSpPr/>
                  <p:nvPr/>
                </p:nvCxnSpPr>
                <p:spPr>
                  <a:xfrm flipH="1">
                    <a:off x="6875494" y="2131616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621" name="Group 756"/>
              <p:cNvGrpSpPr>
                <a:grpSpLocks/>
              </p:cNvGrpSpPr>
              <p:nvPr/>
            </p:nvGrpSpPr>
            <p:grpSpPr bwMode="auto">
              <a:xfrm>
                <a:off x="2054687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622" name="Group 757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779" name="Rectangle 778"/>
                  <p:cNvSpPr/>
                  <p:nvPr/>
                </p:nvSpPr>
                <p:spPr>
                  <a:xfrm>
                    <a:off x="6509037" y="3061859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80" name="Straight Connector 779"/>
                  <p:cNvCxnSpPr/>
                  <p:nvPr/>
                </p:nvCxnSpPr>
                <p:spPr>
                  <a:xfrm flipV="1">
                    <a:off x="6846311" y="306185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81" name="Rectangle 780"/>
                  <p:cNvSpPr/>
                  <p:nvPr/>
                </p:nvSpPr>
                <p:spPr>
                  <a:xfrm>
                    <a:off x="6476206" y="3071258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82" name="Straight Connector 781"/>
                  <p:cNvCxnSpPr/>
                  <p:nvPr/>
                </p:nvCxnSpPr>
                <p:spPr>
                  <a:xfrm flipV="1">
                    <a:off x="6395618" y="306185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83" name="Rectangle 782"/>
                  <p:cNvSpPr/>
                  <p:nvPr/>
                </p:nvSpPr>
                <p:spPr>
                  <a:xfrm>
                    <a:off x="6816464" y="3702569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784" name="Rectangle 783"/>
                  <p:cNvSpPr/>
                  <p:nvPr/>
                </p:nvSpPr>
                <p:spPr>
                  <a:xfrm>
                    <a:off x="6404573" y="3157416"/>
                    <a:ext cx="444721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85" name="Straight Connector 784"/>
                  <p:cNvCxnSpPr/>
                  <p:nvPr/>
                </p:nvCxnSpPr>
                <p:spPr>
                  <a:xfrm flipV="1">
                    <a:off x="6846311" y="3804394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650" name="Group 785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14" name="Straight Connector 813"/>
                    <p:cNvCxnSpPr/>
                    <p:nvPr/>
                  </p:nvCxnSpPr>
                  <p:spPr>
                    <a:xfrm flipV="1">
                      <a:off x="7028036" y="2845713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5" name="Straight Connector 814"/>
                    <p:cNvCxnSpPr/>
                    <p:nvPr/>
                  </p:nvCxnSpPr>
                  <p:spPr>
                    <a:xfrm flipV="1">
                      <a:off x="6574360" y="2938138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1" name="Group 786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12" name="Straight Connector 811"/>
                    <p:cNvCxnSpPr/>
                    <p:nvPr/>
                  </p:nvCxnSpPr>
                  <p:spPr>
                    <a:xfrm flipV="1">
                      <a:off x="7028517" y="284564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3" name="Straight Connector 812"/>
                    <p:cNvCxnSpPr/>
                    <p:nvPr/>
                  </p:nvCxnSpPr>
                  <p:spPr>
                    <a:xfrm flipV="1">
                      <a:off x="6580811" y="2934936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2" name="Group 787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10" name="Straight Connector 809"/>
                    <p:cNvCxnSpPr/>
                    <p:nvPr/>
                  </p:nvCxnSpPr>
                  <p:spPr>
                    <a:xfrm flipV="1">
                      <a:off x="7020041" y="284557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1" name="Straight Connector 810"/>
                    <p:cNvCxnSpPr/>
                    <p:nvPr/>
                  </p:nvCxnSpPr>
                  <p:spPr>
                    <a:xfrm flipV="1">
                      <a:off x="6581290" y="2934866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3" name="Group 788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08" name="Straight Connector 807"/>
                    <p:cNvCxnSpPr/>
                    <p:nvPr/>
                  </p:nvCxnSpPr>
                  <p:spPr>
                    <a:xfrm flipV="1">
                      <a:off x="7026490" y="284550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9" name="Straight Connector 808"/>
                    <p:cNvCxnSpPr/>
                    <p:nvPr/>
                  </p:nvCxnSpPr>
                  <p:spPr>
                    <a:xfrm flipV="1">
                      <a:off x="6581770" y="293479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4" name="Group 789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06" name="Straight Connector 805"/>
                    <p:cNvCxnSpPr/>
                    <p:nvPr/>
                  </p:nvCxnSpPr>
                  <p:spPr>
                    <a:xfrm flipV="1">
                      <a:off x="7026970" y="2845435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7" name="Straight Connector 806"/>
                    <p:cNvCxnSpPr/>
                    <p:nvPr/>
                  </p:nvCxnSpPr>
                  <p:spPr>
                    <a:xfrm flipV="1">
                      <a:off x="6582249" y="293472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5" name="Group 790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04" name="Straight Connector 803"/>
                    <p:cNvCxnSpPr/>
                    <p:nvPr/>
                  </p:nvCxnSpPr>
                  <p:spPr>
                    <a:xfrm flipV="1">
                      <a:off x="7027451" y="2845365"/>
                      <a:ext cx="113419" cy="939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5" name="Straight Connector 804"/>
                    <p:cNvCxnSpPr/>
                    <p:nvPr/>
                  </p:nvCxnSpPr>
                  <p:spPr>
                    <a:xfrm flipV="1">
                      <a:off x="6582730" y="2939356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6" name="Group 791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02" name="Straight Connector 801"/>
                    <p:cNvCxnSpPr/>
                    <p:nvPr/>
                  </p:nvCxnSpPr>
                  <p:spPr>
                    <a:xfrm flipV="1">
                      <a:off x="7027930" y="2842161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3" name="Straight Connector 802"/>
                    <p:cNvCxnSpPr/>
                    <p:nvPr/>
                  </p:nvCxnSpPr>
                  <p:spPr>
                    <a:xfrm flipV="1">
                      <a:off x="6574255" y="2939286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7" name="Group 792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00" name="Straight Connector 799"/>
                    <p:cNvCxnSpPr/>
                    <p:nvPr/>
                  </p:nvCxnSpPr>
                  <p:spPr>
                    <a:xfrm flipV="1">
                      <a:off x="7028410" y="2842092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1" name="Straight Connector 800"/>
                    <p:cNvCxnSpPr/>
                    <p:nvPr/>
                  </p:nvCxnSpPr>
                  <p:spPr>
                    <a:xfrm flipV="1">
                      <a:off x="6580703" y="2939217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8" name="Group 793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98" name="Straight Connector 797"/>
                    <p:cNvCxnSpPr/>
                    <p:nvPr/>
                  </p:nvCxnSpPr>
                  <p:spPr>
                    <a:xfrm flipV="1">
                      <a:off x="7019938" y="2846721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Straight Connector 798"/>
                    <p:cNvCxnSpPr/>
                    <p:nvPr/>
                  </p:nvCxnSpPr>
                  <p:spPr>
                    <a:xfrm flipV="1">
                      <a:off x="6581185" y="2939147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659" name="Group 794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796" name="Straight Connector 795"/>
                    <p:cNvCxnSpPr/>
                    <p:nvPr/>
                  </p:nvCxnSpPr>
                  <p:spPr>
                    <a:xfrm flipV="1">
                      <a:off x="7026387" y="284665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7" name="Straight Connector 796"/>
                    <p:cNvCxnSpPr/>
                    <p:nvPr/>
                  </p:nvCxnSpPr>
                  <p:spPr>
                    <a:xfrm flipV="1">
                      <a:off x="6581664" y="2939078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623" name="Group 758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624" name="Group 759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774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723" y="2995812"/>
                      <a:ext cx="549972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75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723" y="2920618"/>
                      <a:ext cx="675469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76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8387" y="2922185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77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499617" y="2936284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78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1424" y="2933151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761" name="Straight Connector 760"/>
                  <p:cNvCxnSpPr/>
                  <p:nvPr/>
                </p:nvCxnSpPr>
                <p:spPr>
                  <a:xfrm flipH="1">
                    <a:off x="6996560" y="2125350"/>
                    <a:ext cx="11072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2" name="Straight Connector 761"/>
                  <p:cNvCxnSpPr/>
                  <p:nvPr/>
                </p:nvCxnSpPr>
                <p:spPr>
                  <a:xfrm>
                    <a:off x="6874752" y="2303934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3" name="Straight Connector 762"/>
                  <p:cNvCxnSpPr/>
                  <p:nvPr/>
                </p:nvCxnSpPr>
                <p:spPr>
                  <a:xfrm>
                    <a:off x="6871062" y="2368162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4" name="Straight Connector 763"/>
                  <p:cNvCxnSpPr/>
                  <p:nvPr/>
                </p:nvCxnSpPr>
                <p:spPr>
                  <a:xfrm>
                    <a:off x="6871062" y="2444922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5" name="Straight Connector 764"/>
                  <p:cNvCxnSpPr/>
                  <p:nvPr/>
                </p:nvCxnSpPr>
                <p:spPr>
                  <a:xfrm>
                    <a:off x="6867370" y="250915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6" name="Straight Connector 765"/>
                  <p:cNvCxnSpPr/>
                  <p:nvPr/>
                </p:nvCxnSpPr>
                <p:spPr>
                  <a:xfrm>
                    <a:off x="6863680" y="2570245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7" name="Straight Connector 766"/>
                  <p:cNvCxnSpPr/>
                  <p:nvPr/>
                </p:nvCxnSpPr>
                <p:spPr>
                  <a:xfrm>
                    <a:off x="6863680" y="2637605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8" name="Straight Connector 767"/>
                  <p:cNvCxnSpPr/>
                  <p:nvPr/>
                </p:nvCxnSpPr>
                <p:spPr>
                  <a:xfrm>
                    <a:off x="6859988" y="2706533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9" name="Straight Connector 768"/>
                  <p:cNvCxnSpPr/>
                  <p:nvPr/>
                </p:nvCxnSpPr>
                <p:spPr>
                  <a:xfrm>
                    <a:off x="6867370" y="2775460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0" name="Straight Connector 769"/>
                  <p:cNvCxnSpPr/>
                  <p:nvPr/>
                </p:nvCxnSpPr>
                <p:spPr>
                  <a:xfrm>
                    <a:off x="6871062" y="2842821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1" name="Straight Connector 770"/>
                  <p:cNvCxnSpPr/>
                  <p:nvPr/>
                </p:nvCxnSpPr>
                <p:spPr>
                  <a:xfrm>
                    <a:off x="6871062" y="291174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2" name="Straight Connector 771"/>
                  <p:cNvCxnSpPr/>
                  <p:nvPr/>
                </p:nvCxnSpPr>
                <p:spPr>
                  <a:xfrm>
                    <a:off x="6874752" y="297597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3" name="Straight Connector 772"/>
                  <p:cNvCxnSpPr/>
                  <p:nvPr/>
                </p:nvCxnSpPr>
                <p:spPr>
                  <a:xfrm flipH="1">
                    <a:off x="6874752" y="2131616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05836" name="Group 815"/>
            <p:cNvGrpSpPr>
              <a:grpSpLocks/>
            </p:cNvGrpSpPr>
            <p:nvPr/>
          </p:nvGrpSpPr>
          <p:grpSpPr bwMode="auto">
            <a:xfrm>
              <a:off x="2267009" y="2732231"/>
              <a:ext cx="1470209" cy="1869141"/>
              <a:chOff x="916173" y="4038600"/>
              <a:chExt cx="1470209" cy="1869141"/>
            </a:xfrm>
          </p:grpSpPr>
          <p:grpSp>
            <p:nvGrpSpPr>
              <p:cNvPr id="206367" name="Group 187"/>
              <p:cNvGrpSpPr>
                <a:grpSpLocks/>
              </p:cNvGrpSpPr>
              <p:nvPr/>
            </p:nvGrpSpPr>
            <p:grpSpPr bwMode="auto">
              <a:xfrm>
                <a:off x="1295400" y="4038600"/>
                <a:ext cx="1052512" cy="355600"/>
                <a:chOff x="4410" y="1365"/>
                <a:chExt cx="663" cy="224"/>
              </a:xfrm>
            </p:grpSpPr>
            <p:sp>
              <p:nvSpPr>
                <p:cNvPr id="1058" name="Rectangle 188"/>
                <p:cNvSpPr>
                  <a:spLocks noChangeArrowheads="1"/>
                </p:cNvSpPr>
                <p:nvPr/>
              </p:nvSpPr>
              <p:spPr bwMode="auto">
                <a:xfrm>
                  <a:off x="4410" y="1500"/>
                  <a:ext cx="498" cy="87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59" name="AutoShape 189"/>
                <p:cNvSpPr>
                  <a:spLocks noChangeArrowheads="1"/>
                </p:cNvSpPr>
                <p:nvPr/>
              </p:nvSpPr>
              <p:spPr bwMode="auto">
                <a:xfrm>
                  <a:off x="4410" y="1368"/>
                  <a:ext cx="666" cy="135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60" name="Freeform 190"/>
                <p:cNvSpPr>
                  <a:spLocks/>
                </p:cNvSpPr>
                <p:nvPr/>
              </p:nvSpPr>
              <p:spPr bwMode="auto">
                <a:xfrm>
                  <a:off x="4907" y="1365"/>
                  <a:ext cx="169" cy="224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61" name="Freeform 191"/>
                <p:cNvSpPr>
                  <a:spLocks/>
                </p:cNvSpPr>
                <p:nvPr/>
              </p:nvSpPr>
              <p:spPr bwMode="auto">
                <a:xfrm>
                  <a:off x="4475" y="1395"/>
                  <a:ext cx="509" cy="80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62" name="Freeform 192"/>
                <p:cNvSpPr>
                  <a:spLocks/>
                </p:cNvSpPr>
                <p:nvPr/>
              </p:nvSpPr>
              <p:spPr bwMode="auto">
                <a:xfrm>
                  <a:off x="4593" y="1391"/>
                  <a:ext cx="296" cy="93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818" name="Straight Connector 817"/>
              <p:cNvCxnSpPr/>
              <p:nvPr/>
            </p:nvCxnSpPr>
            <p:spPr>
              <a:xfrm flipH="1">
                <a:off x="1180779" y="4381699"/>
                <a:ext cx="357149" cy="49511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" name="Straight Connector 818"/>
              <p:cNvCxnSpPr>
                <a:stCxn id="1058" idx="2"/>
              </p:cNvCxnSpPr>
              <p:nvPr/>
            </p:nvCxnSpPr>
            <p:spPr>
              <a:xfrm flipH="1">
                <a:off x="1485547" y="4391220"/>
                <a:ext cx="203178" cy="485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" name="Straight Connector 819"/>
              <p:cNvCxnSpPr/>
              <p:nvPr/>
            </p:nvCxnSpPr>
            <p:spPr>
              <a:xfrm>
                <a:off x="1804600" y="4395981"/>
                <a:ext cx="57144" cy="4919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1" name="Straight Connector 820"/>
              <p:cNvCxnSpPr>
                <a:endCxn id="843" idx="0"/>
              </p:cNvCxnSpPr>
              <p:nvPr/>
            </p:nvCxnSpPr>
            <p:spPr>
              <a:xfrm>
                <a:off x="1944285" y="4419784"/>
                <a:ext cx="274609" cy="457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6372" name="Group 821"/>
              <p:cNvGrpSpPr>
                <a:grpSpLocks/>
              </p:cNvGrpSpPr>
              <p:nvPr/>
            </p:nvGrpSpPr>
            <p:grpSpPr bwMode="auto">
              <a:xfrm>
                <a:off x="916173" y="4876800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550" name="Group 999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021" name="Rectangle 1020"/>
                  <p:cNvSpPr/>
                  <p:nvPr/>
                </p:nvSpPr>
                <p:spPr>
                  <a:xfrm>
                    <a:off x="6508516" y="3062346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022" name="Straight Connector 1021"/>
                  <p:cNvCxnSpPr/>
                  <p:nvPr/>
                </p:nvCxnSpPr>
                <p:spPr>
                  <a:xfrm flipV="1">
                    <a:off x="6845790" y="3062346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23" name="Rectangle 1022"/>
                  <p:cNvSpPr/>
                  <p:nvPr/>
                </p:nvSpPr>
                <p:spPr>
                  <a:xfrm>
                    <a:off x="6475686" y="3071745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024" name="Straight Connector 1023"/>
                  <p:cNvCxnSpPr/>
                  <p:nvPr/>
                </p:nvCxnSpPr>
                <p:spPr>
                  <a:xfrm flipV="1">
                    <a:off x="6395097" y="3062346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25" name="Rectangle 1024"/>
                  <p:cNvSpPr/>
                  <p:nvPr/>
                </p:nvSpPr>
                <p:spPr>
                  <a:xfrm>
                    <a:off x="6815943" y="3703058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026" name="Rectangle 1025"/>
                  <p:cNvSpPr/>
                  <p:nvPr/>
                </p:nvSpPr>
                <p:spPr>
                  <a:xfrm>
                    <a:off x="6404052" y="3157905"/>
                    <a:ext cx="444721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027" name="Straight Connector 1026"/>
                  <p:cNvCxnSpPr/>
                  <p:nvPr/>
                </p:nvCxnSpPr>
                <p:spPr>
                  <a:xfrm flipV="1">
                    <a:off x="6845790" y="3804882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578" name="Group 1027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56" name="Straight Connector 1055"/>
                    <p:cNvCxnSpPr/>
                    <p:nvPr/>
                  </p:nvCxnSpPr>
                  <p:spPr>
                    <a:xfrm flipV="1">
                      <a:off x="7027515" y="2846200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7" name="Straight Connector 1056"/>
                    <p:cNvCxnSpPr/>
                    <p:nvPr/>
                  </p:nvCxnSpPr>
                  <p:spPr>
                    <a:xfrm flipV="1">
                      <a:off x="6573839" y="2938626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79" name="Group 1028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54" name="Straight Connector 1053"/>
                    <p:cNvCxnSpPr/>
                    <p:nvPr/>
                  </p:nvCxnSpPr>
                  <p:spPr>
                    <a:xfrm flipV="1">
                      <a:off x="7027996" y="2846131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5" name="Straight Connector 1054"/>
                    <p:cNvCxnSpPr/>
                    <p:nvPr/>
                  </p:nvCxnSpPr>
                  <p:spPr>
                    <a:xfrm flipV="1">
                      <a:off x="6574320" y="2938557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0" name="Group 1029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52" name="Straight Connector 1051"/>
                    <p:cNvCxnSpPr/>
                    <p:nvPr/>
                  </p:nvCxnSpPr>
                  <p:spPr>
                    <a:xfrm flipV="1">
                      <a:off x="7019520" y="2846061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3" name="Straight Connector 1052"/>
                    <p:cNvCxnSpPr/>
                    <p:nvPr/>
                  </p:nvCxnSpPr>
                  <p:spPr>
                    <a:xfrm flipV="1">
                      <a:off x="6580769" y="2938487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1" name="Group 1030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50" name="Straight Connector 1049"/>
                    <p:cNvCxnSpPr/>
                    <p:nvPr/>
                  </p:nvCxnSpPr>
                  <p:spPr>
                    <a:xfrm flipV="1">
                      <a:off x="7020000" y="2845991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1" name="Straight Connector 1050"/>
                    <p:cNvCxnSpPr/>
                    <p:nvPr/>
                  </p:nvCxnSpPr>
                  <p:spPr>
                    <a:xfrm flipV="1">
                      <a:off x="6581249" y="2938417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2" name="Group 1031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48" name="Straight Connector 1047"/>
                    <p:cNvCxnSpPr/>
                    <p:nvPr/>
                  </p:nvCxnSpPr>
                  <p:spPr>
                    <a:xfrm flipV="1">
                      <a:off x="7026449" y="284592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9" name="Straight Connector 1048"/>
                    <p:cNvCxnSpPr/>
                    <p:nvPr/>
                  </p:nvCxnSpPr>
                  <p:spPr>
                    <a:xfrm flipV="1">
                      <a:off x="6581728" y="2938348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3" name="Group 1032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46" name="Straight Connector 1045"/>
                    <p:cNvCxnSpPr/>
                    <p:nvPr/>
                  </p:nvCxnSpPr>
                  <p:spPr>
                    <a:xfrm flipV="1">
                      <a:off x="7026930" y="2845852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7" name="Straight Connector 1046"/>
                    <p:cNvCxnSpPr/>
                    <p:nvPr/>
                  </p:nvCxnSpPr>
                  <p:spPr>
                    <a:xfrm flipV="1">
                      <a:off x="6582209" y="2942977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4" name="Group 1033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44" name="Straight Connector 1043"/>
                    <p:cNvCxnSpPr/>
                    <p:nvPr/>
                  </p:nvCxnSpPr>
                  <p:spPr>
                    <a:xfrm flipV="1">
                      <a:off x="7027410" y="2845782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5" name="Straight Connector 1044"/>
                    <p:cNvCxnSpPr/>
                    <p:nvPr/>
                  </p:nvCxnSpPr>
                  <p:spPr>
                    <a:xfrm flipV="1">
                      <a:off x="6573734" y="2942907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5" name="Group 1034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42" name="Straight Connector 1041"/>
                    <p:cNvCxnSpPr/>
                    <p:nvPr/>
                  </p:nvCxnSpPr>
                  <p:spPr>
                    <a:xfrm flipV="1">
                      <a:off x="7027889" y="2845713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3" name="Straight Connector 1042"/>
                    <p:cNvCxnSpPr/>
                    <p:nvPr/>
                  </p:nvCxnSpPr>
                  <p:spPr>
                    <a:xfrm flipV="1">
                      <a:off x="6574213" y="2942838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6" name="Group 1035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40" name="Straight Connector 1039"/>
                    <p:cNvCxnSpPr/>
                    <p:nvPr/>
                  </p:nvCxnSpPr>
                  <p:spPr>
                    <a:xfrm flipV="1">
                      <a:off x="7019417" y="2850343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1" name="Straight Connector 1040"/>
                    <p:cNvCxnSpPr/>
                    <p:nvPr/>
                  </p:nvCxnSpPr>
                  <p:spPr>
                    <a:xfrm flipV="1">
                      <a:off x="6580664" y="2939635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87" name="Group 1036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038" name="Straight Connector 1037"/>
                    <p:cNvCxnSpPr/>
                    <p:nvPr/>
                  </p:nvCxnSpPr>
                  <p:spPr>
                    <a:xfrm flipV="1">
                      <a:off x="7019897" y="2850274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9" name="Straight Connector 1038"/>
                    <p:cNvCxnSpPr/>
                    <p:nvPr/>
                  </p:nvCxnSpPr>
                  <p:spPr>
                    <a:xfrm flipV="1">
                      <a:off x="6581143" y="2939566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551" name="Group 1000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552" name="Group 1001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016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079" y="2996300"/>
                      <a:ext cx="549972" cy="64227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17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079" y="2921107"/>
                      <a:ext cx="675469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18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7743" y="2922673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19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498973" y="2936772"/>
                      <a:ext cx="524136" cy="45429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20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0780" y="2933639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003" name="Straight Connector 1002"/>
                  <p:cNvCxnSpPr/>
                  <p:nvPr/>
                </p:nvCxnSpPr>
                <p:spPr>
                  <a:xfrm flipH="1">
                    <a:off x="6995916" y="2125837"/>
                    <a:ext cx="11072" cy="84436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4" name="Straight Connector 1003"/>
                  <p:cNvCxnSpPr/>
                  <p:nvPr/>
                </p:nvCxnSpPr>
                <p:spPr>
                  <a:xfrm>
                    <a:off x="6874108" y="230442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5" name="Straight Connector 1004"/>
                  <p:cNvCxnSpPr/>
                  <p:nvPr/>
                </p:nvCxnSpPr>
                <p:spPr>
                  <a:xfrm>
                    <a:off x="6870418" y="2368650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6" name="Straight Connector 1005"/>
                  <p:cNvCxnSpPr/>
                  <p:nvPr/>
                </p:nvCxnSpPr>
                <p:spPr>
                  <a:xfrm>
                    <a:off x="6870418" y="2445410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7" name="Straight Connector 1006"/>
                  <p:cNvCxnSpPr/>
                  <p:nvPr/>
                </p:nvCxnSpPr>
                <p:spPr>
                  <a:xfrm>
                    <a:off x="6866726" y="2509638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8" name="Straight Connector 1007"/>
                  <p:cNvCxnSpPr/>
                  <p:nvPr/>
                </p:nvCxnSpPr>
                <p:spPr>
                  <a:xfrm>
                    <a:off x="6863036" y="2570732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9" name="Straight Connector 1008"/>
                  <p:cNvCxnSpPr/>
                  <p:nvPr/>
                </p:nvCxnSpPr>
                <p:spPr>
                  <a:xfrm>
                    <a:off x="6863036" y="263809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0" name="Straight Connector 1009"/>
                  <p:cNvCxnSpPr/>
                  <p:nvPr/>
                </p:nvCxnSpPr>
                <p:spPr>
                  <a:xfrm>
                    <a:off x="6859344" y="270702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1" name="Straight Connector 1010"/>
                  <p:cNvCxnSpPr/>
                  <p:nvPr/>
                </p:nvCxnSpPr>
                <p:spPr>
                  <a:xfrm>
                    <a:off x="6866726" y="277594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2" name="Straight Connector 1011"/>
                  <p:cNvCxnSpPr/>
                  <p:nvPr/>
                </p:nvCxnSpPr>
                <p:spPr>
                  <a:xfrm>
                    <a:off x="6870418" y="284330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3" name="Straight Connector 1012"/>
                  <p:cNvCxnSpPr/>
                  <p:nvPr/>
                </p:nvCxnSpPr>
                <p:spPr>
                  <a:xfrm>
                    <a:off x="6870418" y="2912236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4" name="Straight Connector 1013"/>
                  <p:cNvCxnSpPr/>
                  <p:nvPr/>
                </p:nvCxnSpPr>
                <p:spPr>
                  <a:xfrm>
                    <a:off x="6874108" y="2976465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5" name="Straight Connector 1014"/>
                  <p:cNvCxnSpPr/>
                  <p:nvPr/>
                </p:nvCxnSpPr>
                <p:spPr>
                  <a:xfrm flipH="1">
                    <a:off x="6874108" y="2132103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373" name="Group 822"/>
              <p:cNvGrpSpPr>
                <a:grpSpLocks/>
              </p:cNvGrpSpPr>
              <p:nvPr/>
            </p:nvGrpSpPr>
            <p:grpSpPr bwMode="auto">
              <a:xfrm>
                <a:off x="1301655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492" name="Group 941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963" name="Rectangle 962"/>
                  <p:cNvSpPr/>
                  <p:nvPr/>
                </p:nvSpPr>
                <p:spPr>
                  <a:xfrm>
                    <a:off x="6508968" y="3062348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964" name="Straight Connector 963"/>
                  <p:cNvCxnSpPr/>
                  <p:nvPr/>
                </p:nvCxnSpPr>
                <p:spPr>
                  <a:xfrm flipV="1">
                    <a:off x="6846239" y="3062348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5" name="Rectangle 964"/>
                  <p:cNvSpPr/>
                  <p:nvPr/>
                </p:nvSpPr>
                <p:spPr>
                  <a:xfrm>
                    <a:off x="6476135" y="3071747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966" name="Straight Connector 965"/>
                  <p:cNvCxnSpPr/>
                  <p:nvPr/>
                </p:nvCxnSpPr>
                <p:spPr>
                  <a:xfrm flipV="1">
                    <a:off x="6395549" y="3062348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7" name="Rectangle 966"/>
                  <p:cNvSpPr/>
                  <p:nvPr/>
                </p:nvSpPr>
                <p:spPr>
                  <a:xfrm>
                    <a:off x="6816392" y="3703060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968" name="Rectangle 967"/>
                  <p:cNvSpPr/>
                  <p:nvPr/>
                </p:nvSpPr>
                <p:spPr>
                  <a:xfrm>
                    <a:off x="6404502" y="3157907"/>
                    <a:ext cx="444723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969" name="Straight Connector 968"/>
                  <p:cNvCxnSpPr/>
                  <p:nvPr/>
                </p:nvCxnSpPr>
                <p:spPr>
                  <a:xfrm flipV="1">
                    <a:off x="6846239" y="3804884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520" name="Group 969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98" name="Straight Connector 997"/>
                    <p:cNvCxnSpPr/>
                    <p:nvPr/>
                  </p:nvCxnSpPr>
                  <p:spPr>
                    <a:xfrm flipV="1">
                      <a:off x="7027964" y="284620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9" name="Straight Connector 998"/>
                    <p:cNvCxnSpPr/>
                    <p:nvPr/>
                  </p:nvCxnSpPr>
                  <p:spPr>
                    <a:xfrm flipV="1">
                      <a:off x="6574288" y="2938628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1" name="Group 970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96" name="Straight Connector 995"/>
                    <p:cNvCxnSpPr/>
                    <p:nvPr/>
                  </p:nvCxnSpPr>
                  <p:spPr>
                    <a:xfrm flipV="1">
                      <a:off x="7028445" y="284613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7" name="Straight Connector 996"/>
                    <p:cNvCxnSpPr/>
                    <p:nvPr/>
                  </p:nvCxnSpPr>
                  <p:spPr>
                    <a:xfrm flipV="1">
                      <a:off x="6580739" y="2938559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2" name="Group 971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94" name="Straight Connector 993"/>
                    <p:cNvCxnSpPr/>
                    <p:nvPr/>
                  </p:nvCxnSpPr>
                  <p:spPr>
                    <a:xfrm flipV="1">
                      <a:off x="7019972" y="284606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Straight Connector 994"/>
                    <p:cNvCxnSpPr/>
                    <p:nvPr/>
                  </p:nvCxnSpPr>
                  <p:spPr>
                    <a:xfrm flipV="1">
                      <a:off x="6581219" y="2938489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3" name="Group 972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92" name="Straight Connector 991"/>
                    <p:cNvCxnSpPr/>
                    <p:nvPr/>
                  </p:nvCxnSpPr>
                  <p:spPr>
                    <a:xfrm flipV="1">
                      <a:off x="7026421" y="284599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3" name="Straight Connector 992"/>
                    <p:cNvCxnSpPr/>
                    <p:nvPr/>
                  </p:nvCxnSpPr>
                  <p:spPr>
                    <a:xfrm flipV="1">
                      <a:off x="6581698" y="2938419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4" name="Group 973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90" name="Straight Connector 989"/>
                    <p:cNvCxnSpPr/>
                    <p:nvPr/>
                  </p:nvCxnSpPr>
                  <p:spPr>
                    <a:xfrm flipV="1">
                      <a:off x="7026900" y="2845924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1" name="Straight Connector 990"/>
                    <p:cNvCxnSpPr/>
                    <p:nvPr/>
                  </p:nvCxnSpPr>
                  <p:spPr>
                    <a:xfrm flipV="1">
                      <a:off x="6582177" y="2938350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5" name="Group 974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88" name="Straight Connector 987"/>
                    <p:cNvCxnSpPr/>
                    <p:nvPr/>
                  </p:nvCxnSpPr>
                  <p:spPr>
                    <a:xfrm flipV="1">
                      <a:off x="7027381" y="2845854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9" name="Straight Connector 988"/>
                    <p:cNvCxnSpPr/>
                    <p:nvPr/>
                  </p:nvCxnSpPr>
                  <p:spPr>
                    <a:xfrm flipV="1">
                      <a:off x="6582659" y="2942979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6" name="Group 975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86" name="Straight Connector 985"/>
                    <p:cNvCxnSpPr/>
                    <p:nvPr/>
                  </p:nvCxnSpPr>
                  <p:spPr>
                    <a:xfrm flipV="1">
                      <a:off x="7027861" y="2845784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7" name="Straight Connector 986"/>
                    <p:cNvCxnSpPr/>
                    <p:nvPr/>
                  </p:nvCxnSpPr>
                  <p:spPr>
                    <a:xfrm flipV="1">
                      <a:off x="6574185" y="2942909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7" name="Group 976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84" name="Straight Connector 983"/>
                    <p:cNvCxnSpPr/>
                    <p:nvPr/>
                  </p:nvCxnSpPr>
                  <p:spPr>
                    <a:xfrm flipV="1">
                      <a:off x="7028340" y="2845715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Straight Connector 984"/>
                    <p:cNvCxnSpPr/>
                    <p:nvPr/>
                  </p:nvCxnSpPr>
                  <p:spPr>
                    <a:xfrm flipV="1">
                      <a:off x="6580634" y="2942840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8" name="Group 977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82" name="Straight Connector 981"/>
                    <p:cNvCxnSpPr/>
                    <p:nvPr/>
                  </p:nvCxnSpPr>
                  <p:spPr>
                    <a:xfrm flipV="1">
                      <a:off x="7019866" y="2850345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Straight Connector 982"/>
                    <p:cNvCxnSpPr/>
                    <p:nvPr/>
                  </p:nvCxnSpPr>
                  <p:spPr>
                    <a:xfrm flipV="1">
                      <a:off x="6581115" y="2939637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529" name="Group 978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80" name="Straight Connector 979"/>
                    <p:cNvCxnSpPr/>
                    <p:nvPr/>
                  </p:nvCxnSpPr>
                  <p:spPr>
                    <a:xfrm flipV="1">
                      <a:off x="7026315" y="2850276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1" name="Straight Connector 980"/>
                    <p:cNvCxnSpPr/>
                    <p:nvPr/>
                  </p:nvCxnSpPr>
                  <p:spPr>
                    <a:xfrm flipV="1">
                      <a:off x="6581595" y="2939568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493" name="Group 942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494" name="Group 943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958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635" y="2996302"/>
                      <a:ext cx="549974" cy="64227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59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635" y="2921109"/>
                      <a:ext cx="675472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0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8299" y="2922675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1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499531" y="2936774"/>
                      <a:ext cx="524136" cy="45429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2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1336" y="2933641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945" name="Straight Connector 944"/>
                  <p:cNvCxnSpPr/>
                  <p:nvPr/>
                </p:nvCxnSpPr>
                <p:spPr>
                  <a:xfrm flipH="1">
                    <a:off x="6996471" y="2125839"/>
                    <a:ext cx="11074" cy="84436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6" name="Straight Connector 945"/>
                  <p:cNvCxnSpPr/>
                  <p:nvPr/>
                </p:nvCxnSpPr>
                <p:spPr>
                  <a:xfrm>
                    <a:off x="6874666" y="230442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7" name="Straight Connector 946"/>
                  <p:cNvCxnSpPr/>
                  <p:nvPr/>
                </p:nvCxnSpPr>
                <p:spPr>
                  <a:xfrm>
                    <a:off x="6870974" y="236865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8" name="Straight Connector 947"/>
                  <p:cNvCxnSpPr/>
                  <p:nvPr/>
                </p:nvCxnSpPr>
                <p:spPr>
                  <a:xfrm>
                    <a:off x="6870974" y="244541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9" name="Straight Connector 948"/>
                  <p:cNvCxnSpPr/>
                  <p:nvPr/>
                </p:nvCxnSpPr>
                <p:spPr>
                  <a:xfrm>
                    <a:off x="6867284" y="2509640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0" name="Straight Connector 949"/>
                  <p:cNvCxnSpPr/>
                  <p:nvPr/>
                </p:nvCxnSpPr>
                <p:spPr>
                  <a:xfrm>
                    <a:off x="6863592" y="2570734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1" name="Straight Connector 950"/>
                  <p:cNvCxnSpPr/>
                  <p:nvPr/>
                </p:nvCxnSpPr>
                <p:spPr>
                  <a:xfrm>
                    <a:off x="6863592" y="263809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2" name="Straight Connector 951"/>
                  <p:cNvCxnSpPr/>
                  <p:nvPr/>
                </p:nvCxnSpPr>
                <p:spPr>
                  <a:xfrm>
                    <a:off x="6859902" y="270702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3" name="Straight Connector 952"/>
                  <p:cNvCxnSpPr/>
                  <p:nvPr/>
                </p:nvCxnSpPr>
                <p:spPr>
                  <a:xfrm>
                    <a:off x="6867284" y="2775951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4" name="Straight Connector 953"/>
                  <p:cNvCxnSpPr/>
                  <p:nvPr/>
                </p:nvCxnSpPr>
                <p:spPr>
                  <a:xfrm>
                    <a:off x="6870974" y="284331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5" name="Straight Connector 954"/>
                  <p:cNvCxnSpPr/>
                  <p:nvPr/>
                </p:nvCxnSpPr>
                <p:spPr>
                  <a:xfrm>
                    <a:off x="6870974" y="2912238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6" name="Straight Connector 955"/>
                  <p:cNvCxnSpPr/>
                  <p:nvPr/>
                </p:nvCxnSpPr>
                <p:spPr>
                  <a:xfrm>
                    <a:off x="6874666" y="297646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7" name="Straight Connector 956"/>
                  <p:cNvCxnSpPr/>
                  <p:nvPr/>
                </p:nvCxnSpPr>
                <p:spPr>
                  <a:xfrm flipH="1">
                    <a:off x="6874666" y="2132105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374" name="Group 823"/>
              <p:cNvGrpSpPr>
                <a:grpSpLocks/>
              </p:cNvGrpSpPr>
              <p:nvPr/>
            </p:nvGrpSpPr>
            <p:grpSpPr bwMode="auto">
              <a:xfrm>
                <a:off x="1678171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434" name="Group 883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905" name="Rectangle 904"/>
                  <p:cNvSpPr/>
                  <p:nvPr/>
                </p:nvSpPr>
                <p:spPr>
                  <a:xfrm>
                    <a:off x="6508368" y="3062348"/>
                    <a:ext cx="456662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906" name="Straight Connector 905"/>
                  <p:cNvCxnSpPr/>
                  <p:nvPr/>
                </p:nvCxnSpPr>
                <p:spPr>
                  <a:xfrm flipV="1">
                    <a:off x="6848625" y="3062348"/>
                    <a:ext cx="119388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07" name="Rectangle 906"/>
                  <p:cNvSpPr/>
                  <p:nvPr/>
                </p:nvSpPr>
                <p:spPr>
                  <a:xfrm>
                    <a:off x="6475537" y="3071747"/>
                    <a:ext cx="134311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908" name="Straight Connector 907"/>
                  <p:cNvCxnSpPr/>
                  <p:nvPr/>
                </p:nvCxnSpPr>
                <p:spPr>
                  <a:xfrm flipV="1">
                    <a:off x="6394949" y="3062348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09" name="Rectangle 908"/>
                  <p:cNvSpPr/>
                  <p:nvPr/>
                </p:nvSpPr>
                <p:spPr>
                  <a:xfrm>
                    <a:off x="6815794" y="3703060"/>
                    <a:ext cx="140281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910" name="Rectangle 909"/>
                  <p:cNvSpPr/>
                  <p:nvPr/>
                </p:nvSpPr>
                <p:spPr>
                  <a:xfrm>
                    <a:off x="6403904" y="3157907"/>
                    <a:ext cx="447707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911" name="Straight Connector 910"/>
                  <p:cNvCxnSpPr/>
                  <p:nvPr/>
                </p:nvCxnSpPr>
                <p:spPr>
                  <a:xfrm flipV="1">
                    <a:off x="6848625" y="3804884"/>
                    <a:ext cx="119388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462" name="Group 911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40" name="Straight Connector 939"/>
                    <p:cNvCxnSpPr/>
                    <p:nvPr/>
                  </p:nvCxnSpPr>
                  <p:spPr>
                    <a:xfrm flipV="1">
                      <a:off x="7036319" y="284620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1" name="Straight Connector 940"/>
                    <p:cNvCxnSpPr/>
                    <p:nvPr/>
                  </p:nvCxnSpPr>
                  <p:spPr>
                    <a:xfrm flipV="1">
                      <a:off x="6573691" y="2938628"/>
                      <a:ext cx="46859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3" name="Group 912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38" name="Straight Connector 937"/>
                    <p:cNvCxnSpPr/>
                    <p:nvPr/>
                  </p:nvCxnSpPr>
                  <p:spPr>
                    <a:xfrm flipV="1">
                      <a:off x="7036801" y="284613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9" name="Straight Connector 938"/>
                    <p:cNvCxnSpPr/>
                    <p:nvPr/>
                  </p:nvCxnSpPr>
                  <p:spPr>
                    <a:xfrm flipV="1">
                      <a:off x="6574172" y="2938559"/>
                      <a:ext cx="46859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4" name="Group 913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36" name="Straight Connector 935"/>
                    <p:cNvCxnSpPr/>
                    <p:nvPr/>
                  </p:nvCxnSpPr>
                  <p:spPr>
                    <a:xfrm flipV="1">
                      <a:off x="7028327" y="284606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7" name="Straight Connector 936"/>
                    <p:cNvCxnSpPr/>
                    <p:nvPr/>
                  </p:nvCxnSpPr>
                  <p:spPr>
                    <a:xfrm flipV="1">
                      <a:off x="6580621" y="2938489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5" name="Group 914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34" name="Straight Connector 933"/>
                    <p:cNvCxnSpPr/>
                    <p:nvPr/>
                  </p:nvCxnSpPr>
                  <p:spPr>
                    <a:xfrm flipV="1">
                      <a:off x="7028806" y="284599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5" name="Straight Connector 934"/>
                    <p:cNvCxnSpPr/>
                    <p:nvPr/>
                  </p:nvCxnSpPr>
                  <p:spPr>
                    <a:xfrm flipV="1">
                      <a:off x="6581100" y="2938419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6" name="Group 915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32" name="Straight Connector 931"/>
                    <p:cNvCxnSpPr/>
                    <p:nvPr/>
                  </p:nvCxnSpPr>
                  <p:spPr>
                    <a:xfrm flipV="1">
                      <a:off x="7029286" y="2845924"/>
                      <a:ext cx="119388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3" name="Straight Connector 932"/>
                    <p:cNvCxnSpPr/>
                    <p:nvPr/>
                  </p:nvCxnSpPr>
                  <p:spPr>
                    <a:xfrm flipV="1">
                      <a:off x="6581580" y="2938350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7" name="Group 916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30" name="Straight Connector 929"/>
                    <p:cNvCxnSpPr/>
                    <p:nvPr/>
                  </p:nvCxnSpPr>
                  <p:spPr>
                    <a:xfrm flipV="1">
                      <a:off x="7035737" y="2845854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Straight Connector 930"/>
                    <p:cNvCxnSpPr/>
                    <p:nvPr/>
                  </p:nvCxnSpPr>
                  <p:spPr>
                    <a:xfrm flipV="1">
                      <a:off x="6582061" y="2942979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8" name="Group 917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28" name="Straight Connector 927"/>
                    <p:cNvCxnSpPr/>
                    <p:nvPr/>
                  </p:nvCxnSpPr>
                  <p:spPr>
                    <a:xfrm flipV="1">
                      <a:off x="7036216" y="2845784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Straight Connector 928"/>
                    <p:cNvCxnSpPr/>
                    <p:nvPr/>
                  </p:nvCxnSpPr>
                  <p:spPr>
                    <a:xfrm flipV="1">
                      <a:off x="6573585" y="2942909"/>
                      <a:ext cx="46860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69" name="Group 918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26" name="Straight Connector 925"/>
                    <p:cNvCxnSpPr/>
                    <p:nvPr/>
                  </p:nvCxnSpPr>
                  <p:spPr>
                    <a:xfrm flipV="1">
                      <a:off x="7036695" y="2845715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7" name="Straight Connector 926"/>
                    <p:cNvCxnSpPr/>
                    <p:nvPr/>
                  </p:nvCxnSpPr>
                  <p:spPr>
                    <a:xfrm flipV="1">
                      <a:off x="6574065" y="2942840"/>
                      <a:ext cx="46860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70" name="Group 919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24" name="Straight Connector 923"/>
                    <p:cNvCxnSpPr/>
                    <p:nvPr/>
                  </p:nvCxnSpPr>
                  <p:spPr>
                    <a:xfrm flipV="1">
                      <a:off x="7028222" y="2850345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5" name="Straight Connector 924"/>
                    <p:cNvCxnSpPr/>
                    <p:nvPr/>
                  </p:nvCxnSpPr>
                  <p:spPr>
                    <a:xfrm flipV="1">
                      <a:off x="6574546" y="2939637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71" name="Group 920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922" name="Straight Connector 921"/>
                    <p:cNvCxnSpPr/>
                    <p:nvPr/>
                  </p:nvCxnSpPr>
                  <p:spPr>
                    <a:xfrm flipV="1">
                      <a:off x="7028701" y="2850276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3" name="Straight Connector 922"/>
                    <p:cNvCxnSpPr/>
                    <p:nvPr/>
                  </p:nvCxnSpPr>
                  <p:spPr>
                    <a:xfrm flipV="1">
                      <a:off x="6580995" y="2939568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435" name="Group 884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436" name="Group 885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900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3895" y="2996302"/>
                      <a:ext cx="553664" cy="64227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1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3895" y="2921109"/>
                      <a:ext cx="679162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2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71250" y="2922675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3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498789" y="2936774"/>
                      <a:ext cx="527828" cy="45429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4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4287" y="2933641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887" name="Straight Connector 886"/>
                  <p:cNvCxnSpPr/>
                  <p:nvPr/>
                </p:nvCxnSpPr>
                <p:spPr>
                  <a:xfrm flipH="1">
                    <a:off x="7006804" y="2125839"/>
                    <a:ext cx="11074" cy="84436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8" name="Straight Connector 887"/>
                  <p:cNvCxnSpPr/>
                  <p:nvPr/>
                </p:nvCxnSpPr>
                <p:spPr>
                  <a:xfrm>
                    <a:off x="6884999" y="230442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9" name="Straight Connector 888"/>
                  <p:cNvCxnSpPr/>
                  <p:nvPr/>
                </p:nvCxnSpPr>
                <p:spPr>
                  <a:xfrm>
                    <a:off x="6881307" y="236865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0" name="Straight Connector 889"/>
                  <p:cNvCxnSpPr/>
                  <p:nvPr/>
                </p:nvCxnSpPr>
                <p:spPr>
                  <a:xfrm>
                    <a:off x="6877617" y="2445412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1" name="Straight Connector 890"/>
                  <p:cNvCxnSpPr/>
                  <p:nvPr/>
                </p:nvCxnSpPr>
                <p:spPr>
                  <a:xfrm>
                    <a:off x="6877617" y="2509640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2" name="Straight Connector 891"/>
                  <p:cNvCxnSpPr/>
                  <p:nvPr/>
                </p:nvCxnSpPr>
                <p:spPr>
                  <a:xfrm>
                    <a:off x="6873925" y="2570734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3" name="Straight Connector 892"/>
                  <p:cNvCxnSpPr/>
                  <p:nvPr/>
                </p:nvCxnSpPr>
                <p:spPr>
                  <a:xfrm>
                    <a:off x="6873925" y="263809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4" name="Straight Connector 893"/>
                  <p:cNvCxnSpPr/>
                  <p:nvPr/>
                </p:nvCxnSpPr>
                <p:spPr>
                  <a:xfrm>
                    <a:off x="6870235" y="270702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5" name="Straight Connector 894"/>
                  <p:cNvCxnSpPr/>
                  <p:nvPr/>
                </p:nvCxnSpPr>
                <p:spPr>
                  <a:xfrm>
                    <a:off x="6877617" y="2775951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6" name="Straight Connector 895"/>
                  <p:cNvCxnSpPr/>
                  <p:nvPr/>
                </p:nvCxnSpPr>
                <p:spPr>
                  <a:xfrm>
                    <a:off x="6881307" y="284331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7" name="Straight Connector 896"/>
                  <p:cNvCxnSpPr/>
                  <p:nvPr/>
                </p:nvCxnSpPr>
                <p:spPr>
                  <a:xfrm>
                    <a:off x="6877617" y="2912238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8" name="Straight Connector 897"/>
                  <p:cNvCxnSpPr/>
                  <p:nvPr/>
                </p:nvCxnSpPr>
                <p:spPr>
                  <a:xfrm>
                    <a:off x="6884999" y="297646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9" name="Straight Connector 898"/>
                  <p:cNvCxnSpPr/>
                  <p:nvPr/>
                </p:nvCxnSpPr>
                <p:spPr>
                  <a:xfrm flipH="1">
                    <a:off x="6884999" y="2132105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375" name="Group 824"/>
              <p:cNvGrpSpPr>
                <a:grpSpLocks/>
              </p:cNvGrpSpPr>
              <p:nvPr/>
            </p:nvGrpSpPr>
            <p:grpSpPr bwMode="auto">
              <a:xfrm>
                <a:off x="2054687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376" name="Group 825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847" name="Rectangle 846"/>
                  <p:cNvSpPr/>
                  <p:nvPr/>
                </p:nvSpPr>
                <p:spPr>
                  <a:xfrm>
                    <a:off x="6510754" y="3062348"/>
                    <a:ext cx="447707" cy="742536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848" name="Straight Connector 847"/>
                  <p:cNvCxnSpPr/>
                  <p:nvPr/>
                </p:nvCxnSpPr>
                <p:spPr>
                  <a:xfrm flipV="1">
                    <a:off x="6848027" y="3062348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9" name="Rectangle 848"/>
                  <p:cNvSpPr/>
                  <p:nvPr/>
                </p:nvSpPr>
                <p:spPr>
                  <a:xfrm>
                    <a:off x="6477923" y="3071747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850" name="Straight Connector 849"/>
                  <p:cNvCxnSpPr/>
                  <p:nvPr/>
                </p:nvCxnSpPr>
                <p:spPr>
                  <a:xfrm flipV="1">
                    <a:off x="6397335" y="3062348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1" name="Rectangle 850"/>
                  <p:cNvSpPr/>
                  <p:nvPr/>
                </p:nvSpPr>
                <p:spPr>
                  <a:xfrm>
                    <a:off x="6818180" y="3703060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852" name="Rectangle 851"/>
                  <p:cNvSpPr/>
                  <p:nvPr/>
                </p:nvSpPr>
                <p:spPr>
                  <a:xfrm>
                    <a:off x="6406290" y="3157907"/>
                    <a:ext cx="444721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853" name="Straight Connector 852"/>
                  <p:cNvCxnSpPr/>
                  <p:nvPr/>
                </p:nvCxnSpPr>
                <p:spPr>
                  <a:xfrm flipV="1">
                    <a:off x="6848027" y="3804884"/>
                    <a:ext cx="113419" cy="924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404" name="Group 853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82" name="Straight Connector 881"/>
                    <p:cNvCxnSpPr/>
                    <p:nvPr/>
                  </p:nvCxnSpPr>
                  <p:spPr>
                    <a:xfrm flipV="1">
                      <a:off x="7035722" y="2846202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3" name="Straight Connector 882"/>
                    <p:cNvCxnSpPr/>
                    <p:nvPr/>
                  </p:nvCxnSpPr>
                  <p:spPr>
                    <a:xfrm flipV="1">
                      <a:off x="6582046" y="2938628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05" name="Group 854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80" name="Straight Connector 879"/>
                    <p:cNvCxnSpPr/>
                    <p:nvPr/>
                  </p:nvCxnSpPr>
                  <p:spPr>
                    <a:xfrm flipV="1">
                      <a:off x="7036203" y="284613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1" name="Straight Connector 880"/>
                    <p:cNvCxnSpPr/>
                    <p:nvPr/>
                  </p:nvCxnSpPr>
                  <p:spPr>
                    <a:xfrm flipV="1">
                      <a:off x="6582527" y="2938559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06" name="Group 855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78" name="Straight Connector 877"/>
                    <p:cNvCxnSpPr/>
                    <p:nvPr/>
                  </p:nvCxnSpPr>
                  <p:spPr>
                    <a:xfrm flipV="1">
                      <a:off x="7027727" y="284606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9" name="Straight Connector 878"/>
                    <p:cNvCxnSpPr/>
                    <p:nvPr/>
                  </p:nvCxnSpPr>
                  <p:spPr>
                    <a:xfrm flipV="1">
                      <a:off x="6583007" y="2938489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07" name="Group 856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76" name="Straight Connector 875"/>
                    <p:cNvCxnSpPr/>
                    <p:nvPr/>
                  </p:nvCxnSpPr>
                  <p:spPr>
                    <a:xfrm flipV="1">
                      <a:off x="7028207" y="2845993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7" name="Straight Connector 876"/>
                    <p:cNvCxnSpPr/>
                    <p:nvPr/>
                  </p:nvCxnSpPr>
                  <p:spPr>
                    <a:xfrm flipV="1">
                      <a:off x="6583486" y="2938419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08" name="Group 857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74" name="Straight Connector 873"/>
                    <p:cNvCxnSpPr/>
                    <p:nvPr/>
                  </p:nvCxnSpPr>
                  <p:spPr>
                    <a:xfrm flipV="1">
                      <a:off x="7028686" y="2845924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5" name="Straight Connector 874"/>
                    <p:cNvCxnSpPr/>
                    <p:nvPr/>
                  </p:nvCxnSpPr>
                  <p:spPr>
                    <a:xfrm flipV="1">
                      <a:off x="6589935" y="2938350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09" name="Group 858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72" name="Straight Connector 871"/>
                    <p:cNvCxnSpPr/>
                    <p:nvPr/>
                  </p:nvCxnSpPr>
                  <p:spPr>
                    <a:xfrm flipV="1">
                      <a:off x="7035137" y="2845854"/>
                      <a:ext cx="107450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3" name="Straight Connector 872"/>
                    <p:cNvCxnSpPr/>
                    <p:nvPr/>
                  </p:nvCxnSpPr>
                  <p:spPr>
                    <a:xfrm flipV="1">
                      <a:off x="6590416" y="2942979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10" name="Group 859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70" name="Straight Connector 869"/>
                    <p:cNvCxnSpPr/>
                    <p:nvPr/>
                  </p:nvCxnSpPr>
                  <p:spPr>
                    <a:xfrm flipV="1">
                      <a:off x="7035616" y="2845784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1" name="Straight Connector 870"/>
                    <p:cNvCxnSpPr/>
                    <p:nvPr/>
                  </p:nvCxnSpPr>
                  <p:spPr>
                    <a:xfrm flipV="1">
                      <a:off x="6581941" y="2942909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11" name="Group 860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68" name="Straight Connector 867"/>
                    <p:cNvCxnSpPr/>
                    <p:nvPr/>
                  </p:nvCxnSpPr>
                  <p:spPr>
                    <a:xfrm flipV="1">
                      <a:off x="7036096" y="2845715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9" name="Straight Connector 868"/>
                    <p:cNvCxnSpPr/>
                    <p:nvPr/>
                  </p:nvCxnSpPr>
                  <p:spPr>
                    <a:xfrm flipV="1">
                      <a:off x="6582420" y="2942840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12" name="Group 861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66" name="Straight Connector 865"/>
                    <p:cNvCxnSpPr/>
                    <p:nvPr/>
                  </p:nvCxnSpPr>
                  <p:spPr>
                    <a:xfrm flipV="1">
                      <a:off x="7027624" y="2850345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7" name="Straight Connector 866"/>
                    <p:cNvCxnSpPr/>
                    <p:nvPr/>
                  </p:nvCxnSpPr>
                  <p:spPr>
                    <a:xfrm flipV="1">
                      <a:off x="6582901" y="2939637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413" name="Group 862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864" name="Straight Connector 863"/>
                    <p:cNvCxnSpPr/>
                    <p:nvPr/>
                  </p:nvCxnSpPr>
                  <p:spPr>
                    <a:xfrm flipV="1">
                      <a:off x="7028103" y="2850276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5" name="Straight Connector 864"/>
                    <p:cNvCxnSpPr/>
                    <p:nvPr/>
                  </p:nvCxnSpPr>
                  <p:spPr>
                    <a:xfrm flipV="1">
                      <a:off x="6583381" y="2939568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377" name="Group 826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378" name="Group 827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842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228" y="2996302"/>
                      <a:ext cx="542590" cy="64227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3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228" y="2921109"/>
                      <a:ext cx="668087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4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70510" y="2922675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5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9122" y="2936774"/>
                      <a:ext cx="516753" cy="45429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6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30929" y="2933641"/>
                      <a:ext cx="295288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829" name="Straight Connector 828"/>
                  <p:cNvCxnSpPr/>
                  <p:nvPr/>
                </p:nvCxnSpPr>
                <p:spPr>
                  <a:xfrm flipH="1">
                    <a:off x="6998683" y="2125839"/>
                    <a:ext cx="11072" cy="84436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0" name="Straight Connector 829"/>
                  <p:cNvCxnSpPr/>
                  <p:nvPr/>
                </p:nvCxnSpPr>
                <p:spPr>
                  <a:xfrm>
                    <a:off x="6884257" y="2304424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1" name="Straight Connector 830"/>
                  <p:cNvCxnSpPr/>
                  <p:nvPr/>
                </p:nvCxnSpPr>
                <p:spPr>
                  <a:xfrm>
                    <a:off x="6880567" y="2368652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2" name="Straight Connector 831"/>
                  <p:cNvCxnSpPr/>
                  <p:nvPr/>
                </p:nvCxnSpPr>
                <p:spPr>
                  <a:xfrm>
                    <a:off x="6880567" y="2445412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3" name="Straight Connector 832"/>
                  <p:cNvCxnSpPr/>
                  <p:nvPr/>
                </p:nvCxnSpPr>
                <p:spPr>
                  <a:xfrm>
                    <a:off x="6876875" y="2509640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4" name="Straight Connector 833"/>
                  <p:cNvCxnSpPr/>
                  <p:nvPr/>
                </p:nvCxnSpPr>
                <p:spPr>
                  <a:xfrm>
                    <a:off x="6873185" y="2570734"/>
                    <a:ext cx="13288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5" name="Straight Connector 834"/>
                  <p:cNvCxnSpPr/>
                  <p:nvPr/>
                </p:nvCxnSpPr>
                <p:spPr>
                  <a:xfrm>
                    <a:off x="6873185" y="2638096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6" name="Straight Connector 835"/>
                  <p:cNvCxnSpPr/>
                  <p:nvPr/>
                </p:nvCxnSpPr>
                <p:spPr>
                  <a:xfrm>
                    <a:off x="6869493" y="2707023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7" name="Straight Connector 836"/>
                  <p:cNvCxnSpPr/>
                  <p:nvPr/>
                </p:nvCxnSpPr>
                <p:spPr>
                  <a:xfrm>
                    <a:off x="6876875" y="2775951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8" name="Straight Connector 837"/>
                  <p:cNvCxnSpPr/>
                  <p:nvPr/>
                </p:nvCxnSpPr>
                <p:spPr>
                  <a:xfrm>
                    <a:off x="6880567" y="2843311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9" name="Straight Connector 838"/>
                  <p:cNvCxnSpPr/>
                  <p:nvPr/>
                </p:nvCxnSpPr>
                <p:spPr>
                  <a:xfrm>
                    <a:off x="6880567" y="2912238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0" name="Straight Connector 839"/>
                  <p:cNvCxnSpPr/>
                  <p:nvPr/>
                </p:nvCxnSpPr>
                <p:spPr>
                  <a:xfrm>
                    <a:off x="6884257" y="2976467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1" name="Straight Connector 840"/>
                  <p:cNvCxnSpPr/>
                  <p:nvPr/>
                </p:nvCxnSpPr>
                <p:spPr>
                  <a:xfrm flipH="1">
                    <a:off x="6884257" y="2132105"/>
                    <a:ext cx="12919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05837" name="Group 1062"/>
            <p:cNvGrpSpPr>
              <a:grpSpLocks/>
            </p:cNvGrpSpPr>
            <p:nvPr/>
          </p:nvGrpSpPr>
          <p:grpSpPr bwMode="auto">
            <a:xfrm>
              <a:off x="3857904" y="2759971"/>
              <a:ext cx="1470209" cy="1869141"/>
              <a:chOff x="916173" y="4038600"/>
              <a:chExt cx="1470209" cy="1869141"/>
            </a:xfrm>
          </p:grpSpPr>
          <p:grpSp>
            <p:nvGrpSpPr>
              <p:cNvPr id="206121" name="Group 187"/>
              <p:cNvGrpSpPr>
                <a:grpSpLocks/>
              </p:cNvGrpSpPr>
              <p:nvPr/>
            </p:nvGrpSpPr>
            <p:grpSpPr bwMode="auto">
              <a:xfrm>
                <a:off x="1295400" y="4038600"/>
                <a:ext cx="1052512" cy="355600"/>
                <a:chOff x="4410" y="1365"/>
                <a:chExt cx="663" cy="224"/>
              </a:xfrm>
            </p:grpSpPr>
            <p:sp>
              <p:nvSpPr>
                <p:cNvPr id="1305" name="Rectangle 188"/>
                <p:cNvSpPr>
                  <a:spLocks noChangeArrowheads="1"/>
                </p:cNvSpPr>
                <p:nvPr/>
              </p:nvSpPr>
              <p:spPr bwMode="auto">
                <a:xfrm>
                  <a:off x="4413" y="1500"/>
                  <a:ext cx="495" cy="87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06" name="AutoShape 189"/>
                <p:cNvSpPr>
                  <a:spLocks noChangeArrowheads="1"/>
                </p:cNvSpPr>
                <p:nvPr/>
              </p:nvSpPr>
              <p:spPr bwMode="auto">
                <a:xfrm>
                  <a:off x="4413" y="1368"/>
                  <a:ext cx="663" cy="135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07" name="Freeform 190"/>
                <p:cNvSpPr>
                  <a:spLocks/>
                </p:cNvSpPr>
                <p:nvPr/>
              </p:nvSpPr>
              <p:spPr bwMode="auto">
                <a:xfrm>
                  <a:off x="4904" y="1365"/>
                  <a:ext cx="169" cy="224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08" name="Freeform 191"/>
                <p:cNvSpPr>
                  <a:spLocks/>
                </p:cNvSpPr>
                <p:nvPr/>
              </p:nvSpPr>
              <p:spPr bwMode="auto">
                <a:xfrm>
                  <a:off x="4478" y="1395"/>
                  <a:ext cx="506" cy="80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09" name="Freeform 192"/>
                <p:cNvSpPr>
                  <a:spLocks/>
                </p:cNvSpPr>
                <p:nvPr/>
              </p:nvSpPr>
              <p:spPr bwMode="auto">
                <a:xfrm>
                  <a:off x="4596" y="1391"/>
                  <a:ext cx="293" cy="93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065" name="Straight Connector 1064"/>
              <p:cNvCxnSpPr/>
              <p:nvPr/>
            </p:nvCxnSpPr>
            <p:spPr>
              <a:xfrm flipH="1">
                <a:off x="1181977" y="4380935"/>
                <a:ext cx="355562" cy="49511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6" name="Straight Connector 1065"/>
              <p:cNvCxnSpPr>
                <a:stCxn id="1305" idx="2"/>
              </p:cNvCxnSpPr>
              <p:nvPr/>
            </p:nvCxnSpPr>
            <p:spPr>
              <a:xfrm flipH="1">
                <a:off x="1486744" y="4390457"/>
                <a:ext cx="201592" cy="485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7" name="Straight Connector 1066"/>
              <p:cNvCxnSpPr/>
              <p:nvPr/>
            </p:nvCxnSpPr>
            <p:spPr>
              <a:xfrm>
                <a:off x="1804211" y="4395218"/>
                <a:ext cx="57144" cy="4919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8" name="Straight Connector 1067"/>
              <p:cNvCxnSpPr>
                <a:endCxn id="1090" idx="0"/>
              </p:cNvCxnSpPr>
              <p:nvPr/>
            </p:nvCxnSpPr>
            <p:spPr>
              <a:xfrm>
                <a:off x="1943896" y="4419021"/>
                <a:ext cx="274609" cy="457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6126" name="Group 1068"/>
              <p:cNvGrpSpPr>
                <a:grpSpLocks/>
              </p:cNvGrpSpPr>
              <p:nvPr/>
            </p:nvGrpSpPr>
            <p:grpSpPr bwMode="auto">
              <a:xfrm>
                <a:off x="916173" y="4876800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304" name="Group 1246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268" name="Rectangle 1267"/>
                  <p:cNvSpPr/>
                  <p:nvPr/>
                </p:nvSpPr>
                <p:spPr>
                  <a:xfrm>
                    <a:off x="6510771" y="3058460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269" name="Straight Connector 1268"/>
                  <p:cNvCxnSpPr/>
                  <p:nvPr/>
                </p:nvCxnSpPr>
                <p:spPr>
                  <a:xfrm flipV="1">
                    <a:off x="6848042" y="3058460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0" name="Rectangle 1269"/>
                  <p:cNvSpPr/>
                  <p:nvPr/>
                </p:nvSpPr>
                <p:spPr>
                  <a:xfrm>
                    <a:off x="6477938" y="3067859"/>
                    <a:ext cx="131327" cy="11905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271" name="Straight Connector 1270"/>
                  <p:cNvCxnSpPr/>
                  <p:nvPr/>
                </p:nvCxnSpPr>
                <p:spPr>
                  <a:xfrm flipV="1">
                    <a:off x="6397352" y="3058460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2" name="Rectangle 1271"/>
                  <p:cNvSpPr/>
                  <p:nvPr/>
                </p:nvSpPr>
                <p:spPr>
                  <a:xfrm>
                    <a:off x="6818195" y="3702304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273" name="Rectangle 1272"/>
                  <p:cNvSpPr/>
                  <p:nvPr/>
                </p:nvSpPr>
                <p:spPr>
                  <a:xfrm>
                    <a:off x="6406305" y="3157151"/>
                    <a:ext cx="444723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274" name="Straight Connector 1273"/>
                  <p:cNvCxnSpPr/>
                  <p:nvPr/>
                </p:nvCxnSpPr>
                <p:spPr>
                  <a:xfrm flipV="1">
                    <a:off x="6848042" y="3804129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332" name="Group 1274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03" name="Straight Connector 1302"/>
                    <p:cNvCxnSpPr/>
                    <p:nvPr/>
                  </p:nvCxnSpPr>
                  <p:spPr>
                    <a:xfrm flipV="1">
                      <a:off x="7035737" y="2845447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4" name="Straight Connector 1303"/>
                    <p:cNvCxnSpPr/>
                    <p:nvPr/>
                  </p:nvCxnSpPr>
                  <p:spPr>
                    <a:xfrm flipV="1">
                      <a:off x="6582061" y="2934739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3" name="Group 1275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01" name="Straight Connector 1300"/>
                    <p:cNvCxnSpPr/>
                    <p:nvPr/>
                  </p:nvCxnSpPr>
                  <p:spPr>
                    <a:xfrm flipV="1">
                      <a:off x="7036218" y="2845378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2" name="Straight Connector 1301"/>
                    <p:cNvCxnSpPr/>
                    <p:nvPr/>
                  </p:nvCxnSpPr>
                  <p:spPr>
                    <a:xfrm flipV="1">
                      <a:off x="6582542" y="2934670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4" name="Group 1276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99" name="Straight Connector 1298"/>
                    <p:cNvCxnSpPr/>
                    <p:nvPr/>
                  </p:nvCxnSpPr>
                  <p:spPr>
                    <a:xfrm flipV="1">
                      <a:off x="7027744" y="2845308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0" name="Straight Connector 1299"/>
                    <p:cNvCxnSpPr/>
                    <p:nvPr/>
                  </p:nvCxnSpPr>
                  <p:spPr>
                    <a:xfrm flipV="1">
                      <a:off x="6583022" y="2934600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5" name="Group 1277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97" name="Straight Connector 1296"/>
                    <p:cNvCxnSpPr/>
                    <p:nvPr/>
                  </p:nvCxnSpPr>
                  <p:spPr>
                    <a:xfrm flipV="1">
                      <a:off x="7028224" y="2842105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8" name="Straight Connector 1297"/>
                    <p:cNvCxnSpPr/>
                    <p:nvPr/>
                  </p:nvCxnSpPr>
                  <p:spPr>
                    <a:xfrm flipV="1">
                      <a:off x="6583501" y="2934530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6" name="Group 1278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95" name="Straight Connector 1294"/>
                    <p:cNvCxnSpPr/>
                    <p:nvPr/>
                  </p:nvCxnSpPr>
                  <p:spPr>
                    <a:xfrm flipV="1">
                      <a:off x="7028703" y="2842036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6" name="Straight Connector 1295"/>
                    <p:cNvCxnSpPr/>
                    <p:nvPr/>
                  </p:nvCxnSpPr>
                  <p:spPr>
                    <a:xfrm flipV="1">
                      <a:off x="6589950" y="2934461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7" name="Group 1279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93" name="Straight Connector 1292"/>
                    <p:cNvCxnSpPr/>
                    <p:nvPr/>
                  </p:nvCxnSpPr>
                  <p:spPr>
                    <a:xfrm flipV="1">
                      <a:off x="7035154" y="2841966"/>
                      <a:ext cx="107450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4" name="Straight Connector 1293"/>
                    <p:cNvCxnSpPr/>
                    <p:nvPr/>
                  </p:nvCxnSpPr>
                  <p:spPr>
                    <a:xfrm flipV="1">
                      <a:off x="6590431" y="2939091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8" name="Group 1280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91" name="Straight Connector 1290"/>
                    <p:cNvCxnSpPr/>
                    <p:nvPr/>
                  </p:nvCxnSpPr>
                  <p:spPr>
                    <a:xfrm flipV="1">
                      <a:off x="7035633" y="2841896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2" name="Straight Connector 1291"/>
                    <p:cNvCxnSpPr/>
                    <p:nvPr/>
                  </p:nvCxnSpPr>
                  <p:spPr>
                    <a:xfrm flipV="1">
                      <a:off x="6581958" y="2939021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39" name="Group 1281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89" name="Straight Connector 1288"/>
                    <p:cNvCxnSpPr/>
                    <p:nvPr/>
                  </p:nvCxnSpPr>
                  <p:spPr>
                    <a:xfrm flipV="1">
                      <a:off x="7036113" y="2841827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0" name="Straight Connector 1289"/>
                    <p:cNvCxnSpPr/>
                    <p:nvPr/>
                  </p:nvCxnSpPr>
                  <p:spPr>
                    <a:xfrm flipV="1">
                      <a:off x="6582437" y="2938952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40" name="Group 1282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87" name="Straight Connector 1286"/>
                    <p:cNvCxnSpPr/>
                    <p:nvPr/>
                  </p:nvCxnSpPr>
                  <p:spPr>
                    <a:xfrm flipV="1">
                      <a:off x="7027639" y="2846456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8" name="Straight Connector 1287"/>
                    <p:cNvCxnSpPr/>
                    <p:nvPr/>
                  </p:nvCxnSpPr>
                  <p:spPr>
                    <a:xfrm flipV="1">
                      <a:off x="6582918" y="2938882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341" name="Group 1283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85" name="Straight Connector 1284"/>
                    <p:cNvCxnSpPr/>
                    <p:nvPr/>
                  </p:nvCxnSpPr>
                  <p:spPr>
                    <a:xfrm flipV="1">
                      <a:off x="7028118" y="2846387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6" name="Straight Connector 1285"/>
                    <p:cNvCxnSpPr/>
                    <p:nvPr/>
                  </p:nvCxnSpPr>
                  <p:spPr>
                    <a:xfrm flipV="1">
                      <a:off x="6583398" y="2938813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305" name="Group 1247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306" name="Group 1248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263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247" y="2995546"/>
                      <a:ext cx="542592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4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247" y="2920353"/>
                      <a:ext cx="668090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5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70529" y="2921920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6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9143" y="2936018"/>
                      <a:ext cx="516753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7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30948" y="2932885"/>
                      <a:ext cx="295288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250" name="Straight Connector 1249"/>
                  <p:cNvCxnSpPr/>
                  <p:nvPr/>
                </p:nvCxnSpPr>
                <p:spPr>
                  <a:xfrm flipH="1">
                    <a:off x="6998701" y="2125084"/>
                    <a:ext cx="11074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1" name="Straight Connector 1250"/>
                  <p:cNvCxnSpPr/>
                  <p:nvPr/>
                </p:nvCxnSpPr>
                <p:spPr>
                  <a:xfrm>
                    <a:off x="6884278" y="2303669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2" name="Straight Connector 1251"/>
                  <p:cNvCxnSpPr/>
                  <p:nvPr/>
                </p:nvCxnSpPr>
                <p:spPr>
                  <a:xfrm>
                    <a:off x="6880586" y="2367896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3" name="Straight Connector 1252"/>
                  <p:cNvCxnSpPr/>
                  <p:nvPr/>
                </p:nvCxnSpPr>
                <p:spPr>
                  <a:xfrm>
                    <a:off x="6880586" y="2444657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4" name="Straight Connector 1253"/>
                  <p:cNvCxnSpPr/>
                  <p:nvPr/>
                </p:nvCxnSpPr>
                <p:spPr>
                  <a:xfrm>
                    <a:off x="6876896" y="2508884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5" name="Straight Connector 1254"/>
                  <p:cNvCxnSpPr/>
                  <p:nvPr/>
                </p:nvCxnSpPr>
                <p:spPr>
                  <a:xfrm>
                    <a:off x="6873204" y="2569979"/>
                    <a:ext cx="13288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6" name="Straight Connector 1255"/>
                  <p:cNvCxnSpPr/>
                  <p:nvPr/>
                </p:nvCxnSpPr>
                <p:spPr>
                  <a:xfrm>
                    <a:off x="6873204" y="2637340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7" name="Straight Connector 1256"/>
                  <p:cNvCxnSpPr/>
                  <p:nvPr/>
                </p:nvCxnSpPr>
                <p:spPr>
                  <a:xfrm>
                    <a:off x="6869514" y="2706267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8" name="Straight Connector 1257"/>
                  <p:cNvCxnSpPr/>
                  <p:nvPr/>
                </p:nvCxnSpPr>
                <p:spPr>
                  <a:xfrm>
                    <a:off x="6876896" y="2775195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9" name="Straight Connector 1258"/>
                  <p:cNvCxnSpPr/>
                  <p:nvPr/>
                </p:nvCxnSpPr>
                <p:spPr>
                  <a:xfrm>
                    <a:off x="6880586" y="2842556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0" name="Straight Connector 1259"/>
                  <p:cNvCxnSpPr/>
                  <p:nvPr/>
                </p:nvCxnSpPr>
                <p:spPr>
                  <a:xfrm>
                    <a:off x="6880586" y="2911483"/>
                    <a:ext cx="12919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1" name="Straight Connector 1260"/>
                  <p:cNvCxnSpPr/>
                  <p:nvPr/>
                </p:nvCxnSpPr>
                <p:spPr>
                  <a:xfrm>
                    <a:off x="6884278" y="2975711"/>
                    <a:ext cx="12918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2" name="Straight Connector 1261"/>
                  <p:cNvCxnSpPr/>
                  <p:nvPr/>
                </p:nvCxnSpPr>
                <p:spPr>
                  <a:xfrm flipH="1">
                    <a:off x="6884278" y="2131351"/>
                    <a:ext cx="129187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127" name="Group 1069"/>
              <p:cNvGrpSpPr>
                <a:grpSpLocks/>
              </p:cNvGrpSpPr>
              <p:nvPr/>
            </p:nvGrpSpPr>
            <p:grpSpPr bwMode="auto">
              <a:xfrm>
                <a:off x="1301655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246" name="Group 1188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210" name="Rectangle 1209"/>
                  <p:cNvSpPr/>
                  <p:nvPr/>
                </p:nvSpPr>
                <p:spPr>
                  <a:xfrm>
                    <a:off x="6517190" y="3058462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211" name="Straight Connector 1210"/>
                  <p:cNvCxnSpPr/>
                  <p:nvPr/>
                </p:nvCxnSpPr>
                <p:spPr>
                  <a:xfrm flipV="1">
                    <a:off x="6854463" y="3058462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12" name="Rectangle 1211"/>
                  <p:cNvSpPr/>
                  <p:nvPr/>
                </p:nvSpPr>
                <p:spPr>
                  <a:xfrm>
                    <a:off x="6484359" y="3067861"/>
                    <a:ext cx="131327" cy="11905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213" name="Straight Connector 1212"/>
                  <p:cNvCxnSpPr/>
                  <p:nvPr/>
                </p:nvCxnSpPr>
                <p:spPr>
                  <a:xfrm flipV="1">
                    <a:off x="6403770" y="3058462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14" name="Rectangle 1213"/>
                  <p:cNvSpPr/>
                  <p:nvPr/>
                </p:nvSpPr>
                <p:spPr>
                  <a:xfrm>
                    <a:off x="6824616" y="3702306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215" name="Rectangle 1214"/>
                  <p:cNvSpPr/>
                  <p:nvPr/>
                </p:nvSpPr>
                <p:spPr>
                  <a:xfrm>
                    <a:off x="6412726" y="3157153"/>
                    <a:ext cx="444721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216" name="Straight Connector 1215"/>
                  <p:cNvCxnSpPr/>
                  <p:nvPr/>
                </p:nvCxnSpPr>
                <p:spPr>
                  <a:xfrm flipV="1">
                    <a:off x="6854463" y="3804131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274" name="Group 1216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45" name="Straight Connector 1244"/>
                    <p:cNvCxnSpPr/>
                    <p:nvPr/>
                  </p:nvCxnSpPr>
                  <p:spPr>
                    <a:xfrm flipV="1">
                      <a:off x="7036188" y="2845449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6" name="Straight Connector 1245"/>
                    <p:cNvCxnSpPr/>
                    <p:nvPr/>
                  </p:nvCxnSpPr>
                  <p:spPr>
                    <a:xfrm flipV="1">
                      <a:off x="6582512" y="2934741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75" name="Group 1217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43" name="Straight Connector 1242"/>
                    <p:cNvCxnSpPr/>
                    <p:nvPr/>
                  </p:nvCxnSpPr>
                  <p:spPr>
                    <a:xfrm flipV="1">
                      <a:off x="7036669" y="2845380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4" name="Straight Connector 1243"/>
                    <p:cNvCxnSpPr/>
                    <p:nvPr/>
                  </p:nvCxnSpPr>
                  <p:spPr>
                    <a:xfrm flipV="1">
                      <a:off x="6582993" y="2934672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76" name="Group 1218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41" name="Straight Connector 1240"/>
                    <p:cNvCxnSpPr/>
                    <p:nvPr/>
                  </p:nvCxnSpPr>
                  <p:spPr>
                    <a:xfrm flipV="1">
                      <a:off x="7028194" y="2845310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2" name="Straight Connector 1241"/>
                    <p:cNvCxnSpPr/>
                    <p:nvPr/>
                  </p:nvCxnSpPr>
                  <p:spPr>
                    <a:xfrm flipV="1">
                      <a:off x="6583473" y="2934602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77" name="Group 1219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39" name="Straight Connector 1238"/>
                    <p:cNvCxnSpPr/>
                    <p:nvPr/>
                  </p:nvCxnSpPr>
                  <p:spPr>
                    <a:xfrm flipV="1">
                      <a:off x="7028673" y="284210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0" name="Straight Connector 1239"/>
                    <p:cNvCxnSpPr/>
                    <p:nvPr/>
                  </p:nvCxnSpPr>
                  <p:spPr>
                    <a:xfrm flipV="1">
                      <a:off x="6589922" y="2934532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78" name="Group 1220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37" name="Straight Connector 1236"/>
                    <p:cNvCxnSpPr/>
                    <p:nvPr/>
                  </p:nvCxnSpPr>
                  <p:spPr>
                    <a:xfrm flipV="1">
                      <a:off x="7035122" y="2842038"/>
                      <a:ext cx="107450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8" name="Straight Connector 1237"/>
                    <p:cNvCxnSpPr/>
                    <p:nvPr/>
                  </p:nvCxnSpPr>
                  <p:spPr>
                    <a:xfrm flipV="1">
                      <a:off x="6590401" y="2934463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79" name="Group 1221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35" name="Straight Connector 1234"/>
                    <p:cNvCxnSpPr/>
                    <p:nvPr/>
                  </p:nvCxnSpPr>
                  <p:spPr>
                    <a:xfrm flipV="1">
                      <a:off x="7035603" y="2841968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6" name="Straight Connector 1235"/>
                    <p:cNvCxnSpPr/>
                    <p:nvPr/>
                  </p:nvCxnSpPr>
                  <p:spPr>
                    <a:xfrm flipV="1">
                      <a:off x="6590882" y="2939093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80" name="Group 1222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33" name="Straight Connector 1232"/>
                    <p:cNvCxnSpPr/>
                    <p:nvPr/>
                  </p:nvCxnSpPr>
                  <p:spPr>
                    <a:xfrm flipV="1">
                      <a:off x="7036083" y="2841898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4" name="Straight Connector 1233"/>
                    <p:cNvCxnSpPr/>
                    <p:nvPr/>
                  </p:nvCxnSpPr>
                  <p:spPr>
                    <a:xfrm flipV="1">
                      <a:off x="6582407" y="2939023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81" name="Group 1223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31" name="Straight Connector 1230"/>
                    <p:cNvCxnSpPr/>
                    <p:nvPr/>
                  </p:nvCxnSpPr>
                  <p:spPr>
                    <a:xfrm flipV="1">
                      <a:off x="7036562" y="284182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2" name="Straight Connector 1231"/>
                    <p:cNvCxnSpPr/>
                    <p:nvPr/>
                  </p:nvCxnSpPr>
                  <p:spPr>
                    <a:xfrm flipV="1">
                      <a:off x="6582886" y="2938954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82" name="Group 1224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29" name="Straight Connector 1228"/>
                    <p:cNvCxnSpPr/>
                    <p:nvPr/>
                  </p:nvCxnSpPr>
                  <p:spPr>
                    <a:xfrm flipV="1">
                      <a:off x="7028090" y="2846458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0" name="Straight Connector 1229"/>
                    <p:cNvCxnSpPr/>
                    <p:nvPr/>
                  </p:nvCxnSpPr>
                  <p:spPr>
                    <a:xfrm flipV="1">
                      <a:off x="6583368" y="293888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83" name="Group 1225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227" name="Straight Connector 1226"/>
                    <p:cNvCxnSpPr/>
                    <p:nvPr/>
                  </p:nvCxnSpPr>
                  <p:spPr>
                    <a:xfrm flipV="1">
                      <a:off x="7028570" y="2846389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8" name="Straight Connector 1227"/>
                    <p:cNvCxnSpPr/>
                    <p:nvPr/>
                  </p:nvCxnSpPr>
                  <p:spPr>
                    <a:xfrm flipV="1">
                      <a:off x="6589816" y="2938815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247" name="Group 1189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248" name="Group 1190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205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805" y="2995548"/>
                      <a:ext cx="542590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6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805" y="2920355"/>
                      <a:ext cx="668087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7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71087" y="2921922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8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9699" y="2936020"/>
                      <a:ext cx="516753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9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31506" y="2932887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192" name="Straight Connector 1191"/>
                  <p:cNvCxnSpPr/>
                  <p:nvPr/>
                </p:nvCxnSpPr>
                <p:spPr>
                  <a:xfrm flipH="1">
                    <a:off x="7006641" y="2125086"/>
                    <a:ext cx="11072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3" name="Straight Connector 1192"/>
                  <p:cNvCxnSpPr/>
                  <p:nvPr/>
                </p:nvCxnSpPr>
                <p:spPr>
                  <a:xfrm>
                    <a:off x="6884834" y="230367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4" name="Straight Connector 1193"/>
                  <p:cNvCxnSpPr/>
                  <p:nvPr/>
                </p:nvCxnSpPr>
                <p:spPr>
                  <a:xfrm>
                    <a:off x="6881144" y="2367898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5" name="Straight Connector 1194"/>
                  <p:cNvCxnSpPr/>
                  <p:nvPr/>
                </p:nvCxnSpPr>
                <p:spPr>
                  <a:xfrm>
                    <a:off x="6881144" y="244465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6" name="Straight Connector 1195"/>
                  <p:cNvCxnSpPr/>
                  <p:nvPr/>
                </p:nvCxnSpPr>
                <p:spPr>
                  <a:xfrm>
                    <a:off x="6877452" y="250888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7" name="Straight Connector 1196"/>
                  <p:cNvCxnSpPr/>
                  <p:nvPr/>
                </p:nvCxnSpPr>
                <p:spPr>
                  <a:xfrm>
                    <a:off x="6873762" y="2569981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8" name="Straight Connector 1197"/>
                  <p:cNvCxnSpPr/>
                  <p:nvPr/>
                </p:nvCxnSpPr>
                <p:spPr>
                  <a:xfrm>
                    <a:off x="6873762" y="2637342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9" name="Straight Connector 1198"/>
                  <p:cNvCxnSpPr/>
                  <p:nvPr/>
                </p:nvCxnSpPr>
                <p:spPr>
                  <a:xfrm>
                    <a:off x="6870070" y="270626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0" name="Straight Connector 1199"/>
                  <p:cNvCxnSpPr/>
                  <p:nvPr/>
                </p:nvCxnSpPr>
                <p:spPr>
                  <a:xfrm>
                    <a:off x="6877452" y="277519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1" name="Straight Connector 1200"/>
                  <p:cNvCxnSpPr/>
                  <p:nvPr/>
                </p:nvCxnSpPr>
                <p:spPr>
                  <a:xfrm>
                    <a:off x="6881144" y="2842558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2" name="Straight Connector 1201"/>
                  <p:cNvCxnSpPr/>
                  <p:nvPr/>
                </p:nvCxnSpPr>
                <p:spPr>
                  <a:xfrm>
                    <a:off x="6881144" y="2911485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3" name="Straight Connector 1202"/>
                  <p:cNvCxnSpPr/>
                  <p:nvPr/>
                </p:nvCxnSpPr>
                <p:spPr>
                  <a:xfrm>
                    <a:off x="6884834" y="2975713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4" name="Straight Connector 1203"/>
                  <p:cNvCxnSpPr/>
                  <p:nvPr/>
                </p:nvCxnSpPr>
                <p:spPr>
                  <a:xfrm flipH="1">
                    <a:off x="6884834" y="2131353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128" name="Group 1070"/>
              <p:cNvGrpSpPr>
                <a:grpSpLocks/>
              </p:cNvGrpSpPr>
              <p:nvPr/>
            </p:nvGrpSpPr>
            <p:grpSpPr bwMode="auto">
              <a:xfrm>
                <a:off x="1678171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188" name="Group 1130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152" name="Rectangle 1151"/>
                  <p:cNvSpPr/>
                  <p:nvPr/>
                </p:nvSpPr>
                <p:spPr>
                  <a:xfrm>
                    <a:off x="6510622" y="3058462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153" name="Straight Connector 1152"/>
                  <p:cNvCxnSpPr/>
                  <p:nvPr/>
                </p:nvCxnSpPr>
                <p:spPr>
                  <a:xfrm flipV="1">
                    <a:off x="6847894" y="3058462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4" name="Rectangle 1153"/>
                  <p:cNvSpPr/>
                  <p:nvPr/>
                </p:nvSpPr>
                <p:spPr>
                  <a:xfrm>
                    <a:off x="6477789" y="3067861"/>
                    <a:ext cx="131327" cy="11905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155" name="Straight Connector 1154"/>
                  <p:cNvCxnSpPr/>
                  <p:nvPr/>
                </p:nvCxnSpPr>
                <p:spPr>
                  <a:xfrm flipV="1">
                    <a:off x="6397203" y="3058462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6" name="Rectangle 1155"/>
                  <p:cNvSpPr/>
                  <p:nvPr/>
                </p:nvSpPr>
                <p:spPr>
                  <a:xfrm>
                    <a:off x="6818047" y="3702306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157" name="Rectangle 1156"/>
                  <p:cNvSpPr/>
                  <p:nvPr/>
                </p:nvSpPr>
                <p:spPr>
                  <a:xfrm>
                    <a:off x="6406156" y="3157153"/>
                    <a:ext cx="444723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158" name="Straight Connector 1157"/>
                  <p:cNvCxnSpPr/>
                  <p:nvPr/>
                </p:nvCxnSpPr>
                <p:spPr>
                  <a:xfrm flipV="1">
                    <a:off x="6847894" y="3804131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216" name="Group 1158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87" name="Straight Connector 1186"/>
                    <p:cNvCxnSpPr/>
                    <p:nvPr/>
                  </p:nvCxnSpPr>
                  <p:spPr>
                    <a:xfrm flipV="1">
                      <a:off x="7029619" y="2845449"/>
                      <a:ext cx="119388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8" name="Straight Connector 1187"/>
                    <p:cNvCxnSpPr/>
                    <p:nvPr/>
                  </p:nvCxnSpPr>
                  <p:spPr>
                    <a:xfrm flipV="1">
                      <a:off x="6581912" y="2934741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17" name="Group 1159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85" name="Straight Connector 1184"/>
                    <p:cNvCxnSpPr/>
                    <p:nvPr/>
                  </p:nvCxnSpPr>
                  <p:spPr>
                    <a:xfrm flipV="1">
                      <a:off x="7036069" y="2845380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6" name="Straight Connector 1185"/>
                    <p:cNvCxnSpPr/>
                    <p:nvPr/>
                  </p:nvCxnSpPr>
                  <p:spPr>
                    <a:xfrm flipV="1">
                      <a:off x="6582394" y="2934672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18" name="Group 1160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83" name="Straight Connector 1182"/>
                    <p:cNvCxnSpPr/>
                    <p:nvPr/>
                  </p:nvCxnSpPr>
                  <p:spPr>
                    <a:xfrm flipV="1">
                      <a:off x="7027596" y="2845310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4" name="Straight Connector 1183"/>
                    <p:cNvCxnSpPr/>
                    <p:nvPr/>
                  </p:nvCxnSpPr>
                  <p:spPr>
                    <a:xfrm flipV="1">
                      <a:off x="6582873" y="2934602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19" name="Group 1161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81" name="Straight Connector 1180"/>
                    <p:cNvCxnSpPr/>
                    <p:nvPr/>
                  </p:nvCxnSpPr>
                  <p:spPr>
                    <a:xfrm flipV="1">
                      <a:off x="7028075" y="284210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2" name="Straight Connector 1181"/>
                    <p:cNvCxnSpPr/>
                    <p:nvPr/>
                  </p:nvCxnSpPr>
                  <p:spPr>
                    <a:xfrm flipV="1">
                      <a:off x="6583353" y="2934532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20" name="Group 1162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79" name="Straight Connector 1178"/>
                    <p:cNvCxnSpPr/>
                    <p:nvPr/>
                  </p:nvCxnSpPr>
                  <p:spPr>
                    <a:xfrm flipV="1">
                      <a:off x="7028555" y="284203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0" name="Straight Connector 1179"/>
                    <p:cNvCxnSpPr/>
                    <p:nvPr/>
                  </p:nvCxnSpPr>
                  <p:spPr>
                    <a:xfrm flipV="1">
                      <a:off x="6589801" y="2934463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21" name="Group 1163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77" name="Straight Connector 1176"/>
                    <p:cNvCxnSpPr/>
                    <p:nvPr/>
                  </p:nvCxnSpPr>
                  <p:spPr>
                    <a:xfrm flipV="1">
                      <a:off x="7029036" y="2841968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8" name="Straight Connector 1177"/>
                    <p:cNvCxnSpPr/>
                    <p:nvPr/>
                  </p:nvCxnSpPr>
                  <p:spPr>
                    <a:xfrm flipV="1">
                      <a:off x="6590283" y="2939093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22" name="Group 1164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75" name="Straight Connector 1174"/>
                    <p:cNvCxnSpPr/>
                    <p:nvPr/>
                  </p:nvCxnSpPr>
                  <p:spPr>
                    <a:xfrm flipV="1">
                      <a:off x="7029515" y="2841898"/>
                      <a:ext cx="119388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6" name="Straight Connector 1175"/>
                    <p:cNvCxnSpPr/>
                    <p:nvPr/>
                  </p:nvCxnSpPr>
                  <p:spPr>
                    <a:xfrm flipV="1">
                      <a:off x="6581809" y="2939023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23" name="Group 1165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73" name="Straight Connector 1172"/>
                    <p:cNvCxnSpPr/>
                    <p:nvPr/>
                  </p:nvCxnSpPr>
                  <p:spPr>
                    <a:xfrm flipV="1">
                      <a:off x="7035964" y="284182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4" name="Straight Connector 1173"/>
                    <p:cNvCxnSpPr/>
                    <p:nvPr/>
                  </p:nvCxnSpPr>
                  <p:spPr>
                    <a:xfrm flipV="1">
                      <a:off x="6582288" y="2938954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24" name="Group 1166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71" name="Straight Connector 1170"/>
                    <p:cNvCxnSpPr/>
                    <p:nvPr/>
                  </p:nvCxnSpPr>
                  <p:spPr>
                    <a:xfrm flipV="1">
                      <a:off x="7027490" y="2846458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2" name="Straight Connector 1171"/>
                    <p:cNvCxnSpPr/>
                    <p:nvPr/>
                  </p:nvCxnSpPr>
                  <p:spPr>
                    <a:xfrm flipV="1">
                      <a:off x="6582770" y="2938884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225" name="Group 1167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69" name="Straight Connector 1168"/>
                    <p:cNvCxnSpPr/>
                    <p:nvPr/>
                  </p:nvCxnSpPr>
                  <p:spPr>
                    <a:xfrm flipV="1">
                      <a:off x="7027970" y="2846389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0" name="Straight Connector 1169"/>
                    <p:cNvCxnSpPr/>
                    <p:nvPr/>
                  </p:nvCxnSpPr>
                  <p:spPr>
                    <a:xfrm flipV="1">
                      <a:off x="6583249" y="2938815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189" name="Group 1131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190" name="Group 1132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147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063" y="2995548"/>
                      <a:ext cx="542592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8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4063" y="2920355"/>
                      <a:ext cx="668090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9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70345" y="2921922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50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8959" y="2936020"/>
                      <a:ext cx="516753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51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30764" y="2932887"/>
                      <a:ext cx="295288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134" name="Straight Connector 1133"/>
                  <p:cNvCxnSpPr/>
                  <p:nvPr/>
                </p:nvCxnSpPr>
                <p:spPr>
                  <a:xfrm flipH="1">
                    <a:off x="6998518" y="2125086"/>
                    <a:ext cx="11074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5" name="Straight Connector 1134"/>
                  <p:cNvCxnSpPr/>
                  <p:nvPr/>
                </p:nvCxnSpPr>
                <p:spPr>
                  <a:xfrm>
                    <a:off x="6876712" y="2303671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6" name="Straight Connector 1135"/>
                  <p:cNvCxnSpPr/>
                  <p:nvPr/>
                </p:nvCxnSpPr>
                <p:spPr>
                  <a:xfrm>
                    <a:off x="6873020" y="2367898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7" name="Straight Connector 1136"/>
                  <p:cNvCxnSpPr/>
                  <p:nvPr/>
                </p:nvCxnSpPr>
                <p:spPr>
                  <a:xfrm>
                    <a:off x="6873020" y="244465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8" name="Straight Connector 1137"/>
                  <p:cNvCxnSpPr/>
                  <p:nvPr/>
                </p:nvCxnSpPr>
                <p:spPr>
                  <a:xfrm>
                    <a:off x="6869330" y="2508886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9" name="Straight Connector 1138"/>
                  <p:cNvCxnSpPr/>
                  <p:nvPr/>
                </p:nvCxnSpPr>
                <p:spPr>
                  <a:xfrm>
                    <a:off x="6865638" y="2569981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0" name="Straight Connector 1139"/>
                  <p:cNvCxnSpPr/>
                  <p:nvPr/>
                </p:nvCxnSpPr>
                <p:spPr>
                  <a:xfrm>
                    <a:off x="6865638" y="263734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1" name="Straight Connector 1140"/>
                  <p:cNvCxnSpPr/>
                  <p:nvPr/>
                </p:nvCxnSpPr>
                <p:spPr>
                  <a:xfrm>
                    <a:off x="6861948" y="270626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2" name="Straight Connector 1141"/>
                  <p:cNvCxnSpPr/>
                  <p:nvPr/>
                </p:nvCxnSpPr>
                <p:spPr>
                  <a:xfrm>
                    <a:off x="6869330" y="277519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3" name="Straight Connector 1142"/>
                  <p:cNvCxnSpPr/>
                  <p:nvPr/>
                </p:nvCxnSpPr>
                <p:spPr>
                  <a:xfrm>
                    <a:off x="6873020" y="2842558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4" name="Straight Connector 1143"/>
                  <p:cNvCxnSpPr/>
                  <p:nvPr/>
                </p:nvCxnSpPr>
                <p:spPr>
                  <a:xfrm>
                    <a:off x="6873020" y="2911485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5" name="Straight Connector 1144"/>
                  <p:cNvCxnSpPr/>
                  <p:nvPr/>
                </p:nvCxnSpPr>
                <p:spPr>
                  <a:xfrm>
                    <a:off x="6876712" y="297571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6" name="Straight Connector 1145"/>
                  <p:cNvCxnSpPr/>
                  <p:nvPr/>
                </p:nvCxnSpPr>
                <p:spPr>
                  <a:xfrm flipH="1">
                    <a:off x="6876712" y="2131353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6129" name="Group 1071"/>
              <p:cNvGrpSpPr>
                <a:grpSpLocks/>
              </p:cNvGrpSpPr>
              <p:nvPr/>
            </p:nvGrpSpPr>
            <p:grpSpPr bwMode="auto">
              <a:xfrm>
                <a:off x="2054687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130" name="Group 1072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094" name="Rectangle 1093"/>
                  <p:cNvSpPr/>
                  <p:nvPr/>
                </p:nvSpPr>
                <p:spPr>
                  <a:xfrm>
                    <a:off x="6510022" y="3058462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095" name="Straight Connector 1094"/>
                  <p:cNvCxnSpPr/>
                  <p:nvPr/>
                </p:nvCxnSpPr>
                <p:spPr>
                  <a:xfrm flipV="1">
                    <a:off x="6847296" y="3058462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6" name="Rectangle 1095"/>
                  <p:cNvSpPr/>
                  <p:nvPr/>
                </p:nvSpPr>
                <p:spPr>
                  <a:xfrm>
                    <a:off x="6477192" y="3067861"/>
                    <a:ext cx="131327" cy="11905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097" name="Straight Connector 1096"/>
                  <p:cNvCxnSpPr/>
                  <p:nvPr/>
                </p:nvCxnSpPr>
                <p:spPr>
                  <a:xfrm flipV="1">
                    <a:off x="6396603" y="3058462"/>
                    <a:ext cx="113419" cy="955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8" name="Rectangle 1097"/>
                  <p:cNvSpPr/>
                  <p:nvPr/>
                </p:nvSpPr>
                <p:spPr>
                  <a:xfrm>
                    <a:off x="6817449" y="3702306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099" name="Rectangle 1098"/>
                  <p:cNvSpPr/>
                  <p:nvPr/>
                </p:nvSpPr>
                <p:spPr>
                  <a:xfrm>
                    <a:off x="6405558" y="3157153"/>
                    <a:ext cx="444721" cy="7425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100" name="Straight Connector 1099"/>
                  <p:cNvCxnSpPr/>
                  <p:nvPr/>
                </p:nvCxnSpPr>
                <p:spPr>
                  <a:xfrm flipV="1">
                    <a:off x="6847296" y="3804131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158" name="Group 1100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29" name="Straight Connector 1128"/>
                    <p:cNvCxnSpPr/>
                    <p:nvPr/>
                  </p:nvCxnSpPr>
                  <p:spPr>
                    <a:xfrm flipV="1">
                      <a:off x="7029021" y="2845449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0" name="Straight Connector 1129"/>
                    <p:cNvCxnSpPr/>
                    <p:nvPr/>
                  </p:nvCxnSpPr>
                  <p:spPr>
                    <a:xfrm flipV="1">
                      <a:off x="6581315" y="2934741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59" name="Group 1101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27" name="Straight Connector 1126"/>
                    <p:cNvCxnSpPr/>
                    <p:nvPr/>
                  </p:nvCxnSpPr>
                  <p:spPr>
                    <a:xfrm flipV="1">
                      <a:off x="7029502" y="2845380"/>
                      <a:ext cx="119388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Straight Connector 1127"/>
                    <p:cNvCxnSpPr/>
                    <p:nvPr/>
                  </p:nvCxnSpPr>
                  <p:spPr>
                    <a:xfrm flipV="1">
                      <a:off x="6581796" y="2934672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0" name="Group 1102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25" name="Straight Connector 1124"/>
                    <p:cNvCxnSpPr/>
                    <p:nvPr/>
                  </p:nvCxnSpPr>
                  <p:spPr>
                    <a:xfrm flipV="1">
                      <a:off x="7026996" y="2845310"/>
                      <a:ext cx="113419" cy="8929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6" name="Straight Connector 1125"/>
                    <p:cNvCxnSpPr/>
                    <p:nvPr/>
                  </p:nvCxnSpPr>
                  <p:spPr>
                    <a:xfrm flipV="1">
                      <a:off x="6582275" y="2934602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1" name="Group 1103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23" name="Straight Connector 1122"/>
                    <p:cNvCxnSpPr/>
                    <p:nvPr/>
                  </p:nvCxnSpPr>
                  <p:spPr>
                    <a:xfrm flipV="1">
                      <a:off x="7027475" y="284210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4" name="Straight Connector 1123"/>
                    <p:cNvCxnSpPr/>
                    <p:nvPr/>
                  </p:nvCxnSpPr>
                  <p:spPr>
                    <a:xfrm flipV="1">
                      <a:off x="6582755" y="2934532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2" name="Group 1104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21" name="Straight Connector 1120"/>
                    <p:cNvCxnSpPr/>
                    <p:nvPr/>
                  </p:nvCxnSpPr>
                  <p:spPr>
                    <a:xfrm flipV="1">
                      <a:off x="7027955" y="284203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2" name="Straight Connector 1121"/>
                    <p:cNvCxnSpPr/>
                    <p:nvPr/>
                  </p:nvCxnSpPr>
                  <p:spPr>
                    <a:xfrm flipV="1">
                      <a:off x="6583234" y="2934463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3" name="Group 1105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19" name="Straight Connector 1118"/>
                    <p:cNvCxnSpPr/>
                    <p:nvPr/>
                  </p:nvCxnSpPr>
                  <p:spPr>
                    <a:xfrm flipV="1">
                      <a:off x="7028436" y="2841968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0" name="Straight Connector 1119"/>
                    <p:cNvCxnSpPr/>
                    <p:nvPr/>
                  </p:nvCxnSpPr>
                  <p:spPr>
                    <a:xfrm flipV="1">
                      <a:off x="6589685" y="2939093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4" name="Group 1106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17" name="Straight Connector 1116"/>
                    <p:cNvCxnSpPr/>
                    <p:nvPr/>
                  </p:nvCxnSpPr>
                  <p:spPr>
                    <a:xfrm flipV="1">
                      <a:off x="7028916" y="2841898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8" name="Straight Connector 1117"/>
                    <p:cNvCxnSpPr/>
                    <p:nvPr/>
                  </p:nvCxnSpPr>
                  <p:spPr>
                    <a:xfrm flipV="1">
                      <a:off x="6581209" y="2939023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5" name="Group 1107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15" name="Straight Connector 1114"/>
                    <p:cNvCxnSpPr/>
                    <p:nvPr/>
                  </p:nvCxnSpPr>
                  <p:spPr>
                    <a:xfrm flipV="1">
                      <a:off x="7029395" y="2841829"/>
                      <a:ext cx="119388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6" name="Straight Connector 1115"/>
                    <p:cNvCxnSpPr/>
                    <p:nvPr/>
                  </p:nvCxnSpPr>
                  <p:spPr>
                    <a:xfrm flipV="1">
                      <a:off x="6581689" y="2938954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6" name="Group 1108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13" name="Straight Connector 1112"/>
                    <p:cNvCxnSpPr/>
                    <p:nvPr/>
                  </p:nvCxnSpPr>
                  <p:spPr>
                    <a:xfrm flipV="1">
                      <a:off x="7026892" y="2846458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4" name="Straight Connector 1113"/>
                    <p:cNvCxnSpPr/>
                    <p:nvPr/>
                  </p:nvCxnSpPr>
                  <p:spPr>
                    <a:xfrm flipV="1">
                      <a:off x="6582170" y="293888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167" name="Group 1109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111" name="Straight Connector 1110"/>
                    <p:cNvCxnSpPr/>
                    <p:nvPr/>
                  </p:nvCxnSpPr>
                  <p:spPr>
                    <a:xfrm flipV="1">
                      <a:off x="7027372" y="2846389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2" name="Straight Connector 1111"/>
                    <p:cNvCxnSpPr/>
                    <p:nvPr/>
                  </p:nvCxnSpPr>
                  <p:spPr>
                    <a:xfrm flipV="1">
                      <a:off x="6582649" y="2938815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131" name="Group 1073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132" name="Group 1074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089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941" y="2995548"/>
                      <a:ext cx="549972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90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941" y="2920355"/>
                      <a:ext cx="675469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91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9606" y="2921922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92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0836" y="2936020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93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2643" y="2932887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076" name="Straight Connector 1075"/>
                  <p:cNvCxnSpPr/>
                  <p:nvPr/>
                </p:nvCxnSpPr>
                <p:spPr>
                  <a:xfrm flipH="1">
                    <a:off x="6997778" y="2125086"/>
                    <a:ext cx="11072" cy="84436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7" name="Straight Connector 1076"/>
                  <p:cNvCxnSpPr/>
                  <p:nvPr/>
                </p:nvCxnSpPr>
                <p:spPr>
                  <a:xfrm>
                    <a:off x="6875971" y="230367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8" name="Straight Connector 1077"/>
                  <p:cNvCxnSpPr/>
                  <p:nvPr/>
                </p:nvCxnSpPr>
                <p:spPr>
                  <a:xfrm>
                    <a:off x="6872281" y="2367898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9" name="Straight Connector 1078"/>
                  <p:cNvCxnSpPr/>
                  <p:nvPr/>
                </p:nvCxnSpPr>
                <p:spPr>
                  <a:xfrm>
                    <a:off x="6872281" y="244465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0" name="Straight Connector 1079"/>
                  <p:cNvCxnSpPr/>
                  <p:nvPr/>
                </p:nvCxnSpPr>
                <p:spPr>
                  <a:xfrm>
                    <a:off x="6868588" y="250888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1" name="Straight Connector 1080"/>
                  <p:cNvCxnSpPr/>
                  <p:nvPr/>
                </p:nvCxnSpPr>
                <p:spPr>
                  <a:xfrm>
                    <a:off x="6864898" y="2569981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2" name="Straight Connector 1081"/>
                  <p:cNvCxnSpPr/>
                  <p:nvPr/>
                </p:nvCxnSpPr>
                <p:spPr>
                  <a:xfrm>
                    <a:off x="6864898" y="2637342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3" name="Straight Connector 1082"/>
                  <p:cNvCxnSpPr/>
                  <p:nvPr/>
                </p:nvCxnSpPr>
                <p:spPr>
                  <a:xfrm>
                    <a:off x="6861206" y="270626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4" name="Straight Connector 1083"/>
                  <p:cNvCxnSpPr/>
                  <p:nvPr/>
                </p:nvCxnSpPr>
                <p:spPr>
                  <a:xfrm>
                    <a:off x="6868588" y="277519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5" name="Straight Connector 1084"/>
                  <p:cNvCxnSpPr/>
                  <p:nvPr/>
                </p:nvCxnSpPr>
                <p:spPr>
                  <a:xfrm>
                    <a:off x="6872281" y="2842558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6" name="Straight Connector 1085"/>
                  <p:cNvCxnSpPr/>
                  <p:nvPr/>
                </p:nvCxnSpPr>
                <p:spPr>
                  <a:xfrm>
                    <a:off x="6872281" y="2911485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7" name="Straight Connector 1086"/>
                  <p:cNvCxnSpPr/>
                  <p:nvPr/>
                </p:nvCxnSpPr>
                <p:spPr>
                  <a:xfrm>
                    <a:off x="6875971" y="2975713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8" name="Straight Connector 1087"/>
                  <p:cNvCxnSpPr/>
                  <p:nvPr/>
                </p:nvCxnSpPr>
                <p:spPr>
                  <a:xfrm flipH="1">
                    <a:off x="6875971" y="2131353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05838" name="Group 1309"/>
            <p:cNvGrpSpPr>
              <a:grpSpLocks/>
            </p:cNvGrpSpPr>
            <p:nvPr/>
          </p:nvGrpSpPr>
          <p:grpSpPr bwMode="auto">
            <a:xfrm>
              <a:off x="5422100" y="2766672"/>
              <a:ext cx="1470209" cy="1869141"/>
              <a:chOff x="916173" y="4038600"/>
              <a:chExt cx="1470209" cy="1869141"/>
            </a:xfrm>
          </p:grpSpPr>
          <p:grpSp>
            <p:nvGrpSpPr>
              <p:cNvPr id="205875" name="Group 187"/>
              <p:cNvGrpSpPr>
                <a:grpSpLocks/>
              </p:cNvGrpSpPr>
              <p:nvPr/>
            </p:nvGrpSpPr>
            <p:grpSpPr bwMode="auto">
              <a:xfrm>
                <a:off x="1295400" y="4038600"/>
                <a:ext cx="1052512" cy="355600"/>
                <a:chOff x="4410" y="1365"/>
                <a:chExt cx="663" cy="224"/>
              </a:xfrm>
            </p:grpSpPr>
            <p:sp>
              <p:nvSpPr>
                <p:cNvPr id="1552" name="Rectangle 188"/>
                <p:cNvSpPr>
                  <a:spLocks noChangeArrowheads="1"/>
                </p:cNvSpPr>
                <p:nvPr/>
              </p:nvSpPr>
              <p:spPr bwMode="auto">
                <a:xfrm>
                  <a:off x="4410" y="1497"/>
                  <a:ext cx="495" cy="87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53" name="AutoShape 189"/>
                <p:cNvSpPr>
                  <a:spLocks noChangeArrowheads="1"/>
                </p:cNvSpPr>
                <p:nvPr/>
              </p:nvSpPr>
              <p:spPr bwMode="auto">
                <a:xfrm>
                  <a:off x="4410" y="1368"/>
                  <a:ext cx="663" cy="135"/>
                </a:xfrm>
                <a:prstGeom prst="parallelogram">
                  <a:avLst>
                    <a:gd name="adj" fmla="val 122778"/>
                  </a:avLst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54" name="Freeform 190"/>
                <p:cNvSpPr>
                  <a:spLocks/>
                </p:cNvSpPr>
                <p:nvPr/>
              </p:nvSpPr>
              <p:spPr bwMode="auto">
                <a:xfrm>
                  <a:off x="4904" y="1365"/>
                  <a:ext cx="169" cy="224"/>
                </a:xfrm>
                <a:custGeom>
                  <a:avLst/>
                  <a:gdLst>
                    <a:gd name="T0" fmla="*/ 0 w 169"/>
                    <a:gd name="T1" fmla="*/ 138 h 224"/>
                    <a:gd name="T2" fmla="*/ 0 w 169"/>
                    <a:gd name="T3" fmla="*/ 224 h 224"/>
                    <a:gd name="T4" fmla="*/ 169 w 169"/>
                    <a:gd name="T5" fmla="*/ 77 h 224"/>
                    <a:gd name="T6" fmla="*/ 169 w 169"/>
                    <a:gd name="T7" fmla="*/ 0 h 224"/>
                    <a:gd name="T8" fmla="*/ 0 w 169"/>
                    <a:gd name="T9" fmla="*/ 13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24"/>
                    <a:gd name="T17" fmla="*/ 169 w 169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24">
                      <a:moveTo>
                        <a:pt x="0" y="138"/>
                      </a:moveTo>
                      <a:lnTo>
                        <a:pt x="0" y="224"/>
                      </a:lnTo>
                      <a:lnTo>
                        <a:pt x="169" y="77"/>
                      </a:lnTo>
                      <a:lnTo>
                        <a:pt x="169" y="0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55" name="Freeform 191"/>
                <p:cNvSpPr>
                  <a:spLocks/>
                </p:cNvSpPr>
                <p:nvPr/>
              </p:nvSpPr>
              <p:spPr bwMode="auto">
                <a:xfrm>
                  <a:off x="4475" y="1392"/>
                  <a:ext cx="506" cy="80"/>
                </a:xfrm>
                <a:custGeom>
                  <a:avLst/>
                  <a:gdLst>
                    <a:gd name="T0" fmla="*/ 0 w 280"/>
                    <a:gd name="T1" fmla="*/ 63 h 63"/>
                    <a:gd name="T2" fmla="*/ 37 w 280"/>
                    <a:gd name="T3" fmla="*/ 62 h 63"/>
                    <a:gd name="T4" fmla="*/ 219 w 280"/>
                    <a:gd name="T5" fmla="*/ 0 h 63"/>
                    <a:gd name="T6" fmla="*/ 280 w 280"/>
                    <a:gd name="T7" fmla="*/ 0 h 6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0"/>
                    <a:gd name="T13" fmla="*/ 0 h 63"/>
                    <a:gd name="T14" fmla="*/ 280 w 280"/>
                    <a:gd name="T15" fmla="*/ 63 h 6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0" h="63">
                      <a:moveTo>
                        <a:pt x="0" y="63"/>
                      </a:moveTo>
                      <a:lnTo>
                        <a:pt x="37" y="62"/>
                      </a:lnTo>
                      <a:lnTo>
                        <a:pt x="219" y="0"/>
                      </a:lnTo>
                      <a:lnTo>
                        <a:pt x="280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56" name="Freeform 192"/>
                <p:cNvSpPr>
                  <a:spLocks/>
                </p:cNvSpPr>
                <p:nvPr/>
              </p:nvSpPr>
              <p:spPr bwMode="auto">
                <a:xfrm>
                  <a:off x="4593" y="1388"/>
                  <a:ext cx="293" cy="93"/>
                </a:xfrm>
                <a:custGeom>
                  <a:avLst/>
                  <a:gdLst>
                    <a:gd name="T0" fmla="*/ 0 w 293"/>
                    <a:gd name="T1" fmla="*/ 0 h 93"/>
                    <a:gd name="T2" fmla="*/ 67 w 293"/>
                    <a:gd name="T3" fmla="*/ 1 h 93"/>
                    <a:gd name="T4" fmla="*/ 195 w 293"/>
                    <a:gd name="T5" fmla="*/ 93 h 93"/>
                    <a:gd name="T6" fmla="*/ 293 w 293"/>
                    <a:gd name="T7" fmla="*/ 93 h 9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3"/>
                    <a:gd name="T13" fmla="*/ 0 h 93"/>
                    <a:gd name="T14" fmla="*/ 293 w 293"/>
                    <a:gd name="T15" fmla="*/ 93 h 9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3" h="93">
                      <a:moveTo>
                        <a:pt x="0" y="0"/>
                      </a:moveTo>
                      <a:lnTo>
                        <a:pt x="67" y="1"/>
                      </a:lnTo>
                      <a:lnTo>
                        <a:pt x="195" y="93"/>
                      </a:lnTo>
                      <a:lnTo>
                        <a:pt x="293" y="93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i="0" dirty="0">
                    <a:solidFill>
                      <a:prstClr val="black"/>
                    </a:solidFill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312" name="Straight Connector 1311"/>
              <p:cNvCxnSpPr/>
              <p:nvPr/>
            </p:nvCxnSpPr>
            <p:spPr>
              <a:xfrm flipH="1">
                <a:off x="1181303" y="4380581"/>
                <a:ext cx="355562" cy="49511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3" name="Straight Connector 1312"/>
              <p:cNvCxnSpPr>
                <a:stCxn id="1552" idx="2"/>
              </p:cNvCxnSpPr>
              <p:nvPr/>
            </p:nvCxnSpPr>
            <p:spPr>
              <a:xfrm flipH="1">
                <a:off x="1486071" y="4390103"/>
                <a:ext cx="201591" cy="485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4" name="Straight Connector 1313"/>
              <p:cNvCxnSpPr/>
              <p:nvPr/>
            </p:nvCxnSpPr>
            <p:spPr>
              <a:xfrm>
                <a:off x="1803537" y="4394864"/>
                <a:ext cx="57144" cy="4919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5" name="Straight Connector 1314"/>
              <p:cNvCxnSpPr>
                <a:endCxn id="1337" idx="0"/>
              </p:cNvCxnSpPr>
              <p:nvPr/>
            </p:nvCxnSpPr>
            <p:spPr>
              <a:xfrm>
                <a:off x="1943222" y="4418667"/>
                <a:ext cx="274608" cy="457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880" name="Group 1315"/>
              <p:cNvGrpSpPr>
                <a:grpSpLocks/>
              </p:cNvGrpSpPr>
              <p:nvPr/>
            </p:nvGrpSpPr>
            <p:grpSpPr bwMode="auto">
              <a:xfrm>
                <a:off x="916173" y="4876800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058" name="Group 1493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515" name="Rectangle 1514"/>
                  <p:cNvSpPr/>
                  <p:nvPr/>
                </p:nvSpPr>
                <p:spPr>
                  <a:xfrm>
                    <a:off x="6509502" y="3058111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516" name="Straight Connector 1515"/>
                  <p:cNvCxnSpPr/>
                  <p:nvPr/>
                </p:nvCxnSpPr>
                <p:spPr>
                  <a:xfrm flipV="1">
                    <a:off x="6846775" y="3058111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7" name="Rectangle 1516"/>
                  <p:cNvSpPr/>
                  <p:nvPr/>
                </p:nvSpPr>
                <p:spPr>
                  <a:xfrm>
                    <a:off x="6476671" y="3067510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518" name="Straight Connector 1517"/>
                  <p:cNvCxnSpPr/>
                  <p:nvPr/>
                </p:nvCxnSpPr>
                <p:spPr>
                  <a:xfrm flipV="1">
                    <a:off x="6396083" y="3058111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9" name="Rectangle 1518"/>
                  <p:cNvSpPr/>
                  <p:nvPr/>
                </p:nvSpPr>
                <p:spPr>
                  <a:xfrm>
                    <a:off x="6816928" y="3701955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520" name="Rectangle 1519"/>
                  <p:cNvSpPr/>
                  <p:nvPr/>
                </p:nvSpPr>
                <p:spPr>
                  <a:xfrm>
                    <a:off x="6405038" y="3153669"/>
                    <a:ext cx="444721" cy="74566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521" name="Straight Connector 1520"/>
                  <p:cNvCxnSpPr/>
                  <p:nvPr/>
                </p:nvCxnSpPr>
                <p:spPr>
                  <a:xfrm flipV="1">
                    <a:off x="6846775" y="3803780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086" name="Group 1521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50" name="Straight Connector 1549"/>
                    <p:cNvCxnSpPr/>
                    <p:nvPr/>
                  </p:nvCxnSpPr>
                  <p:spPr>
                    <a:xfrm flipV="1">
                      <a:off x="7028500" y="2841965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1" name="Straight Connector 1550"/>
                    <p:cNvCxnSpPr/>
                    <p:nvPr/>
                  </p:nvCxnSpPr>
                  <p:spPr>
                    <a:xfrm flipV="1">
                      <a:off x="6580794" y="2934390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87" name="Group 1522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48" name="Straight Connector 1547"/>
                    <p:cNvCxnSpPr/>
                    <p:nvPr/>
                  </p:nvCxnSpPr>
                  <p:spPr>
                    <a:xfrm flipV="1">
                      <a:off x="7028981" y="2841896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9" name="Straight Connector 1548"/>
                    <p:cNvCxnSpPr/>
                    <p:nvPr/>
                  </p:nvCxnSpPr>
                  <p:spPr>
                    <a:xfrm flipV="1">
                      <a:off x="6581275" y="2934321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88" name="Group 1523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46" name="Straight Connector 1545"/>
                    <p:cNvCxnSpPr/>
                    <p:nvPr/>
                  </p:nvCxnSpPr>
                  <p:spPr>
                    <a:xfrm flipV="1">
                      <a:off x="7026475" y="2841826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7" name="Straight Connector 1546"/>
                    <p:cNvCxnSpPr/>
                    <p:nvPr/>
                  </p:nvCxnSpPr>
                  <p:spPr>
                    <a:xfrm flipV="1">
                      <a:off x="6581754" y="2934251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89" name="Group 1524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44" name="Straight Connector 1543"/>
                    <p:cNvCxnSpPr/>
                    <p:nvPr/>
                  </p:nvCxnSpPr>
                  <p:spPr>
                    <a:xfrm flipV="1">
                      <a:off x="7026955" y="2841756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5" name="Straight Connector 1544"/>
                    <p:cNvCxnSpPr/>
                    <p:nvPr/>
                  </p:nvCxnSpPr>
                  <p:spPr>
                    <a:xfrm flipV="1">
                      <a:off x="6582234" y="2934181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90" name="Group 1525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42" name="Straight Connector 1541"/>
                    <p:cNvCxnSpPr/>
                    <p:nvPr/>
                  </p:nvCxnSpPr>
                  <p:spPr>
                    <a:xfrm flipV="1">
                      <a:off x="7027434" y="284168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3" name="Straight Connector 1542"/>
                    <p:cNvCxnSpPr/>
                    <p:nvPr/>
                  </p:nvCxnSpPr>
                  <p:spPr>
                    <a:xfrm flipV="1">
                      <a:off x="6582713" y="2934112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91" name="Group 1526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40" name="Straight Connector 1539"/>
                    <p:cNvCxnSpPr/>
                    <p:nvPr/>
                  </p:nvCxnSpPr>
                  <p:spPr>
                    <a:xfrm flipV="1">
                      <a:off x="7027915" y="2841617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1" name="Straight Connector 1540"/>
                    <p:cNvCxnSpPr/>
                    <p:nvPr/>
                  </p:nvCxnSpPr>
                  <p:spPr>
                    <a:xfrm flipV="1">
                      <a:off x="6583195" y="2938742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92" name="Group 1527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38" name="Straight Connector 1537"/>
                    <p:cNvCxnSpPr/>
                    <p:nvPr/>
                  </p:nvCxnSpPr>
                  <p:spPr>
                    <a:xfrm flipV="1">
                      <a:off x="7028395" y="2841547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9" name="Straight Connector 1538"/>
                    <p:cNvCxnSpPr/>
                    <p:nvPr/>
                  </p:nvCxnSpPr>
                  <p:spPr>
                    <a:xfrm flipV="1">
                      <a:off x="6580688" y="2938672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93" name="Group 1528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36" name="Straight Connector 1535"/>
                    <p:cNvCxnSpPr/>
                    <p:nvPr/>
                  </p:nvCxnSpPr>
                  <p:spPr>
                    <a:xfrm flipV="1">
                      <a:off x="7028874" y="2841478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7" name="Straight Connector 1536"/>
                    <p:cNvCxnSpPr/>
                    <p:nvPr/>
                  </p:nvCxnSpPr>
                  <p:spPr>
                    <a:xfrm flipV="1">
                      <a:off x="6581168" y="2938603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94" name="Group 1529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34" name="Straight Connector 1533"/>
                    <p:cNvCxnSpPr/>
                    <p:nvPr/>
                  </p:nvCxnSpPr>
                  <p:spPr>
                    <a:xfrm flipV="1">
                      <a:off x="7026372" y="2846107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5" name="Straight Connector 1534"/>
                    <p:cNvCxnSpPr/>
                    <p:nvPr/>
                  </p:nvCxnSpPr>
                  <p:spPr>
                    <a:xfrm flipV="1">
                      <a:off x="6581649" y="2938533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95" name="Group 1530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532" name="Straight Connector 1531"/>
                    <p:cNvCxnSpPr/>
                    <p:nvPr/>
                  </p:nvCxnSpPr>
                  <p:spPr>
                    <a:xfrm flipV="1">
                      <a:off x="7026851" y="2846038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3" name="Straight Connector 1532"/>
                    <p:cNvCxnSpPr/>
                    <p:nvPr/>
                  </p:nvCxnSpPr>
                  <p:spPr>
                    <a:xfrm flipV="1">
                      <a:off x="6582129" y="2938463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059" name="Group 1494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060" name="Group 1495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510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297" y="2992064"/>
                      <a:ext cx="549972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11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297" y="2916871"/>
                      <a:ext cx="675469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12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8962" y="2918438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13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0191" y="2932536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14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1999" y="2929403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497" name="Straight Connector 1496"/>
                  <p:cNvCxnSpPr/>
                  <p:nvPr/>
                </p:nvCxnSpPr>
                <p:spPr>
                  <a:xfrm flipH="1">
                    <a:off x="6997134" y="2121602"/>
                    <a:ext cx="11072" cy="847493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8" name="Straight Connector 1497"/>
                  <p:cNvCxnSpPr/>
                  <p:nvPr/>
                </p:nvCxnSpPr>
                <p:spPr>
                  <a:xfrm>
                    <a:off x="6875327" y="230018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9" name="Straight Connector 1498"/>
                  <p:cNvCxnSpPr/>
                  <p:nvPr/>
                </p:nvCxnSpPr>
                <p:spPr>
                  <a:xfrm>
                    <a:off x="6871637" y="236441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0" name="Straight Connector 1499"/>
                  <p:cNvCxnSpPr/>
                  <p:nvPr/>
                </p:nvCxnSpPr>
                <p:spPr>
                  <a:xfrm>
                    <a:off x="6871637" y="2441175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1" name="Straight Connector 1500"/>
                  <p:cNvCxnSpPr/>
                  <p:nvPr/>
                </p:nvCxnSpPr>
                <p:spPr>
                  <a:xfrm>
                    <a:off x="6867944" y="250540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2" name="Straight Connector 1501"/>
                  <p:cNvCxnSpPr/>
                  <p:nvPr/>
                </p:nvCxnSpPr>
                <p:spPr>
                  <a:xfrm>
                    <a:off x="6864254" y="2566497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3" name="Straight Connector 1502"/>
                  <p:cNvCxnSpPr/>
                  <p:nvPr/>
                </p:nvCxnSpPr>
                <p:spPr>
                  <a:xfrm>
                    <a:off x="6864254" y="263385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4" name="Straight Connector 1503"/>
                  <p:cNvCxnSpPr/>
                  <p:nvPr/>
                </p:nvCxnSpPr>
                <p:spPr>
                  <a:xfrm>
                    <a:off x="6860562" y="2702785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5" name="Straight Connector 1504"/>
                  <p:cNvCxnSpPr/>
                  <p:nvPr/>
                </p:nvCxnSpPr>
                <p:spPr>
                  <a:xfrm>
                    <a:off x="6867944" y="2771712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6" name="Straight Connector 1505"/>
                  <p:cNvCxnSpPr/>
                  <p:nvPr/>
                </p:nvCxnSpPr>
                <p:spPr>
                  <a:xfrm>
                    <a:off x="6871637" y="284220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7" name="Straight Connector 1506"/>
                  <p:cNvCxnSpPr/>
                  <p:nvPr/>
                </p:nvCxnSpPr>
                <p:spPr>
                  <a:xfrm>
                    <a:off x="6871637" y="291113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8" name="Straight Connector 1507"/>
                  <p:cNvCxnSpPr/>
                  <p:nvPr/>
                </p:nvCxnSpPr>
                <p:spPr>
                  <a:xfrm>
                    <a:off x="6875327" y="2975361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9" name="Straight Connector 1508"/>
                  <p:cNvCxnSpPr/>
                  <p:nvPr/>
                </p:nvCxnSpPr>
                <p:spPr>
                  <a:xfrm flipH="1">
                    <a:off x="6875327" y="2127868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5881" name="Group 1316"/>
              <p:cNvGrpSpPr>
                <a:grpSpLocks/>
              </p:cNvGrpSpPr>
              <p:nvPr/>
            </p:nvGrpSpPr>
            <p:grpSpPr bwMode="auto">
              <a:xfrm>
                <a:off x="1301655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6000" name="Group 1435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457" name="Rectangle 1456"/>
                  <p:cNvSpPr/>
                  <p:nvPr/>
                </p:nvSpPr>
                <p:spPr>
                  <a:xfrm>
                    <a:off x="6509953" y="3058113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458" name="Straight Connector 1457"/>
                  <p:cNvCxnSpPr/>
                  <p:nvPr/>
                </p:nvCxnSpPr>
                <p:spPr>
                  <a:xfrm flipV="1">
                    <a:off x="6847224" y="3058113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9" name="Rectangle 1458"/>
                  <p:cNvSpPr/>
                  <p:nvPr/>
                </p:nvSpPr>
                <p:spPr>
                  <a:xfrm>
                    <a:off x="6477120" y="3067512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460" name="Straight Connector 1459"/>
                  <p:cNvCxnSpPr/>
                  <p:nvPr/>
                </p:nvCxnSpPr>
                <p:spPr>
                  <a:xfrm flipV="1">
                    <a:off x="6396534" y="3058113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61" name="Rectangle 1460"/>
                  <p:cNvSpPr/>
                  <p:nvPr/>
                </p:nvSpPr>
                <p:spPr>
                  <a:xfrm>
                    <a:off x="6817377" y="3701957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462" name="Rectangle 1461"/>
                  <p:cNvSpPr/>
                  <p:nvPr/>
                </p:nvSpPr>
                <p:spPr>
                  <a:xfrm>
                    <a:off x="6405487" y="3153671"/>
                    <a:ext cx="444723" cy="74566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463" name="Straight Connector 1462"/>
                  <p:cNvCxnSpPr/>
                  <p:nvPr/>
                </p:nvCxnSpPr>
                <p:spPr>
                  <a:xfrm flipV="1">
                    <a:off x="6847224" y="3803782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6028" name="Group 1463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92" name="Straight Connector 1491"/>
                    <p:cNvCxnSpPr/>
                    <p:nvPr/>
                  </p:nvCxnSpPr>
                  <p:spPr>
                    <a:xfrm flipV="1">
                      <a:off x="7028949" y="284196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3" name="Straight Connector 1492"/>
                    <p:cNvCxnSpPr/>
                    <p:nvPr/>
                  </p:nvCxnSpPr>
                  <p:spPr>
                    <a:xfrm flipV="1">
                      <a:off x="6581243" y="2934392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29" name="Group 1464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90" name="Straight Connector 1489"/>
                    <p:cNvCxnSpPr/>
                    <p:nvPr/>
                  </p:nvCxnSpPr>
                  <p:spPr>
                    <a:xfrm flipV="1">
                      <a:off x="7029431" y="2841898"/>
                      <a:ext cx="119388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1" name="Straight Connector 1490"/>
                    <p:cNvCxnSpPr/>
                    <p:nvPr/>
                  </p:nvCxnSpPr>
                  <p:spPr>
                    <a:xfrm flipV="1">
                      <a:off x="6581724" y="2934323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0" name="Group 1465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88" name="Straight Connector 1487"/>
                    <p:cNvCxnSpPr/>
                    <p:nvPr/>
                  </p:nvCxnSpPr>
                  <p:spPr>
                    <a:xfrm flipV="1">
                      <a:off x="7026926" y="284182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9" name="Straight Connector 1488"/>
                    <p:cNvCxnSpPr/>
                    <p:nvPr/>
                  </p:nvCxnSpPr>
                  <p:spPr>
                    <a:xfrm flipV="1">
                      <a:off x="6582204" y="2934253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1" name="Group 1466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86" name="Straight Connector 1485"/>
                    <p:cNvCxnSpPr/>
                    <p:nvPr/>
                  </p:nvCxnSpPr>
                  <p:spPr>
                    <a:xfrm flipV="1">
                      <a:off x="7027406" y="284175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7" name="Straight Connector 1486"/>
                    <p:cNvCxnSpPr/>
                    <p:nvPr/>
                  </p:nvCxnSpPr>
                  <p:spPr>
                    <a:xfrm flipV="1">
                      <a:off x="6582683" y="2934183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2" name="Group 1467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84" name="Straight Connector 1483"/>
                    <p:cNvCxnSpPr/>
                    <p:nvPr/>
                  </p:nvCxnSpPr>
                  <p:spPr>
                    <a:xfrm flipV="1">
                      <a:off x="7027885" y="2841689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5" name="Straight Connector 1484"/>
                    <p:cNvCxnSpPr/>
                    <p:nvPr/>
                  </p:nvCxnSpPr>
                  <p:spPr>
                    <a:xfrm flipV="1">
                      <a:off x="6583163" y="293411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3" name="Group 1468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82" name="Straight Connector 1481"/>
                    <p:cNvCxnSpPr/>
                    <p:nvPr/>
                  </p:nvCxnSpPr>
                  <p:spPr>
                    <a:xfrm flipV="1">
                      <a:off x="7028367" y="284161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3" name="Straight Connector 1482"/>
                    <p:cNvCxnSpPr/>
                    <p:nvPr/>
                  </p:nvCxnSpPr>
                  <p:spPr>
                    <a:xfrm flipV="1">
                      <a:off x="6589613" y="2938744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4" name="Group 1469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80" name="Straight Connector 1479"/>
                    <p:cNvCxnSpPr/>
                    <p:nvPr/>
                  </p:nvCxnSpPr>
                  <p:spPr>
                    <a:xfrm flipV="1">
                      <a:off x="7028846" y="284154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1" name="Straight Connector 1480"/>
                    <p:cNvCxnSpPr/>
                    <p:nvPr/>
                  </p:nvCxnSpPr>
                  <p:spPr>
                    <a:xfrm flipV="1">
                      <a:off x="6581140" y="2938674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5" name="Group 1470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78" name="Straight Connector 1477"/>
                    <p:cNvCxnSpPr/>
                    <p:nvPr/>
                  </p:nvCxnSpPr>
                  <p:spPr>
                    <a:xfrm flipV="1">
                      <a:off x="7029325" y="2841480"/>
                      <a:ext cx="119388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9" name="Straight Connector 1478"/>
                    <p:cNvCxnSpPr/>
                    <p:nvPr/>
                  </p:nvCxnSpPr>
                  <p:spPr>
                    <a:xfrm flipV="1">
                      <a:off x="6581619" y="2938605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6" name="Group 1471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76" name="Straight Connector 1475"/>
                    <p:cNvCxnSpPr/>
                    <p:nvPr/>
                  </p:nvCxnSpPr>
                  <p:spPr>
                    <a:xfrm flipV="1">
                      <a:off x="7026821" y="2846109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7" name="Straight Connector 1476"/>
                    <p:cNvCxnSpPr/>
                    <p:nvPr/>
                  </p:nvCxnSpPr>
                  <p:spPr>
                    <a:xfrm flipV="1">
                      <a:off x="6582100" y="2938534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037" name="Group 1472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74" name="Straight Connector 1473"/>
                    <p:cNvCxnSpPr/>
                    <p:nvPr/>
                  </p:nvCxnSpPr>
                  <p:spPr>
                    <a:xfrm flipV="1">
                      <a:off x="7027300" y="2846040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5" name="Straight Connector 1474"/>
                    <p:cNvCxnSpPr/>
                    <p:nvPr/>
                  </p:nvCxnSpPr>
                  <p:spPr>
                    <a:xfrm flipV="1">
                      <a:off x="6582580" y="2938465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6001" name="Group 1436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6002" name="Group 1437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452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853" y="2992066"/>
                      <a:ext cx="549974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53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853" y="2916873"/>
                      <a:ext cx="675472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54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9517" y="2918440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55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0749" y="2932538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56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2554" y="2929405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439" name="Straight Connector 1438"/>
                  <p:cNvCxnSpPr/>
                  <p:nvPr/>
                </p:nvCxnSpPr>
                <p:spPr>
                  <a:xfrm flipH="1">
                    <a:off x="6997690" y="2121604"/>
                    <a:ext cx="11074" cy="847493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0" name="Straight Connector 1439"/>
                  <p:cNvCxnSpPr/>
                  <p:nvPr/>
                </p:nvCxnSpPr>
                <p:spPr>
                  <a:xfrm>
                    <a:off x="6875885" y="230018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1" name="Straight Connector 1440"/>
                  <p:cNvCxnSpPr/>
                  <p:nvPr/>
                </p:nvCxnSpPr>
                <p:spPr>
                  <a:xfrm>
                    <a:off x="6872192" y="236441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2" name="Straight Connector 1441"/>
                  <p:cNvCxnSpPr/>
                  <p:nvPr/>
                </p:nvCxnSpPr>
                <p:spPr>
                  <a:xfrm>
                    <a:off x="6872192" y="244117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3" name="Straight Connector 1442"/>
                  <p:cNvCxnSpPr/>
                  <p:nvPr/>
                </p:nvCxnSpPr>
                <p:spPr>
                  <a:xfrm>
                    <a:off x="6868502" y="250540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4" name="Straight Connector 1443"/>
                  <p:cNvCxnSpPr/>
                  <p:nvPr/>
                </p:nvCxnSpPr>
                <p:spPr>
                  <a:xfrm>
                    <a:off x="6864810" y="2566499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5" name="Straight Connector 1444"/>
                  <p:cNvCxnSpPr/>
                  <p:nvPr/>
                </p:nvCxnSpPr>
                <p:spPr>
                  <a:xfrm>
                    <a:off x="6864810" y="263385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6" name="Straight Connector 1445"/>
                  <p:cNvCxnSpPr/>
                  <p:nvPr/>
                </p:nvCxnSpPr>
                <p:spPr>
                  <a:xfrm>
                    <a:off x="6861120" y="270278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7" name="Straight Connector 1446"/>
                  <p:cNvCxnSpPr/>
                  <p:nvPr/>
                </p:nvCxnSpPr>
                <p:spPr>
                  <a:xfrm>
                    <a:off x="6868502" y="277171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8" name="Straight Connector 1447"/>
                  <p:cNvCxnSpPr/>
                  <p:nvPr/>
                </p:nvCxnSpPr>
                <p:spPr>
                  <a:xfrm>
                    <a:off x="6872192" y="284220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9" name="Straight Connector 1448"/>
                  <p:cNvCxnSpPr/>
                  <p:nvPr/>
                </p:nvCxnSpPr>
                <p:spPr>
                  <a:xfrm>
                    <a:off x="6872192" y="291113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0" name="Straight Connector 1449"/>
                  <p:cNvCxnSpPr/>
                  <p:nvPr/>
                </p:nvCxnSpPr>
                <p:spPr>
                  <a:xfrm>
                    <a:off x="6875885" y="297536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1" name="Straight Connector 1450"/>
                  <p:cNvCxnSpPr/>
                  <p:nvPr/>
                </p:nvCxnSpPr>
                <p:spPr>
                  <a:xfrm flipH="1">
                    <a:off x="6875885" y="2127870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5882" name="Group 1317"/>
              <p:cNvGrpSpPr>
                <a:grpSpLocks/>
              </p:cNvGrpSpPr>
              <p:nvPr/>
            </p:nvGrpSpPr>
            <p:grpSpPr bwMode="auto">
              <a:xfrm>
                <a:off x="1678171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5942" name="Group 1377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399" name="Rectangle 1398"/>
                  <p:cNvSpPr/>
                  <p:nvPr/>
                </p:nvSpPr>
                <p:spPr>
                  <a:xfrm>
                    <a:off x="6509353" y="3058113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400" name="Straight Connector 1399"/>
                  <p:cNvCxnSpPr/>
                  <p:nvPr/>
                </p:nvCxnSpPr>
                <p:spPr>
                  <a:xfrm flipV="1">
                    <a:off x="6846627" y="3058113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01" name="Rectangle 1400"/>
                  <p:cNvSpPr/>
                  <p:nvPr/>
                </p:nvSpPr>
                <p:spPr>
                  <a:xfrm>
                    <a:off x="6476522" y="3067512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402" name="Straight Connector 1401"/>
                  <p:cNvCxnSpPr/>
                  <p:nvPr/>
                </p:nvCxnSpPr>
                <p:spPr>
                  <a:xfrm flipV="1">
                    <a:off x="6395934" y="3058113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03" name="Rectangle 1402"/>
                  <p:cNvSpPr/>
                  <p:nvPr/>
                </p:nvSpPr>
                <p:spPr>
                  <a:xfrm>
                    <a:off x="6816779" y="3701957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404" name="Rectangle 1403"/>
                  <p:cNvSpPr/>
                  <p:nvPr/>
                </p:nvSpPr>
                <p:spPr>
                  <a:xfrm>
                    <a:off x="6404889" y="3153671"/>
                    <a:ext cx="444721" cy="74566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405" name="Straight Connector 1404"/>
                  <p:cNvCxnSpPr/>
                  <p:nvPr/>
                </p:nvCxnSpPr>
                <p:spPr>
                  <a:xfrm flipV="1">
                    <a:off x="6846627" y="3803782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5970" name="Group 1405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34" name="Straight Connector 1433"/>
                    <p:cNvCxnSpPr/>
                    <p:nvPr/>
                  </p:nvCxnSpPr>
                  <p:spPr>
                    <a:xfrm flipV="1">
                      <a:off x="7028351" y="284196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5" name="Straight Connector 1434"/>
                    <p:cNvCxnSpPr/>
                    <p:nvPr/>
                  </p:nvCxnSpPr>
                  <p:spPr>
                    <a:xfrm flipV="1">
                      <a:off x="6580645" y="2934392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1" name="Group 1406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32" name="Straight Connector 1431"/>
                    <p:cNvCxnSpPr/>
                    <p:nvPr/>
                  </p:nvCxnSpPr>
                  <p:spPr>
                    <a:xfrm flipV="1">
                      <a:off x="7028833" y="284189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3" name="Straight Connector 1432"/>
                    <p:cNvCxnSpPr/>
                    <p:nvPr/>
                  </p:nvCxnSpPr>
                  <p:spPr>
                    <a:xfrm flipV="1">
                      <a:off x="6581126" y="2934323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2" name="Group 1407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30" name="Straight Connector 1429"/>
                    <p:cNvCxnSpPr/>
                    <p:nvPr/>
                  </p:nvCxnSpPr>
                  <p:spPr>
                    <a:xfrm flipV="1">
                      <a:off x="7026327" y="284182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1" name="Straight Connector 1430"/>
                    <p:cNvCxnSpPr/>
                    <p:nvPr/>
                  </p:nvCxnSpPr>
                  <p:spPr>
                    <a:xfrm flipV="1">
                      <a:off x="6581606" y="2934253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3" name="Group 1408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28" name="Straight Connector 1427"/>
                    <p:cNvCxnSpPr/>
                    <p:nvPr/>
                  </p:nvCxnSpPr>
                  <p:spPr>
                    <a:xfrm flipV="1">
                      <a:off x="7026806" y="284175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9" name="Straight Connector 1428"/>
                    <p:cNvCxnSpPr/>
                    <p:nvPr/>
                  </p:nvCxnSpPr>
                  <p:spPr>
                    <a:xfrm flipV="1">
                      <a:off x="6582085" y="2934183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4" name="Group 1409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26" name="Straight Connector 1425"/>
                    <p:cNvCxnSpPr/>
                    <p:nvPr/>
                  </p:nvCxnSpPr>
                  <p:spPr>
                    <a:xfrm flipV="1">
                      <a:off x="7027285" y="2841689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7" name="Straight Connector 1426"/>
                    <p:cNvCxnSpPr/>
                    <p:nvPr/>
                  </p:nvCxnSpPr>
                  <p:spPr>
                    <a:xfrm flipV="1">
                      <a:off x="6582565" y="2934114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5" name="Group 1410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24" name="Straight Connector 1423"/>
                    <p:cNvCxnSpPr/>
                    <p:nvPr/>
                  </p:nvCxnSpPr>
                  <p:spPr>
                    <a:xfrm flipV="1">
                      <a:off x="7027767" y="284161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5" name="Straight Connector 1424"/>
                    <p:cNvCxnSpPr/>
                    <p:nvPr/>
                  </p:nvCxnSpPr>
                  <p:spPr>
                    <a:xfrm flipV="1">
                      <a:off x="6583046" y="2938744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6" name="Group 1411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22" name="Straight Connector 1421"/>
                    <p:cNvCxnSpPr/>
                    <p:nvPr/>
                  </p:nvCxnSpPr>
                  <p:spPr>
                    <a:xfrm flipV="1">
                      <a:off x="7028246" y="284154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3" name="Straight Connector 1422"/>
                    <p:cNvCxnSpPr/>
                    <p:nvPr/>
                  </p:nvCxnSpPr>
                  <p:spPr>
                    <a:xfrm flipV="1">
                      <a:off x="6574570" y="2938674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7" name="Group 1412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20" name="Straight Connector 1419"/>
                    <p:cNvCxnSpPr/>
                    <p:nvPr/>
                  </p:nvCxnSpPr>
                  <p:spPr>
                    <a:xfrm flipV="1">
                      <a:off x="7028726" y="2841480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1" name="Straight Connector 1420"/>
                    <p:cNvCxnSpPr/>
                    <p:nvPr/>
                  </p:nvCxnSpPr>
                  <p:spPr>
                    <a:xfrm flipV="1">
                      <a:off x="6581019" y="2938605"/>
                      <a:ext cx="45367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8" name="Group 1413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18" name="Straight Connector 1417"/>
                    <p:cNvCxnSpPr/>
                    <p:nvPr/>
                  </p:nvCxnSpPr>
                  <p:spPr>
                    <a:xfrm flipV="1">
                      <a:off x="7026223" y="2846109"/>
                      <a:ext cx="107450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9" name="Straight Connector 1418"/>
                    <p:cNvCxnSpPr/>
                    <p:nvPr/>
                  </p:nvCxnSpPr>
                  <p:spPr>
                    <a:xfrm flipV="1">
                      <a:off x="6581501" y="293853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79" name="Group 1414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416" name="Straight Connector 1415"/>
                    <p:cNvCxnSpPr/>
                    <p:nvPr/>
                  </p:nvCxnSpPr>
                  <p:spPr>
                    <a:xfrm flipV="1">
                      <a:off x="7026703" y="2846040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7" name="Straight Connector 1416"/>
                    <p:cNvCxnSpPr/>
                    <p:nvPr/>
                  </p:nvCxnSpPr>
                  <p:spPr>
                    <a:xfrm flipV="1">
                      <a:off x="6581980" y="2938465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5943" name="Group 1378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5944" name="Group 1379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394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114" y="2992066"/>
                      <a:ext cx="549972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95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5114" y="2916873"/>
                      <a:ext cx="675469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96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8778" y="2918440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97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500008" y="2932538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98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1815" y="2929405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381" name="Straight Connector 1380"/>
                  <p:cNvCxnSpPr/>
                  <p:nvPr/>
                </p:nvCxnSpPr>
                <p:spPr>
                  <a:xfrm flipH="1">
                    <a:off x="6996950" y="2121604"/>
                    <a:ext cx="11072" cy="847493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2" name="Straight Connector 1381"/>
                  <p:cNvCxnSpPr/>
                  <p:nvPr/>
                </p:nvCxnSpPr>
                <p:spPr>
                  <a:xfrm>
                    <a:off x="6875143" y="230018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3" name="Straight Connector 1382"/>
                  <p:cNvCxnSpPr/>
                  <p:nvPr/>
                </p:nvCxnSpPr>
                <p:spPr>
                  <a:xfrm>
                    <a:off x="6871453" y="2364416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4" name="Straight Connector 1383"/>
                  <p:cNvCxnSpPr/>
                  <p:nvPr/>
                </p:nvCxnSpPr>
                <p:spPr>
                  <a:xfrm>
                    <a:off x="6871453" y="244117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5" name="Straight Connector 1384"/>
                  <p:cNvCxnSpPr/>
                  <p:nvPr/>
                </p:nvCxnSpPr>
                <p:spPr>
                  <a:xfrm>
                    <a:off x="6867761" y="2505404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6" name="Straight Connector 1385"/>
                  <p:cNvCxnSpPr/>
                  <p:nvPr/>
                </p:nvCxnSpPr>
                <p:spPr>
                  <a:xfrm>
                    <a:off x="6864071" y="2566499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7" name="Straight Connector 1386"/>
                  <p:cNvCxnSpPr/>
                  <p:nvPr/>
                </p:nvCxnSpPr>
                <p:spPr>
                  <a:xfrm>
                    <a:off x="6864071" y="263385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8" name="Straight Connector 1387"/>
                  <p:cNvCxnSpPr/>
                  <p:nvPr/>
                </p:nvCxnSpPr>
                <p:spPr>
                  <a:xfrm>
                    <a:off x="6860378" y="270278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9" name="Straight Connector 1388"/>
                  <p:cNvCxnSpPr/>
                  <p:nvPr/>
                </p:nvCxnSpPr>
                <p:spPr>
                  <a:xfrm>
                    <a:off x="6867761" y="2771714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0" name="Straight Connector 1389"/>
                  <p:cNvCxnSpPr/>
                  <p:nvPr/>
                </p:nvCxnSpPr>
                <p:spPr>
                  <a:xfrm>
                    <a:off x="6871453" y="284220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1" name="Straight Connector 1390"/>
                  <p:cNvCxnSpPr/>
                  <p:nvPr/>
                </p:nvCxnSpPr>
                <p:spPr>
                  <a:xfrm>
                    <a:off x="6871453" y="2911136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2" name="Straight Connector 1391"/>
                  <p:cNvCxnSpPr/>
                  <p:nvPr/>
                </p:nvCxnSpPr>
                <p:spPr>
                  <a:xfrm>
                    <a:off x="6875143" y="2975363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3" name="Straight Connector 1392"/>
                  <p:cNvCxnSpPr/>
                  <p:nvPr/>
                </p:nvCxnSpPr>
                <p:spPr>
                  <a:xfrm flipH="1">
                    <a:off x="6875143" y="2127870"/>
                    <a:ext cx="1365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5883" name="Group 1318"/>
              <p:cNvGrpSpPr>
                <a:grpSpLocks/>
              </p:cNvGrpSpPr>
              <p:nvPr/>
            </p:nvGrpSpPr>
            <p:grpSpPr bwMode="auto">
              <a:xfrm>
                <a:off x="2054687" y="4876798"/>
                <a:ext cx="331695" cy="1030941"/>
                <a:chOff x="6240352" y="2055335"/>
                <a:chExt cx="771307" cy="1017716"/>
              </a:xfrm>
            </p:grpSpPr>
            <p:grpSp>
              <p:nvGrpSpPr>
                <p:cNvPr id="205884" name="Group 1319"/>
                <p:cNvGrpSpPr>
                  <a:grpSpLocks/>
                </p:cNvGrpSpPr>
                <p:nvPr/>
              </p:nvGrpSpPr>
              <p:grpSpPr bwMode="auto">
                <a:xfrm>
                  <a:off x="6240352" y="2235573"/>
                  <a:ext cx="697981" cy="837478"/>
                  <a:chOff x="6395998" y="3062424"/>
                  <a:chExt cx="564403" cy="837478"/>
                </a:xfrm>
              </p:grpSpPr>
              <p:sp>
                <p:nvSpPr>
                  <p:cNvPr id="1341" name="Rectangle 1340"/>
                  <p:cNvSpPr/>
                  <p:nvPr/>
                </p:nvSpPr>
                <p:spPr>
                  <a:xfrm>
                    <a:off x="6508755" y="3058113"/>
                    <a:ext cx="447707" cy="74566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342" name="Straight Connector 1341"/>
                  <p:cNvCxnSpPr/>
                  <p:nvPr/>
                </p:nvCxnSpPr>
                <p:spPr>
                  <a:xfrm flipV="1">
                    <a:off x="6846027" y="3058113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43" name="Rectangle 1342"/>
                  <p:cNvSpPr/>
                  <p:nvPr/>
                </p:nvSpPr>
                <p:spPr>
                  <a:xfrm>
                    <a:off x="6475922" y="3067512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344" name="Straight Connector 1343"/>
                  <p:cNvCxnSpPr/>
                  <p:nvPr/>
                </p:nvCxnSpPr>
                <p:spPr>
                  <a:xfrm flipV="1">
                    <a:off x="6395336" y="3058113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45" name="Rectangle 1344"/>
                  <p:cNvSpPr/>
                  <p:nvPr/>
                </p:nvSpPr>
                <p:spPr>
                  <a:xfrm>
                    <a:off x="6816180" y="3701957"/>
                    <a:ext cx="131327" cy="11592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346" name="Rectangle 1345"/>
                  <p:cNvSpPr/>
                  <p:nvPr/>
                </p:nvSpPr>
                <p:spPr>
                  <a:xfrm>
                    <a:off x="6404289" y="3153671"/>
                    <a:ext cx="444723" cy="74566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i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1347" name="Straight Connector 1346"/>
                  <p:cNvCxnSpPr/>
                  <p:nvPr/>
                </p:nvCxnSpPr>
                <p:spPr>
                  <a:xfrm flipV="1">
                    <a:off x="6846027" y="3803782"/>
                    <a:ext cx="113419" cy="92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5912" name="Group 1347"/>
                  <p:cNvGrpSpPr>
                    <a:grpSpLocks/>
                  </p:cNvGrpSpPr>
                  <p:nvPr/>
                </p:nvGrpSpPr>
                <p:grpSpPr bwMode="auto">
                  <a:xfrm>
                    <a:off x="6400318" y="313742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76" name="Straight Connector 1375"/>
                    <p:cNvCxnSpPr/>
                    <p:nvPr/>
                  </p:nvCxnSpPr>
                  <p:spPr>
                    <a:xfrm flipV="1">
                      <a:off x="7027752" y="2841967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7" name="Straight Connector 1376"/>
                    <p:cNvCxnSpPr/>
                    <p:nvPr/>
                  </p:nvCxnSpPr>
                  <p:spPr>
                    <a:xfrm flipV="1">
                      <a:off x="6574076" y="2934392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3" name="Group 1348"/>
                  <p:cNvGrpSpPr>
                    <a:grpSpLocks/>
                  </p:cNvGrpSpPr>
                  <p:nvPr/>
                </p:nvGrpSpPr>
                <p:grpSpPr bwMode="auto">
                  <a:xfrm>
                    <a:off x="6399838" y="320328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74" name="Straight Connector 1373"/>
                    <p:cNvCxnSpPr/>
                    <p:nvPr/>
                  </p:nvCxnSpPr>
                  <p:spPr>
                    <a:xfrm flipV="1">
                      <a:off x="7028233" y="284189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5" name="Straight Connector 1374"/>
                    <p:cNvCxnSpPr/>
                    <p:nvPr/>
                  </p:nvCxnSpPr>
                  <p:spPr>
                    <a:xfrm flipV="1">
                      <a:off x="6574557" y="2934323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4" name="Group 1349"/>
                  <p:cNvGrpSpPr>
                    <a:grpSpLocks/>
                  </p:cNvGrpSpPr>
                  <p:nvPr/>
                </p:nvGrpSpPr>
                <p:grpSpPr bwMode="auto">
                  <a:xfrm>
                    <a:off x="6399358" y="326914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72" name="Straight Connector 1371"/>
                    <p:cNvCxnSpPr/>
                    <p:nvPr/>
                  </p:nvCxnSpPr>
                  <p:spPr>
                    <a:xfrm flipV="1">
                      <a:off x="7019759" y="2841828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3" name="Straight Connector 1372"/>
                    <p:cNvCxnSpPr/>
                    <p:nvPr/>
                  </p:nvCxnSpPr>
                  <p:spPr>
                    <a:xfrm flipV="1">
                      <a:off x="6581006" y="2934253"/>
                      <a:ext cx="44472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5" name="Group 1350"/>
                  <p:cNvGrpSpPr>
                    <a:grpSpLocks/>
                  </p:cNvGrpSpPr>
                  <p:nvPr/>
                </p:nvGrpSpPr>
                <p:grpSpPr bwMode="auto">
                  <a:xfrm>
                    <a:off x="6398878" y="333501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70" name="Straight Connector 1369"/>
                    <p:cNvCxnSpPr/>
                    <p:nvPr/>
                  </p:nvCxnSpPr>
                  <p:spPr>
                    <a:xfrm flipV="1">
                      <a:off x="7026208" y="2841758"/>
                      <a:ext cx="107450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1" name="Straight Connector 1370"/>
                    <p:cNvCxnSpPr/>
                    <p:nvPr/>
                  </p:nvCxnSpPr>
                  <p:spPr>
                    <a:xfrm flipV="1">
                      <a:off x="6581486" y="2934183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6" name="Group 1351"/>
                  <p:cNvGrpSpPr>
                    <a:grpSpLocks/>
                  </p:cNvGrpSpPr>
                  <p:nvPr/>
                </p:nvGrpSpPr>
                <p:grpSpPr bwMode="auto">
                  <a:xfrm>
                    <a:off x="6398398" y="340087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68" name="Straight Connector 1367"/>
                    <p:cNvCxnSpPr/>
                    <p:nvPr/>
                  </p:nvCxnSpPr>
                  <p:spPr>
                    <a:xfrm flipV="1">
                      <a:off x="7026688" y="2841689"/>
                      <a:ext cx="113419" cy="924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9" name="Straight Connector 1368"/>
                    <p:cNvCxnSpPr/>
                    <p:nvPr/>
                  </p:nvCxnSpPr>
                  <p:spPr>
                    <a:xfrm flipV="1">
                      <a:off x="6581965" y="293411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7" name="Group 1352"/>
                  <p:cNvGrpSpPr>
                    <a:grpSpLocks/>
                  </p:cNvGrpSpPr>
                  <p:nvPr/>
                </p:nvGrpSpPr>
                <p:grpSpPr bwMode="auto">
                  <a:xfrm>
                    <a:off x="6397918" y="3466741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66" name="Straight Connector 1365"/>
                    <p:cNvCxnSpPr/>
                    <p:nvPr/>
                  </p:nvCxnSpPr>
                  <p:spPr>
                    <a:xfrm flipV="1">
                      <a:off x="7027169" y="284161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7" name="Straight Connector 1366"/>
                    <p:cNvCxnSpPr/>
                    <p:nvPr/>
                  </p:nvCxnSpPr>
                  <p:spPr>
                    <a:xfrm flipV="1">
                      <a:off x="6582446" y="2938744"/>
                      <a:ext cx="45069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8" name="Group 1353"/>
                  <p:cNvGrpSpPr>
                    <a:grpSpLocks/>
                  </p:cNvGrpSpPr>
                  <p:nvPr/>
                </p:nvGrpSpPr>
                <p:grpSpPr bwMode="auto">
                  <a:xfrm>
                    <a:off x="6397438" y="3532605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64" name="Straight Connector 1363"/>
                    <p:cNvCxnSpPr/>
                    <p:nvPr/>
                  </p:nvCxnSpPr>
                  <p:spPr>
                    <a:xfrm flipV="1">
                      <a:off x="7027648" y="2841549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5" name="Straight Connector 1364"/>
                    <p:cNvCxnSpPr/>
                    <p:nvPr/>
                  </p:nvCxnSpPr>
                  <p:spPr>
                    <a:xfrm flipV="1">
                      <a:off x="6573973" y="2938674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19" name="Group 1354"/>
                  <p:cNvGrpSpPr>
                    <a:grpSpLocks/>
                  </p:cNvGrpSpPr>
                  <p:nvPr/>
                </p:nvGrpSpPr>
                <p:grpSpPr bwMode="auto">
                  <a:xfrm>
                    <a:off x="6396958" y="3598469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62" name="Straight Connector 1361"/>
                    <p:cNvCxnSpPr/>
                    <p:nvPr/>
                  </p:nvCxnSpPr>
                  <p:spPr>
                    <a:xfrm flipV="1">
                      <a:off x="7028128" y="2841480"/>
                      <a:ext cx="113419" cy="9712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3" name="Straight Connector 1362"/>
                    <p:cNvCxnSpPr/>
                    <p:nvPr/>
                  </p:nvCxnSpPr>
                  <p:spPr>
                    <a:xfrm flipV="1">
                      <a:off x="6574452" y="2938605"/>
                      <a:ext cx="45964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20" name="Group 1355"/>
                  <p:cNvGrpSpPr>
                    <a:grpSpLocks/>
                  </p:cNvGrpSpPr>
                  <p:nvPr/>
                </p:nvGrpSpPr>
                <p:grpSpPr bwMode="auto">
                  <a:xfrm>
                    <a:off x="6396478" y="3664333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60" name="Straight Connector 1359"/>
                    <p:cNvCxnSpPr/>
                    <p:nvPr/>
                  </p:nvCxnSpPr>
                  <p:spPr>
                    <a:xfrm flipV="1">
                      <a:off x="7019654" y="2846109"/>
                      <a:ext cx="113419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1" name="Straight Connector 1360"/>
                    <p:cNvCxnSpPr/>
                    <p:nvPr/>
                  </p:nvCxnSpPr>
                  <p:spPr>
                    <a:xfrm flipV="1">
                      <a:off x="6580903" y="2938534"/>
                      <a:ext cx="444721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921" name="Group 1356"/>
                  <p:cNvGrpSpPr>
                    <a:grpSpLocks/>
                  </p:cNvGrpSpPr>
                  <p:nvPr/>
                </p:nvGrpSpPr>
                <p:grpSpPr bwMode="auto">
                  <a:xfrm>
                    <a:off x="6395998" y="3730197"/>
                    <a:ext cx="559121" cy="92788"/>
                    <a:chOff x="6582044" y="2846082"/>
                    <a:chExt cx="559121" cy="92788"/>
                  </a:xfrm>
                </p:grpSpPr>
                <p:cxnSp>
                  <p:nvCxnSpPr>
                    <p:cNvPr id="1358" name="Straight Connector 1357"/>
                    <p:cNvCxnSpPr/>
                    <p:nvPr/>
                  </p:nvCxnSpPr>
                  <p:spPr>
                    <a:xfrm flipV="1">
                      <a:off x="7026103" y="2846040"/>
                      <a:ext cx="107450" cy="924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9" name="Straight Connector 1358"/>
                    <p:cNvCxnSpPr/>
                    <p:nvPr/>
                  </p:nvCxnSpPr>
                  <p:spPr>
                    <a:xfrm flipV="1">
                      <a:off x="6581382" y="2938465"/>
                      <a:ext cx="45069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05885" name="Group 1320"/>
                <p:cNvGrpSpPr>
                  <a:grpSpLocks/>
                </p:cNvGrpSpPr>
                <p:nvPr/>
              </p:nvGrpSpPr>
              <p:grpSpPr bwMode="auto">
                <a:xfrm>
                  <a:off x="6280049" y="2055335"/>
                  <a:ext cx="731610" cy="920732"/>
                  <a:chOff x="6280049" y="2055335"/>
                  <a:chExt cx="731610" cy="920732"/>
                </a:xfrm>
              </p:grpSpPr>
              <p:grpSp>
                <p:nvGrpSpPr>
                  <p:cNvPr id="205886" name="Group 1321"/>
                  <p:cNvGrpSpPr>
                    <a:grpSpLocks/>
                  </p:cNvGrpSpPr>
                  <p:nvPr/>
                </p:nvGrpSpPr>
                <p:grpSpPr bwMode="auto">
                  <a:xfrm>
                    <a:off x="6280049" y="2055335"/>
                    <a:ext cx="680752" cy="139401"/>
                    <a:chOff x="5414286" y="2921098"/>
                    <a:chExt cx="680752" cy="139401"/>
                  </a:xfrm>
                </p:grpSpPr>
                <p:sp>
                  <p:nvSpPr>
                    <p:cNvPr id="1336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372" y="2992066"/>
                      <a:ext cx="549974" cy="64228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37" name="AutoShap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14372" y="2916873"/>
                      <a:ext cx="675472" cy="78327"/>
                    </a:xfrm>
                    <a:prstGeom prst="parallelogram">
                      <a:avLst>
                        <a:gd name="adj" fmla="val 122778"/>
                      </a:avLst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38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5968036" y="2918440"/>
                      <a:ext cx="125497" cy="137855"/>
                    </a:xfrm>
                    <a:custGeom>
                      <a:avLst/>
                      <a:gdLst>
                        <a:gd name="T0" fmla="*/ 0 w 169"/>
                        <a:gd name="T1" fmla="*/ 138 h 224"/>
                        <a:gd name="T2" fmla="*/ 0 w 169"/>
                        <a:gd name="T3" fmla="*/ 224 h 224"/>
                        <a:gd name="T4" fmla="*/ 169 w 169"/>
                        <a:gd name="T5" fmla="*/ 77 h 224"/>
                        <a:gd name="T6" fmla="*/ 169 w 169"/>
                        <a:gd name="T7" fmla="*/ 0 h 224"/>
                        <a:gd name="T8" fmla="*/ 0 w 169"/>
                        <a:gd name="T9" fmla="*/ 138 h 22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9"/>
                        <a:gd name="T16" fmla="*/ 0 h 224"/>
                        <a:gd name="T17" fmla="*/ 169 w 169"/>
                        <a:gd name="T18" fmla="*/ 224 h 22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9" h="224">
                          <a:moveTo>
                            <a:pt x="0" y="138"/>
                          </a:moveTo>
                          <a:lnTo>
                            <a:pt x="0" y="224"/>
                          </a:lnTo>
                          <a:lnTo>
                            <a:pt x="169" y="77"/>
                          </a:lnTo>
                          <a:lnTo>
                            <a:pt x="169" y="0"/>
                          </a:lnTo>
                          <a:lnTo>
                            <a:pt x="0" y="13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635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39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5499268" y="2932538"/>
                      <a:ext cx="524136" cy="45430"/>
                    </a:xfrm>
                    <a:custGeom>
                      <a:avLst/>
                      <a:gdLst>
                        <a:gd name="T0" fmla="*/ 0 w 280"/>
                        <a:gd name="T1" fmla="*/ 63 h 63"/>
                        <a:gd name="T2" fmla="*/ 37 w 280"/>
                        <a:gd name="T3" fmla="*/ 62 h 63"/>
                        <a:gd name="T4" fmla="*/ 219 w 280"/>
                        <a:gd name="T5" fmla="*/ 0 h 63"/>
                        <a:gd name="T6" fmla="*/ 280 w 280"/>
                        <a:gd name="T7" fmla="*/ 0 h 6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80"/>
                        <a:gd name="T13" fmla="*/ 0 h 63"/>
                        <a:gd name="T14" fmla="*/ 280 w 280"/>
                        <a:gd name="T15" fmla="*/ 63 h 6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80" h="63">
                          <a:moveTo>
                            <a:pt x="0" y="63"/>
                          </a:moveTo>
                          <a:lnTo>
                            <a:pt x="37" y="62"/>
                          </a:lnTo>
                          <a:lnTo>
                            <a:pt x="219" y="0"/>
                          </a:lnTo>
                          <a:lnTo>
                            <a:pt x="280" y="0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40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5621073" y="2929405"/>
                      <a:ext cx="302670" cy="53262"/>
                    </a:xfrm>
                    <a:custGeom>
                      <a:avLst/>
                      <a:gdLst>
                        <a:gd name="T0" fmla="*/ 0 w 293"/>
                        <a:gd name="T1" fmla="*/ 0 h 93"/>
                        <a:gd name="T2" fmla="*/ 67 w 293"/>
                        <a:gd name="T3" fmla="*/ 1 h 93"/>
                        <a:gd name="T4" fmla="*/ 195 w 293"/>
                        <a:gd name="T5" fmla="*/ 93 h 93"/>
                        <a:gd name="T6" fmla="*/ 293 w 293"/>
                        <a:gd name="T7" fmla="*/ 93 h 9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93"/>
                        <a:gd name="T13" fmla="*/ 0 h 93"/>
                        <a:gd name="T14" fmla="*/ 293 w 293"/>
                        <a:gd name="T15" fmla="*/ 93 h 9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93" h="93">
                          <a:moveTo>
                            <a:pt x="0" y="0"/>
                          </a:moveTo>
                          <a:lnTo>
                            <a:pt x="67" y="1"/>
                          </a:lnTo>
                          <a:lnTo>
                            <a:pt x="195" y="93"/>
                          </a:lnTo>
                          <a:lnTo>
                            <a:pt x="293" y="93"/>
                          </a:lnTo>
                        </a:path>
                      </a:pathLst>
                    </a:custGeom>
                    <a:noFill/>
                    <a:ln w="158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i="0" dirty="0">
                        <a:solidFill>
                          <a:prstClr val="black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323" name="Straight Connector 1322"/>
                  <p:cNvCxnSpPr/>
                  <p:nvPr/>
                </p:nvCxnSpPr>
                <p:spPr>
                  <a:xfrm flipH="1">
                    <a:off x="6996209" y="2121604"/>
                    <a:ext cx="11074" cy="847493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4" name="Straight Connector 1323"/>
                  <p:cNvCxnSpPr/>
                  <p:nvPr/>
                </p:nvCxnSpPr>
                <p:spPr>
                  <a:xfrm>
                    <a:off x="6874404" y="2300189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5" name="Straight Connector 1324"/>
                  <p:cNvCxnSpPr/>
                  <p:nvPr/>
                </p:nvCxnSpPr>
                <p:spPr>
                  <a:xfrm>
                    <a:off x="6870711" y="236441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6" name="Straight Connector 1325"/>
                  <p:cNvCxnSpPr/>
                  <p:nvPr/>
                </p:nvCxnSpPr>
                <p:spPr>
                  <a:xfrm>
                    <a:off x="6870711" y="2441177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7" name="Straight Connector 1326"/>
                  <p:cNvCxnSpPr/>
                  <p:nvPr/>
                </p:nvCxnSpPr>
                <p:spPr>
                  <a:xfrm>
                    <a:off x="6867021" y="250540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8" name="Straight Connector 1327"/>
                  <p:cNvCxnSpPr/>
                  <p:nvPr/>
                </p:nvCxnSpPr>
                <p:spPr>
                  <a:xfrm>
                    <a:off x="6863329" y="2566499"/>
                    <a:ext cx="1402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9" name="Straight Connector 1328"/>
                  <p:cNvCxnSpPr/>
                  <p:nvPr/>
                </p:nvCxnSpPr>
                <p:spPr>
                  <a:xfrm>
                    <a:off x="6863329" y="263385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0" name="Straight Connector 1329"/>
                  <p:cNvCxnSpPr/>
                  <p:nvPr/>
                </p:nvCxnSpPr>
                <p:spPr>
                  <a:xfrm>
                    <a:off x="6859639" y="2702787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1" name="Straight Connector 1330"/>
                  <p:cNvCxnSpPr/>
                  <p:nvPr/>
                </p:nvCxnSpPr>
                <p:spPr>
                  <a:xfrm>
                    <a:off x="6867021" y="2771714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2" name="Straight Connector 1331"/>
                  <p:cNvCxnSpPr/>
                  <p:nvPr/>
                </p:nvCxnSpPr>
                <p:spPr>
                  <a:xfrm>
                    <a:off x="6870711" y="2842209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3" name="Straight Connector 1332"/>
                  <p:cNvCxnSpPr/>
                  <p:nvPr/>
                </p:nvCxnSpPr>
                <p:spPr>
                  <a:xfrm>
                    <a:off x="6870711" y="2911136"/>
                    <a:ext cx="13657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4" name="Straight Connector 1333"/>
                  <p:cNvCxnSpPr/>
                  <p:nvPr/>
                </p:nvCxnSpPr>
                <p:spPr>
                  <a:xfrm>
                    <a:off x="6874404" y="2975363"/>
                    <a:ext cx="13657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5" name="Straight Connector 1334"/>
                  <p:cNvCxnSpPr/>
                  <p:nvPr/>
                </p:nvCxnSpPr>
                <p:spPr>
                  <a:xfrm flipH="1">
                    <a:off x="6874404" y="2127870"/>
                    <a:ext cx="13657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559" name="TextBox 1558"/>
            <p:cNvSpPr txBox="1"/>
            <p:nvPr/>
          </p:nvSpPr>
          <p:spPr>
            <a:xfrm>
              <a:off x="668088" y="4554311"/>
              <a:ext cx="288894" cy="3380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560" name="TextBox 1559"/>
            <p:cNvSpPr txBox="1"/>
            <p:nvPr/>
          </p:nvSpPr>
          <p:spPr>
            <a:xfrm>
              <a:off x="1068096" y="4552724"/>
              <a:ext cx="288894" cy="3380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561" name="TextBox 1560"/>
            <p:cNvSpPr txBox="1"/>
            <p:nvPr/>
          </p:nvSpPr>
          <p:spPr>
            <a:xfrm>
              <a:off x="1466515" y="4551137"/>
              <a:ext cx="288894" cy="3380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562" name="TextBox 1561"/>
            <p:cNvSpPr txBox="1"/>
            <p:nvPr/>
          </p:nvSpPr>
          <p:spPr>
            <a:xfrm>
              <a:off x="1833189" y="4549550"/>
              <a:ext cx="288894" cy="3380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1563" name="TextBox 1562"/>
            <p:cNvSpPr txBox="1"/>
            <p:nvPr/>
          </p:nvSpPr>
          <p:spPr>
            <a:xfrm>
              <a:off x="2260181" y="4547963"/>
              <a:ext cx="288894" cy="3380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564" name="TextBox 1563"/>
            <p:cNvSpPr txBox="1"/>
            <p:nvPr/>
          </p:nvSpPr>
          <p:spPr>
            <a:xfrm>
              <a:off x="2631617" y="4546376"/>
              <a:ext cx="288894" cy="3380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1565" name="TextBox 1564"/>
            <p:cNvSpPr txBox="1"/>
            <p:nvPr/>
          </p:nvSpPr>
          <p:spPr>
            <a:xfrm>
              <a:off x="3014164" y="4544790"/>
              <a:ext cx="288894" cy="3380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1566" name="TextBox 1565"/>
            <p:cNvSpPr txBox="1"/>
            <p:nvPr/>
          </p:nvSpPr>
          <p:spPr>
            <a:xfrm>
              <a:off x="3391949" y="4549550"/>
              <a:ext cx="288894" cy="3380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8</a:t>
              </a:r>
            </a:p>
          </p:txBody>
        </p:sp>
        <p:grpSp>
          <p:nvGrpSpPr>
            <p:cNvPr id="205847" name="Group 187"/>
            <p:cNvGrpSpPr>
              <a:grpSpLocks/>
            </p:cNvGrpSpPr>
            <p:nvPr/>
          </p:nvGrpSpPr>
          <p:grpSpPr bwMode="auto">
            <a:xfrm>
              <a:off x="2646378" y="1872322"/>
              <a:ext cx="1052512" cy="355600"/>
              <a:chOff x="4410" y="1365"/>
              <a:chExt cx="663" cy="224"/>
            </a:xfrm>
          </p:grpSpPr>
          <p:sp>
            <p:nvSpPr>
              <p:cNvPr id="1568" name="Rectangle 188"/>
              <p:cNvSpPr>
                <a:spLocks noChangeArrowheads="1"/>
              </p:cNvSpPr>
              <p:nvPr/>
            </p:nvSpPr>
            <p:spPr bwMode="auto">
              <a:xfrm>
                <a:off x="4410" y="1500"/>
                <a:ext cx="495" cy="87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69" name="AutoShape 189"/>
              <p:cNvSpPr>
                <a:spLocks noChangeArrowheads="1"/>
              </p:cNvSpPr>
              <p:nvPr/>
            </p:nvSpPr>
            <p:spPr bwMode="auto">
              <a:xfrm>
                <a:off x="4410" y="1368"/>
                <a:ext cx="663" cy="135"/>
              </a:xfrm>
              <a:prstGeom prst="parallelogram">
                <a:avLst>
                  <a:gd name="adj" fmla="val 122778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0" name="Freeform 190"/>
              <p:cNvSpPr>
                <a:spLocks/>
              </p:cNvSpPr>
              <p:nvPr/>
            </p:nvSpPr>
            <p:spPr bwMode="auto">
              <a:xfrm>
                <a:off x="4904" y="1365"/>
                <a:ext cx="169" cy="224"/>
              </a:xfrm>
              <a:custGeom>
                <a:avLst/>
                <a:gdLst>
                  <a:gd name="T0" fmla="*/ 0 w 169"/>
                  <a:gd name="T1" fmla="*/ 138 h 224"/>
                  <a:gd name="T2" fmla="*/ 0 w 169"/>
                  <a:gd name="T3" fmla="*/ 224 h 224"/>
                  <a:gd name="T4" fmla="*/ 169 w 169"/>
                  <a:gd name="T5" fmla="*/ 77 h 224"/>
                  <a:gd name="T6" fmla="*/ 169 w 169"/>
                  <a:gd name="T7" fmla="*/ 0 h 224"/>
                  <a:gd name="T8" fmla="*/ 0 w 169"/>
                  <a:gd name="T9" fmla="*/ 138 h 2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9"/>
                  <a:gd name="T16" fmla="*/ 0 h 224"/>
                  <a:gd name="T17" fmla="*/ 169 w 169"/>
                  <a:gd name="T18" fmla="*/ 224 h 2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9" h="224">
                    <a:moveTo>
                      <a:pt x="0" y="138"/>
                    </a:moveTo>
                    <a:lnTo>
                      <a:pt x="0" y="224"/>
                    </a:lnTo>
                    <a:lnTo>
                      <a:pt x="169" y="77"/>
                    </a:lnTo>
                    <a:lnTo>
                      <a:pt x="169" y="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chemeClr val="accent1"/>
              </a:solidFill>
              <a:ln w="63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1" name="Freeform 191"/>
              <p:cNvSpPr>
                <a:spLocks/>
              </p:cNvSpPr>
              <p:nvPr/>
            </p:nvSpPr>
            <p:spPr bwMode="auto">
              <a:xfrm>
                <a:off x="4475" y="1395"/>
                <a:ext cx="506" cy="80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2" name="Freeform 192"/>
              <p:cNvSpPr>
                <a:spLocks/>
              </p:cNvSpPr>
              <p:nvPr/>
            </p:nvSpPr>
            <p:spPr bwMode="auto">
              <a:xfrm>
                <a:off x="4593" y="1391"/>
                <a:ext cx="293" cy="93"/>
              </a:xfrm>
              <a:custGeom>
                <a:avLst/>
                <a:gdLst>
                  <a:gd name="T0" fmla="*/ 0 w 293"/>
                  <a:gd name="T1" fmla="*/ 0 h 93"/>
                  <a:gd name="T2" fmla="*/ 67 w 293"/>
                  <a:gd name="T3" fmla="*/ 1 h 93"/>
                  <a:gd name="T4" fmla="*/ 195 w 293"/>
                  <a:gd name="T5" fmla="*/ 93 h 93"/>
                  <a:gd name="T6" fmla="*/ 293 w 293"/>
                  <a:gd name="T7" fmla="*/ 93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3"/>
                  <a:gd name="T13" fmla="*/ 0 h 93"/>
                  <a:gd name="T14" fmla="*/ 293 w 293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3" h="93">
                    <a:moveTo>
                      <a:pt x="0" y="0"/>
                    </a:moveTo>
                    <a:lnTo>
                      <a:pt x="67" y="1"/>
                    </a:lnTo>
                    <a:lnTo>
                      <a:pt x="195" y="93"/>
                    </a:lnTo>
                    <a:lnTo>
                      <a:pt x="293" y="93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05848" name="Group 187"/>
            <p:cNvGrpSpPr>
              <a:grpSpLocks/>
            </p:cNvGrpSpPr>
            <p:nvPr/>
          </p:nvGrpSpPr>
          <p:grpSpPr bwMode="auto">
            <a:xfrm>
              <a:off x="5819864" y="1872322"/>
              <a:ext cx="1052512" cy="355600"/>
              <a:chOff x="4410" y="1365"/>
              <a:chExt cx="663" cy="224"/>
            </a:xfrm>
          </p:grpSpPr>
          <p:sp>
            <p:nvSpPr>
              <p:cNvPr id="1574" name="Rectangle 188"/>
              <p:cNvSpPr>
                <a:spLocks noChangeArrowheads="1"/>
              </p:cNvSpPr>
              <p:nvPr/>
            </p:nvSpPr>
            <p:spPr bwMode="auto">
              <a:xfrm>
                <a:off x="4410" y="1500"/>
                <a:ext cx="495" cy="87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5" name="AutoShape 189"/>
              <p:cNvSpPr>
                <a:spLocks noChangeArrowheads="1"/>
              </p:cNvSpPr>
              <p:nvPr/>
            </p:nvSpPr>
            <p:spPr bwMode="auto">
              <a:xfrm>
                <a:off x="4410" y="1368"/>
                <a:ext cx="663" cy="135"/>
              </a:xfrm>
              <a:prstGeom prst="parallelogram">
                <a:avLst>
                  <a:gd name="adj" fmla="val 122778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6" name="Freeform 190"/>
              <p:cNvSpPr>
                <a:spLocks/>
              </p:cNvSpPr>
              <p:nvPr/>
            </p:nvSpPr>
            <p:spPr bwMode="auto">
              <a:xfrm>
                <a:off x="4904" y="1365"/>
                <a:ext cx="169" cy="224"/>
              </a:xfrm>
              <a:custGeom>
                <a:avLst/>
                <a:gdLst>
                  <a:gd name="T0" fmla="*/ 0 w 169"/>
                  <a:gd name="T1" fmla="*/ 138 h 224"/>
                  <a:gd name="T2" fmla="*/ 0 w 169"/>
                  <a:gd name="T3" fmla="*/ 224 h 224"/>
                  <a:gd name="T4" fmla="*/ 169 w 169"/>
                  <a:gd name="T5" fmla="*/ 77 h 224"/>
                  <a:gd name="T6" fmla="*/ 169 w 169"/>
                  <a:gd name="T7" fmla="*/ 0 h 224"/>
                  <a:gd name="T8" fmla="*/ 0 w 169"/>
                  <a:gd name="T9" fmla="*/ 138 h 2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9"/>
                  <a:gd name="T16" fmla="*/ 0 h 224"/>
                  <a:gd name="T17" fmla="*/ 169 w 169"/>
                  <a:gd name="T18" fmla="*/ 224 h 2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9" h="224">
                    <a:moveTo>
                      <a:pt x="0" y="138"/>
                    </a:moveTo>
                    <a:lnTo>
                      <a:pt x="0" y="224"/>
                    </a:lnTo>
                    <a:lnTo>
                      <a:pt x="169" y="77"/>
                    </a:lnTo>
                    <a:lnTo>
                      <a:pt x="169" y="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chemeClr val="accent1"/>
              </a:solidFill>
              <a:ln w="63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7" name="Freeform 191"/>
              <p:cNvSpPr>
                <a:spLocks/>
              </p:cNvSpPr>
              <p:nvPr/>
            </p:nvSpPr>
            <p:spPr bwMode="auto">
              <a:xfrm>
                <a:off x="4475" y="1395"/>
                <a:ext cx="506" cy="80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8" name="Freeform 192"/>
              <p:cNvSpPr>
                <a:spLocks/>
              </p:cNvSpPr>
              <p:nvPr/>
            </p:nvSpPr>
            <p:spPr bwMode="auto">
              <a:xfrm>
                <a:off x="4593" y="1391"/>
                <a:ext cx="293" cy="93"/>
              </a:xfrm>
              <a:custGeom>
                <a:avLst/>
                <a:gdLst>
                  <a:gd name="T0" fmla="*/ 0 w 293"/>
                  <a:gd name="T1" fmla="*/ 0 h 93"/>
                  <a:gd name="T2" fmla="*/ 67 w 293"/>
                  <a:gd name="T3" fmla="*/ 1 h 93"/>
                  <a:gd name="T4" fmla="*/ 195 w 293"/>
                  <a:gd name="T5" fmla="*/ 93 h 93"/>
                  <a:gd name="T6" fmla="*/ 293 w 293"/>
                  <a:gd name="T7" fmla="*/ 93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3"/>
                  <a:gd name="T13" fmla="*/ 0 h 93"/>
                  <a:gd name="T14" fmla="*/ 293 w 293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3" h="93">
                    <a:moveTo>
                      <a:pt x="0" y="0"/>
                    </a:moveTo>
                    <a:lnTo>
                      <a:pt x="67" y="1"/>
                    </a:lnTo>
                    <a:lnTo>
                      <a:pt x="195" y="93"/>
                    </a:lnTo>
                    <a:lnTo>
                      <a:pt x="293" y="93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i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 flipH="1">
              <a:off x="1368101" y="2215235"/>
              <a:ext cx="1588" cy="514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9" name="Straight Connector 1578"/>
            <p:cNvCxnSpPr/>
            <p:nvPr/>
          </p:nvCxnSpPr>
          <p:spPr>
            <a:xfrm flipH="1">
              <a:off x="3074483" y="2224757"/>
              <a:ext cx="0" cy="514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0" name="Straight Connector 1579"/>
            <p:cNvCxnSpPr/>
            <p:nvPr/>
          </p:nvCxnSpPr>
          <p:spPr>
            <a:xfrm flipH="1">
              <a:off x="4953883" y="2226343"/>
              <a:ext cx="1587" cy="514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1" name="Straight Connector 1580"/>
            <p:cNvCxnSpPr/>
            <p:nvPr/>
          </p:nvCxnSpPr>
          <p:spPr>
            <a:xfrm flipH="1">
              <a:off x="6515817" y="2227930"/>
              <a:ext cx="1587" cy="514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2" name="Straight Connector 1581"/>
            <p:cNvCxnSpPr>
              <a:endCxn id="71" idx="0"/>
            </p:cNvCxnSpPr>
            <p:nvPr/>
          </p:nvCxnSpPr>
          <p:spPr>
            <a:xfrm flipH="1">
              <a:off x="1607788" y="2221583"/>
              <a:ext cx="1127005" cy="514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3" name="Straight Connector 1582"/>
            <p:cNvCxnSpPr/>
            <p:nvPr/>
          </p:nvCxnSpPr>
          <p:spPr>
            <a:xfrm flipH="1">
              <a:off x="3193532" y="2221583"/>
              <a:ext cx="1304786" cy="5236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4" name="Straight Connector 1583"/>
            <p:cNvCxnSpPr/>
            <p:nvPr/>
          </p:nvCxnSpPr>
          <p:spPr>
            <a:xfrm flipH="1">
              <a:off x="5122140" y="2253321"/>
              <a:ext cx="1301612" cy="50621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5" name="Straight Connector 1584"/>
            <p:cNvCxnSpPr>
              <a:endCxn id="71" idx="1"/>
            </p:cNvCxnSpPr>
            <p:nvPr/>
          </p:nvCxnSpPr>
          <p:spPr>
            <a:xfrm flipH="1">
              <a:off x="1739536" y="2231104"/>
              <a:ext cx="2596874" cy="5046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6" name="Straight Connector 1585"/>
            <p:cNvCxnSpPr/>
            <p:nvPr/>
          </p:nvCxnSpPr>
          <p:spPr>
            <a:xfrm flipH="1">
              <a:off x="3518935" y="2242212"/>
              <a:ext cx="2807989" cy="4951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7" name="Straight Connector 1586"/>
            <p:cNvCxnSpPr/>
            <p:nvPr/>
          </p:nvCxnSpPr>
          <p:spPr>
            <a:xfrm flipH="1">
              <a:off x="1977636" y="2253321"/>
              <a:ext cx="3950869" cy="4951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8" name="Straight Connector 1587"/>
            <p:cNvCxnSpPr>
              <a:stCxn id="52" idx="2"/>
            </p:cNvCxnSpPr>
            <p:nvPr/>
          </p:nvCxnSpPr>
          <p:spPr>
            <a:xfrm>
              <a:off x="1476039" y="2223169"/>
              <a:ext cx="1552410" cy="51732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9" name="Straight Connector 1588"/>
            <p:cNvCxnSpPr/>
            <p:nvPr/>
          </p:nvCxnSpPr>
          <p:spPr>
            <a:xfrm>
              <a:off x="1623662" y="2223169"/>
              <a:ext cx="3014342" cy="5252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0" name="Straight Connector 1589"/>
            <p:cNvCxnSpPr>
              <a:stCxn id="54" idx="1"/>
            </p:cNvCxnSpPr>
            <p:nvPr/>
          </p:nvCxnSpPr>
          <p:spPr>
            <a:xfrm>
              <a:off x="1868111" y="2226343"/>
              <a:ext cx="4342939" cy="5458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1306" idx="0"/>
            </p:cNvCxnSpPr>
            <p:nvPr/>
          </p:nvCxnSpPr>
          <p:spPr>
            <a:xfrm flipH="1" flipV="1">
              <a:off x="3166548" y="2239038"/>
              <a:ext cx="1596855" cy="5252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1" name="Straight Connector 1590"/>
            <p:cNvCxnSpPr>
              <a:stCxn id="1553" idx="0"/>
            </p:cNvCxnSpPr>
            <p:nvPr/>
          </p:nvCxnSpPr>
          <p:spPr>
            <a:xfrm flipH="1" flipV="1">
              <a:off x="3342741" y="2232691"/>
              <a:ext cx="2984183" cy="5379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2" name="Straight Connector 1591"/>
            <p:cNvCxnSpPr>
              <a:stCxn id="1553" idx="1"/>
            </p:cNvCxnSpPr>
            <p:nvPr/>
          </p:nvCxnSpPr>
          <p:spPr>
            <a:xfrm flipH="1" flipV="1">
              <a:off x="4639591" y="2226343"/>
              <a:ext cx="1819082" cy="5443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826" name="Rectangle 5"/>
          <p:cNvSpPr txBox="1">
            <a:spLocks noChangeArrowheads="1"/>
          </p:cNvSpPr>
          <p:nvPr/>
        </p:nvSpPr>
        <p:spPr bwMode="auto">
          <a:xfrm>
            <a:off x="546100" y="115888"/>
            <a:ext cx="7772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i="0" dirty="0">
                <a:solidFill>
                  <a:srgbClr val="000099"/>
                </a:solidFill>
                <a:latin typeface="Gill Sans MT" charset="0"/>
              </a:rPr>
              <a:t>Data center networks </a:t>
            </a:r>
          </a:p>
        </p:txBody>
      </p:sp>
      <p:pic>
        <p:nvPicPr>
          <p:cNvPr id="205827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823913"/>
            <a:ext cx="5183188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28" name="Rectangle 6"/>
          <p:cNvSpPr txBox="1">
            <a:spLocks noChangeArrowheads="1"/>
          </p:cNvSpPr>
          <p:nvPr/>
        </p:nvSpPr>
        <p:spPr bwMode="auto">
          <a:xfrm>
            <a:off x="590550" y="1166813"/>
            <a:ext cx="82740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279400" indent="-279400" eaLnBrk="1" hangingPunct="1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i="0" dirty="0">
                <a:latin typeface="Gill Sans MT" charset="0"/>
              </a:rPr>
              <a:t>rich interconnection among switches, racks:</a:t>
            </a:r>
          </a:p>
          <a:p>
            <a:pPr marL="681038" lvl="1" indent="-223838" eaLnBrk="1" hangingPunct="1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i="0" dirty="0">
                <a:latin typeface="Gill Sans MT" charset="0"/>
              </a:rPr>
              <a:t>increased throughput between racks (multiple routing paths possible)</a:t>
            </a:r>
          </a:p>
          <a:p>
            <a:pPr marL="681038" lvl="1" indent="-223838" eaLnBrk="1" hangingPunct="1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i="0" dirty="0">
                <a:latin typeface="Gill Sans MT" charset="0"/>
              </a:rPr>
              <a:t>increased reliability via redundancy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latin typeface="Gill Sans MT" charset="0"/>
            </a:endParaRPr>
          </a:p>
        </p:txBody>
      </p:sp>
      <p:sp>
        <p:nvSpPr>
          <p:cNvPr id="10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106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</a:p>
        </p:txBody>
      </p:sp>
    </p:spTree>
    <p:extLst>
      <p:ext uri="{BB962C8B-B14F-4D97-AF65-F5344CB8AC3E}">
        <p14:creationId xmlns:p14="http://schemas.microsoft.com/office/powerpoint/2010/main" val="33191764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17347</TotalTime>
  <Words>464</Words>
  <Application>Microsoft Office PowerPoint</Application>
  <PresentationFormat>On-screen Show (4:3)</PresentationFormat>
  <Paragraphs>91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Comic Sans MS</vt:lpstr>
      <vt:lpstr>Gill Sans MT</vt:lpstr>
      <vt:lpstr>Tahoma</vt:lpstr>
      <vt:lpstr>Times New Roman</vt:lpstr>
      <vt:lpstr>Wingdings</vt:lpstr>
      <vt:lpstr>Default Design</vt:lpstr>
      <vt:lpstr>PowerPoint Presentation</vt:lpstr>
      <vt:lpstr>Link layer, LANs: outline</vt:lpstr>
      <vt:lpstr>Data center networks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Carey Williamson</cp:lastModifiedBy>
  <cp:revision>512</cp:revision>
  <dcterms:created xsi:type="dcterms:W3CDTF">1999-10-08T19:08:27Z</dcterms:created>
  <dcterms:modified xsi:type="dcterms:W3CDTF">2020-03-30T20:56:04Z</dcterms:modified>
</cp:coreProperties>
</file>